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57" r:id="rId4"/>
    <p:sldId id="258" r:id="rId5"/>
    <p:sldId id="284" r:id="rId6"/>
    <p:sldId id="262" r:id="rId7"/>
    <p:sldId id="283" r:id="rId8"/>
    <p:sldId id="285" r:id="rId9"/>
    <p:sldId id="259" r:id="rId10"/>
    <p:sldId id="286" r:id="rId11"/>
    <p:sldId id="287" r:id="rId12"/>
    <p:sldId id="288" r:id="rId13"/>
    <p:sldId id="289" r:id="rId14"/>
    <p:sldId id="260" r:id="rId15"/>
    <p:sldId id="270" r:id="rId16"/>
    <p:sldId id="271" r:id="rId17"/>
    <p:sldId id="290" r:id="rId18"/>
    <p:sldId id="272" r:id="rId19"/>
    <p:sldId id="261" r:id="rId20"/>
    <p:sldId id="279" r:id="rId21"/>
    <p:sldId id="280" r:id="rId22"/>
    <p:sldId id="281" r:id="rId23"/>
    <p:sldId id="282" r:id="rId24"/>
    <p:sldId id="278" r:id="rId25"/>
    <p:sldId id="291" r:id="rId26"/>
    <p:sldId id="292" r:id="rId27"/>
    <p:sldId id="306" r:id="rId28"/>
  </p:sldIdLst>
  <p:sldSz cx="9144000" cy="514223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B0D"/>
    <a:srgbClr val="260F00"/>
    <a:srgbClr val="002C42"/>
    <a:srgbClr val="008DD0"/>
    <a:srgbClr val="BB2B1D"/>
    <a:srgbClr val="EF6541"/>
    <a:srgbClr val="FFCC00"/>
    <a:srgbClr val="C9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224" y="-198"/>
      </p:cViewPr>
      <p:guideLst>
        <p:guide orient="horz" pos="7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122" y="1143000"/>
            <a:ext cx="548775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025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06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24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62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6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3588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39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794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363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794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0363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78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6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8863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878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313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5"/>
          <p:cNvSpPr/>
          <p:nvPr/>
        </p:nvSpPr>
        <p:spPr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27" name="Picture 4" descr="卡通遨游太空汇报模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" y="736600"/>
            <a:ext cx="4364037" cy="367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6"/>
          <p:cNvSpPr/>
          <p:nvPr/>
        </p:nvSpPr>
        <p:spPr>
          <a:xfrm>
            <a:off x="4456113" y="1571625"/>
            <a:ext cx="4368800" cy="549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EF6541"/>
                </a:solidFill>
                <a:latin typeface="Arial" panose="020B0604020202020204" pitchFamily="34" charset="0"/>
              </a:rPr>
              <a:t>BUSINESS REPORT</a:t>
            </a:r>
            <a:endParaRPr lang="en-US" altLang="zh-CN" sz="36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7"/>
          <p:cNvSpPr/>
          <p:nvPr/>
        </p:nvSpPr>
        <p:spPr>
          <a:xfrm>
            <a:off x="4456113" y="2147888"/>
            <a:ext cx="2986087" cy="288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</a:rPr>
              <a:t>POWERPOINT TEMPLATE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8"/>
          <p:cNvSpPr/>
          <p:nvPr/>
        </p:nvSpPr>
        <p:spPr>
          <a:xfrm>
            <a:off x="4456113" y="2581275"/>
            <a:ext cx="2952750" cy="3667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Line 42"/>
          <p:cNvSpPr/>
          <p:nvPr/>
        </p:nvSpPr>
        <p:spPr>
          <a:xfrm>
            <a:off x="3735388" y="1662113"/>
            <a:ext cx="660400" cy="746125"/>
          </a:xfrm>
          <a:prstGeom prst="line">
            <a:avLst/>
          </a:prstGeom>
          <a:ln w="158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7" name="Line 43"/>
          <p:cNvSpPr/>
          <p:nvPr/>
        </p:nvSpPr>
        <p:spPr>
          <a:xfrm flipH="1">
            <a:off x="4395788" y="1706563"/>
            <a:ext cx="947737" cy="701675"/>
          </a:xfrm>
          <a:prstGeom prst="line">
            <a:avLst/>
          </a:prstGeom>
          <a:ln w="158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8" name="Line 44"/>
          <p:cNvSpPr/>
          <p:nvPr/>
        </p:nvSpPr>
        <p:spPr>
          <a:xfrm flipH="1" flipV="1">
            <a:off x="4395788" y="2408238"/>
            <a:ext cx="906462" cy="173037"/>
          </a:xfrm>
          <a:prstGeom prst="line">
            <a:avLst/>
          </a:prstGeom>
          <a:ln w="158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9" name="Line 45"/>
          <p:cNvSpPr/>
          <p:nvPr/>
        </p:nvSpPr>
        <p:spPr>
          <a:xfrm flipV="1">
            <a:off x="3154363" y="2408238"/>
            <a:ext cx="1241425" cy="60325"/>
          </a:xfrm>
          <a:prstGeom prst="line">
            <a:avLst/>
          </a:prstGeom>
          <a:ln w="158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0" name="Line 46"/>
          <p:cNvSpPr/>
          <p:nvPr/>
        </p:nvSpPr>
        <p:spPr>
          <a:xfrm flipH="1" flipV="1">
            <a:off x="3014663" y="3109913"/>
            <a:ext cx="582612" cy="209550"/>
          </a:xfrm>
          <a:prstGeom prst="line">
            <a:avLst/>
          </a:prstGeom>
          <a:ln w="15875" cap="flat" cmpd="sng">
            <a:solidFill>
              <a:srgbClr val="EF654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1" name="Line 47"/>
          <p:cNvSpPr/>
          <p:nvPr/>
        </p:nvSpPr>
        <p:spPr>
          <a:xfrm flipH="1">
            <a:off x="2892425" y="3319463"/>
            <a:ext cx="704850" cy="465137"/>
          </a:xfrm>
          <a:prstGeom prst="line">
            <a:avLst/>
          </a:prstGeom>
          <a:ln w="15875" cap="flat" cmpd="sng">
            <a:solidFill>
              <a:srgbClr val="EF654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2" name="Line 48"/>
          <p:cNvSpPr/>
          <p:nvPr/>
        </p:nvSpPr>
        <p:spPr>
          <a:xfrm>
            <a:off x="3597275" y="3319463"/>
            <a:ext cx="0" cy="739775"/>
          </a:xfrm>
          <a:prstGeom prst="line">
            <a:avLst/>
          </a:prstGeom>
          <a:ln w="15875" cap="flat" cmpd="sng">
            <a:solidFill>
              <a:srgbClr val="EF654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3" name="Line 49"/>
          <p:cNvSpPr/>
          <p:nvPr/>
        </p:nvSpPr>
        <p:spPr>
          <a:xfrm flipH="1">
            <a:off x="4960938" y="3657600"/>
            <a:ext cx="304800" cy="614363"/>
          </a:xfrm>
          <a:prstGeom prst="line">
            <a:avLst/>
          </a:prstGeom>
          <a:ln w="15875" cap="flat" cmpd="sng">
            <a:solidFill>
              <a:srgbClr val="EF654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4" name="Line 50"/>
          <p:cNvSpPr/>
          <p:nvPr/>
        </p:nvSpPr>
        <p:spPr>
          <a:xfrm>
            <a:off x="5265738" y="3657600"/>
            <a:ext cx="768350" cy="374650"/>
          </a:xfrm>
          <a:prstGeom prst="line">
            <a:avLst/>
          </a:prstGeom>
          <a:ln w="15875" cap="flat" cmpd="sng">
            <a:solidFill>
              <a:srgbClr val="EF654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5" name="Line 51"/>
          <p:cNvSpPr/>
          <p:nvPr/>
        </p:nvSpPr>
        <p:spPr>
          <a:xfrm flipV="1">
            <a:off x="5265738" y="3109913"/>
            <a:ext cx="460375" cy="547687"/>
          </a:xfrm>
          <a:prstGeom prst="line">
            <a:avLst/>
          </a:prstGeom>
          <a:ln w="15875" cap="flat" cmpd="sng">
            <a:solidFill>
              <a:srgbClr val="EF654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56" name="Rectangle 52"/>
          <p:cNvSpPr/>
          <p:nvPr/>
        </p:nvSpPr>
        <p:spPr>
          <a:xfrm>
            <a:off x="4291013" y="2941638"/>
            <a:ext cx="209550" cy="157003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7" name="Freeform 53"/>
          <p:cNvSpPr/>
          <p:nvPr/>
        </p:nvSpPr>
        <p:spPr>
          <a:xfrm>
            <a:off x="4173538" y="4511675"/>
            <a:ext cx="442912" cy="428625"/>
          </a:xfrm>
          <a:custGeom>
            <a:avLst/>
            <a:gdLst/>
            <a:ahLst/>
            <a:cxnLst>
              <a:cxn ang="0">
                <a:pos x="222250" y="428625"/>
              </a:cxn>
              <a:cxn ang="0">
                <a:pos x="0" y="0"/>
              </a:cxn>
              <a:cxn ang="0">
                <a:pos x="442912" y="0"/>
              </a:cxn>
              <a:cxn ang="0">
                <a:pos x="222250" y="428625"/>
              </a:cxn>
            </a:cxnLst>
            <a:pathLst>
              <a:path w="279" h="270">
                <a:moveTo>
                  <a:pt x="140" y="270"/>
                </a:moveTo>
                <a:lnTo>
                  <a:pt x="0" y="0"/>
                </a:lnTo>
                <a:lnTo>
                  <a:pt x="279" y="0"/>
                </a:lnTo>
                <a:lnTo>
                  <a:pt x="140" y="27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8" name="Freeform 54"/>
          <p:cNvSpPr/>
          <p:nvPr/>
        </p:nvSpPr>
        <p:spPr>
          <a:xfrm>
            <a:off x="4349750" y="4849813"/>
            <a:ext cx="90488" cy="90487"/>
          </a:xfrm>
          <a:custGeom>
            <a:avLst/>
            <a:gdLst/>
            <a:ahLst/>
            <a:cxnLst>
              <a:cxn ang="0">
                <a:pos x="46038" y="90487"/>
              </a:cxn>
              <a:cxn ang="0">
                <a:pos x="0" y="0"/>
              </a:cxn>
              <a:cxn ang="0">
                <a:pos x="90488" y="0"/>
              </a:cxn>
              <a:cxn ang="0">
                <a:pos x="46038" y="90487"/>
              </a:cxn>
            </a:cxnLst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9" name="Freeform 55"/>
          <p:cNvSpPr/>
          <p:nvPr/>
        </p:nvSpPr>
        <p:spPr>
          <a:xfrm>
            <a:off x="3776663" y="3263900"/>
            <a:ext cx="514350" cy="1247775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514350" y="0"/>
              </a:cxn>
              <a:cxn ang="0">
                <a:pos x="514350" y="0"/>
              </a:cxn>
              <a:cxn ang="0">
                <a:pos x="396875" y="0"/>
              </a:cxn>
              <a:cxn ang="0">
                <a:pos x="396875" y="0"/>
              </a:cxn>
              <a:cxn ang="0">
                <a:pos x="0" y="0"/>
              </a:cxn>
              <a:cxn ang="0">
                <a:pos x="0" y="115888"/>
              </a:cxn>
              <a:cxn ang="0">
                <a:pos x="396875" y="115888"/>
              </a:cxn>
              <a:cxn ang="0">
                <a:pos x="396875" y="1247775"/>
              </a:cxn>
              <a:cxn ang="0">
                <a:pos x="514350" y="1247775"/>
              </a:cxn>
              <a:cxn ang="0">
                <a:pos x="514350" y="115888"/>
              </a:cxn>
              <a:cxn ang="0">
                <a:pos x="514350" y="115888"/>
              </a:cxn>
              <a:cxn ang="0">
                <a:pos x="514350" y="0"/>
              </a:cxn>
            </a:cxnLst>
            <a:pathLst>
              <a:path w="324" h="786">
                <a:moveTo>
                  <a:pt x="324" y="0"/>
                </a:moveTo>
                <a:lnTo>
                  <a:pt x="324" y="0"/>
                </a:lnTo>
                <a:lnTo>
                  <a:pt x="324" y="0"/>
                </a:lnTo>
                <a:lnTo>
                  <a:pt x="250" y="0"/>
                </a:lnTo>
                <a:lnTo>
                  <a:pt x="250" y="0"/>
                </a:lnTo>
                <a:lnTo>
                  <a:pt x="0" y="0"/>
                </a:lnTo>
                <a:lnTo>
                  <a:pt x="0" y="73"/>
                </a:lnTo>
                <a:lnTo>
                  <a:pt x="250" y="73"/>
                </a:lnTo>
                <a:lnTo>
                  <a:pt x="250" y="786"/>
                </a:lnTo>
                <a:lnTo>
                  <a:pt x="324" y="786"/>
                </a:lnTo>
                <a:lnTo>
                  <a:pt x="324" y="73"/>
                </a:lnTo>
                <a:lnTo>
                  <a:pt x="324" y="73"/>
                </a:lnTo>
                <a:lnTo>
                  <a:pt x="324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0" name="Freeform 56"/>
          <p:cNvSpPr/>
          <p:nvPr/>
        </p:nvSpPr>
        <p:spPr>
          <a:xfrm>
            <a:off x="4500563" y="3600450"/>
            <a:ext cx="460375" cy="911225"/>
          </a:xfrm>
          <a:custGeom>
            <a:avLst/>
            <a:gdLst/>
            <a:ahLst/>
            <a:cxnLst>
              <a:cxn ang="0">
                <a:pos x="460375" y="0"/>
              </a:cxn>
              <a:cxn ang="0">
                <a:pos x="115888" y="0"/>
              </a:cxn>
              <a:cxn ang="0">
                <a:pos x="0" y="0"/>
              </a:cxn>
              <a:cxn ang="0">
                <a:pos x="0" y="117475"/>
              </a:cxn>
              <a:cxn ang="0">
                <a:pos x="0" y="911225"/>
              </a:cxn>
              <a:cxn ang="0">
                <a:pos x="115888" y="911225"/>
              </a:cxn>
              <a:cxn ang="0">
                <a:pos x="115888" y="117475"/>
              </a:cxn>
              <a:cxn ang="0">
                <a:pos x="460375" y="117475"/>
              </a:cxn>
              <a:cxn ang="0">
                <a:pos x="460375" y="0"/>
              </a:cxn>
            </a:cxnLst>
            <a:pathLst>
              <a:path w="290" h="574">
                <a:moveTo>
                  <a:pt x="290" y="0"/>
                </a:moveTo>
                <a:lnTo>
                  <a:pt x="73" y="0"/>
                </a:lnTo>
                <a:lnTo>
                  <a:pt x="0" y="0"/>
                </a:lnTo>
                <a:lnTo>
                  <a:pt x="0" y="74"/>
                </a:lnTo>
                <a:lnTo>
                  <a:pt x="0" y="574"/>
                </a:lnTo>
                <a:lnTo>
                  <a:pt x="73" y="574"/>
                </a:lnTo>
                <a:lnTo>
                  <a:pt x="73" y="74"/>
                </a:lnTo>
                <a:lnTo>
                  <a:pt x="290" y="74"/>
                </a:lnTo>
                <a:lnTo>
                  <a:pt x="290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61" name="Oval 57"/>
          <p:cNvSpPr/>
          <p:nvPr/>
        </p:nvSpPr>
        <p:spPr>
          <a:xfrm>
            <a:off x="3363913" y="3087688"/>
            <a:ext cx="465137" cy="465137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2" name="Oval 58"/>
          <p:cNvSpPr/>
          <p:nvPr/>
        </p:nvSpPr>
        <p:spPr>
          <a:xfrm>
            <a:off x="3289300" y="3751263"/>
            <a:ext cx="614363" cy="611187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3" name="Oval 59"/>
          <p:cNvSpPr/>
          <p:nvPr/>
        </p:nvSpPr>
        <p:spPr>
          <a:xfrm>
            <a:off x="2678113" y="3575050"/>
            <a:ext cx="423862" cy="423863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4" name="Oval 60"/>
          <p:cNvSpPr/>
          <p:nvPr/>
        </p:nvSpPr>
        <p:spPr>
          <a:xfrm>
            <a:off x="2801938" y="2900363"/>
            <a:ext cx="423862" cy="419100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5" name="Oval 61"/>
          <p:cNvSpPr/>
          <p:nvPr/>
        </p:nvSpPr>
        <p:spPr>
          <a:xfrm>
            <a:off x="3829050" y="1838325"/>
            <a:ext cx="1131888" cy="113665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6" name="Oval 62"/>
          <p:cNvSpPr/>
          <p:nvPr/>
        </p:nvSpPr>
        <p:spPr>
          <a:xfrm>
            <a:off x="4965700" y="1328738"/>
            <a:ext cx="760413" cy="757237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7" name="Oval 63"/>
          <p:cNvSpPr/>
          <p:nvPr/>
        </p:nvSpPr>
        <p:spPr>
          <a:xfrm>
            <a:off x="2865438" y="2176463"/>
            <a:ext cx="581025" cy="58102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8" name="Oval 64"/>
          <p:cNvSpPr/>
          <p:nvPr/>
        </p:nvSpPr>
        <p:spPr>
          <a:xfrm>
            <a:off x="3490913" y="1417638"/>
            <a:ext cx="488950" cy="48736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9" name="Oval 65"/>
          <p:cNvSpPr/>
          <p:nvPr/>
        </p:nvSpPr>
        <p:spPr>
          <a:xfrm>
            <a:off x="5089525" y="2363788"/>
            <a:ext cx="430213" cy="430212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0" name="Oval 66"/>
          <p:cNvSpPr/>
          <p:nvPr/>
        </p:nvSpPr>
        <p:spPr>
          <a:xfrm>
            <a:off x="5508625" y="2892425"/>
            <a:ext cx="431800" cy="434975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1" name="Oval 67"/>
          <p:cNvSpPr/>
          <p:nvPr/>
        </p:nvSpPr>
        <p:spPr>
          <a:xfrm>
            <a:off x="4748213" y="4059238"/>
            <a:ext cx="430212" cy="430212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2" name="Oval 68"/>
          <p:cNvSpPr/>
          <p:nvPr/>
        </p:nvSpPr>
        <p:spPr>
          <a:xfrm>
            <a:off x="5734050" y="3732213"/>
            <a:ext cx="603250" cy="603250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3" name="Oval 69"/>
          <p:cNvSpPr/>
          <p:nvPr/>
        </p:nvSpPr>
        <p:spPr>
          <a:xfrm>
            <a:off x="4902200" y="3297238"/>
            <a:ext cx="722313" cy="723900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4" name="Freeform 70"/>
          <p:cNvSpPr>
            <a:spLocks noEditPoints="1"/>
          </p:cNvSpPr>
          <p:nvPr/>
        </p:nvSpPr>
        <p:spPr>
          <a:xfrm>
            <a:off x="2992438" y="2322513"/>
            <a:ext cx="327025" cy="311150"/>
          </a:xfrm>
          <a:custGeom>
            <a:avLst/>
            <a:gdLst/>
            <a:ahLst/>
            <a:cxnLst>
              <a:cxn ang="0">
                <a:pos x="281918" y="41237"/>
              </a:cxn>
              <a:cxn ang="0">
                <a:pos x="180428" y="0"/>
              </a:cxn>
              <a:cxn ang="0">
                <a:pos x="172910" y="7498"/>
              </a:cxn>
              <a:cxn ang="0">
                <a:pos x="172910" y="142454"/>
              </a:cxn>
              <a:cxn ang="0">
                <a:pos x="180428" y="149952"/>
              </a:cxn>
              <a:cxn ang="0">
                <a:pos x="296954" y="217430"/>
              </a:cxn>
              <a:cxn ang="0">
                <a:pos x="304472" y="213681"/>
              </a:cxn>
              <a:cxn ang="0">
                <a:pos x="319507" y="179942"/>
              </a:cxn>
              <a:cxn ang="0">
                <a:pos x="327025" y="142454"/>
              </a:cxn>
              <a:cxn ang="0">
                <a:pos x="281918" y="41237"/>
              </a:cxn>
              <a:cxn ang="0">
                <a:pos x="304472" y="176193"/>
              </a:cxn>
              <a:cxn ang="0">
                <a:pos x="304472" y="176193"/>
              </a:cxn>
              <a:cxn ang="0">
                <a:pos x="296954" y="198686"/>
              </a:cxn>
              <a:cxn ang="0">
                <a:pos x="187945" y="138705"/>
              </a:cxn>
              <a:cxn ang="0">
                <a:pos x="187945" y="14995"/>
              </a:cxn>
              <a:cxn ang="0">
                <a:pos x="274400" y="52483"/>
              </a:cxn>
              <a:cxn ang="0">
                <a:pos x="311989" y="142454"/>
              </a:cxn>
              <a:cxn ang="0">
                <a:pos x="304472" y="176193"/>
              </a:cxn>
              <a:cxn ang="0">
                <a:pos x="161633" y="153701"/>
              </a:cxn>
              <a:cxn ang="0">
                <a:pos x="161633" y="153701"/>
              </a:cxn>
              <a:cxn ang="0">
                <a:pos x="161633" y="26242"/>
              </a:cxn>
              <a:cxn ang="0">
                <a:pos x="150356" y="14995"/>
              </a:cxn>
              <a:cxn ang="0">
                <a:pos x="45107" y="56232"/>
              </a:cxn>
              <a:cxn ang="0">
                <a:pos x="45107" y="56232"/>
              </a:cxn>
              <a:cxn ang="0">
                <a:pos x="45107" y="56232"/>
              </a:cxn>
              <a:cxn ang="0">
                <a:pos x="0" y="161198"/>
              </a:cxn>
              <a:cxn ang="0">
                <a:pos x="45107" y="266164"/>
              </a:cxn>
              <a:cxn ang="0">
                <a:pos x="45107" y="266164"/>
              </a:cxn>
              <a:cxn ang="0">
                <a:pos x="150356" y="311150"/>
              </a:cxn>
              <a:cxn ang="0">
                <a:pos x="221776" y="292406"/>
              </a:cxn>
              <a:cxn ang="0">
                <a:pos x="221776" y="288657"/>
              </a:cxn>
              <a:cxn ang="0">
                <a:pos x="278159" y="236174"/>
              </a:cxn>
              <a:cxn ang="0">
                <a:pos x="278159" y="236174"/>
              </a:cxn>
              <a:cxn ang="0">
                <a:pos x="274400" y="217430"/>
              </a:cxn>
              <a:cxn ang="0">
                <a:pos x="161633" y="153701"/>
              </a:cxn>
              <a:cxn ang="0">
                <a:pos x="210499" y="269913"/>
              </a:cxn>
              <a:cxn ang="0">
                <a:pos x="210499" y="269913"/>
              </a:cxn>
              <a:cxn ang="0">
                <a:pos x="210499" y="269913"/>
              </a:cxn>
              <a:cxn ang="0">
                <a:pos x="150356" y="284908"/>
              </a:cxn>
              <a:cxn ang="0">
                <a:pos x="60143" y="247420"/>
              </a:cxn>
              <a:cxn ang="0">
                <a:pos x="60143" y="247420"/>
              </a:cxn>
              <a:cxn ang="0">
                <a:pos x="26312" y="161198"/>
              </a:cxn>
              <a:cxn ang="0">
                <a:pos x="60143" y="74976"/>
              </a:cxn>
              <a:cxn ang="0">
                <a:pos x="135321" y="41237"/>
              </a:cxn>
              <a:cxn ang="0">
                <a:pos x="135321" y="161198"/>
              </a:cxn>
              <a:cxn ang="0">
                <a:pos x="142839" y="172445"/>
              </a:cxn>
              <a:cxn ang="0">
                <a:pos x="248088" y="232425"/>
              </a:cxn>
              <a:cxn ang="0">
                <a:pos x="210499" y="269913"/>
              </a:cxn>
            </a:cxnLst>
            <a:pathLst>
              <a:path w="87" h="83">
                <a:moveTo>
                  <a:pt x="75" y="11"/>
                </a:moveTo>
                <a:cubicBezTo>
                  <a:pt x="69" y="4"/>
                  <a:pt x="59" y="0"/>
                  <a:pt x="48" y="0"/>
                </a:cubicBezTo>
                <a:cubicBezTo>
                  <a:pt x="47" y="0"/>
                  <a:pt x="46" y="1"/>
                  <a:pt x="46" y="2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9"/>
                  <a:pt x="47" y="40"/>
                  <a:pt x="48" y="40"/>
                </a:cubicBez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1" y="58"/>
                  <a:pt x="81" y="57"/>
                </a:cubicBezTo>
                <a:cubicBezTo>
                  <a:pt x="83" y="54"/>
                  <a:pt x="84" y="51"/>
                  <a:pt x="85" y="48"/>
                </a:cubicBezTo>
                <a:cubicBezTo>
                  <a:pt x="86" y="45"/>
                  <a:pt x="87" y="41"/>
                  <a:pt x="87" y="38"/>
                </a:cubicBezTo>
                <a:cubicBezTo>
                  <a:pt x="87" y="28"/>
                  <a:pt x="82" y="18"/>
                  <a:pt x="75" y="11"/>
                </a:cubicBezTo>
                <a:close/>
                <a:moveTo>
                  <a:pt x="81" y="47"/>
                </a:moveTo>
                <a:cubicBezTo>
                  <a:pt x="81" y="47"/>
                  <a:pt x="81" y="47"/>
                  <a:pt x="81" y="47"/>
                </a:cubicBezTo>
                <a:cubicBezTo>
                  <a:pt x="81" y="49"/>
                  <a:pt x="80" y="51"/>
                  <a:pt x="79" y="53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"/>
                  <a:pt x="50" y="4"/>
                  <a:pt x="50" y="4"/>
                </a:cubicBezTo>
                <a:cubicBezTo>
                  <a:pt x="59" y="5"/>
                  <a:pt x="67" y="8"/>
                  <a:pt x="73" y="14"/>
                </a:cubicBezTo>
                <a:cubicBezTo>
                  <a:pt x="79" y="20"/>
                  <a:pt x="83" y="29"/>
                  <a:pt x="83" y="38"/>
                </a:cubicBezTo>
                <a:cubicBezTo>
                  <a:pt x="83" y="41"/>
                  <a:pt x="82" y="44"/>
                  <a:pt x="81" y="47"/>
                </a:cubicBezTo>
                <a:close/>
                <a:moveTo>
                  <a:pt x="43" y="41"/>
                </a:moveTo>
                <a:cubicBezTo>
                  <a:pt x="43" y="41"/>
                  <a:pt x="43" y="41"/>
                  <a:pt x="43" y="41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5"/>
                  <a:pt x="41" y="4"/>
                  <a:pt x="40" y="4"/>
                </a:cubicBezTo>
                <a:cubicBezTo>
                  <a:pt x="29" y="4"/>
                  <a:pt x="19" y="8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5" y="22"/>
                  <a:pt x="0" y="32"/>
                  <a:pt x="0" y="43"/>
                </a:cubicBezTo>
                <a:cubicBezTo>
                  <a:pt x="0" y="54"/>
                  <a:pt x="5" y="64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9" y="78"/>
                  <a:pt x="29" y="83"/>
                  <a:pt x="40" y="83"/>
                </a:cubicBezTo>
                <a:cubicBezTo>
                  <a:pt x="47" y="83"/>
                  <a:pt x="53" y="81"/>
                  <a:pt x="59" y="78"/>
                </a:cubicBezTo>
                <a:cubicBezTo>
                  <a:pt x="59" y="77"/>
                  <a:pt x="59" y="77"/>
                  <a:pt x="59" y="77"/>
                </a:cubicBezTo>
                <a:cubicBezTo>
                  <a:pt x="65" y="74"/>
                  <a:pt x="70" y="69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5" y="61"/>
                  <a:pt x="74" y="59"/>
                  <a:pt x="73" y="58"/>
                </a:cubicBezTo>
                <a:cubicBezTo>
                  <a:pt x="43" y="41"/>
                  <a:pt x="43" y="41"/>
                  <a:pt x="43" y="41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1" y="74"/>
                  <a:pt x="45" y="76"/>
                  <a:pt x="40" y="76"/>
                </a:cubicBezTo>
                <a:cubicBezTo>
                  <a:pt x="31" y="76"/>
                  <a:pt x="22" y="72"/>
                  <a:pt x="16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0" y="60"/>
                  <a:pt x="7" y="52"/>
                  <a:pt x="7" y="43"/>
                </a:cubicBezTo>
                <a:cubicBezTo>
                  <a:pt x="7" y="34"/>
                  <a:pt x="10" y="26"/>
                  <a:pt x="16" y="20"/>
                </a:cubicBezTo>
                <a:cubicBezTo>
                  <a:pt x="22" y="15"/>
                  <a:pt x="29" y="11"/>
                  <a:pt x="36" y="11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5"/>
                  <a:pt x="37" y="46"/>
                  <a:pt x="38" y="46"/>
                </a:cubicBezTo>
                <a:cubicBezTo>
                  <a:pt x="66" y="62"/>
                  <a:pt x="66" y="62"/>
                  <a:pt x="66" y="62"/>
                </a:cubicBezTo>
                <a:cubicBezTo>
                  <a:pt x="63" y="66"/>
                  <a:pt x="60" y="69"/>
                  <a:pt x="56" y="72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5" name="Freeform 71"/>
          <p:cNvSpPr>
            <a:spLocks noEditPoints="1"/>
          </p:cNvSpPr>
          <p:nvPr/>
        </p:nvSpPr>
        <p:spPr>
          <a:xfrm>
            <a:off x="3622675" y="1552575"/>
            <a:ext cx="206375" cy="217488"/>
          </a:xfrm>
          <a:custGeom>
            <a:avLst/>
            <a:gdLst/>
            <a:ahLst/>
            <a:cxnLst>
              <a:cxn ang="0">
                <a:pos x="168852" y="142492"/>
              </a:cxn>
              <a:cxn ang="0">
                <a:pos x="195118" y="153742"/>
              </a:cxn>
              <a:cxn ang="0">
                <a:pos x="195118" y="153742"/>
              </a:cxn>
              <a:cxn ang="0">
                <a:pos x="206375" y="179990"/>
              </a:cxn>
              <a:cxn ang="0">
                <a:pos x="168852" y="217488"/>
              </a:cxn>
              <a:cxn ang="0">
                <a:pos x="127577" y="179990"/>
              </a:cxn>
              <a:cxn ang="0">
                <a:pos x="131330" y="168741"/>
              </a:cxn>
              <a:cxn ang="0">
                <a:pos x="90055" y="142492"/>
              </a:cxn>
              <a:cxn ang="0">
                <a:pos x="90055" y="146242"/>
              </a:cxn>
              <a:cxn ang="0">
                <a:pos x="90055" y="146242"/>
              </a:cxn>
              <a:cxn ang="0">
                <a:pos x="52532" y="161241"/>
              </a:cxn>
              <a:cxn ang="0">
                <a:pos x="0" y="108744"/>
              </a:cxn>
              <a:cxn ang="0">
                <a:pos x="52532" y="56247"/>
              </a:cxn>
              <a:cxn ang="0">
                <a:pos x="90055" y="71246"/>
              </a:cxn>
              <a:cxn ang="0">
                <a:pos x="90055" y="71246"/>
              </a:cxn>
              <a:cxn ang="0">
                <a:pos x="90055" y="71246"/>
              </a:cxn>
              <a:cxn ang="0">
                <a:pos x="90055" y="74996"/>
              </a:cxn>
              <a:cxn ang="0">
                <a:pos x="131330" y="48747"/>
              </a:cxn>
              <a:cxn ang="0">
                <a:pos x="127577" y="37498"/>
              </a:cxn>
              <a:cxn ang="0">
                <a:pos x="168852" y="0"/>
              </a:cxn>
              <a:cxn ang="0">
                <a:pos x="206375" y="37498"/>
              </a:cxn>
              <a:cxn ang="0">
                <a:pos x="168852" y="74996"/>
              </a:cxn>
              <a:cxn ang="0">
                <a:pos x="138834" y="63746"/>
              </a:cxn>
              <a:cxn ang="0">
                <a:pos x="138834" y="63746"/>
              </a:cxn>
              <a:cxn ang="0">
                <a:pos x="101311" y="86245"/>
              </a:cxn>
              <a:cxn ang="0">
                <a:pos x="105064" y="108744"/>
              </a:cxn>
              <a:cxn ang="0">
                <a:pos x="101311" y="127493"/>
              </a:cxn>
              <a:cxn ang="0">
                <a:pos x="138834" y="153742"/>
              </a:cxn>
              <a:cxn ang="0">
                <a:pos x="138834" y="153742"/>
              </a:cxn>
              <a:cxn ang="0">
                <a:pos x="138834" y="153742"/>
              </a:cxn>
              <a:cxn ang="0">
                <a:pos x="138834" y="153742"/>
              </a:cxn>
              <a:cxn ang="0">
                <a:pos x="168852" y="142492"/>
              </a:cxn>
              <a:cxn ang="0">
                <a:pos x="183861" y="164991"/>
              </a:cxn>
              <a:cxn ang="0">
                <a:pos x="183861" y="164991"/>
              </a:cxn>
              <a:cxn ang="0">
                <a:pos x="168852" y="157491"/>
              </a:cxn>
              <a:cxn ang="0">
                <a:pos x="153843" y="164991"/>
              </a:cxn>
              <a:cxn ang="0">
                <a:pos x="153843" y="164991"/>
              </a:cxn>
              <a:cxn ang="0">
                <a:pos x="146339" y="179990"/>
              </a:cxn>
              <a:cxn ang="0">
                <a:pos x="168852" y="198739"/>
              </a:cxn>
              <a:cxn ang="0">
                <a:pos x="187614" y="179990"/>
              </a:cxn>
              <a:cxn ang="0">
                <a:pos x="183861" y="164991"/>
              </a:cxn>
              <a:cxn ang="0">
                <a:pos x="183861" y="164991"/>
              </a:cxn>
              <a:cxn ang="0">
                <a:pos x="78798" y="82495"/>
              </a:cxn>
              <a:cxn ang="0">
                <a:pos x="78798" y="82495"/>
              </a:cxn>
              <a:cxn ang="0">
                <a:pos x="52532" y="74996"/>
              </a:cxn>
              <a:cxn ang="0">
                <a:pos x="18761" y="108744"/>
              </a:cxn>
              <a:cxn ang="0">
                <a:pos x="52532" y="142492"/>
              </a:cxn>
              <a:cxn ang="0">
                <a:pos x="78798" y="134993"/>
              </a:cxn>
              <a:cxn ang="0">
                <a:pos x="78798" y="131243"/>
              </a:cxn>
              <a:cxn ang="0">
                <a:pos x="86302" y="108744"/>
              </a:cxn>
              <a:cxn ang="0">
                <a:pos x="78798" y="82495"/>
              </a:cxn>
              <a:cxn ang="0">
                <a:pos x="78798" y="82495"/>
              </a:cxn>
              <a:cxn ang="0">
                <a:pos x="168852" y="14999"/>
              </a:cxn>
              <a:cxn ang="0">
                <a:pos x="168852" y="14999"/>
              </a:cxn>
              <a:cxn ang="0">
                <a:pos x="146339" y="37498"/>
              </a:cxn>
              <a:cxn ang="0">
                <a:pos x="150091" y="48747"/>
              </a:cxn>
              <a:cxn ang="0">
                <a:pos x="150091" y="48747"/>
              </a:cxn>
              <a:cxn ang="0">
                <a:pos x="150091" y="48747"/>
              </a:cxn>
              <a:cxn ang="0">
                <a:pos x="150091" y="52497"/>
              </a:cxn>
              <a:cxn ang="0">
                <a:pos x="153843" y="52497"/>
              </a:cxn>
              <a:cxn ang="0">
                <a:pos x="168852" y="59997"/>
              </a:cxn>
              <a:cxn ang="0">
                <a:pos x="187614" y="37498"/>
              </a:cxn>
              <a:cxn ang="0">
                <a:pos x="168852" y="14999"/>
              </a:cxn>
            </a:cxnLst>
            <a:pathLst>
              <a:path w="55" h="58">
                <a:moveTo>
                  <a:pt x="45" y="38"/>
                </a:moveTo>
                <a:cubicBezTo>
                  <a:pt x="47" y="38"/>
                  <a:pt x="50" y="39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4" y="42"/>
                  <a:pt x="55" y="45"/>
                  <a:pt x="55" y="48"/>
                </a:cubicBezTo>
                <a:cubicBezTo>
                  <a:pt x="55" y="53"/>
                  <a:pt x="50" y="58"/>
                  <a:pt x="45" y="58"/>
                </a:cubicBezTo>
                <a:cubicBezTo>
                  <a:pt x="39" y="58"/>
                  <a:pt x="34" y="53"/>
                  <a:pt x="34" y="48"/>
                </a:cubicBezTo>
                <a:cubicBezTo>
                  <a:pt x="34" y="47"/>
                  <a:pt x="35" y="46"/>
                  <a:pt x="35" y="4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1" y="41"/>
                  <a:pt x="18" y="43"/>
                  <a:pt x="14" y="43"/>
                </a:cubicBezTo>
                <a:cubicBezTo>
                  <a:pt x="6" y="43"/>
                  <a:pt x="0" y="36"/>
                  <a:pt x="0" y="29"/>
                </a:cubicBezTo>
                <a:cubicBezTo>
                  <a:pt x="0" y="21"/>
                  <a:pt x="6" y="15"/>
                  <a:pt x="14" y="15"/>
                </a:cubicBezTo>
                <a:cubicBezTo>
                  <a:pt x="18" y="15"/>
                  <a:pt x="21" y="17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20"/>
                  <a:pt x="24" y="20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4" y="11"/>
                  <a:pt x="34" y="10"/>
                </a:cubicBezTo>
                <a:cubicBezTo>
                  <a:pt x="34" y="4"/>
                  <a:pt x="39" y="0"/>
                  <a:pt x="45" y="0"/>
                </a:cubicBezTo>
                <a:cubicBezTo>
                  <a:pt x="50" y="0"/>
                  <a:pt x="55" y="4"/>
                  <a:pt x="55" y="10"/>
                </a:cubicBezTo>
                <a:cubicBezTo>
                  <a:pt x="55" y="16"/>
                  <a:pt x="50" y="20"/>
                  <a:pt x="45" y="20"/>
                </a:cubicBezTo>
                <a:cubicBezTo>
                  <a:pt x="42" y="20"/>
                  <a:pt x="39" y="19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5"/>
                  <a:pt x="28" y="27"/>
                  <a:pt x="28" y="29"/>
                </a:cubicBezTo>
                <a:cubicBezTo>
                  <a:pt x="28" y="31"/>
                  <a:pt x="27" y="33"/>
                  <a:pt x="27" y="3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9" y="39"/>
                  <a:pt x="42" y="38"/>
                  <a:pt x="45" y="38"/>
                </a:cubicBez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48" y="43"/>
                  <a:pt x="46" y="42"/>
                  <a:pt x="45" y="42"/>
                </a:cubicBezTo>
                <a:cubicBezTo>
                  <a:pt x="43" y="42"/>
                  <a:pt x="42" y="43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5"/>
                  <a:pt x="39" y="46"/>
                  <a:pt x="39" y="48"/>
                </a:cubicBezTo>
                <a:cubicBezTo>
                  <a:pt x="39" y="51"/>
                  <a:pt x="41" y="53"/>
                  <a:pt x="45" y="53"/>
                </a:cubicBezTo>
                <a:cubicBezTo>
                  <a:pt x="48" y="53"/>
                  <a:pt x="50" y="51"/>
                  <a:pt x="50" y="48"/>
                </a:cubicBezTo>
                <a:cubicBezTo>
                  <a:pt x="50" y="46"/>
                  <a:pt x="50" y="45"/>
                  <a:pt x="49" y="44"/>
                </a:cubicBezTo>
                <a:cubicBezTo>
                  <a:pt x="49" y="44"/>
                  <a:pt x="49" y="44"/>
                  <a:pt x="49" y="44"/>
                </a:cubicBezTo>
                <a:close/>
                <a:moveTo>
                  <a:pt x="21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1"/>
                  <a:pt x="17" y="20"/>
                  <a:pt x="14" y="20"/>
                </a:cubicBezTo>
                <a:cubicBezTo>
                  <a:pt x="9" y="20"/>
                  <a:pt x="5" y="24"/>
                  <a:pt x="5" y="29"/>
                </a:cubicBezTo>
                <a:cubicBezTo>
                  <a:pt x="5" y="34"/>
                  <a:pt x="9" y="38"/>
                  <a:pt x="14" y="38"/>
                </a:cubicBezTo>
                <a:cubicBezTo>
                  <a:pt x="17" y="38"/>
                  <a:pt x="19" y="37"/>
                  <a:pt x="21" y="36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4"/>
                  <a:pt x="23" y="31"/>
                  <a:pt x="23" y="29"/>
                </a:cubicBezTo>
                <a:cubicBezTo>
                  <a:pt x="23" y="26"/>
                  <a:pt x="22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lose/>
                <a:moveTo>
                  <a:pt x="45" y="4"/>
                </a:moveTo>
                <a:cubicBezTo>
                  <a:pt x="45" y="4"/>
                  <a:pt x="45" y="4"/>
                  <a:pt x="45" y="4"/>
                </a:cubicBezTo>
                <a:cubicBezTo>
                  <a:pt x="41" y="4"/>
                  <a:pt x="39" y="7"/>
                  <a:pt x="39" y="10"/>
                </a:cubicBezTo>
                <a:cubicBezTo>
                  <a:pt x="39" y="11"/>
                  <a:pt x="39" y="12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3" y="16"/>
                  <a:pt x="45" y="16"/>
                </a:cubicBezTo>
                <a:cubicBezTo>
                  <a:pt x="48" y="16"/>
                  <a:pt x="50" y="13"/>
                  <a:pt x="50" y="10"/>
                </a:cubicBezTo>
                <a:cubicBezTo>
                  <a:pt x="50" y="7"/>
                  <a:pt x="48" y="4"/>
                  <a:pt x="45" y="4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6" name="Freeform 72"/>
          <p:cNvSpPr>
            <a:spLocks noEditPoints="1"/>
          </p:cNvSpPr>
          <p:nvPr/>
        </p:nvSpPr>
        <p:spPr>
          <a:xfrm>
            <a:off x="4125913" y="2122488"/>
            <a:ext cx="539750" cy="566737"/>
          </a:xfrm>
          <a:custGeom>
            <a:avLst/>
            <a:gdLst/>
            <a:ahLst/>
            <a:cxnLst>
              <a:cxn ang="0">
                <a:pos x="461036" y="78818"/>
              </a:cxn>
              <a:cxn ang="0">
                <a:pos x="476030" y="446634"/>
              </a:cxn>
              <a:cxn ang="0">
                <a:pos x="498519" y="285245"/>
              </a:cxn>
              <a:cxn ang="0">
                <a:pos x="404813" y="379076"/>
              </a:cxn>
              <a:cxn ang="0">
                <a:pos x="393568" y="285245"/>
              </a:cxn>
              <a:cxn ang="0">
                <a:pos x="157427" y="375323"/>
              </a:cxn>
              <a:cxn ang="0">
                <a:pos x="119944" y="285245"/>
              </a:cxn>
              <a:cxn ang="0">
                <a:pos x="93707" y="420361"/>
              </a:cxn>
              <a:cxn ang="0">
                <a:pos x="0" y="270232"/>
              </a:cxn>
              <a:cxn ang="0">
                <a:pos x="269875" y="0"/>
              </a:cxn>
              <a:cxn ang="0">
                <a:pos x="352337" y="491672"/>
              </a:cxn>
              <a:cxn ang="0">
                <a:pos x="333595" y="566737"/>
              </a:cxn>
              <a:cxn ang="0">
                <a:pos x="209903" y="566737"/>
              </a:cxn>
              <a:cxn ang="0">
                <a:pos x="187413" y="547971"/>
              </a:cxn>
              <a:cxn ang="0">
                <a:pos x="123693" y="491672"/>
              </a:cxn>
              <a:cxn ang="0">
                <a:pos x="108700" y="454140"/>
              </a:cxn>
              <a:cxn ang="0">
                <a:pos x="284868" y="307764"/>
              </a:cxn>
              <a:cxn ang="0">
                <a:pos x="431050" y="454140"/>
              </a:cxn>
              <a:cxn ang="0">
                <a:pos x="416057" y="491672"/>
              </a:cxn>
              <a:cxn ang="0">
                <a:pos x="352337" y="491672"/>
              </a:cxn>
              <a:cxn ang="0">
                <a:pos x="311106" y="525452"/>
              </a:cxn>
              <a:cxn ang="0">
                <a:pos x="311106" y="469153"/>
              </a:cxn>
              <a:cxn ang="0">
                <a:pos x="363582" y="450387"/>
              </a:cxn>
              <a:cxn ang="0">
                <a:pos x="176168" y="450387"/>
              </a:cxn>
              <a:cxn ang="0">
                <a:pos x="209903" y="450387"/>
              </a:cxn>
              <a:cxn ang="0">
                <a:pos x="228644" y="525452"/>
              </a:cxn>
              <a:cxn ang="0">
                <a:pos x="431050" y="108844"/>
              </a:cxn>
              <a:cxn ang="0">
                <a:pos x="427302" y="101337"/>
              </a:cxn>
              <a:cxn ang="0">
                <a:pos x="419806" y="258973"/>
              </a:cxn>
              <a:cxn ang="0">
                <a:pos x="431050" y="108844"/>
              </a:cxn>
              <a:cxn ang="0">
                <a:pos x="404813" y="86324"/>
              </a:cxn>
              <a:cxn ang="0">
                <a:pos x="378575" y="86324"/>
              </a:cxn>
              <a:cxn ang="0">
                <a:pos x="404813" y="86324"/>
              </a:cxn>
              <a:cxn ang="0">
                <a:pos x="307358" y="45039"/>
              </a:cxn>
              <a:cxn ang="0">
                <a:pos x="281120" y="127610"/>
              </a:cxn>
              <a:cxn ang="0">
                <a:pos x="363582" y="112597"/>
              </a:cxn>
              <a:cxn ang="0">
                <a:pos x="307358" y="45039"/>
              </a:cxn>
              <a:cxn ang="0">
                <a:pos x="258630" y="41285"/>
              </a:cxn>
              <a:cxn ang="0">
                <a:pos x="183665" y="101337"/>
              </a:cxn>
              <a:cxn ang="0">
                <a:pos x="187413" y="116350"/>
              </a:cxn>
              <a:cxn ang="0">
                <a:pos x="258630" y="41285"/>
              </a:cxn>
              <a:cxn ang="0">
                <a:pos x="179917" y="60052"/>
              </a:cxn>
              <a:cxn ang="0">
                <a:pos x="153679" y="101337"/>
              </a:cxn>
              <a:cxn ang="0">
                <a:pos x="179917" y="60052"/>
              </a:cxn>
              <a:cxn ang="0">
                <a:pos x="112448" y="101337"/>
              </a:cxn>
              <a:cxn ang="0">
                <a:pos x="41231" y="258973"/>
              </a:cxn>
              <a:cxn ang="0">
                <a:pos x="146182" y="123856"/>
              </a:cxn>
              <a:cxn ang="0">
                <a:pos x="371078" y="135116"/>
              </a:cxn>
              <a:cxn ang="0">
                <a:pos x="359833" y="138869"/>
              </a:cxn>
              <a:cxn ang="0">
                <a:pos x="281120" y="258973"/>
              </a:cxn>
              <a:cxn ang="0">
                <a:pos x="371078" y="135116"/>
              </a:cxn>
              <a:cxn ang="0">
                <a:pos x="258630" y="153882"/>
              </a:cxn>
              <a:cxn ang="0">
                <a:pos x="168672" y="135116"/>
              </a:cxn>
              <a:cxn ang="0">
                <a:pos x="258630" y="258973"/>
              </a:cxn>
            </a:cxnLst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3" y="124"/>
                  <a:pt x="114" y="117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1" y="93"/>
                  <a:pt x="108" y="101"/>
                </a:cubicBezTo>
                <a:cubicBezTo>
                  <a:pt x="107" y="106"/>
                  <a:pt x="101" y="104"/>
                  <a:pt x="102" y="100"/>
                </a:cubicBezTo>
                <a:cubicBezTo>
                  <a:pt x="104" y="93"/>
                  <a:pt x="105" y="84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4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4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7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2" y="151"/>
                  <a:pt x="89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2"/>
                  <a:pt x="68" y="82"/>
                  <a:pt x="68" y="82"/>
                </a:cubicBezTo>
                <a:cubicBezTo>
                  <a:pt x="70" y="80"/>
                  <a:pt x="74" y="80"/>
                  <a:pt x="76" y="82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3"/>
                  <a:pt x="117" y="127"/>
                  <a:pt x="115" y="129"/>
                </a:cubicBezTo>
                <a:cubicBezTo>
                  <a:pt x="114" y="130"/>
                  <a:pt x="112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9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4"/>
                  <a:pt x="72" y="94"/>
                  <a:pt x="72" y="94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8"/>
                  <a:pt x="114" y="28"/>
                  <a:pt x="114" y="27"/>
                </a:cubicBezTo>
                <a:cubicBezTo>
                  <a:pt x="111" y="29"/>
                  <a:pt x="108" y="31"/>
                  <a:pt x="105" y="33"/>
                </a:cubicBezTo>
                <a:cubicBezTo>
                  <a:pt x="109" y="43"/>
                  <a:pt x="112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3"/>
                  <a:pt x="126" y="39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5" y="20"/>
                  <a:pt x="100" y="18"/>
                  <a:pt x="96" y="16"/>
                </a:cubicBezTo>
                <a:cubicBezTo>
                  <a:pt x="98" y="18"/>
                  <a:pt x="99" y="21"/>
                  <a:pt x="101" y="23"/>
                </a:cubicBezTo>
                <a:cubicBezTo>
                  <a:pt x="101" y="24"/>
                  <a:pt x="102" y="26"/>
                  <a:pt x="103" y="27"/>
                </a:cubicBezTo>
                <a:cubicBezTo>
                  <a:pt x="105" y="26"/>
                  <a:pt x="107" y="24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1"/>
                  <a:pt x="78" y="11"/>
                  <a:pt x="75" y="11"/>
                </a:cubicBezTo>
                <a:cubicBezTo>
                  <a:pt x="75" y="34"/>
                  <a:pt x="75" y="34"/>
                  <a:pt x="75" y="34"/>
                </a:cubicBezTo>
                <a:cubicBezTo>
                  <a:pt x="82" y="34"/>
                  <a:pt x="88" y="33"/>
                  <a:pt x="94" y="31"/>
                </a:cubicBezTo>
                <a:cubicBezTo>
                  <a:pt x="95" y="30"/>
                  <a:pt x="96" y="30"/>
                  <a:pt x="97" y="30"/>
                </a:cubicBezTo>
                <a:cubicBezTo>
                  <a:pt x="96" y="29"/>
                  <a:pt x="96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1"/>
                </a:moveTo>
                <a:cubicBezTo>
                  <a:pt x="69" y="11"/>
                  <a:pt x="69" y="11"/>
                  <a:pt x="69" y="11"/>
                </a:cubicBezTo>
                <a:cubicBezTo>
                  <a:pt x="66" y="11"/>
                  <a:pt x="64" y="11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0"/>
                  <a:pt x="50" y="31"/>
                </a:cubicBezTo>
                <a:cubicBezTo>
                  <a:pt x="56" y="33"/>
                  <a:pt x="62" y="34"/>
                  <a:pt x="69" y="34"/>
                </a:cubicBezTo>
                <a:cubicBezTo>
                  <a:pt x="69" y="11"/>
                  <a:pt x="69" y="11"/>
                  <a:pt x="69" y="11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0"/>
                  <a:pt x="36" y="23"/>
                </a:cubicBezTo>
                <a:cubicBezTo>
                  <a:pt x="37" y="24"/>
                  <a:pt x="39" y="26"/>
                  <a:pt x="41" y="27"/>
                </a:cubicBezTo>
                <a:cubicBezTo>
                  <a:pt x="42" y="26"/>
                  <a:pt x="43" y="24"/>
                  <a:pt x="43" y="23"/>
                </a:cubicBezTo>
                <a:cubicBezTo>
                  <a:pt x="45" y="21"/>
                  <a:pt x="46" y="18"/>
                  <a:pt x="48" y="16"/>
                </a:cubicBezTo>
                <a:close/>
                <a:moveTo>
                  <a:pt x="30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0" y="28"/>
                  <a:pt x="29" y="28"/>
                  <a:pt x="29" y="29"/>
                </a:cubicBezTo>
                <a:cubicBezTo>
                  <a:pt x="18" y="39"/>
                  <a:pt x="12" y="53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3"/>
                  <a:pt x="39" y="33"/>
                </a:cubicBezTo>
                <a:cubicBezTo>
                  <a:pt x="36" y="31"/>
                  <a:pt x="33" y="29"/>
                  <a:pt x="30" y="27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6"/>
                  <a:pt x="97" y="37"/>
                  <a:pt x="96" y="37"/>
                </a:cubicBezTo>
                <a:cubicBezTo>
                  <a:pt x="90" y="39"/>
                  <a:pt x="83" y="41"/>
                  <a:pt x="75" y="41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5"/>
                  <a:pt x="99" y="36"/>
                </a:cubicBezTo>
                <a:close/>
                <a:moveTo>
                  <a:pt x="69" y="41"/>
                </a:moveTo>
                <a:cubicBezTo>
                  <a:pt x="69" y="41"/>
                  <a:pt x="69" y="41"/>
                  <a:pt x="69" y="41"/>
                </a:cubicBezTo>
                <a:cubicBezTo>
                  <a:pt x="61" y="41"/>
                  <a:pt x="54" y="39"/>
                  <a:pt x="48" y="37"/>
                </a:cubicBezTo>
                <a:cubicBezTo>
                  <a:pt x="47" y="37"/>
                  <a:pt x="46" y="36"/>
                  <a:pt x="45" y="36"/>
                </a:cubicBezTo>
                <a:cubicBezTo>
                  <a:pt x="41" y="45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1"/>
                  <a:pt x="69" y="41"/>
                  <a:pt x="69" y="41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7" name="Freeform 73"/>
          <p:cNvSpPr>
            <a:spLocks noEditPoints="1"/>
          </p:cNvSpPr>
          <p:nvPr/>
        </p:nvSpPr>
        <p:spPr>
          <a:xfrm>
            <a:off x="2903538" y="3000375"/>
            <a:ext cx="220662" cy="217488"/>
          </a:xfrm>
          <a:custGeom>
            <a:avLst/>
            <a:gdLst/>
            <a:ahLst/>
            <a:cxnLst>
              <a:cxn ang="0">
                <a:pos x="209442" y="26249"/>
              </a:cxn>
              <a:cxn ang="0">
                <a:pos x="220662" y="52497"/>
              </a:cxn>
              <a:cxn ang="0">
                <a:pos x="209442" y="78746"/>
              </a:cxn>
              <a:cxn ang="0">
                <a:pos x="175782" y="112494"/>
              </a:cxn>
              <a:cxn ang="0">
                <a:pos x="149601" y="123743"/>
              </a:cxn>
              <a:cxn ang="0">
                <a:pos x="123421" y="108744"/>
              </a:cxn>
              <a:cxn ang="0">
                <a:pos x="112201" y="119993"/>
              </a:cxn>
              <a:cxn ang="0">
                <a:pos x="123421" y="149992"/>
              </a:cxn>
              <a:cxn ang="0">
                <a:pos x="112201" y="176240"/>
              </a:cxn>
              <a:cxn ang="0">
                <a:pos x="56101" y="217488"/>
              </a:cxn>
              <a:cxn ang="0">
                <a:pos x="11220" y="191239"/>
              </a:cxn>
              <a:cxn ang="0">
                <a:pos x="0" y="164991"/>
              </a:cxn>
              <a:cxn ang="0">
                <a:pos x="11220" y="138742"/>
              </a:cxn>
              <a:cxn ang="0">
                <a:pos x="11220" y="138742"/>
              </a:cxn>
              <a:cxn ang="0">
                <a:pos x="71061" y="93745"/>
              </a:cxn>
              <a:cxn ang="0">
                <a:pos x="97241" y="104994"/>
              </a:cxn>
              <a:cxn ang="0">
                <a:pos x="100981" y="108744"/>
              </a:cxn>
              <a:cxn ang="0">
                <a:pos x="108461" y="97495"/>
              </a:cxn>
              <a:cxn ang="0">
                <a:pos x="97241" y="67496"/>
              </a:cxn>
              <a:cxn ang="0">
                <a:pos x="108461" y="41248"/>
              </a:cxn>
              <a:cxn ang="0">
                <a:pos x="138381" y="11249"/>
              </a:cxn>
              <a:cxn ang="0">
                <a:pos x="194482" y="11249"/>
              </a:cxn>
              <a:cxn ang="0">
                <a:pos x="198222" y="37498"/>
              </a:cxn>
              <a:cxn ang="0">
                <a:pos x="183262" y="22499"/>
              </a:cxn>
              <a:cxn ang="0">
                <a:pos x="168302" y="14999"/>
              </a:cxn>
              <a:cxn ang="0">
                <a:pos x="149601" y="22499"/>
              </a:cxn>
              <a:cxn ang="0">
                <a:pos x="112201" y="67496"/>
              </a:cxn>
              <a:cxn ang="0">
                <a:pos x="119681" y="86245"/>
              </a:cxn>
              <a:cxn ang="0">
                <a:pos x="123421" y="86245"/>
              </a:cxn>
              <a:cxn ang="0">
                <a:pos x="149601" y="71246"/>
              </a:cxn>
              <a:cxn ang="0">
                <a:pos x="134641" y="97495"/>
              </a:cxn>
              <a:cxn ang="0">
                <a:pos x="134641" y="97495"/>
              </a:cxn>
              <a:cxn ang="0">
                <a:pos x="164561" y="97495"/>
              </a:cxn>
              <a:cxn ang="0">
                <a:pos x="198222" y="67496"/>
              </a:cxn>
              <a:cxn ang="0">
                <a:pos x="201962" y="52497"/>
              </a:cxn>
              <a:cxn ang="0">
                <a:pos x="198222" y="37498"/>
              </a:cxn>
              <a:cxn ang="0">
                <a:pos x="100981" y="131243"/>
              </a:cxn>
              <a:cxn ang="0">
                <a:pos x="86021" y="146242"/>
              </a:cxn>
              <a:cxn ang="0">
                <a:pos x="71061" y="134993"/>
              </a:cxn>
              <a:cxn ang="0">
                <a:pos x="86021" y="119993"/>
              </a:cxn>
              <a:cxn ang="0">
                <a:pos x="86021" y="119993"/>
              </a:cxn>
              <a:cxn ang="0">
                <a:pos x="56101" y="119993"/>
              </a:cxn>
              <a:cxn ang="0">
                <a:pos x="26180" y="149992"/>
              </a:cxn>
              <a:cxn ang="0">
                <a:pos x="18700" y="164991"/>
              </a:cxn>
              <a:cxn ang="0">
                <a:pos x="37400" y="194989"/>
              </a:cxn>
              <a:cxn ang="0">
                <a:pos x="71061" y="194989"/>
              </a:cxn>
              <a:cxn ang="0">
                <a:pos x="100981" y="164991"/>
              </a:cxn>
              <a:cxn ang="0">
                <a:pos x="108461" y="149992"/>
              </a:cxn>
            </a:cxnLst>
            <a:pathLst>
              <a:path w="59" h="58">
                <a:moveTo>
                  <a:pt x="52" y="3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9"/>
                  <a:pt x="59" y="11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7"/>
                  <a:pt x="58" y="19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5" y="32"/>
                  <a:pt x="43" y="33"/>
                  <a:pt x="40" y="33"/>
                </a:cubicBezTo>
                <a:cubicBezTo>
                  <a:pt x="38" y="33"/>
                  <a:pt x="35" y="32"/>
                  <a:pt x="33" y="30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2" y="34"/>
                  <a:pt x="33" y="37"/>
                  <a:pt x="33" y="40"/>
                </a:cubicBezTo>
                <a:cubicBezTo>
                  <a:pt x="33" y="42"/>
                  <a:pt x="32" y="45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2" y="55"/>
                  <a:pt x="22" y="55"/>
                  <a:pt x="22" y="55"/>
                </a:cubicBezTo>
                <a:cubicBezTo>
                  <a:pt x="20" y="57"/>
                  <a:pt x="17" y="58"/>
                  <a:pt x="15" y="58"/>
                </a:cubicBezTo>
                <a:cubicBezTo>
                  <a:pt x="12" y="58"/>
                  <a:pt x="9" y="57"/>
                  <a:pt x="7" y="5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49"/>
                  <a:pt x="0" y="47"/>
                  <a:pt x="0" y="44"/>
                </a:cubicBezTo>
                <a:cubicBezTo>
                  <a:pt x="0" y="41"/>
                  <a:pt x="1" y="39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26"/>
                  <a:pt x="16" y="25"/>
                  <a:pt x="19" y="25"/>
                </a:cubicBezTo>
                <a:cubicBezTo>
                  <a:pt x="22" y="25"/>
                  <a:pt x="24" y="26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7" y="24"/>
                  <a:pt x="26" y="21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7" y="13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7" y="0"/>
                  <a:pt x="50" y="1"/>
                  <a:pt x="52" y="3"/>
                </a:cubicBezTo>
                <a:cubicBezTo>
                  <a:pt x="52" y="3"/>
                  <a:pt x="52" y="3"/>
                  <a:pt x="52" y="3"/>
                </a:cubicBezTo>
                <a:close/>
                <a:moveTo>
                  <a:pt x="53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5"/>
                  <a:pt x="46" y="4"/>
                  <a:pt x="45" y="4"/>
                </a:cubicBezTo>
                <a:cubicBezTo>
                  <a:pt x="43" y="4"/>
                  <a:pt x="42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5"/>
                  <a:pt x="30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20"/>
                  <a:pt x="31" y="21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37" y="18"/>
                  <a:pt x="39" y="18"/>
                  <a:pt x="40" y="19"/>
                </a:cubicBezTo>
                <a:cubicBezTo>
                  <a:pt x="40" y="20"/>
                  <a:pt x="40" y="21"/>
                  <a:pt x="40" y="22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27"/>
                  <a:pt x="39" y="28"/>
                  <a:pt x="40" y="28"/>
                </a:cubicBezTo>
                <a:cubicBezTo>
                  <a:pt x="42" y="28"/>
                  <a:pt x="43" y="27"/>
                  <a:pt x="44" y="26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7"/>
                  <a:pt x="54" y="15"/>
                  <a:pt x="54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2"/>
                  <a:pt x="54" y="11"/>
                  <a:pt x="53" y="10"/>
                </a:cubicBezTo>
                <a:cubicBezTo>
                  <a:pt x="53" y="10"/>
                  <a:pt x="53" y="10"/>
                  <a:pt x="53" y="10"/>
                </a:cubicBezTo>
                <a:close/>
                <a:moveTo>
                  <a:pt x="27" y="35"/>
                </a:move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3" y="39"/>
                  <a:pt x="23" y="39"/>
                  <a:pt x="23" y="39"/>
                </a:cubicBezTo>
                <a:cubicBezTo>
                  <a:pt x="22" y="40"/>
                  <a:pt x="20" y="40"/>
                  <a:pt x="19" y="39"/>
                </a:cubicBezTo>
                <a:cubicBezTo>
                  <a:pt x="19" y="38"/>
                  <a:pt x="19" y="37"/>
                  <a:pt x="19" y="36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0"/>
                  <a:pt x="20" y="30"/>
                  <a:pt x="19" y="30"/>
                </a:cubicBezTo>
                <a:cubicBezTo>
                  <a:pt x="17" y="30"/>
                  <a:pt x="16" y="30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5" y="41"/>
                  <a:pt x="5" y="42"/>
                  <a:pt x="5" y="44"/>
                </a:cubicBezTo>
                <a:cubicBezTo>
                  <a:pt x="5" y="45"/>
                  <a:pt x="5" y="47"/>
                  <a:pt x="7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3"/>
                  <a:pt x="13" y="54"/>
                  <a:pt x="15" y="54"/>
                </a:cubicBezTo>
                <a:cubicBezTo>
                  <a:pt x="16" y="54"/>
                  <a:pt x="18" y="53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3"/>
                  <a:pt x="29" y="41"/>
                  <a:pt x="29" y="40"/>
                </a:cubicBezTo>
                <a:cubicBezTo>
                  <a:pt x="29" y="38"/>
                  <a:pt x="28" y="37"/>
                  <a:pt x="27" y="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8" name="Freeform 74"/>
          <p:cNvSpPr>
            <a:spLocks noEditPoints="1"/>
          </p:cNvSpPr>
          <p:nvPr/>
        </p:nvSpPr>
        <p:spPr>
          <a:xfrm>
            <a:off x="5178425" y="1530350"/>
            <a:ext cx="346075" cy="349250"/>
          </a:xfrm>
          <a:custGeom>
            <a:avLst/>
            <a:gdLst/>
            <a:ahLst/>
            <a:cxnLst>
              <a:cxn ang="0">
                <a:pos x="285888" y="3755"/>
              </a:cxn>
              <a:cxn ang="0">
                <a:pos x="300935" y="7511"/>
              </a:cxn>
              <a:cxn ang="0">
                <a:pos x="300935" y="7511"/>
              </a:cxn>
              <a:cxn ang="0">
                <a:pos x="342313" y="48820"/>
              </a:cxn>
              <a:cxn ang="0">
                <a:pos x="342313" y="48820"/>
              </a:cxn>
              <a:cxn ang="0">
                <a:pos x="346075" y="60086"/>
              </a:cxn>
              <a:cxn ang="0">
                <a:pos x="293411" y="108906"/>
              </a:cxn>
              <a:cxn ang="0">
                <a:pos x="255795" y="112661"/>
              </a:cxn>
              <a:cxn ang="0">
                <a:pos x="244510" y="255366"/>
              </a:cxn>
              <a:cxn ang="0">
                <a:pos x="169276" y="285409"/>
              </a:cxn>
              <a:cxn ang="0">
                <a:pos x="63949" y="180258"/>
              </a:cxn>
              <a:cxn ang="0">
                <a:pos x="169276" y="71352"/>
              </a:cxn>
              <a:cxn ang="0">
                <a:pos x="248271" y="82618"/>
              </a:cxn>
              <a:cxn ang="0">
                <a:pos x="244510" y="48820"/>
              </a:cxn>
              <a:cxn ang="0">
                <a:pos x="308458" y="138949"/>
              </a:cxn>
              <a:cxn ang="0">
                <a:pos x="334790" y="127683"/>
              </a:cxn>
              <a:cxn ang="0">
                <a:pos x="342313" y="180258"/>
              </a:cxn>
              <a:cxn ang="0">
                <a:pos x="169276" y="349250"/>
              </a:cxn>
              <a:cxn ang="0">
                <a:pos x="0" y="180258"/>
              </a:cxn>
              <a:cxn ang="0">
                <a:pos x="169276" y="7511"/>
              </a:cxn>
              <a:cxn ang="0">
                <a:pos x="218178" y="15022"/>
              </a:cxn>
              <a:cxn ang="0">
                <a:pos x="210654" y="41309"/>
              </a:cxn>
              <a:cxn ang="0">
                <a:pos x="169276" y="33798"/>
              </a:cxn>
              <a:cxn ang="0">
                <a:pos x="26332" y="180258"/>
              </a:cxn>
              <a:cxn ang="0">
                <a:pos x="169276" y="322962"/>
              </a:cxn>
              <a:cxn ang="0">
                <a:pos x="312220" y="180258"/>
              </a:cxn>
              <a:cxn ang="0">
                <a:pos x="308458" y="138949"/>
              </a:cxn>
              <a:cxn ang="0">
                <a:pos x="169276" y="131438"/>
              </a:cxn>
              <a:cxn ang="0">
                <a:pos x="221939" y="105151"/>
              </a:cxn>
              <a:cxn ang="0">
                <a:pos x="105327" y="116417"/>
              </a:cxn>
              <a:cxn ang="0">
                <a:pos x="105327" y="116417"/>
              </a:cxn>
              <a:cxn ang="0">
                <a:pos x="105327" y="244099"/>
              </a:cxn>
              <a:cxn ang="0">
                <a:pos x="233224" y="244099"/>
              </a:cxn>
              <a:cxn ang="0">
                <a:pos x="259556" y="180258"/>
              </a:cxn>
              <a:cxn ang="0">
                <a:pos x="214416" y="153970"/>
              </a:cxn>
              <a:cxn ang="0">
                <a:pos x="203131" y="214056"/>
              </a:cxn>
              <a:cxn ang="0">
                <a:pos x="169276" y="229078"/>
              </a:cxn>
              <a:cxn ang="0">
                <a:pos x="135421" y="214056"/>
              </a:cxn>
              <a:cxn ang="0">
                <a:pos x="135421" y="142704"/>
              </a:cxn>
              <a:cxn ang="0">
                <a:pos x="169276" y="131438"/>
              </a:cxn>
              <a:cxn ang="0">
                <a:pos x="180561" y="146460"/>
              </a:cxn>
              <a:cxn ang="0">
                <a:pos x="146706" y="157726"/>
              </a:cxn>
              <a:cxn ang="0">
                <a:pos x="135421" y="180258"/>
              </a:cxn>
              <a:cxn ang="0">
                <a:pos x="169276" y="210301"/>
              </a:cxn>
              <a:cxn ang="0">
                <a:pos x="191846" y="202790"/>
              </a:cxn>
              <a:cxn ang="0">
                <a:pos x="199369" y="168992"/>
              </a:cxn>
              <a:cxn ang="0">
                <a:pos x="161752" y="187769"/>
              </a:cxn>
              <a:cxn ang="0">
                <a:pos x="180561" y="146460"/>
              </a:cxn>
              <a:cxn ang="0">
                <a:pos x="289650" y="26288"/>
              </a:cxn>
              <a:cxn ang="0">
                <a:pos x="263318" y="75108"/>
              </a:cxn>
              <a:cxn ang="0">
                <a:pos x="289650" y="26288"/>
              </a:cxn>
              <a:cxn ang="0">
                <a:pos x="304696" y="56331"/>
              </a:cxn>
              <a:cxn ang="0">
                <a:pos x="293411" y="90129"/>
              </a:cxn>
              <a:cxn ang="0">
                <a:pos x="304696" y="56331"/>
              </a:cxn>
            </a:cxnLst>
            <a:pathLst>
              <a:path w="92" h="93">
                <a:moveTo>
                  <a:pt x="65" y="13"/>
                </a:moveTo>
                <a:cubicBezTo>
                  <a:pt x="76" y="1"/>
                  <a:pt x="76" y="1"/>
                  <a:pt x="76" y="1"/>
                </a:cubicBezTo>
                <a:cubicBezTo>
                  <a:pt x="77" y="0"/>
                  <a:pt x="79" y="0"/>
                  <a:pt x="80" y="1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2" y="10"/>
                  <a:pt x="82" y="10"/>
                  <a:pt x="82" y="10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2" y="13"/>
                </a:cubicBezTo>
                <a:cubicBezTo>
                  <a:pt x="92" y="14"/>
                  <a:pt x="92" y="15"/>
                  <a:pt x="92" y="16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9"/>
                  <a:pt x="78" y="29"/>
                  <a:pt x="78" y="29"/>
                </a:cubicBezTo>
                <a:cubicBezTo>
                  <a:pt x="71" y="27"/>
                  <a:pt x="71" y="27"/>
                  <a:pt x="71" y="27"/>
                </a:cubicBezTo>
                <a:cubicBezTo>
                  <a:pt x="68" y="30"/>
                  <a:pt x="68" y="30"/>
                  <a:pt x="68" y="30"/>
                </a:cubicBezTo>
                <a:cubicBezTo>
                  <a:pt x="71" y="35"/>
                  <a:pt x="73" y="41"/>
                  <a:pt x="73" y="48"/>
                </a:cubicBezTo>
                <a:cubicBezTo>
                  <a:pt x="73" y="55"/>
                  <a:pt x="70" y="63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0" y="73"/>
                  <a:pt x="53" y="76"/>
                  <a:pt x="45" y="76"/>
                </a:cubicBezTo>
                <a:cubicBezTo>
                  <a:pt x="37" y="76"/>
                  <a:pt x="30" y="73"/>
                  <a:pt x="25" y="68"/>
                </a:cubicBezTo>
                <a:cubicBezTo>
                  <a:pt x="20" y="63"/>
                  <a:pt x="17" y="55"/>
                  <a:pt x="17" y="48"/>
                </a:cubicBezTo>
                <a:cubicBezTo>
                  <a:pt x="17" y="40"/>
                  <a:pt x="20" y="33"/>
                  <a:pt x="25" y="28"/>
                </a:cubicBezTo>
                <a:cubicBezTo>
                  <a:pt x="30" y="23"/>
                  <a:pt x="37" y="19"/>
                  <a:pt x="45" y="19"/>
                </a:cubicBezTo>
                <a:cubicBezTo>
                  <a:pt x="52" y="19"/>
                  <a:pt x="58" y="22"/>
                  <a:pt x="62" y="25"/>
                </a:cubicBezTo>
                <a:cubicBezTo>
                  <a:pt x="66" y="22"/>
                  <a:pt x="66" y="22"/>
                  <a:pt x="66" y="2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4"/>
                  <a:pt x="64" y="14"/>
                  <a:pt x="65" y="13"/>
                </a:cubicBezTo>
                <a:close/>
                <a:moveTo>
                  <a:pt x="82" y="37"/>
                </a:moveTo>
                <a:cubicBezTo>
                  <a:pt x="82" y="37"/>
                  <a:pt x="82" y="37"/>
                  <a:pt x="82" y="37"/>
                </a:cubicBezTo>
                <a:cubicBezTo>
                  <a:pt x="81" y="35"/>
                  <a:pt x="82" y="33"/>
                  <a:pt x="84" y="32"/>
                </a:cubicBezTo>
                <a:cubicBezTo>
                  <a:pt x="86" y="31"/>
                  <a:pt x="88" y="33"/>
                  <a:pt x="89" y="34"/>
                </a:cubicBezTo>
                <a:cubicBezTo>
                  <a:pt x="89" y="37"/>
                  <a:pt x="90" y="39"/>
                  <a:pt x="90" y="41"/>
                </a:cubicBezTo>
                <a:cubicBezTo>
                  <a:pt x="91" y="43"/>
                  <a:pt x="91" y="45"/>
                  <a:pt x="91" y="48"/>
                </a:cubicBezTo>
                <a:cubicBezTo>
                  <a:pt x="91" y="60"/>
                  <a:pt x="86" y="72"/>
                  <a:pt x="77" y="80"/>
                </a:cubicBezTo>
                <a:cubicBezTo>
                  <a:pt x="69" y="88"/>
                  <a:pt x="58" y="93"/>
                  <a:pt x="45" y="93"/>
                </a:cubicBezTo>
                <a:cubicBezTo>
                  <a:pt x="33" y="93"/>
                  <a:pt x="21" y="88"/>
                  <a:pt x="13" y="80"/>
                </a:cubicBezTo>
                <a:cubicBezTo>
                  <a:pt x="5" y="72"/>
                  <a:pt x="0" y="60"/>
                  <a:pt x="0" y="48"/>
                </a:cubicBezTo>
                <a:cubicBezTo>
                  <a:pt x="0" y="35"/>
                  <a:pt x="5" y="24"/>
                  <a:pt x="13" y="15"/>
                </a:cubicBezTo>
                <a:cubicBezTo>
                  <a:pt x="21" y="7"/>
                  <a:pt x="33" y="2"/>
                  <a:pt x="45" y="2"/>
                </a:cubicBezTo>
                <a:cubicBezTo>
                  <a:pt x="47" y="2"/>
                  <a:pt x="50" y="2"/>
                  <a:pt x="52" y="3"/>
                </a:cubicBezTo>
                <a:cubicBezTo>
                  <a:pt x="54" y="3"/>
                  <a:pt x="56" y="3"/>
                  <a:pt x="58" y="4"/>
                </a:cubicBezTo>
                <a:cubicBezTo>
                  <a:pt x="60" y="5"/>
                  <a:pt x="61" y="7"/>
                  <a:pt x="61" y="9"/>
                </a:cubicBezTo>
                <a:cubicBezTo>
                  <a:pt x="60" y="10"/>
                  <a:pt x="58" y="12"/>
                  <a:pt x="56" y="11"/>
                </a:cubicBezTo>
                <a:cubicBezTo>
                  <a:pt x="54" y="10"/>
                  <a:pt x="53" y="10"/>
                  <a:pt x="51" y="10"/>
                </a:cubicBezTo>
                <a:cubicBezTo>
                  <a:pt x="49" y="9"/>
                  <a:pt x="47" y="9"/>
                  <a:pt x="45" y="9"/>
                </a:cubicBezTo>
                <a:cubicBezTo>
                  <a:pt x="35" y="9"/>
                  <a:pt x="25" y="14"/>
                  <a:pt x="18" y="21"/>
                </a:cubicBezTo>
                <a:cubicBezTo>
                  <a:pt x="11" y="27"/>
                  <a:pt x="7" y="37"/>
                  <a:pt x="7" y="48"/>
                </a:cubicBezTo>
                <a:cubicBezTo>
                  <a:pt x="7" y="58"/>
                  <a:pt x="11" y="68"/>
                  <a:pt x="18" y="75"/>
                </a:cubicBezTo>
                <a:cubicBezTo>
                  <a:pt x="25" y="82"/>
                  <a:pt x="35" y="86"/>
                  <a:pt x="45" y="86"/>
                </a:cubicBezTo>
                <a:cubicBezTo>
                  <a:pt x="56" y="86"/>
                  <a:pt x="65" y="82"/>
                  <a:pt x="72" y="75"/>
                </a:cubicBezTo>
                <a:cubicBezTo>
                  <a:pt x="79" y="68"/>
                  <a:pt x="83" y="58"/>
                  <a:pt x="83" y="48"/>
                </a:cubicBezTo>
                <a:cubicBezTo>
                  <a:pt x="83" y="46"/>
                  <a:pt x="83" y="44"/>
                  <a:pt x="83" y="42"/>
                </a:cubicBezTo>
                <a:cubicBezTo>
                  <a:pt x="83" y="40"/>
                  <a:pt x="82" y="38"/>
                  <a:pt x="82" y="37"/>
                </a:cubicBezTo>
                <a:close/>
                <a:moveTo>
                  <a:pt x="45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47" y="35"/>
                  <a:pt x="50" y="35"/>
                  <a:pt x="51" y="36"/>
                </a:cubicBezTo>
                <a:cubicBezTo>
                  <a:pt x="59" y="28"/>
                  <a:pt x="59" y="28"/>
                  <a:pt x="59" y="28"/>
                </a:cubicBezTo>
                <a:cubicBezTo>
                  <a:pt x="55" y="25"/>
                  <a:pt x="50" y="24"/>
                  <a:pt x="45" y="24"/>
                </a:cubicBezTo>
                <a:cubicBezTo>
                  <a:pt x="39" y="24"/>
                  <a:pt x="33" y="26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4" y="35"/>
                  <a:pt x="21" y="41"/>
                  <a:pt x="21" y="48"/>
                </a:cubicBezTo>
                <a:cubicBezTo>
                  <a:pt x="21" y="54"/>
                  <a:pt x="24" y="60"/>
                  <a:pt x="28" y="65"/>
                </a:cubicBezTo>
                <a:cubicBezTo>
                  <a:pt x="33" y="69"/>
                  <a:pt x="39" y="72"/>
                  <a:pt x="45" y="72"/>
                </a:cubicBezTo>
                <a:cubicBezTo>
                  <a:pt x="52" y="72"/>
                  <a:pt x="58" y="69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6" y="60"/>
                  <a:pt x="69" y="54"/>
                  <a:pt x="69" y="48"/>
                </a:cubicBezTo>
                <a:cubicBezTo>
                  <a:pt x="69" y="42"/>
                  <a:pt x="67" y="37"/>
                  <a:pt x="65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8" y="43"/>
                  <a:pt x="58" y="45"/>
                  <a:pt x="58" y="48"/>
                </a:cubicBezTo>
                <a:cubicBezTo>
                  <a:pt x="58" y="51"/>
                  <a:pt x="57" y="54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9"/>
                  <a:pt x="49" y="61"/>
                  <a:pt x="45" y="61"/>
                </a:cubicBezTo>
                <a:cubicBezTo>
                  <a:pt x="42" y="61"/>
                  <a:pt x="38" y="59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4" y="54"/>
                  <a:pt x="32" y="51"/>
                  <a:pt x="32" y="48"/>
                </a:cubicBezTo>
                <a:cubicBezTo>
                  <a:pt x="32" y="44"/>
                  <a:pt x="34" y="41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6"/>
                  <a:pt x="42" y="35"/>
                  <a:pt x="45" y="35"/>
                </a:cubicBezTo>
                <a:close/>
                <a:moveTo>
                  <a:pt x="48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39"/>
                  <a:pt x="46" y="39"/>
                  <a:pt x="45" y="39"/>
                </a:cubicBezTo>
                <a:cubicBezTo>
                  <a:pt x="43" y="39"/>
                  <a:pt x="41" y="40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7" y="43"/>
                  <a:pt x="36" y="45"/>
                  <a:pt x="36" y="48"/>
                </a:cubicBezTo>
                <a:cubicBezTo>
                  <a:pt x="36" y="50"/>
                  <a:pt x="37" y="52"/>
                  <a:pt x="39" y="54"/>
                </a:cubicBezTo>
                <a:cubicBezTo>
                  <a:pt x="41" y="55"/>
                  <a:pt x="43" y="56"/>
                  <a:pt x="45" y="56"/>
                </a:cubicBezTo>
                <a:cubicBezTo>
                  <a:pt x="48" y="56"/>
                  <a:pt x="50" y="55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3" y="52"/>
                  <a:pt x="54" y="50"/>
                  <a:pt x="54" y="48"/>
                </a:cubicBezTo>
                <a:cubicBezTo>
                  <a:pt x="54" y="47"/>
                  <a:pt x="54" y="46"/>
                  <a:pt x="53" y="45"/>
                </a:cubicBezTo>
                <a:cubicBezTo>
                  <a:pt x="48" y="50"/>
                  <a:pt x="48" y="50"/>
                  <a:pt x="48" y="50"/>
                </a:cubicBezTo>
                <a:cubicBezTo>
                  <a:pt x="46" y="52"/>
                  <a:pt x="44" y="52"/>
                  <a:pt x="43" y="50"/>
                </a:cubicBezTo>
                <a:cubicBezTo>
                  <a:pt x="41" y="49"/>
                  <a:pt x="41" y="46"/>
                  <a:pt x="43" y="45"/>
                </a:cubicBezTo>
                <a:cubicBezTo>
                  <a:pt x="48" y="39"/>
                  <a:pt x="48" y="39"/>
                  <a:pt x="48" y="39"/>
                </a:cubicBezTo>
                <a:close/>
                <a:moveTo>
                  <a:pt x="77" y="7"/>
                </a:moveTo>
                <a:cubicBezTo>
                  <a:pt x="77" y="7"/>
                  <a:pt x="77" y="7"/>
                  <a:pt x="77" y="7"/>
                </a:cubicBezTo>
                <a:cubicBezTo>
                  <a:pt x="69" y="15"/>
                  <a:pt x="69" y="15"/>
                  <a:pt x="69" y="15"/>
                </a:cubicBezTo>
                <a:cubicBezTo>
                  <a:pt x="70" y="20"/>
                  <a:pt x="70" y="20"/>
                  <a:pt x="70" y="20"/>
                </a:cubicBezTo>
                <a:cubicBezTo>
                  <a:pt x="78" y="12"/>
                  <a:pt x="78" y="12"/>
                  <a:pt x="78" y="12"/>
                </a:cubicBezTo>
                <a:cubicBezTo>
                  <a:pt x="77" y="7"/>
                  <a:pt x="77" y="7"/>
                  <a:pt x="77" y="7"/>
                </a:cubicBezTo>
                <a:close/>
                <a:moveTo>
                  <a:pt x="81" y="15"/>
                </a:moveTo>
                <a:cubicBezTo>
                  <a:pt x="81" y="15"/>
                  <a:pt x="81" y="15"/>
                  <a:pt x="81" y="15"/>
                </a:cubicBezTo>
                <a:cubicBezTo>
                  <a:pt x="73" y="23"/>
                  <a:pt x="73" y="23"/>
                  <a:pt x="73" y="23"/>
                </a:cubicBezTo>
                <a:cubicBezTo>
                  <a:pt x="78" y="24"/>
                  <a:pt x="78" y="24"/>
                  <a:pt x="78" y="24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5"/>
                  <a:pt x="81" y="15"/>
                  <a:pt x="81" y="15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9" name="Freeform 75"/>
          <p:cNvSpPr>
            <a:spLocks noEditPoints="1"/>
          </p:cNvSpPr>
          <p:nvPr/>
        </p:nvSpPr>
        <p:spPr>
          <a:xfrm>
            <a:off x="5202238" y="2476500"/>
            <a:ext cx="204787" cy="209550"/>
          </a:xfrm>
          <a:custGeom>
            <a:avLst/>
            <a:gdLst/>
            <a:ahLst/>
            <a:cxnLst>
              <a:cxn ang="0">
                <a:pos x="96808" y="145937"/>
              </a:cxn>
              <a:cxn ang="0">
                <a:pos x="93085" y="138453"/>
              </a:cxn>
              <a:cxn ang="0">
                <a:pos x="81915" y="138453"/>
              </a:cxn>
              <a:cxn ang="0">
                <a:pos x="93085" y="194582"/>
              </a:cxn>
              <a:cxn ang="0">
                <a:pos x="63298" y="205808"/>
              </a:cxn>
              <a:cxn ang="0">
                <a:pos x="29787" y="138453"/>
              </a:cxn>
              <a:cxn ang="0">
                <a:pos x="0" y="97291"/>
              </a:cxn>
              <a:cxn ang="0">
                <a:pos x="11170" y="67355"/>
              </a:cxn>
              <a:cxn ang="0">
                <a:pos x="40957" y="56129"/>
              </a:cxn>
              <a:cxn ang="0">
                <a:pos x="93085" y="56129"/>
              </a:cxn>
              <a:cxn ang="0">
                <a:pos x="163830" y="3742"/>
              </a:cxn>
              <a:cxn ang="0">
                <a:pos x="178723" y="7484"/>
              </a:cxn>
              <a:cxn ang="0">
                <a:pos x="178723" y="67355"/>
              </a:cxn>
              <a:cxn ang="0">
                <a:pos x="193617" y="74839"/>
              </a:cxn>
              <a:cxn ang="0">
                <a:pos x="193617" y="119743"/>
              </a:cxn>
              <a:cxn ang="0">
                <a:pos x="178723" y="187098"/>
              </a:cxn>
              <a:cxn ang="0">
                <a:pos x="163830" y="194582"/>
              </a:cxn>
              <a:cxn ang="0">
                <a:pos x="100532" y="123485"/>
              </a:cxn>
              <a:cxn ang="0">
                <a:pos x="40957" y="71097"/>
              </a:cxn>
              <a:cxn ang="0">
                <a:pos x="14894" y="97291"/>
              </a:cxn>
              <a:cxn ang="0">
                <a:pos x="37234" y="123485"/>
              </a:cxn>
              <a:cxn ang="0">
                <a:pos x="67021" y="187098"/>
              </a:cxn>
              <a:cxn ang="0">
                <a:pos x="81915" y="183356"/>
              </a:cxn>
              <a:cxn ang="0">
                <a:pos x="63298" y="130969"/>
              </a:cxn>
              <a:cxn ang="0">
                <a:pos x="100532" y="123485"/>
              </a:cxn>
              <a:cxn ang="0">
                <a:pos x="107979" y="63613"/>
              </a:cxn>
              <a:cxn ang="0">
                <a:pos x="107979" y="130969"/>
              </a:cxn>
              <a:cxn ang="0">
                <a:pos x="107979" y="130969"/>
              </a:cxn>
              <a:cxn ang="0">
                <a:pos x="160106" y="172130"/>
              </a:cxn>
              <a:cxn ang="0">
                <a:pos x="107979" y="59871"/>
              </a:cxn>
              <a:cxn ang="0">
                <a:pos x="107979" y="63613"/>
              </a:cxn>
              <a:cxn ang="0">
                <a:pos x="178723" y="74839"/>
              </a:cxn>
              <a:cxn ang="0">
                <a:pos x="178723" y="119743"/>
              </a:cxn>
              <a:cxn ang="0">
                <a:pos x="193617" y="97291"/>
              </a:cxn>
              <a:cxn ang="0">
                <a:pos x="186170" y="82323"/>
              </a:cxn>
            </a:cxnLst>
            <a:pathLst>
              <a:path w="55" h="56">
                <a:moveTo>
                  <a:pt x="44" y="52"/>
                </a:move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5" y="38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1"/>
                  <a:pt x="27" y="52"/>
                  <a:pt x="25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17" y="55"/>
                  <a:pt x="17" y="55"/>
                  <a:pt x="17" y="55"/>
                </a:cubicBezTo>
                <a:cubicBezTo>
                  <a:pt x="16" y="56"/>
                  <a:pt x="15" y="55"/>
                  <a:pt x="14" y="54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36"/>
                  <a:pt x="4" y="35"/>
                  <a:pt x="3" y="34"/>
                </a:cubicBezTo>
                <a:cubicBezTo>
                  <a:pt x="1" y="32"/>
                  <a:pt x="0" y="29"/>
                  <a:pt x="0" y="26"/>
                </a:cubicBezTo>
                <a:cubicBezTo>
                  <a:pt x="0" y="23"/>
                  <a:pt x="1" y="20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6"/>
                  <a:pt x="8" y="15"/>
                  <a:pt x="1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3"/>
                  <a:pt x="26" y="13"/>
                </a:cubicBezTo>
                <a:cubicBezTo>
                  <a:pt x="44" y="1"/>
                  <a:pt x="44" y="1"/>
                  <a:pt x="44" y="1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51" y="19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1"/>
                  <a:pt x="55" y="24"/>
                  <a:pt x="55" y="26"/>
                </a:cubicBezTo>
                <a:cubicBezTo>
                  <a:pt x="55" y="29"/>
                  <a:pt x="54" y="31"/>
                  <a:pt x="52" y="32"/>
                </a:cubicBezTo>
                <a:cubicBezTo>
                  <a:pt x="51" y="34"/>
                  <a:pt x="49" y="34"/>
                  <a:pt x="48" y="35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1"/>
                  <a:pt x="47" y="52"/>
                  <a:pt x="46" y="52"/>
                </a:cubicBezTo>
                <a:cubicBezTo>
                  <a:pt x="45" y="52"/>
                  <a:pt x="45" y="52"/>
                  <a:pt x="44" y="52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19"/>
                  <a:pt x="27" y="19"/>
                  <a:pt x="2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7" y="20"/>
                  <a:pt x="6" y="21"/>
                </a:cubicBezTo>
                <a:cubicBezTo>
                  <a:pt x="5" y="23"/>
                  <a:pt x="4" y="24"/>
                  <a:pt x="4" y="26"/>
                </a:cubicBezTo>
                <a:cubicBezTo>
                  <a:pt x="4" y="28"/>
                  <a:pt x="5" y="29"/>
                  <a:pt x="6" y="31"/>
                </a:cubicBezTo>
                <a:cubicBezTo>
                  <a:pt x="7" y="32"/>
                  <a:pt x="9" y="33"/>
                  <a:pt x="10" y="33"/>
                </a:cubicBezTo>
                <a:cubicBezTo>
                  <a:pt x="11" y="33"/>
                  <a:pt x="12" y="34"/>
                  <a:pt x="12" y="34"/>
                </a:cubicBezTo>
                <a:cubicBezTo>
                  <a:pt x="18" y="50"/>
                  <a:pt x="18" y="50"/>
                  <a:pt x="18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2" y="49"/>
                  <a:pt x="22" y="49"/>
                  <a:pt x="22" y="49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5"/>
                  <a:pt x="17" y="35"/>
                </a:cubicBezTo>
                <a:cubicBezTo>
                  <a:pt x="17" y="34"/>
                  <a:pt x="18" y="33"/>
                  <a:pt x="19" y="3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29" y="36"/>
                  <a:pt x="29" y="3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7"/>
                  <a:pt x="43" y="7"/>
                  <a:pt x="43" y="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lose/>
                <a:moveTo>
                  <a:pt x="48" y="20"/>
                </a:moveTo>
                <a:cubicBezTo>
                  <a:pt x="48" y="20"/>
                  <a:pt x="48" y="20"/>
                  <a:pt x="48" y="20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2"/>
                  <a:pt x="49" y="31"/>
                  <a:pt x="50" y="31"/>
                </a:cubicBezTo>
                <a:cubicBezTo>
                  <a:pt x="51" y="29"/>
                  <a:pt x="52" y="28"/>
                  <a:pt x="52" y="26"/>
                </a:cubicBezTo>
                <a:cubicBezTo>
                  <a:pt x="52" y="24"/>
                  <a:pt x="51" y="23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1"/>
                  <a:pt x="49" y="21"/>
                  <a:pt x="48" y="20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0" name="Freeform 76"/>
          <p:cNvSpPr>
            <a:spLocks noEditPoints="1"/>
          </p:cNvSpPr>
          <p:nvPr/>
        </p:nvSpPr>
        <p:spPr>
          <a:xfrm>
            <a:off x="5613400" y="2986088"/>
            <a:ext cx="241300" cy="247650"/>
          </a:xfrm>
          <a:custGeom>
            <a:avLst/>
            <a:gdLst/>
            <a:ahLst/>
            <a:cxnLst>
              <a:cxn ang="0">
                <a:pos x="158353" y="228889"/>
              </a:cxn>
              <a:cxn ang="0">
                <a:pos x="120650" y="247650"/>
              </a:cxn>
              <a:cxn ang="0">
                <a:pos x="82947" y="228889"/>
              </a:cxn>
              <a:cxn ang="0">
                <a:pos x="64095" y="180109"/>
              </a:cxn>
              <a:cxn ang="0">
                <a:pos x="120650" y="37523"/>
              </a:cxn>
              <a:cxn ang="0">
                <a:pos x="177205" y="180109"/>
              </a:cxn>
              <a:cxn ang="0">
                <a:pos x="120650" y="112568"/>
              </a:cxn>
              <a:cxn ang="0">
                <a:pos x="147042" y="108816"/>
              </a:cxn>
              <a:cxn ang="0">
                <a:pos x="150813" y="123825"/>
              </a:cxn>
              <a:cxn ang="0">
                <a:pos x="131961" y="120073"/>
              </a:cxn>
              <a:cxn ang="0">
                <a:pos x="109339" y="120073"/>
              </a:cxn>
              <a:cxn ang="0">
                <a:pos x="90488" y="123825"/>
              </a:cxn>
              <a:cxn ang="0">
                <a:pos x="94258" y="108816"/>
              </a:cxn>
              <a:cxn ang="0">
                <a:pos x="120650" y="112568"/>
              </a:cxn>
              <a:cxn ang="0">
                <a:pos x="120650" y="30018"/>
              </a:cxn>
              <a:cxn ang="0">
                <a:pos x="120650" y="0"/>
              </a:cxn>
              <a:cxn ang="0">
                <a:pos x="173434" y="41275"/>
              </a:cxn>
              <a:cxn ang="0">
                <a:pos x="162123" y="33770"/>
              </a:cxn>
              <a:cxn ang="0">
                <a:pos x="184745" y="26266"/>
              </a:cxn>
              <a:cxn ang="0">
                <a:pos x="207367" y="78798"/>
              </a:cxn>
              <a:cxn ang="0">
                <a:pos x="218678" y="60036"/>
              </a:cxn>
              <a:cxn ang="0">
                <a:pos x="207367" y="78798"/>
              </a:cxn>
              <a:cxn ang="0">
                <a:pos x="211138" y="120073"/>
              </a:cxn>
              <a:cxn ang="0">
                <a:pos x="241300" y="120073"/>
              </a:cxn>
              <a:cxn ang="0">
                <a:pos x="199827" y="172605"/>
              </a:cxn>
              <a:cxn ang="0">
                <a:pos x="207367" y="165100"/>
              </a:cxn>
              <a:cxn ang="0">
                <a:pos x="218678" y="183861"/>
              </a:cxn>
              <a:cxn ang="0">
                <a:pos x="33933" y="165100"/>
              </a:cxn>
              <a:cxn ang="0">
                <a:pos x="22622" y="183861"/>
              </a:cxn>
              <a:cxn ang="0">
                <a:pos x="33933" y="165100"/>
              </a:cxn>
              <a:cxn ang="0">
                <a:pos x="30163" y="120073"/>
              </a:cxn>
              <a:cxn ang="0">
                <a:pos x="0" y="120073"/>
              </a:cxn>
              <a:cxn ang="0">
                <a:pos x="41473" y="67541"/>
              </a:cxn>
              <a:cxn ang="0">
                <a:pos x="33933" y="78798"/>
              </a:cxn>
              <a:cxn ang="0">
                <a:pos x="22622" y="60036"/>
              </a:cxn>
              <a:cxn ang="0">
                <a:pos x="79177" y="33770"/>
              </a:cxn>
              <a:cxn ang="0">
                <a:pos x="56555" y="26266"/>
              </a:cxn>
              <a:cxn ang="0">
                <a:pos x="79177" y="33770"/>
              </a:cxn>
              <a:cxn ang="0">
                <a:pos x="154583" y="172605"/>
              </a:cxn>
              <a:cxn ang="0">
                <a:pos x="165894" y="78798"/>
              </a:cxn>
              <a:cxn ang="0">
                <a:pos x="56555" y="120073"/>
              </a:cxn>
              <a:cxn ang="0">
                <a:pos x="86717" y="176357"/>
              </a:cxn>
              <a:cxn ang="0">
                <a:pos x="94258" y="198870"/>
              </a:cxn>
              <a:cxn ang="0">
                <a:pos x="101798" y="210127"/>
              </a:cxn>
              <a:cxn ang="0">
                <a:pos x="116880" y="225136"/>
              </a:cxn>
              <a:cxn ang="0">
                <a:pos x="124420" y="225136"/>
              </a:cxn>
              <a:cxn ang="0">
                <a:pos x="128191" y="217632"/>
              </a:cxn>
              <a:cxn ang="0">
                <a:pos x="147042" y="198870"/>
              </a:cxn>
            </a:cxnLst>
            <a:pathLst>
              <a:path w="64" h="66">
                <a:moveTo>
                  <a:pt x="45" y="50"/>
                </a:moveTo>
                <a:cubicBezTo>
                  <a:pt x="45" y="58"/>
                  <a:pt x="45" y="58"/>
                  <a:pt x="45" y="58"/>
                </a:cubicBezTo>
                <a:cubicBezTo>
                  <a:pt x="45" y="60"/>
                  <a:pt x="43" y="61"/>
                  <a:pt x="42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8" y="62"/>
                  <a:pt x="38" y="63"/>
                  <a:pt x="37" y="64"/>
                </a:cubicBezTo>
                <a:cubicBezTo>
                  <a:pt x="36" y="65"/>
                  <a:pt x="34" y="66"/>
                  <a:pt x="32" y="66"/>
                </a:cubicBezTo>
                <a:cubicBezTo>
                  <a:pt x="30" y="66"/>
                  <a:pt x="28" y="65"/>
                  <a:pt x="27" y="64"/>
                </a:cubicBezTo>
                <a:cubicBezTo>
                  <a:pt x="26" y="63"/>
                  <a:pt x="26" y="62"/>
                  <a:pt x="25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1" y="61"/>
                  <a:pt x="19" y="60"/>
                  <a:pt x="19" y="58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49"/>
                  <a:pt x="17" y="49"/>
                  <a:pt x="17" y="48"/>
                </a:cubicBezTo>
                <a:cubicBezTo>
                  <a:pt x="12" y="44"/>
                  <a:pt x="10" y="38"/>
                  <a:pt x="10" y="32"/>
                </a:cubicBezTo>
                <a:cubicBezTo>
                  <a:pt x="10" y="26"/>
                  <a:pt x="12" y="21"/>
                  <a:pt x="17" y="17"/>
                </a:cubicBezTo>
                <a:cubicBezTo>
                  <a:pt x="21" y="13"/>
                  <a:pt x="26" y="10"/>
                  <a:pt x="32" y="10"/>
                </a:cubicBezTo>
                <a:cubicBezTo>
                  <a:pt x="38" y="10"/>
                  <a:pt x="43" y="13"/>
                  <a:pt x="47" y="17"/>
                </a:cubicBezTo>
                <a:cubicBezTo>
                  <a:pt x="52" y="21"/>
                  <a:pt x="54" y="26"/>
                  <a:pt x="54" y="32"/>
                </a:cubicBezTo>
                <a:cubicBezTo>
                  <a:pt x="54" y="38"/>
                  <a:pt x="52" y="44"/>
                  <a:pt x="47" y="48"/>
                </a:cubicBezTo>
                <a:cubicBezTo>
                  <a:pt x="47" y="49"/>
                  <a:pt x="46" y="49"/>
                  <a:pt x="45" y="50"/>
                </a:cubicBezTo>
                <a:close/>
                <a:moveTo>
                  <a:pt x="32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9"/>
                  <a:pt x="33" y="29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9" y="29"/>
                </a:cubicBezTo>
                <a:cubicBezTo>
                  <a:pt x="40" y="29"/>
                  <a:pt x="41" y="30"/>
                  <a:pt x="42" y="31"/>
                </a:cubicBezTo>
                <a:cubicBezTo>
                  <a:pt x="42" y="31"/>
                  <a:pt x="42" y="32"/>
                  <a:pt x="42" y="33"/>
                </a:cubicBezTo>
                <a:cubicBezTo>
                  <a:pt x="41" y="33"/>
                  <a:pt x="40" y="33"/>
                  <a:pt x="40" y="33"/>
                </a:cubicBezTo>
                <a:cubicBezTo>
                  <a:pt x="39" y="32"/>
                  <a:pt x="39" y="32"/>
                  <a:pt x="38" y="32"/>
                </a:cubicBezTo>
                <a:cubicBezTo>
                  <a:pt x="38" y="32"/>
                  <a:pt x="37" y="32"/>
                  <a:pt x="36" y="32"/>
                </a:cubicBezTo>
                <a:cubicBezTo>
                  <a:pt x="36" y="32"/>
                  <a:pt x="35" y="32"/>
                  <a:pt x="35" y="32"/>
                </a:cubicBezTo>
                <a:cubicBezTo>
                  <a:pt x="34" y="32"/>
                  <a:pt x="34" y="32"/>
                  <a:pt x="33" y="33"/>
                </a:cubicBezTo>
                <a:cubicBezTo>
                  <a:pt x="32" y="33"/>
                  <a:pt x="31" y="33"/>
                  <a:pt x="31" y="33"/>
                </a:cubicBezTo>
                <a:cubicBezTo>
                  <a:pt x="30" y="32"/>
                  <a:pt x="30" y="32"/>
                  <a:pt x="29" y="32"/>
                </a:cubicBezTo>
                <a:cubicBezTo>
                  <a:pt x="29" y="32"/>
                  <a:pt x="28" y="32"/>
                  <a:pt x="28" y="32"/>
                </a:cubicBezTo>
                <a:cubicBezTo>
                  <a:pt x="27" y="32"/>
                  <a:pt x="26" y="32"/>
                  <a:pt x="26" y="32"/>
                </a:cubicBezTo>
                <a:cubicBezTo>
                  <a:pt x="25" y="32"/>
                  <a:pt x="25" y="32"/>
                  <a:pt x="24" y="33"/>
                </a:cubicBezTo>
                <a:cubicBezTo>
                  <a:pt x="24" y="33"/>
                  <a:pt x="23" y="33"/>
                  <a:pt x="22" y="33"/>
                </a:cubicBezTo>
                <a:cubicBezTo>
                  <a:pt x="22" y="32"/>
                  <a:pt x="22" y="31"/>
                  <a:pt x="22" y="31"/>
                </a:cubicBezTo>
                <a:cubicBezTo>
                  <a:pt x="23" y="30"/>
                  <a:pt x="24" y="29"/>
                  <a:pt x="25" y="29"/>
                </a:cubicBezTo>
                <a:cubicBezTo>
                  <a:pt x="26" y="29"/>
                  <a:pt x="27" y="28"/>
                  <a:pt x="28" y="28"/>
                </a:cubicBezTo>
                <a:cubicBezTo>
                  <a:pt x="29" y="28"/>
                  <a:pt x="30" y="29"/>
                  <a:pt x="31" y="29"/>
                </a:cubicBezTo>
                <a:cubicBezTo>
                  <a:pt x="31" y="29"/>
                  <a:pt x="32" y="29"/>
                  <a:pt x="32" y="30"/>
                </a:cubicBezTo>
                <a:close/>
                <a:moveTo>
                  <a:pt x="34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3" y="8"/>
                  <a:pt x="32" y="8"/>
                </a:cubicBezTo>
                <a:cubicBezTo>
                  <a:pt x="31" y="8"/>
                  <a:pt x="30" y="8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lose/>
                <a:moveTo>
                  <a:pt x="46" y="11"/>
                </a:moveTo>
                <a:cubicBezTo>
                  <a:pt x="46" y="11"/>
                  <a:pt x="46" y="11"/>
                  <a:pt x="46" y="11"/>
                </a:cubicBezTo>
                <a:cubicBezTo>
                  <a:pt x="46" y="12"/>
                  <a:pt x="45" y="12"/>
                  <a:pt x="44" y="12"/>
                </a:cubicBezTo>
                <a:cubicBezTo>
                  <a:pt x="43" y="11"/>
                  <a:pt x="43" y="10"/>
                  <a:pt x="43" y="9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7" y="4"/>
                  <a:pt x="48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11"/>
                  <a:pt x="46" y="11"/>
                  <a:pt x="46" y="11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3" y="21"/>
                  <a:pt x="53" y="20"/>
                </a:cubicBezTo>
                <a:cubicBezTo>
                  <a:pt x="52" y="20"/>
                  <a:pt x="53" y="19"/>
                  <a:pt x="53" y="18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5"/>
                  <a:pt x="59" y="16"/>
                  <a:pt x="60" y="16"/>
                </a:cubicBezTo>
                <a:cubicBezTo>
                  <a:pt x="60" y="17"/>
                  <a:pt x="60" y="18"/>
                  <a:pt x="59" y="18"/>
                </a:cubicBezTo>
                <a:cubicBezTo>
                  <a:pt x="55" y="21"/>
                  <a:pt x="55" y="21"/>
                  <a:pt x="55" y="21"/>
                </a:cubicBezTo>
                <a:close/>
                <a:moveTo>
                  <a:pt x="57" y="34"/>
                </a:move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6" y="33"/>
                  <a:pt x="56" y="32"/>
                </a:cubicBezTo>
                <a:cubicBezTo>
                  <a:pt x="56" y="31"/>
                  <a:pt x="57" y="31"/>
                  <a:pt x="57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3" y="31"/>
                  <a:pt x="64" y="31"/>
                  <a:pt x="64" y="32"/>
                </a:cubicBezTo>
                <a:cubicBezTo>
                  <a:pt x="64" y="33"/>
                  <a:pt x="63" y="34"/>
                  <a:pt x="62" y="34"/>
                </a:cubicBezTo>
                <a:cubicBezTo>
                  <a:pt x="57" y="34"/>
                  <a:pt x="57" y="34"/>
                  <a:pt x="57" y="34"/>
                </a:cubicBezTo>
                <a:close/>
                <a:moveTo>
                  <a:pt x="53" y="46"/>
                </a:move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2" y="45"/>
                  <a:pt x="53" y="44"/>
                </a:cubicBezTo>
                <a:cubicBezTo>
                  <a:pt x="53" y="44"/>
                  <a:pt x="54" y="43"/>
                  <a:pt x="55" y="44"/>
                </a:cubicBezTo>
                <a:cubicBezTo>
                  <a:pt x="59" y="46"/>
                  <a:pt x="59" y="46"/>
                  <a:pt x="59" y="46"/>
                </a:cubicBezTo>
                <a:cubicBezTo>
                  <a:pt x="60" y="47"/>
                  <a:pt x="60" y="48"/>
                  <a:pt x="60" y="48"/>
                </a:cubicBezTo>
                <a:cubicBezTo>
                  <a:pt x="59" y="49"/>
                  <a:pt x="58" y="49"/>
                  <a:pt x="58" y="49"/>
                </a:cubicBezTo>
                <a:cubicBezTo>
                  <a:pt x="53" y="46"/>
                  <a:pt x="53" y="46"/>
                  <a:pt x="53" y="46"/>
                </a:cubicBezTo>
                <a:close/>
                <a:moveTo>
                  <a:pt x="9" y="44"/>
                </a:moveTo>
                <a:cubicBezTo>
                  <a:pt x="9" y="44"/>
                  <a:pt x="9" y="44"/>
                  <a:pt x="9" y="44"/>
                </a:cubicBezTo>
                <a:cubicBezTo>
                  <a:pt x="10" y="43"/>
                  <a:pt x="11" y="44"/>
                  <a:pt x="11" y="44"/>
                </a:cubicBezTo>
                <a:cubicBezTo>
                  <a:pt x="12" y="45"/>
                  <a:pt x="11" y="46"/>
                  <a:pt x="11" y="46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5" y="49"/>
                  <a:pt x="4" y="48"/>
                </a:cubicBezTo>
                <a:cubicBezTo>
                  <a:pt x="4" y="48"/>
                  <a:pt x="4" y="47"/>
                  <a:pt x="5" y="46"/>
                </a:cubicBezTo>
                <a:cubicBezTo>
                  <a:pt x="9" y="44"/>
                  <a:pt x="9" y="44"/>
                  <a:pt x="9" y="44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8" y="31"/>
                  <a:pt x="8" y="32"/>
                </a:cubicBezTo>
                <a:cubicBezTo>
                  <a:pt x="8" y="33"/>
                  <a:pt x="7" y="34"/>
                  <a:pt x="7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1"/>
                  <a:pt x="1" y="31"/>
                  <a:pt x="2" y="31"/>
                </a:cubicBezTo>
                <a:cubicBezTo>
                  <a:pt x="7" y="31"/>
                  <a:pt x="7" y="31"/>
                  <a:pt x="7" y="31"/>
                </a:cubicBezTo>
                <a:close/>
                <a:moveTo>
                  <a:pt x="11" y="18"/>
                </a:moveTo>
                <a:cubicBezTo>
                  <a:pt x="11" y="18"/>
                  <a:pt x="11" y="18"/>
                  <a:pt x="11" y="18"/>
                </a:cubicBezTo>
                <a:cubicBezTo>
                  <a:pt x="11" y="19"/>
                  <a:pt x="12" y="20"/>
                  <a:pt x="11" y="20"/>
                </a:cubicBezTo>
                <a:cubicBezTo>
                  <a:pt x="11" y="21"/>
                  <a:pt x="10" y="21"/>
                  <a:pt x="9" y="21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5" y="16"/>
                  <a:pt x="6" y="15"/>
                  <a:pt x="6" y="16"/>
                </a:cubicBezTo>
                <a:cubicBezTo>
                  <a:pt x="11" y="18"/>
                  <a:pt x="11" y="18"/>
                  <a:pt x="11" y="18"/>
                </a:cubicBezTo>
                <a:close/>
                <a:moveTo>
                  <a:pt x="21" y="9"/>
                </a:move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1"/>
                  <a:pt x="20" y="12"/>
                </a:cubicBezTo>
                <a:cubicBezTo>
                  <a:pt x="19" y="12"/>
                  <a:pt x="18" y="12"/>
                  <a:pt x="18" y="11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5"/>
                  <a:pt x="16" y="5"/>
                </a:cubicBezTo>
                <a:cubicBezTo>
                  <a:pt x="17" y="4"/>
                  <a:pt x="18" y="4"/>
                  <a:pt x="18" y="5"/>
                </a:cubicBezTo>
                <a:cubicBezTo>
                  <a:pt x="21" y="9"/>
                  <a:pt x="21" y="9"/>
                  <a:pt x="21" y="9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3" y="45"/>
                  <a:pt x="44" y="44"/>
                </a:cubicBezTo>
                <a:cubicBezTo>
                  <a:pt x="47" y="41"/>
                  <a:pt x="49" y="37"/>
                  <a:pt x="49" y="32"/>
                </a:cubicBezTo>
                <a:cubicBezTo>
                  <a:pt x="49" y="28"/>
                  <a:pt x="47" y="24"/>
                  <a:pt x="44" y="21"/>
                </a:cubicBezTo>
                <a:cubicBezTo>
                  <a:pt x="41" y="17"/>
                  <a:pt x="36" y="16"/>
                  <a:pt x="32" y="16"/>
                </a:cubicBezTo>
                <a:cubicBezTo>
                  <a:pt x="28" y="16"/>
                  <a:pt x="23" y="17"/>
                  <a:pt x="20" y="21"/>
                </a:cubicBezTo>
                <a:cubicBezTo>
                  <a:pt x="17" y="24"/>
                  <a:pt x="15" y="28"/>
                  <a:pt x="15" y="32"/>
                </a:cubicBezTo>
                <a:cubicBezTo>
                  <a:pt x="15" y="37"/>
                  <a:pt x="17" y="41"/>
                  <a:pt x="20" y="44"/>
                </a:cubicBezTo>
                <a:cubicBezTo>
                  <a:pt x="21" y="45"/>
                  <a:pt x="22" y="46"/>
                  <a:pt x="23" y="46"/>
                </a:cubicBezTo>
                <a:cubicBezTo>
                  <a:pt x="23" y="47"/>
                  <a:pt x="23" y="47"/>
                  <a:pt x="23" y="47"/>
                </a:cubicBezTo>
                <a:cubicBezTo>
                  <a:pt x="26" y="48"/>
                  <a:pt x="29" y="49"/>
                  <a:pt x="32" y="49"/>
                </a:cubicBezTo>
                <a:cubicBezTo>
                  <a:pt x="35" y="49"/>
                  <a:pt x="38" y="48"/>
                  <a:pt x="41" y="47"/>
                </a:cubicBezTo>
                <a:close/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9" y="56"/>
                  <a:pt x="30" y="57"/>
                  <a:pt x="30" y="58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2" y="60"/>
                </a:cubicBezTo>
                <a:cubicBezTo>
                  <a:pt x="32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7"/>
                  <a:pt x="35" y="56"/>
                  <a:pt x="37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3"/>
                  <a:pt x="39" y="53"/>
                  <a:pt x="39" y="53"/>
                </a:cubicBezTo>
                <a:cubicBezTo>
                  <a:pt x="37" y="54"/>
                  <a:pt x="35" y="54"/>
                  <a:pt x="32" y="54"/>
                </a:cubicBezTo>
                <a:cubicBezTo>
                  <a:pt x="29" y="54"/>
                  <a:pt x="27" y="54"/>
                  <a:pt x="25" y="5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1" name="Freeform 77"/>
          <p:cNvSpPr>
            <a:spLocks noEditPoints="1"/>
          </p:cNvSpPr>
          <p:nvPr/>
        </p:nvSpPr>
        <p:spPr>
          <a:xfrm>
            <a:off x="3468688" y="3927475"/>
            <a:ext cx="255587" cy="258763"/>
          </a:xfrm>
          <a:custGeom>
            <a:avLst/>
            <a:gdLst/>
            <a:ahLst/>
            <a:cxnLst>
              <a:cxn ang="0">
                <a:pos x="33828" y="187509"/>
              </a:cxn>
              <a:cxn ang="0">
                <a:pos x="18793" y="210011"/>
              </a:cxn>
              <a:cxn ang="0">
                <a:pos x="7517" y="202510"/>
              </a:cxn>
              <a:cxn ang="0">
                <a:pos x="206725" y="86254"/>
              </a:cxn>
              <a:cxn ang="0">
                <a:pos x="169138" y="123756"/>
              </a:cxn>
              <a:cxn ang="0">
                <a:pos x="169138" y="52503"/>
              </a:cxn>
              <a:cxn ang="0">
                <a:pos x="169138" y="63753"/>
              </a:cxn>
              <a:cxn ang="0">
                <a:pos x="146587" y="86254"/>
              </a:cxn>
              <a:cxn ang="0">
                <a:pos x="195449" y="86254"/>
              </a:cxn>
              <a:cxn ang="0">
                <a:pos x="33828" y="168758"/>
              </a:cxn>
              <a:cxn ang="0">
                <a:pos x="37586" y="146257"/>
              </a:cxn>
              <a:cxn ang="0">
                <a:pos x="37586" y="138757"/>
              </a:cxn>
              <a:cxn ang="0">
                <a:pos x="7517" y="146257"/>
              </a:cxn>
              <a:cxn ang="0">
                <a:pos x="0" y="105005"/>
              </a:cxn>
              <a:cxn ang="0">
                <a:pos x="18793" y="71254"/>
              </a:cxn>
              <a:cxn ang="0">
                <a:pos x="52621" y="52503"/>
              </a:cxn>
              <a:cxn ang="0">
                <a:pos x="82690" y="52503"/>
              </a:cxn>
              <a:cxn ang="0">
                <a:pos x="82690" y="52503"/>
              </a:cxn>
              <a:cxn ang="0">
                <a:pos x="240552" y="7500"/>
              </a:cxn>
              <a:cxn ang="0">
                <a:pos x="248070" y="15001"/>
              </a:cxn>
              <a:cxn ang="0">
                <a:pos x="248070" y="101255"/>
              </a:cxn>
              <a:cxn ang="0">
                <a:pos x="206725" y="176259"/>
              </a:cxn>
              <a:cxn ang="0">
                <a:pos x="206725" y="206260"/>
              </a:cxn>
              <a:cxn ang="0">
                <a:pos x="187932" y="240012"/>
              </a:cxn>
              <a:cxn ang="0">
                <a:pos x="112759" y="251263"/>
              </a:cxn>
              <a:cxn ang="0">
                <a:pos x="109000" y="232512"/>
              </a:cxn>
              <a:cxn ang="0">
                <a:pos x="120276" y="217511"/>
              </a:cxn>
              <a:cxn ang="0">
                <a:pos x="90207" y="221261"/>
              </a:cxn>
              <a:cxn ang="0">
                <a:pos x="82690" y="217511"/>
              </a:cxn>
              <a:cxn ang="0">
                <a:pos x="33828" y="168758"/>
              </a:cxn>
              <a:cxn ang="0">
                <a:pos x="56379" y="146257"/>
              </a:cxn>
              <a:cxn ang="0">
                <a:pos x="93966" y="202510"/>
              </a:cxn>
              <a:cxn ang="0">
                <a:pos x="127794" y="198760"/>
              </a:cxn>
              <a:cxn ang="0">
                <a:pos x="142828" y="206260"/>
              </a:cxn>
              <a:cxn ang="0">
                <a:pos x="131552" y="236262"/>
              </a:cxn>
              <a:cxn ang="0">
                <a:pos x="172897" y="225011"/>
              </a:cxn>
              <a:cxn ang="0">
                <a:pos x="187932" y="202510"/>
              </a:cxn>
              <a:cxn ang="0">
                <a:pos x="187932" y="165008"/>
              </a:cxn>
              <a:cxn ang="0">
                <a:pos x="191690" y="161258"/>
              </a:cxn>
              <a:cxn ang="0">
                <a:pos x="229277" y="93755"/>
              </a:cxn>
              <a:cxn ang="0">
                <a:pos x="161621" y="26251"/>
              </a:cxn>
              <a:cxn ang="0">
                <a:pos x="93966" y="67503"/>
              </a:cxn>
              <a:cxn ang="0">
                <a:pos x="90207" y="71254"/>
              </a:cxn>
              <a:cxn ang="0">
                <a:pos x="56379" y="71254"/>
              </a:cxn>
              <a:cxn ang="0">
                <a:pos x="33828" y="82504"/>
              </a:cxn>
              <a:cxn ang="0">
                <a:pos x="22552" y="123756"/>
              </a:cxn>
              <a:cxn ang="0">
                <a:pos x="48862" y="116256"/>
              </a:cxn>
              <a:cxn ang="0">
                <a:pos x="60138" y="127506"/>
              </a:cxn>
              <a:cxn ang="0">
                <a:pos x="60138" y="225011"/>
              </a:cxn>
              <a:cxn ang="0">
                <a:pos x="67655" y="225011"/>
              </a:cxn>
              <a:cxn ang="0">
                <a:pos x="52621" y="247512"/>
              </a:cxn>
              <a:cxn ang="0">
                <a:pos x="45104" y="240012"/>
              </a:cxn>
              <a:cxn ang="0">
                <a:pos x="41345" y="206260"/>
              </a:cxn>
              <a:cxn ang="0">
                <a:pos x="48862" y="206260"/>
              </a:cxn>
              <a:cxn ang="0">
                <a:pos x="18793" y="247512"/>
              </a:cxn>
              <a:cxn ang="0">
                <a:pos x="7517" y="240012"/>
              </a:cxn>
            </a:cxnLst>
            <a:pathLst>
              <a:path w="68" h="69">
                <a:moveTo>
                  <a:pt x="6" y="50"/>
                </a:moveTo>
                <a:cubicBezTo>
                  <a:pt x="7" y="50"/>
                  <a:pt x="8" y="50"/>
                  <a:pt x="9" y="50"/>
                </a:cubicBezTo>
                <a:cubicBezTo>
                  <a:pt x="9" y="51"/>
                  <a:pt x="9" y="52"/>
                  <a:pt x="9" y="53"/>
                </a:cubicBezTo>
                <a:cubicBezTo>
                  <a:pt x="5" y="56"/>
                  <a:pt x="5" y="56"/>
                  <a:pt x="5" y="56"/>
                </a:cubicBezTo>
                <a:cubicBezTo>
                  <a:pt x="4" y="57"/>
                  <a:pt x="3" y="57"/>
                  <a:pt x="2" y="56"/>
                </a:cubicBezTo>
                <a:cubicBezTo>
                  <a:pt x="2" y="56"/>
                  <a:pt x="2" y="55"/>
                  <a:pt x="2" y="54"/>
                </a:cubicBezTo>
                <a:cubicBezTo>
                  <a:pt x="6" y="50"/>
                  <a:pt x="6" y="50"/>
                  <a:pt x="6" y="50"/>
                </a:cubicBezTo>
                <a:close/>
                <a:moveTo>
                  <a:pt x="55" y="23"/>
                </a:moveTo>
                <a:cubicBezTo>
                  <a:pt x="55" y="23"/>
                  <a:pt x="55" y="23"/>
                  <a:pt x="55" y="23"/>
                </a:cubicBezTo>
                <a:cubicBezTo>
                  <a:pt x="55" y="29"/>
                  <a:pt x="51" y="33"/>
                  <a:pt x="45" y="33"/>
                </a:cubicBezTo>
                <a:cubicBezTo>
                  <a:pt x="40" y="33"/>
                  <a:pt x="35" y="29"/>
                  <a:pt x="35" y="23"/>
                </a:cubicBezTo>
                <a:cubicBezTo>
                  <a:pt x="35" y="18"/>
                  <a:pt x="40" y="14"/>
                  <a:pt x="45" y="14"/>
                </a:cubicBezTo>
                <a:cubicBezTo>
                  <a:pt x="51" y="14"/>
                  <a:pt x="55" y="18"/>
                  <a:pt x="55" y="23"/>
                </a:cubicBezTo>
                <a:close/>
                <a:moveTo>
                  <a:pt x="45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2" y="17"/>
                  <a:pt x="39" y="20"/>
                  <a:pt x="39" y="23"/>
                </a:cubicBezTo>
                <a:cubicBezTo>
                  <a:pt x="39" y="27"/>
                  <a:pt x="42" y="30"/>
                  <a:pt x="45" y="30"/>
                </a:cubicBezTo>
                <a:cubicBezTo>
                  <a:pt x="49" y="30"/>
                  <a:pt x="52" y="27"/>
                  <a:pt x="52" y="23"/>
                </a:cubicBezTo>
                <a:cubicBezTo>
                  <a:pt x="52" y="20"/>
                  <a:pt x="49" y="17"/>
                  <a:pt x="45" y="17"/>
                </a:cubicBezTo>
                <a:close/>
                <a:moveTo>
                  <a:pt x="9" y="45"/>
                </a:moveTo>
                <a:cubicBezTo>
                  <a:pt x="9" y="45"/>
                  <a:pt x="9" y="45"/>
                  <a:pt x="9" y="45"/>
                </a:cubicBezTo>
                <a:cubicBezTo>
                  <a:pt x="9" y="43"/>
                  <a:pt x="10" y="41"/>
                  <a:pt x="10" y="39"/>
                </a:cubicBezTo>
                <a:cubicBezTo>
                  <a:pt x="10" y="38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8" y="37"/>
                  <a:pt x="7" y="38"/>
                  <a:pt x="6" y="39"/>
                </a:cubicBezTo>
                <a:cubicBezTo>
                  <a:pt x="5" y="40"/>
                  <a:pt x="3" y="40"/>
                  <a:pt x="2" y="39"/>
                </a:cubicBezTo>
                <a:cubicBezTo>
                  <a:pt x="2" y="39"/>
                  <a:pt x="2" y="39"/>
                  <a:pt x="2" y="38"/>
                </a:cubicBezTo>
                <a:cubicBezTo>
                  <a:pt x="0" y="35"/>
                  <a:pt x="0" y="31"/>
                  <a:pt x="0" y="28"/>
                </a:cubicBezTo>
                <a:cubicBezTo>
                  <a:pt x="1" y="25"/>
                  <a:pt x="2" y="21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8" y="16"/>
                  <a:pt x="11" y="15"/>
                  <a:pt x="14" y="14"/>
                </a:cubicBezTo>
                <a:cubicBezTo>
                  <a:pt x="16" y="13"/>
                  <a:pt x="19" y="13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8" y="8"/>
                  <a:pt x="35" y="4"/>
                  <a:pt x="42" y="2"/>
                </a:cubicBezTo>
                <a:cubicBezTo>
                  <a:pt x="49" y="0"/>
                  <a:pt x="57" y="0"/>
                  <a:pt x="64" y="2"/>
                </a:cubicBezTo>
                <a:cubicBezTo>
                  <a:pt x="65" y="3"/>
                  <a:pt x="66" y="3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8" y="12"/>
                  <a:pt x="68" y="19"/>
                  <a:pt x="66" y="27"/>
                </a:cubicBezTo>
                <a:cubicBezTo>
                  <a:pt x="64" y="34"/>
                  <a:pt x="61" y="41"/>
                  <a:pt x="55" y="46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9"/>
                  <a:pt x="55" y="52"/>
                  <a:pt x="55" y="55"/>
                </a:cubicBezTo>
                <a:cubicBezTo>
                  <a:pt x="54" y="58"/>
                  <a:pt x="52" y="61"/>
                  <a:pt x="50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47" y="66"/>
                  <a:pt x="44" y="68"/>
                  <a:pt x="41" y="68"/>
                </a:cubicBezTo>
                <a:cubicBezTo>
                  <a:pt x="37" y="69"/>
                  <a:pt x="33" y="68"/>
                  <a:pt x="30" y="67"/>
                </a:cubicBezTo>
                <a:cubicBezTo>
                  <a:pt x="29" y="66"/>
                  <a:pt x="28" y="64"/>
                  <a:pt x="29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1" y="59"/>
                  <a:pt x="30" y="59"/>
                  <a:pt x="30" y="59"/>
                </a:cubicBezTo>
                <a:cubicBezTo>
                  <a:pt x="28" y="59"/>
                  <a:pt x="26" y="59"/>
                  <a:pt x="24" y="59"/>
                </a:cubicBezTo>
                <a:cubicBezTo>
                  <a:pt x="23" y="59"/>
                  <a:pt x="22" y="59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9" y="46"/>
                  <a:pt x="9" y="45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8" y="54"/>
                  <a:pt x="29" y="54"/>
                </a:cubicBezTo>
                <a:cubicBezTo>
                  <a:pt x="31" y="53"/>
                  <a:pt x="33" y="53"/>
                  <a:pt x="34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7" y="52"/>
                  <a:pt x="38" y="54"/>
                  <a:pt x="38" y="55"/>
                </a:cubicBezTo>
                <a:cubicBezTo>
                  <a:pt x="38" y="57"/>
                  <a:pt x="37" y="59"/>
                  <a:pt x="36" y="61"/>
                </a:cubicBezTo>
                <a:cubicBezTo>
                  <a:pt x="36" y="62"/>
                  <a:pt x="36" y="62"/>
                  <a:pt x="35" y="63"/>
                </a:cubicBezTo>
                <a:cubicBezTo>
                  <a:pt x="37" y="63"/>
                  <a:pt x="38" y="63"/>
                  <a:pt x="40" y="63"/>
                </a:cubicBezTo>
                <a:cubicBezTo>
                  <a:pt x="42" y="63"/>
                  <a:pt x="44" y="62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58"/>
                  <a:pt x="49" y="56"/>
                  <a:pt x="50" y="54"/>
                </a:cubicBezTo>
                <a:cubicBezTo>
                  <a:pt x="50" y="52"/>
                  <a:pt x="50" y="49"/>
                  <a:pt x="49" y="47"/>
                </a:cubicBezTo>
                <a:cubicBezTo>
                  <a:pt x="49" y="46"/>
                  <a:pt x="49" y="45"/>
                  <a:pt x="50" y="44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6" y="38"/>
                  <a:pt x="60" y="32"/>
                  <a:pt x="61" y="25"/>
                </a:cubicBezTo>
                <a:cubicBezTo>
                  <a:pt x="63" y="19"/>
                  <a:pt x="63" y="13"/>
                  <a:pt x="62" y="7"/>
                </a:cubicBezTo>
                <a:cubicBezTo>
                  <a:pt x="56" y="6"/>
                  <a:pt x="49" y="6"/>
                  <a:pt x="43" y="7"/>
                </a:cubicBezTo>
                <a:cubicBezTo>
                  <a:pt x="37" y="9"/>
                  <a:pt x="31" y="12"/>
                  <a:pt x="26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3" y="20"/>
                  <a:pt x="22" y="20"/>
                </a:cubicBezTo>
                <a:cubicBezTo>
                  <a:pt x="19" y="19"/>
                  <a:pt x="17" y="19"/>
                  <a:pt x="15" y="19"/>
                </a:cubicBezTo>
                <a:cubicBezTo>
                  <a:pt x="13" y="19"/>
                  <a:pt x="11" y="21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4"/>
                  <a:pt x="6" y="26"/>
                  <a:pt x="5" y="29"/>
                </a:cubicBezTo>
                <a:cubicBezTo>
                  <a:pt x="5" y="30"/>
                  <a:pt x="5" y="32"/>
                  <a:pt x="6" y="33"/>
                </a:cubicBezTo>
                <a:cubicBezTo>
                  <a:pt x="6" y="33"/>
                  <a:pt x="7" y="32"/>
                  <a:pt x="8" y="32"/>
                </a:cubicBezTo>
                <a:cubicBezTo>
                  <a:pt x="9" y="31"/>
                  <a:pt x="11" y="31"/>
                  <a:pt x="13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31"/>
                  <a:pt x="16" y="33"/>
                  <a:pt x="16" y="34"/>
                </a:cubicBezTo>
                <a:cubicBezTo>
                  <a:pt x="16" y="36"/>
                  <a:pt x="15" y="38"/>
                  <a:pt x="15" y="39"/>
                </a:cubicBezTo>
                <a:close/>
                <a:moveTo>
                  <a:pt x="16" y="60"/>
                </a:moveTo>
                <a:cubicBezTo>
                  <a:pt x="16" y="60"/>
                  <a:pt x="16" y="60"/>
                  <a:pt x="16" y="60"/>
                </a:cubicBezTo>
                <a:cubicBezTo>
                  <a:pt x="17" y="59"/>
                  <a:pt x="18" y="59"/>
                  <a:pt x="18" y="60"/>
                </a:cubicBezTo>
                <a:cubicBezTo>
                  <a:pt x="19" y="61"/>
                  <a:pt x="19" y="62"/>
                  <a:pt x="18" y="62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7"/>
                  <a:pt x="13" y="67"/>
                  <a:pt x="12" y="66"/>
                </a:cubicBezTo>
                <a:cubicBezTo>
                  <a:pt x="11" y="65"/>
                  <a:pt x="11" y="64"/>
                  <a:pt x="12" y="64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1" y="55"/>
                </a:moveTo>
                <a:cubicBezTo>
                  <a:pt x="11" y="55"/>
                  <a:pt x="11" y="55"/>
                  <a:pt x="11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4" y="56"/>
                  <a:pt x="14" y="57"/>
                  <a:pt x="13" y="57"/>
                </a:cubicBezTo>
                <a:cubicBezTo>
                  <a:pt x="5" y="66"/>
                  <a:pt x="5" y="66"/>
                  <a:pt x="5" y="66"/>
                </a:cubicBezTo>
                <a:cubicBezTo>
                  <a:pt x="4" y="67"/>
                  <a:pt x="3" y="67"/>
                  <a:pt x="2" y="66"/>
                </a:cubicBezTo>
                <a:cubicBezTo>
                  <a:pt x="2" y="66"/>
                  <a:pt x="2" y="65"/>
                  <a:pt x="2" y="64"/>
                </a:cubicBezTo>
                <a:cubicBezTo>
                  <a:pt x="11" y="55"/>
                  <a:pt x="11" y="55"/>
                  <a:pt x="11" y="5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2" name="Freeform 78"/>
          <p:cNvSpPr>
            <a:spLocks noEditPoints="1"/>
          </p:cNvSpPr>
          <p:nvPr/>
        </p:nvSpPr>
        <p:spPr>
          <a:xfrm>
            <a:off x="5119688" y="3484563"/>
            <a:ext cx="317500" cy="344487"/>
          </a:xfrm>
          <a:custGeom>
            <a:avLst/>
            <a:gdLst/>
            <a:ahLst/>
            <a:cxnLst>
              <a:cxn ang="0">
                <a:pos x="70971" y="108588"/>
              </a:cxn>
              <a:cxn ang="0">
                <a:pos x="138206" y="11233"/>
              </a:cxn>
              <a:cxn ang="0">
                <a:pos x="190500" y="29955"/>
              </a:cxn>
              <a:cxn ang="0">
                <a:pos x="306294" y="108588"/>
              </a:cxn>
              <a:cxn ang="0">
                <a:pos x="317500" y="333254"/>
              </a:cxn>
              <a:cxn ang="0">
                <a:pos x="14941" y="344487"/>
              </a:cxn>
              <a:cxn ang="0">
                <a:pos x="0" y="119822"/>
              </a:cxn>
              <a:cxn ang="0">
                <a:pos x="149412" y="41189"/>
              </a:cxn>
              <a:cxn ang="0">
                <a:pos x="160618" y="44933"/>
              </a:cxn>
              <a:cxn ang="0">
                <a:pos x="171824" y="41189"/>
              </a:cxn>
              <a:cxn ang="0">
                <a:pos x="171824" y="41189"/>
              </a:cxn>
              <a:cxn ang="0">
                <a:pos x="171824" y="18722"/>
              </a:cxn>
              <a:cxn ang="0">
                <a:pos x="145676" y="29955"/>
              </a:cxn>
              <a:cxn ang="0">
                <a:pos x="145676" y="56166"/>
              </a:cxn>
              <a:cxn ang="0">
                <a:pos x="175559" y="56166"/>
              </a:cxn>
              <a:cxn ang="0">
                <a:pos x="179294" y="262110"/>
              </a:cxn>
              <a:cxn ang="0">
                <a:pos x="190500" y="265854"/>
              </a:cxn>
              <a:cxn ang="0">
                <a:pos x="201706" y="247132"/>
              </a:cxn>
              <a:cxn ang="0">
                <a:pos x="183029" y="239643"/>
              </a:cxn>
              <a:cxn ang="0">
                <a:pos x="175559" y="247132"/>
              </a:cxn>
              <a:cxn ang="0">
                <a:pos x="246529" y="209688"/>
              </a:cxn>
              <a:cxn ang="0">
                <a:pos x="216647" y="243388"/>
              </a:cxn>
              <a:cxn ang="0">
                <a:pos x="194235" y="277087"/>
              </a:cxn>
              <a:cxn ang="0">
                <a:pos x="175559" y="277087"/>
              </a:cxn>
              <a:cxn ang="0">
                <a:pos x="145676" y="224665"/>
              </a:cxn>
              <a:cxn ang="0">
                <a:pos x="89647" y="262110"/>
              </a:cxn>
              <a:cxn ang="0">
                <a:pos x="70971" y="299554"/>
              </a:cxn>
              <a:cxn ang="0">
                <a:pos x="48559" y="295809"/>
              </a:cxn>
              <a:cxn ang="0">
                <a:pos x="56029" y="243388"/>
              </a:cxn>
              <a:cxn ang="0">
                <a:pos x="108324" y="205943"/>
              </a:cxn>
              <a:cxn ang="0">
                <a:pos x="127000" y="172244"/>
              </a:cxn>
              <a:cxn ang="0">
                <a:pos x="160618" y="205943"/>
              </a:cxn>
              <a:cxn ang="0">
                <a:pos x="179294" y="224665"/>
              </a:cxn>
              <a:cxn ang="0">
                <a:pos x="231588" y="190966"/>
              </a:cxn>
              <a:cxn ang="0">
                <a:pos x="283882" y="175988"/>
              </a:cxn>
              <a:cxn ang="0">
                <a:pos x="265206" y="209688"/>
              </a:cxn>
              <a:cxn ang="0">
                <a:pos x="179294" y="262110"/>
              </a:cxn>
              <a:cxn ang="0">
                <a:pos x="175559" y="243388"/>
              </a:cxn>
              <a:cxn ang="0">
                <a:pos x="175559" y="243388"/>
              </a:cxn>
              <a:cxn ang="0">
                <a:pos x="127000" y="209688"/>
              </a:cxn>
              <a:cxn ang="0">
                <a:pos x="149412" y="194710"/>
              </a:cxn>
              <a:cxn ang="0">
                <a:pos x="123265" y="190966"/>
              </a:cxn>
              <a:cxn ang="0">
                <a:pos x="48559" y="273343"/>
              </a:cxn>
              <a:cxn ang="0">
                <a:pos x="67235" y="284576"/>
              </a:cxn>
              <a:cxn ang="0">
                <a:pos x="74706" y="265854"/>
              </a:cxn>
              <a:cxn ang="0">
                <a:pos x="59765" y="258365"/>
              </a:cxn>
              <a:cxn ang="0">
                <a:pos x="242794" y="187221"/>
              </a:cxn>
              <a:cxn ang="0">
                <a:pos x="268941" y="190966"/>
              </a:cxn>
              <a:cxn ang="0">
                <a:pos x="254000" y="168499"/>
              </a:cxn>
              <a:cxn ang="0">
                <a:pos x="242794" y="187221"/>
              </a:cxn>
              <a:cxn ang="0">
                <a:pos x="26147" y="131055"/>
              </a:cxn>
              <a:cxn ang="0">
                <a:pos x="295088" y="131055"/>
              </a:cxn>
            </a:cxnLst>
            <a:pathLst>
              <a:path w="85" h="92">
                <a:moveTo>
                  <a:pt x="4" y="29"/>
                </a:moveTo>
                <a:cubicBezTo>
                  <a:pt x="4" y="29"/>
                  <a:pt x="4" y="29"/>
                  <a:pt x="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1"/>
                  <a:pt x="35" y="10"/>
                  <a:pt x="35" y="8"/>
                </a:cubicBezTo>
                <a:cubicBezTo>
                  <a:pt x="35" y="6"/>
                  <a:pt x="36" y="4"/>
                  <a:pt x="37" y="3"/>
                </a:cubicBezTo>
                <a:cubicBezTo>
                  <a:pt x="39" y="1"/>
                  <a:pt x="41" y="0"/>
                  <a:pt x="43" y="0"/>
                </a:cubicBezTo>
                <a:cubicBezTo>
                  <a:pt x="45" y="0"/>
                  <a:pt x="47" y="1"/>
                  <a:pt x="48" y="3"/>
                </a:cubicBezTo>
                <a:cubicBezTo>
                  <a:pt x="50" y="4"/>
                  <a:pt x="51" y="6"/>
                  <a:pt x="51" y="8"/>
                </a:cubicBezTo>
                <a:cubicBezTo>
                  <a:pt x="51" y="10"/>
                  <a:pt x="50" y="11"/>
                  <a:pt x="50" y="12"/>
                </a:cubicBezTo>
                <a:cubicBezTo>
                  <a:pt x="66" y="29"/>
                  <a:pt x="66" y="29"/>
                  <a:pt x="66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9"/>
                  <a:pt x="85" y="30"/>
                  <a:pt x="85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91"/>
                  <a:pt x="84" y="92"/>
                  <a:pt x="82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1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2" y="29"/>
                  <a:pt x="4" y="29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2"/>
                  <a:pt x="42" y="12"/>
                  <a:pt x="43" y="12"/>
                </a:cubicBezTo>
                <a:cubicBezTo>
                  <a:pt x="44" y="12"/>
                  <a:pt x="45" y="12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9"/>
                  <a:pt x="47" y="8"/>
                </a:cubicBezTo>
                <a:cubicBezTo>
                  <a:pt x="47" y="7"/>
                  <a:pt x="46" y="6"/>
                  <a:pt x="46" y="5"/>
                </a:cubicBezTo>
                <a:cubicBezTo>
                  <a:pt x="45" y="5"/>
                  <a:pt x="44" y="4"/>
                  <a:pt x="43" y="4"/>
                </a:cubicBezTo>
                <a:cubicBezTo>
                  <a:pt x="42" y="4"/>
                  <a:pt x="41" y="5"/>
                  <a:pt x="40" y="5"/>
                </a:cubicBezTo>
                <a:cubicBezTo>
                  <a:pt x="39" y="6"/>
                  <a:pt x="39" y="7"/>
                  <a:pt x="39" y="8"/>
                </a:cubicBezTo>
                <a:cubicBezTo>
                  <a:pt x="39" y="9"/>
                  <a:pt x="39" y="10"/>
                  <a:pt x="40" y="11"/>
                </a:cubicBezTo>
                <a:close/>
                <a:moveTo>
                  <a:pt x="39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25" y="29"/>
                  <a:pt x="25" y="29"/>
                  <a:pt x="25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47" y="15"/>
                  <a:pt x="47" y="15"/>
                  <a:pt x="47" y="15"/>
                </a:cubicBezTo>
                <a:cubicBezTo>
                  <a:pt x="46" y="16"/>
                  <a:pt x="44" y="16"/>
                  <a:pt x="43" y="16"/>
                </a:cubicBezTo>
                <a:cubicBezTo>
                  <a:pt x="41" y="16"/>
                  <a:pt x="40" y="16"/>
                  <a:pt x="39" y="15"/>
                </a:cubicBezTo>
                <a:close/>
                <a:moveTo>
                  <a:pt x="48" y="70"/>
                </a:moveTo>
                <a:cubicBezTo>
                  <a:pt x="48" y="70"/>
                  <a:pt x="48" y="70"/>
                  <a:pt x="48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1"/>
                  <a:pt x="50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2" y="70"/>
                  <a:pt x="53" y="70"/>
                  <a:pt x="53" y="69"/>
                </a:cubicBezTo>
                <a:cubicBezTo>
                  <a:pt x="54" y="68"/>
                  <a:pt x="54" y="67"/>
                  <a:pt x="54" y="66"/>
                </a:cubicBezTo>
                <a:cubicBezTo>
                  <a:pt x="54" y="65"/>
                  <a:pt x="53" y="65"/>
                  <a:pt x="52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4"/>
                  <a:pt x="50" y="63"/>
                  <a:pt x="4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8" y="64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7"/>
                  <a:pt x="47" y="68"/>
                </a:cubicBezTo>
                <a:cubicBezTo>
                  <a:pt x="47" y="69"/>
                  <a:pt x="48" y="70"/>
                  <a:pt x="48" y="70"/>
                </a:cubicBezTo>
                <a:close/>
                <a:moveTo>
                  <a:pt x="66" y="56"/>
                </a:moveTo>
                <a:cubicBezTo>
                  <a:pt x="66" y="56"/>
                  <a:pt x="66" y="56"/>
                  <a:pt x="66" y="56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9"/>
                  <a:pt x="57" y="71"/>
                </a:cubicBezTo>
                <a:cubicBezTo>
                  <a:pt x="56" y="73"/>
                  <a:pt x="54" y="74"/>
                  <a:pt x="52" y="74"/>
                </a:cubicBezTo>
                <a:cubicBezTo>
                  <a:pt x="52" y="74"/>
                  <a:pt x="52" y="74"/>
                  <a:pt x="52" y="74"/>
                </a:cubicBezTo>
                <a:cubicBezTo>
                  <a:pt x="50" y="75"/>
                  <a:pt x="48" y="75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3"/>
                  <a:pt x="44" y="71"/>
                  <a:pt x="43" y="69"/>
                </a:cubicBezTo>
                <a:cubicBezTo>
                  <a:pt x="43" y="68"/>
                  <a:pt x="43" y="66"/>
                  <a:pt x="43" y="65"/>
                </a:cubicBezTo>
                <a:cubicBezTo>
                  <a:pt x="39" y="60"/>
                  <a:pt x="39" y="60"/>
                  <a:pt x="39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1"/>
                  <a:pt x="35" y="61"/>
                  <a:pt x="34" y="6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2"/>
                  <a:pt x="24" y="74"/>
                  <a:pt x="23" y="76"/>
                </a:cubicBezTo>
                <a:cubicBezTo>
                  <a:pt x="22" y="78"/>
                  <a:pt x="21" y="79"/>
                  <a:pt x="19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17" y="80"/>
                  <a:pt x="15" y="80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1" y="78"/>
                  <a:pt x="10" y="76"/>
                  <a:pt x="10" y="74"/>
                </a:cubicBezTo>
                <a:cubicBezTo>
                  <a:pt x="9" y="72"/>
                  <a:pt x="9" y="70"/>
                  <a:pt x="10" y="69"/>
                </a:cubicBezTo>
                <a:cubicBezTo>
                  <a:pt x="11" y="67"/>
                  <a:pt x="13" y="66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6" y="65"/>
                  <a:pt x="18" y="65"/>
                  <a:pt x="19" y="6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3"/>
                  <a:pt x="29" y="51"/>
                  <a:pt x="30" y="49"/>
                </a:cubicBezTo>
                <a:cubicBezTo>
                  <a:pt x="31" y="47"/>
                  <a:pt x="32" y="46"/>
                  <a:pt x="34" y="46"/>
                </a:cubicBezTo>
                <a:cubicBezTo>
                  <a:pt x="36" y="45"/>
                  <a:pt x="38" y="45"/>
                  <a:pt x="40" y="47"/>
                </a:cubicBezTo>
                <a:cubicBezTo>
                  <a:pt x="42" y="47"/>
                  <a:pt x="43" y="49"/>
                  <a:pt x="43" y="51"/>
                </a:cubicBezTo>
                <a:cubicBezTo>
                  <a:pt x="44" y="52"/>
                  <a:pt x="44" y="54"/>
                  <a:pt x="43" y="55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50" y="60"/>
                  <a:pt x="51" y="60"/>
                  <a:pt x="53" y="60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47"/>
                  <a:pt x="63" y="43"/>
                  <a:pt x="67" y="41"/>
                </a:cubicBezTo>
                <a:cubicBezTo>
                  <a:pt x="71" y="40"/>
                  <a:pt x="75" y="43"/>
                  <a:pt x="76" y="47"/>
                </a:cubicBezTo>
                <a:cubicBezTo>
                  <a:pt x="77" y="49"/>
                  <a:pt x="76" y="51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4" y="54"/>
                  <a:pt x="73" y="55"/>
                  <a:pt x="71" y="56"/>
                </a:cubicBezTo>
                <a:cubicBezTo>
                  <a:pt x="69" y="56"/>
                  <a:pt x="68" y="56"/>
                  <a:pt x="66" y="56"/>
                </a:cubicBezTo>
                <a:close/>
                <a:moveTo>
                  <a:pt x="48" y="70"/>
                </a:moveTo>
                <a:cubicBezTo>
                  <a:pt x="48" y="70"/>
                  <a:pt x="48" y="70"/>
                  <a:pt x="48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8" y="70"/>
                  <a:pt x="48" y="70"/>
                  <a:pt x="48" y="70"/>
                </a:cubicBezTo>
                <a:close/>
                <a:moveTo>
                  <a:pt x="47" y="65"/>
                </a:move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lose/>
                <a:moveTo>
                  <a:pt x="33" y="54"/>
                </a:move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4" y="56"/>
                  <a:pt x="34" y="56"/>
                </a:cubicBezTo>
                <a:cubicBezTo>
                  <a:pt x="35" y="57"/>
                  <a:pt x="36" y="57"/>
                  <a:pt x="37" y="56"/>
                </a:cubicBezTo>
                <a:cubicBezTo>
                  <a:pt x="38" y="56"/>
                  <a:pt x="39" y="56"/>
                  <a:pt x="39" y="55"/>
                </a:cubicBezTo>
                <a:cubicBezTo>
                  <a:pt x="40" y="54"/>
                  <a:pt x="40" y="53"/>
                  <a:pt x="40" y="52"/>
                </a:cubicBezTo>
                <a:cubicBezTo>
                  <a:pt x="39" y="51"/>
                  <a:pt x="39" y="50"/>
                  <a:pt x="38" y="50"/>
                </a:cubicBezTo>
                <a:cubicBezTo>
                  <a:pt x="37" y="49"/>
                  <a:pt x="36" y="49"/>
                  <a:pt x="35" y="50"/>
                </a:cubicBezTo>
                <a:cubicBezTo>
                  <a:pt x="34" y="50"/>
                  <a:pt x="34" y="50"/>
                  <a:pt x="33" y="51"/>
                </a:cubicBezTo>
                <a:cubicBezTo>
                  <a:pt x="33" y="52"/>
                  <a:pt x="32" y="53"/>
                  <a:pt x="33" y="54"/>
                </a:cubicBezTo>
                <a:close/>
                <a:moveTo>
                  <a:pt x="13" y="73"/>
                </a:moveTo>
                <a:cubicBezTo>
                  <a:pt x="13" y="73"/>
                  <a:pt x="13" y="73"/>
                  <a:pt x="13" y="73"/>
                </a:cubicBezTo>
                <a:cubicBezTo>
                  <a:pt x="14" y="74"/>
                  <a:pt x="14" y="75"/>
                  <a:pt x="15" y="75"/>
                </a:cubicBezTo>
                <a:cubicBezTo>
                  <a:pt x="15" y="75"/>
                  <a:pt x="15" y="75"/>
                  <a:pt x="15" y="75"/>
                </a:cubicBezTo>
                <a:cubicBezTo>
                  <a:pt x="16" y="76"/>
                  <a:pt x="17" y="76"/>
                  <a:pt x="18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5"/>
                  <a:pt x="20" y="74"/>
                </a:cubicBezTo>
                <a:cubicBezTo>
                  <a:pt x="20" y="73"/>
                  <a:pt x="20" y="72"/>
                  <a:pt x="20" y="71"/>
                </a:cubicBezTo>
                <a:cubicBezTo>
                  <a:pt x="20" y="71"/>
                  <a:pt x="19" y="70"/>
                  <a:pt x="19" y="69"/>
                </a:cubicBezTo>
                <a:cubicBezTo>
                  <a:pt x="18" y="69"/>
                  <a:pt x="17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3" y="71"/>
                  <a:pt x="13" y="72"/>
                  <a:pt x="13" y="73"/>
                </a:cubicBezTo>
                <a:close/>
                <a:moveTo>
                  <a:pt x="65" y="50"/>
                </a:moveTo>
                <a:cubicBezTo>
                  <a:pt x="65" y="50"/>
                  <a:pt x="65" y="50"/>
                  <a:pt x="65" y="50"/>
                </a:cubicBezTo>
                <a:cubicBezTo>
                  <a:pt x="66" y="52"/>
                  <a:pt x="68" y="53"/>
                  <a:pt x="70" y="52"/>
                </a:cubicBezTo>
                <a:cubicBezTo>
                  <a:pt x="71" y="52"/>
                  <a:pt x="71" y="51"/>
                  <a:pt x="72" y="51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49"/>
                  <a:pt x="72" y="48"/>
                </a:cubicBezTo>
                <a:cubicBezTo>
                  <a:pt x="72" y="46"/>
                  <a:pt x="70" y="45"/>
                  <a:pt x="68" y="45"/>
                </a:cubicBezTo>
                <a:cubicBezTo>
                  <a:pt x="66" y="46"/>
                  <a:pt x="65" y="48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lose/>
                <a:moveTo>
                  <a:pt x="79" y="35"/>
                </a:moveTo>
                <a:cubicBezTo>
                  <a:pt x="79" y="35"/>
                  <a:pt x="79" y="35"/>
                  <a:pt x="7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86"/>
                  <a:pt x="7" y="86"/>
                  <a:pt x="7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35"/>
                  <a:pt x="79" y="35"/>
                  <a:pt x="79" y="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3" name="Freeform 79"/>
          <p:cNvSpPr>
            <a:spLocks noEditPoints="1"/>
          </p:cNvSpPr>
          <p:nvPr/>
        </p:nvSpPr>
        <p:spPr>
          <a:xfrm>
            <a:off x="4872038" y="4170363"/>
            <a:ext cx="187325" cy="184150"/>
          </a:xfrm>
          <a:custGeom>
            <a:avLst/>
            <a:gdLst/>
            <a:ahLst/>
            <a:cxnLst>
              <a:cxn ang="0">
                <a:pos x="7493" y="26307"/>
              </a:cxn>
              <a:cxn ang="0">
                <a:pos x="52451" y="18791"/>
              </a:cxn>
              <a:cxn ang="0">
                <a:pos x="56198" y="7516"/>
              </a:cxn>
              <a:cxn ang="0">
                <a:pos x="116142" y="0"/>
              </a:cxn>
              <a:cxn ang="0">
                <a:pos x="131128" y="7516"/>
              </a:cxn>
              <a:cxn ang="0">
                <a:pos x="134874" y="26307"/>
              </a:cxn>
              <a:cxn ang="0">
                <a:pos x="187325" y="33823"/>
              </a:cxn>
              <a:cxn ang="0">
                <a:pos x="187325" y="108987"/>
              </a:cxn>
              <a:cxn ang="0">
                <a:pos x="183579" y="176634"/>
              </a:cxn>
              <a:cxn ang="0">
                <a:pos x="176086" y="184150"/>
              </a:cxn>
              <a:cxn ang="0">
                <a:pos x="11240" y="184150"/>
              </a:cxn>
              <a:cxn ang="0">
                <a:pos x="3747" y="116503"/>
              </a:cxn>
              <a:cxn ang="0">
                <a:pos x="0" y="108987"/>
              </a:cxn>
              <a:cxn ang="0">
                <a:pos x="7493" y="26307"/>
              </a:cxn>
              <a:cxn ang="0">
                <a:pos x="59944" y="26307"/>
              </a:cxn>
              <a:cxn ang="0">
                <a:pos x="127381" y="18791"/>
              </a:cxn>
              <a:cxn ang="0">
                <a:pos x="123635" y="11274"/>
              </a:cxn>
              <a:cxn ang="0">
                <a:pos x="116142" y="11274"/>
              </a:cxn>
              <a:cxn ang="0">
                <a:pos x="63691" y="11274"/>
              </a:cxn>
              <a:cxn ang="0">
                <a:pos x="59944" y="18791"/>
              </a:cxn>
              <a:cxn ang="0">
                <a:pos x="78677" y="90196"/>
              </a:cxn>
              <a:cxn ang="0">
                <a:pos x="78677" y="90196"/>
              </a:cxn>
              <a:cxn ang="0">
                <a:pos x="108649" y="90196"/>
              </a:cxn>
              <a:cxn ang="0">
                <a:pos x="112395" y="93954"/>
              </a:cxn>
              <a:cxn ang="0">
                <a:pos x="172339" y="101470"/>
              </a:cxn>
              <a:cxn ang="0">
                <a:pos x="14986" y="41340"/>
              </a:cxn>
              <a:cxn ang="0">
                <a:pos x="71184" y="101470"/>
              </a:cxn>
              <a:cxn ang="0">
                <a:pos x="78677" y="90196"/>
              </a:cxn>
              <a:cxn ang="0">
                <a:pos x="112395" y="116503"/>
              </a:cxn>
              <a:cxn ang="0">
                <a:pos x="108649" y="131536"/>
              </a:cxn>
              <a:cxn ang="0">
                <a:pos x="93663" y="131536"/>
              </a:cxn>
              <a:cxn ang="0">
                <a:pos x="71184" y="124019"/>
              </a:cxn>
              <a:cxn ang="0">
                <a:pos x="71184" y="116503"/>
              </a:cxn>
              <a:cxn ang="0">
                <a:pos x="18733" y="169117"/>
              </a:cxn>
              <a:cxn ang="0">
                <a:pos x="168593" y="116503"/>
              </a:cxn>
              <a:cxn ang="0">
                <a:pos x="93663" y="97712"/>
              </a:cxn>
              <a:cxn ang="0">
                <a:pos x="82423" y="97712"/>
              </a:cxn>
              <a:cxn ang="0">
                <a:pos x="82423" y="120261"/>
              </a:cxn>
              <a:cxn ang="0">
                <a:pos x="104902" y="120261"/>
              </a:cxn>
              <a:cxn ang="0">
                <a:pos x="104902" y="97712"/>
              </a:cxn>
            </a:cxnLst>
            <a:pathLst>
              <a:path w="50" h="49"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17" y="0"/>
                  <a:pt x="1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3"/>
                  <a:pt x="36" y="4"/>
                  <a:pt x="36" y="5"/>
                </a:cubicBezTo>
                <a:cubicBezTo>
                  <a:pt x="36" y="7"/>
                  <a:pt x="36" y="7"/>
                  <a:pt x="36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7"/>
                  <a:pt x="50" y="8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30"/>
                  <a:pt x="49" y="31"/>
                  <a:pt x="49" y="31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8" y="49"/>
                  <a:pt x="47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9"/>
                  <a:pt x="1" y="48"/>
                  <a:pt x="1" y="47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4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2" y="3"/>
                  <a:pt x="31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6" y="5"/>
                  <a:pt x="16" y="5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21" y="24"/>
                </a:move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4"/>
                  <a:pt x="30" y="24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7"/>
                  <a:pt x="30" y="27"/>
                  <a:pt x="30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11"/>
                  <a:pt x="46" y="11"/>
                  <a:pt x="46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7"/>
                  <a:pt x="4" y="27"/>
                  <a:pt x="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4"/>
                  <a:pt x="20" y="24"/>
                  <a:pt x="21" y="24"/>
                </a:cubicBezTo>
                <a:close/>
                <a:moveTo>
                  <a:pt x="30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35"/>
                  <a:pt x="19" y="34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1"/>
                  <a:pt x="19" y="31"/>
                  <a:pt x="19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45"/>
                  <a:pt x="5" y="45"/>
                  <a:pt x="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31"/>
                  <a:pt x="45" y="31"/>
                  <a:pt x="45" y="31"/>
                </a:cubicBezTo>
                <a:cubicBezTo>
                  <a:pt x="30" y="31"/>
                  <a:pt x="30" y="31"/>
                  <a:pt x="30" y="31"/>
                </a:cubicBez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2"/>
                  <a:pt x="22" y="32"/>
                  <a:pt x="22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6"/>
                  <a:pt x="28" y="26"/>
                  <a:pt x="28" y="26"/>
                </a:cubicBezTo>
                <a:cubicBezTo>
                  <a:pt x="25" y="26"/>
                  <a:pt x="25" y="26"/>
                  <a:pt x="25" y="2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4" name="Freeform 80"/>
          <p:cNvSpPr>
            <a:spLocks noEditPoints="1"/>
          </p:cNvSpPr>
          <p:nvPr/>
        </p:nvSpPr>
        <p:spPr>
          <a:xfrm>
            <a:off x="3465513" y="3241675"/>
            <a:ext cx="255587" cy="198438"/>
          </a:xfrm>
          <a:custGeom>
            <a:avLst/>
            <a:gdLst/>
            <a:ahLst/>
            <a:cxnLst>
              <a:cxn ang="0">
                <a:pos x="3759" y="67394"/>
              </a:cxn>
              <a:cxn ang="0">
                <a:pos x="37586" y="7488"/>
              </a:cxn>
              <a:cxn ang="0">
                <a:pos x="45104" y="0"/>
              </a:cxn>
              <a:cxn ang="0">
                <a:pos x="206725" y="0"/>
              </a:cxn>
              <a:cxn ang="0">
                <a:pos x="218001" y="7488"/>
              </a:cxn>
              <a:cxn ang="0">
                <a:pos x="251828" y="67394"/>
              </a:cxn>
              <a:cxn ang="0">
                <a:pos x="251828" y="78626"/>
              </a:cxn>
              <a:cxn ang="0">
                <a:pos x="251828" y="78626"/>
              </a:cxn>
              <a:cxn ang="0">
                <a:pos x="135311" y="194694"/>
              </a:cxn>
              <a:cxn ang="0">
                <a:pos x="120276" y="194694"/>
              </a:cxn>
              <a:cxn ang="0">
                <a:pos x="120276" y="194694"/>
              </a:cxn>
              <a:cxn ang="0">
                <a:pos x="3759" y="78626"/>
              </a:cxn>
              <a:cxn ang="0">
                <a:pos x="3759" y="67394"/>
              </a:cxn>
              <a:cxn ang="0">
                <a:pos x="26310" y="67394"/>
              </a:cxn>
              <a:cxn ang="0">
                <a:pos x="26310" y="67394"/>
              </a:cxn>
              <a:cxn ang="0">
                <a:pos x="75173" y="67394"/>
              </a:cxn>
              <a:cxn ang="0">
                <a:pos x="48862" y="26209"/>
              </a:cxn>
              <a:cxn ang="0">
                <a:pos x="26310" y="67394"/>
              </a:cxn>
              <a:cxn ang="0">
                <a:pos x="206725" y="26209"/>
              </a:cxn>
              <a:cxn ang="0">
                <a:pos x="206725" y="26209"/>
              </a:cxn>
              <a:cxn ang="0">
                <a:pos x="180414" y="67394"/>
              </a:cxn>
              <a:cxn ang="0">
                <a:pos x="229277" y="67394"/>
              </a:cxn>
              <a:cxn ang="0">
                <a:pos x="206725" y="26209"/>
              </a:cxn>
              <a:cxn ang="0">
                <a:pos x="225518" y="78626"/>
              </a:cxn>
              <a:cxn ang="0">
                <a:pos x="225518" y="78626"/>
              </a:cxn>
              <a:cxn ang="0">
                <a:pos x="172897" y="78626"/>
              </a:cxn>
              <a:cxn ang="0">
                <a:pos x="146587" y="157253"/>
              </a:cxn>
              <a:cxn ang="0">
                <a:pos x="225518" y="78626"/>
              </a:cxn>
              <a:cxn ang="0">
                <a:pos x="109000" y="157253"/>
              </a:cxn>
              <a:cxn ang="0">
                <a:pos x="109000" y="157253"/>
              </a:cxn>
              <a:cxn ang="0">
                <a:pos x="78931" y="78626"/>
              </a:cxn>
              <a:cxn ang="0">
                <a:pos x="30069" y="78626"/>
              </a:cxn>
              <a:cxn ang="0">
                <a:pos x="109000" y="157253"/>
              </a:cxn>
              <a:cxn ang="0">
                <a:pos x="195449" y="18721"/>
              </a:cxn>
              <a:cxn ang="0">
                <a:pos x="195449" y="18721"/>
              </a:cxn>
              <a:cxn ang="0">
                <a:pos x="142828" y="18721"/>
              </a:cxn>
              <a:cxn ang="0">
                <a:pos x="169138" y="59906"/>
              </a:cxn>
              <a:cxn ang="0">
                <a:pos x="195449" y="18721"/>
              </a:cxn>
              <a:cxn ang="0">
                <a:pos x="112759" y="18721"/>
              </a:cxn>
              <a:cxn ang="0">
                <a:pos x="112759" y="18721"/>
              </a:cxn>
              <a:cxn ang="0">
                <a:pos x="60138" y="18721"/>
              </a:cxn>
              <a:cxn ang="0">
                <a:pos x="86449" y="59906"/>
              </a:cxn>
              <a:cxn ang="0">
                <a:pos x="112759" y="18721"/>
              </a:cxn>
              <a:cxn ang="0">
                <a:pos x="93966" y="67394"/>
              </a:cxn>
              <a:cxn ang="0">
                <a:pos x="93966" y="67394"/>
              </a:cxn>
              <a:cxn ang="0">
                <a:pos x="157863" y="67394"/>
              </a:cxn>
              <a:cxn ang="0">
                <a:pos x="127794" y="22465"/>
              </a:cxn>
              <a:cxn ang="0">
                <a:pos x="93966" y="67394"/>
              </a:cxn>
              <a:cxn ang="0">
                <a:pos x="161621" y="78626"/>
              </a:cxn>
              <a:cxn ang="0">
                <a:pos x="161621" y="78626"/>
              </a:cxn>
              <a:cxn ang="0">
                <a:pos x="93966" y="78626"/>
              </a:cxn>
              <a:cxn ang="0">
                <a:pos x="127794" y="172229"/>
              </a:cxn>
              <a:cxn ang="0">
                <a:pos x="161621" y="78626"/>
              </a:cxn>
            </a:cxnLst>
            <a:pathLst>
              <a:path w="68" h="53">
                <a:moveTo>
                  <a:pt x="1" y="18"/>
                </a:moveTo>
                <a:cubicBezTo>
                  <a:pt x="10" y="2"/>
                  <a:pt x="10" y="2"/>
                  <a:pt x="10" y="2"/>
                </a:cubicBezTo>
                <a:cubicBezTo>
                  <a:pt x="11" y="1"/>
                  <a:pt x="12" y="0"/>
                  <a:pt x="12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2"/>
                </a:cubicBezTo>
                <a:cubicBezTo>
                  <a:pt x="67" y="18"/>
                  <a:pt x="67" y="18"/>
                  <a:pt x="67" y="18"/>
                </a:cubicBezTo>
                <a:cubicBezTo>
                  <a:pt x="68" y="19"/>
                  <a:pt x="68" y="20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3"/>
                  <a:pt x="33" y="53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0"/>
                  <a:pt x="0" y="19"/>
                  <a:pt x="1" y="18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3" y="7"/>
                  <a:pt x="13" y="7"/>
                  <a:pt x="13" y="7"/>
                </a:cubicBezTo>
                <a:cubicBezTo>
                  <a:pt x="7" y="18"/>
                  <a:pt x="7" y="18"/>
                  <a:pt x="7" y="18"/>
                </a:cubicBezTo>
                <a:close/>
                <a:moveTo>
                  <a:pt x="55" y="7"/>
                </a:moveTo>
                <a:cubicBezTo>
                  <a:pt x="55" y="7"/>
                  <a:pt x="55" y="7"/>
                  <a:pt x="55" y="7"/>
                </a:cubicBezTo>
                <a:cubicBezTo>
                  <a:pt x="48" y="18"/>
                  <a:pt x="48" y="18"/>
                  <a:pt x="48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55" y="7"/>
                  <a:pt x="55" y="7"/>
                  <a:pt x="55" y="7"/>
                </a:cubicBezTo>
                <a:close/>
                <a:moveTo>
                  <a:pt x="60" y="21"/>
                </a:moveTo>
                <a:cubicBezTo>
                  <a:pt x="60" y="21"/>
                  <a:pt x="60" y="21"/>
                  <a:pt x="60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39" y="42"/>
                  <a:pt x="39" y="42"/>
                  <a:pt x="39" y="42"/>
                </a:cubicBezTo>
                <a:cubicBezTo>
                  <a:pt x="60" y="21"/>
                  <a:pt x="60" y="21"/>
                  <a:pt x="60" y="21"/>
                </a:cubicBezTo>
                <a:close/>
                <a:moveTo>
                  <a:pt x="29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1" y="21"/>
                  <a:pt x="21" y="21"/>
                  <a:pt x="2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2" y="5"/>
                </a:moveTo>
                <a:cubicBezTo>
                  <a:pt x="52" y="5"/>
                  <a:pt x="52" y="5"/>
                  <a:pt x="52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45" y="16"/>
                  <a:pt x="45" y="16"/>
                  <a:pt x="45" y="16"/>
                </a:cubicBezTo>
                <a:cubicBezTo>
                  <a:pt x="52" y="5"/>
                  <a:pt x="52" y="5"/>
                  <a:pt x="52" y="5"/>
                </a:cubicBezTo>
                <a:close/>
                <a:moveTo>
                  <a:pt x="30" y="5"/>
                </a:moveTo>
                <a:cubicBezTo>
                  <a:pt x="30" y="5"/>
                  <a:pt x="30" y="5"/>
                  <a:pt x="3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23" y="16"/>
                  <a:pt x="23" y="16"/>
                  <a:pt x="23" y="16"/>
                </a:cubicBezTo>
                <a:cubicBezTo>
                  <a:pt x="30" y="5"/>
                  <a:pt x="30" y="5"/>
                  <a:pt x="30" y="5"/>
                </a:cubicBezTo>
                <a:close/>
                <a:moveTo>
                  <a:pt x="25" y="18"/>
                </a:moveTo>
                <a:cubicBezTo>
                  <a:pt x="25" y="18"/>
                  <a:pt x="25" y="18"/>
                  <a:pt x="25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43" y="21"/>
                </a:moveTo>
                <a:cubicBezTo>
                  <a:pt x="43" y="21"/>
                  <a:pt x="43" y="21"/>
                  <a:pt x="4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34" y="46"/>
                  <a:pt x="34" y="46"/>
                  <a:pt x="34" y="46"/>
                </a:cubicBezTo>
                <a:cubicBezTo>
                  <a:pt x="43" y="21"/>
                  <a:pt x="43" y="21"/>
                  <a:pt x="43" y="2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5" name="Freeform 81"/>
          <p:cNvSpPr>
            <a:spLocks noEditPoints="1"/>
          </p:cNvSpPr>
          <p:nvPr/>
        </p:nvSpPr>
        <p:spPr>
          <a:xfrm>
            <a:off x="2794000" y="3687763"/>
            <a:ext cx="192088" cy="198437"/>
          </a:xfrm>
          <a:custGeom>
            <a:avLst/>
            <a:gdLst/>
            <a:ahLst/>
            <a:cxnLst>
              <a:cxn ang="0">
                <a:pos x="105460" y="164740"/>
              </a:cxn>
              <a:cxn ang="0">
                <a:pos x="90394" y="164740"/>
              </a:cxn>
              <a:cxn ang="0">
                <a:pos x="41431" y="29953"/>
              </a:cxn>
              <a:cxn ang="0">
                <a:pos x="48964" y="37441"/>
              </a:cxn>
              <a:cxn ang="0">
                <a:pos x="33898" y="37441"/>
              </a:cxn>
              <a:cxn ang="0">
                <a:pos x="150657" y="29953"/>
              </a:cxn>
              <a:cxn ang="0">
                <a:pos x="158190" y="37441"/>
              </a:cxn>
              <a:cxn ang="0">
                <a:pos x="143124" y="37441"/>
              </a:cxn>
              <a:cxn ang="0">
                <a:pos x="97927" y="142276"/>
              </a:cxn>
              <a:cxn ang="0">
                <a:pos x="124292" y="108579"/>
              </a:cxn>
              <a:cxn ang="0">
                <a:pos x="135592" y="56161"/>
              </a:cxn>
              <a:cxn ang="0">
                <a:pos x="131825" y="52417"/>
              </a:cxn>
              <a:cxn ang="0">
                <a:pos x="56496" y="56161"/>
              </a:cxn>
              <a:cxn ang="0">
                <a:pos x="67796" y="108579"/>
              </a:cxn>
              <a:cxn ang="0">
                <a:pos x="135592" y="112323"/>
              </a:cxn>
              <a:cxn ang="0">
                <a:pos x="97927" y="153508"/>
              </a:cxn>
              <a:cxn ang="0">
                <a:pos x="94161" y="153508"/>
              </a:cxn>
              <a:cxn ang="0">
                <a:pos x="45197" y="59906"/>
              </a:cxn>
              <a:cxn ang="0">
                <a:pos x="48964" y="52417"/>
              </a:cxn>
              <a:cxn ang="0">
                <a:pos x="56496" y="44929"/>
              </a:cxn>
              <a:cxn ang="0">
                <a:pos x="135592" y="44929"/>
              </a:cxn>
              <a:cxn ang="0">
                <a:pos x="143124" y="52417"/>
              </a:cxn>
              <a:cxn ang="0">
                <a:pos x="146891" y="56161"/>
              </a:cxn>
              <a:cxn ang="0">
                <a:pos x="135592" y="112323"/>
              </a:cxn>
              <a:cxn ang="0">
                <a:pos x="97927" y="183461"/>
              </a:cxn>
              <a:cxn ang="0">
                <a:pos x="177022" y="41185"/>
              </a:cxn>
              <a:cxn ang="0">
                <a:pos x="41431" y="14976"/>
              </a:cxn>
              <a:cxn ang="0">
                <a:pos x="18832" y="44929"/>
              </a:cxn>
              <a:cxn ang="0">
                <a:pos x="101694" y="198437"/>
              </a:cxn>
              <a:cxn ang="0">
                <a:pos x="94161" y="198437"/>
              </a:cxn>
              <a:cxn ang="0">
                <a:pos x="3766" y="37441"/>
              </a:cxn>
              <a:cxn ang="0">
                <a:pos x="7533" y="26209"/>
              </a:cxn>
              <a:cxn ang="0">
                <a:pos x="26365" y="7488"/>
              </a:cxn>
              <a:cxn ang="0">
                <a:pos x="158190" y="0"/>
              </a:cxn>
              <a:cxn ang="0">
                <a:pos x="165723" y="7488"/>
              </a:cxn>
              <a:cxn ang="0">
                <a:pos x="192088" y="33697"/>
              </a:cxn>
              <a:cxn ang="0">
                <a:pos x="192088" y="44929"/>
              </a:cxn>
            </a:cxnLst>
            <a:pathLst>
              <a:path w="51" h="53">
                <a:moveTo>
                  <a:pt x="26" y="42"/>
                </a:moveTo>
                <a:cubicBezTo>
                  <a:pt x="27" y="42"/>
                  <a:pt x="28" y="42"/>
                  <a:pt x="28" y="44"/>
                </a:cubicBezTo>
                <a:cubicBezTo>
                  <a:pt x="28" y="45"/>
                  <a:pt x="27" y="46"/>
                  <a:pt x="26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24" y="42"/>
                  <a:pt x="25" y="42"/>
                  <a:pt x="26" y="42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2" y="8"/>
                  <a:pt x="13" y="9"/>
                  <a:pt x="13" y="10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9" y="11"/>
                  <a:pt x="9" y="10"/>
                </a:cubicBezTo>
                <a:cubicBezTo>
                  <a:pt x="9" y="9"/>
                  <a:pt x="10" y="8"/>
                  <a:pt x="11" y="8"/>
                </a:cubicBezTo>
                <a:close/>
                <a:moveTo>
                  <a:pt x="40" y="8"/>
                </a:move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2" y="9"/>
                  <a:pt x="42" y="10"/>
                </a:cubicBezTo>
                <a:cubicBezTo>
                  <a:pt x="42" y="11"/>
                  <a:pt x="41" y="12"/>
                  <a:pt x="40" y="12"/>
                </a:cubicBezTo>
                <a:cubicBezTo>
                  <a:pt x="39" y="12"/>
                  <a:pt x="38" y="11"/>
                  <a:pt x="38" y="10"/>
                </a:cubicBezTo>
                <a:cubicBezTo>
                  <a:pt x="38" y="9"/>
                  <a:pt x="39" y="8"/>
                  <a:pt x="40" y="8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9" y="36"/>
                  <a:pt x="31" y="32"/>
                  <a:pt x="33" y="29"/>
                </a:cubicBezTo>
                <a:cubicBezTo>
                  <a:pt x="35" y="25"/>
                  <a:pt x="37" y="21"/>
                  <a:pt x="37" y="16"/>
                </a:cubicBezTo>
                <a:cubicBezTo>
                  <a:pt x="37" y="16"/>
                  <a:pt x="37" y="16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5"/>
                  <a:pt x="15" y="15"/>
                </a:cubicBezTo>
                <a:cubicBezTo>
                  <a:pt x="15" y="16"/>
                  <a:pt x="14" y="16"/>
                  <a:pt x="14" y="16"/>
                </a:cubicBezTo>
                <a:cubicBezTo>
                  <a:pt x="15" y="21"/>
                  <a:pt x="16" y="25"/>
                  <a:pt x="18" y="29"/>
                </a:cubicBezTo>
                <a:cubicBezTo>
                  <a:pt x="20" y="32"/>
                  <a:pt x="23" y="36"/>
                  <a:pt x="26" y="38"/>
                </a:cubicBezTo>
                <a:close/>
                <a:moveTo>
                  <a:pt x="36" y="30"/>
                </a:moveTo>
                <a:cubicBezTo>
                  <a:pt x="36" y="30"/>
                  <a:pt x="36" y="30"/>
                  <a:pt x="36" y="30"/>
                </a:cubicBezTo>
                <a:cubicBezTo>
                  <a:pt x="33" y="34"/>
                  <a:pt x="30" y="38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5" y="41"/>
                  <a:pt x="25" y="41"/>
                </a:cubicBezTo>
                <a:cubicBezTo>
                  <a:pt x="21" y="38"/>
                  <a:pt x="18" y="34"/>
                  <a:pt x="16" y="30"/>
                </a:cubicBezTo>
                <a:cubicBezTo>
                  <a:pt x="14" y="26"/>
                  <a:pt x="12" y="21"/>
                  <a:pt x="12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4"/>
                  <a:pt x="39" y="15"/>
                </a:cubicBezTo>
                <a:cubicBezTo>
                  <a:pt x="40" y="15"/>
                  <a:pt x="40" y="16"/>
                  <a:pt x="40" y="16"/>
                </a:cubicBezTo>
                <a:cubicBezTo>
                  <a:pt x="39" y="21"/>
                  <a:pt x="38" y="26"/>
                  <a:pt x="36" y="30"/>
                </a:cubicBezTo>
                <a:close/>
                <a:moveTo>
                  <a:pt x="26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39" y="42"/>
                  <a:pt x="47" y="27"/>
                  <a:pt x="47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4" y="10"/>
                  <a:pt x="41" y="7"/>
                  <a:pt x="4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7"/>
                  <a:pt x="8" y="10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27"/>
                  <a:pt x="12" y="42"/>
                  <a:pt x="26" y="49"/>
                </a:cubicBezTo>
                <a:close/>
                <a:moveTo>
                  <a:pt x="27" y="53"/>
                </a:moveTo>
                <a:cubicBezTo>
                  <a:pt x="27" y="53"/>
                  <a:pt x="27" y="53"/>
                  <a:pt x="27" y="53"/>
                </a:cubicBezTo>
                <a:cubicBezTo>
                  <a:pt x="26" y="53"/>
                  <a:pt x="25" y="53"/>
                  <a:pt x="25" y="53"/>
                </a:cubicBezTo>
                <a:cubicBezTo>
                  <a:pt x="10" y="45"/>
                  <a:pt x="0" y="29"/>
                  <a:pt x="0" y="12"/>
                </a:cubicBezTo>
                <a:cubicBezTo>
                  <a:pt x="0" y="12"/>
                  <a:pt x="1" y="11"/>
                  <a:pt x="1" y="10"/>
                </a:cubicBezTo>
                <a:cubicBezTo>
                  <a:pt x="1" y="10"/>
                  <a:pt x="1" y="9"/>
                  <a:pt x="1" y="9"/>
                </a:cubicBezTo>
                <a:cubicBezTo>
                  <a:pt x="1" y="8"/>
                  <a:pt x="1" y="7"/>
                  <a:pt x="2" y="7"/>
                </a:cubicBezTo>
                <a:cubicBezTo>
                  <a:pt x="5" y="7"/>
                  <a:pt x="7" y="4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8" y="0"/>
                  <a:pt x="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4" y="1"/>
                  <a:pt x="44" y="2"/>
                </a:cubicBezTo>
                <a:cubicBezTo>
                  <a:pt x="44" y="4"/>
                  <a:pt x="46" y="7"/>
                  <a:pt x="49" y="7"/>
                </a:cubicBezTo>
                <a:cubicBezTo>
                  <a:pt x="50" y="7"/>
                  <a:pt x="51" y="8"/>
                  <a:pt x="51" y="9"/>
                </a:cubicBezTo>
                <a:cubicBezTo>
                  <a:pt x="51" y="9"/>
                  <a:pt x="51" y="10"/>
                  <a:pt x="51" y="10"/>
                </a:cubicBezTo>
                <a:cubicBezTo>
                  <a:pt x="51" y="11"/>
                  <a:pt x="51" y="12"/>
                  <a:pt x="51" y="12"/>
                </a:cubicBezTo>
                <a:cubicBezTo>
                  <a:pt x="51" y="29"/>
                  <a:pt x="42" y="45"/>
                  <a:pt x="27" y="5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6" name="Freeform 82"/>
          <p:cNvSpPr>
            <a:spLocks noEditPoints="1"/>
          </p:cNvSpPr>
          <p:nvPr/>
        </p:nvSpPr>
        <p:spPr>
          <a:xfrm>
            <a:off x="5924550" y="3889375"/>
            <a:ext cx="222250" cy="263525"/>
          </a:xfrm>
          <a:custGeom>
            <a:avLst/>
            <a:gdLst/>
            <a:ahLst/>
            <a:cxnLst>
              <a:cxn ang="0">
                <a:pos x="139377" y="11294"/>
              </a:cxn>
              <a:cxn ang="0">
                <a:pos x="180814" y="30117"/>
              </a:cxn>
              <a:cxn ang="0">
                <a:pos x="184581" y="37646"/>
              </a:cxn>
              <a:cxn ang="0">
                <a:pos x="210949" y="41411"/>
              </a:cxn>
              <a:cxn ang="0">
                <a:pos x="222250" y="52705"/>
              </a:cxn>
              <a:cxn ang="0">
                <a:pos x="210949" y="263525"/>
              </a:cxn>
              <a:cxn ang="0">
                <a:pos x="7534" y="263525"/>
              </a:cxn>
              <a:cxn ang="0">
                <a:pos x="0" y="252231"/>
              </a:cxn>
              <a:cxn ang="0">
                <a:pos x="7534" y="41411"/>
              </a:cxn>
              <a:cxn ang="0">
                <a:pos x="33903" y="41411"/>
              </a:cxn>
              <a:cxn ang="0">
                <a:pos x="41436" y="30117"/>
              </a:cxn>
              <a:cxn ang="0">
                <a:pos x="71572" y="30117"/>
              </a:cxn>
              <a:cxn ang="0">
                <a:pos x="109242" y="0"/>
              </a:cxn>
              <a:cxn ang="0">
                <a:pos x="154445" y="112939"/>
              </a:cxn>
              <a:cxn ang="0">
                <a:pos x="165746" y="127998"/>
              </a:cxn>
              <a:cxn ang="0">
                <a:pos x="86640" y="191997"/>
              </a:cxn>
              <a:cxn ang="0">
                <a:pos x="52737" y="161880"/>
              </a:cxn>
              <a:cxn ang="0">
                <a:pos x="67805" y="146821"/>
              </a:cxn>
              <a:cxn ang="0">
                <a:pos x="154445" y="112939"/>
              </a:cxn>
              <a:cxn ang="0">
                <a:pos x="135610" y="30117"/>
              </a:cxn>
              <a:cxn ang="0">
                <a:pos x="109242" y="15059"/>
              </a:cxn>
              <a:cxn ang="0">
                <a:pos x="86640" y="30117"/>
              </a:cxn>
              <a:cxn ang="0">
                <a:pos x="135610" y="30117"/>
              </a:cxn>
              <a:cxn ang="0">
                <a:pos x="184581" y="60234"/>
              </a:cxn>
              <a:cxn ang="0">
                <a:pos x="180814" y="71528"/>
              </a:cxn>
              <a:cxn ang="0">
                <a:pos x="109242" y="71528"/>
              </a:cxn>
              <a:cxn ang="0">
                <a:pos x="33903" y="67764"/>
              </a:cxn>
              <a:cxn ang="0">
                <a:pos x="33903" y="60234"/>
              </a:cxn>
              <a:cxn ang="0">
                <a:pos x="18835" y="244702"/>
              </a:cxn>
              <a:cxn ang="0">
                <a:pos x="203415" y="60234"/>
              </a:cxn>
              <a:cxn ang="0">
                <a:pos x="109242" y="41411"/>
              </a:cxn>
              <a:cxn ang="0">
                <a:pos x="48970" y="41411"/>
              </a:cxn>
              <a:cxn ang="0">
                <a:pos x="48970" y="60234"/>
              </a:cxn>
              <a:cxn ang="0">
                <a:pos x="173280" y="60234"/>
              </a:cxn>
              <a:cxn ang="0">
                <a:pos x="173280" y="41411"/>
              </a:cxn>
            </a:cxnLst>
            <a:pathLst>
              <a:path w="59" h="70">
                <a:moveTo>
                  <a:pt x="29" y="0"/>
                </a:moveTo>
                <a:cubicBezTo>
                  <a:pt x="32" y="0"/>
                  <a:pt x="35" y="2"/>
                  <a:pt x="37" y="3"/>
                </a:cubicBezTo>
                <a:cubicBezTo>
                  <a:pt x="38" y="5"/>
                  <a:pt x="39" y="6"/>
                  <a:pt x="39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8"/>
                  <a:pt x="49" y="9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1"/>
                  <a:pt x="49" y="11"/>
                  <a:pt x="49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8" y="11"/>
                  <a:pt x="59" y="12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9"/>
                  <a:pt x="58" y="70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69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10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6"/>
                  <a:pt x="21" y="5"/>
                  <a:pt x="22" y="3"/>
                </a:cubicBezTo>
                <a:cubicBezTo>
                  <a:pt x="24" y="2"/>
                  <a:pt x="27" y="0"/>
                  <a:pt x="29" y="0"/>
                </a:cubicBezTo>
                <a:close/>
                <a:moveTo>
                  <a:pt x="41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3" y="29"/>
                  <a:pt x="44" y="30"/>
                </a:cubicBezTo>
                <a:cubicBezTo>
                  <a:pt x="45" y="31"/>
                  <a:pt x="45" y="33"/>
                  <a:pt x="44" y="34"/>
                </a:cubicBezTo>
                <a:cubicBezTo>
                  <a:pt x="27" y="51"/>
                  <a:pt x="27" y="51"/>
                  <a:pt x="27" y="51"/>
                </a:cubicBezTo>
                <a:cubicBezTo>
                  <a:pt x="26" y="52"/>
                  <a:pt x="24" y="52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14" y="43"/>
                  <a:pt x="14" y="43"/>
                  <a:pt x="14" y="43"/>
                </a:cubicBezTo>
                <a:cubicBezTo>
                  <a:pt x="13" y="42"/>
                  <a:pt x="13" y="40"/>
                  <a:pt x="14" y="39"/>
                </a:cubicBezTo>
                <a:cubicBezTo>
                  <a:pt x="15" y="38"/>
                  <a:pt x="17" y="38"/>
                  <a:pt x="18" y="39"/>
                </a:cubicBezTo>
                <a:cubicBezTo>
                  <a:pt x="25" y="46"/>
                  <a:pt x="25" y="46"/>
                  <a:pt x="25" y="46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7"/>
                  <a:pt x="35" y="6"/>
                  <a:pt x="34" y="6"/>
                </a:cubicBezTo>
                <a:cubicBezTo>
                  <a:pt x="33" y="4"/>
                  <a:pt x="31" y="4"/>
                  <a:pt x="29" y="4"/>
                </a:cubicBezTo>
                <a:cubicBezTo>
                  <a:pt x="27" y="4"/>
                  <a:pt x="26" y="4"/>
                  <a:pt x="24" y="6"/>
                </a:cubicBezTo>
                <a:cubicBezTo>
                  <a:pt x="24" y="6"/>
                  <a:pt x="23" y="7"/>
                  <a:pt x="23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6" y="8"/>
                  <a:pt x="36" y="8"/>
                  <a:pt x="36" y="8"/>
                </a:cubicBezTo>
                <a:close/>
                <a:moveTo>
                  <a:pt x="4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9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65"/>
                  <a:pt x="5" y="65"/>
                  <a:pt x="5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16"/>
                  <a:pt x="54" y="16"/>
                  <a:pt x="54" y="16"/>
                </a:cubicBezTo>
                <a:cubicBezTo>
                  <a:pt x="49" y="16"/>
                  <a:pt x="49" y="16"/>
                  <a:pt x="49" y="16"/>
                </a:cubicBezTo>
                <a:close/>
                <a:moveTo>
                  <a:pt x="29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6"/>
                  <a:pt x="13" y="16"/>
                  <a:pt x="13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1"/>
                  <a:pt x="46" y="11"/>
                  <a:pt x="46" y="11"/>
                </a:cubicBezTo>
                <a:cubicBezTo>
                  <a:pt x="29" y="11"/>
                  <a:pt x="29" y="11"/>
                  <a:pt x="29" y="1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7" name="Rectangle 83"/>
          <p:cNvSpPr/>
          <p:nvPr/>
        </p:nvSpPr>
        <p:spPr>
          <a:xfrm>
            <a:off x="5942013" y="1444625"/>
            <a:ext cx="1990725" cy="438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TWO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Rectangle 84"/>
          <p:cNvSpPr/>
          <p:nvPr/>
        </p:nvSpPr>
        <p:spPr>
          <a:xfrm>
            <a:off x="693738" y="2225675"/>
            <a:ext cx="1990725" cy="438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ONE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Rectangle 85"/>
          <p:cNvSpPr/>
          <p:nvPr/>
        </p:nvSpPr>
        <p:spPr>
          <a:xfrm>
            <a:off x="6516688" y="3813175"/>
            <a:ext cx="1990725" cy="438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THREE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8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Oval 28"/>
          <p:cNvSpPr/>
          <p:nvPr/>
        </p:nvSpPr>
        <p:spPr>
          <a:xfrm>
            <a:off x="1322388" y="2570163"/>
            <a:ext cx="596900" cy="6000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1" name="Line 29"/>
          <p:cNvSpPr/>
          <p:nvPr/>
        </p:nvSpPr>
        <p:spPr>
          <a:xfrm>
            <a:off x="2303463" y="2870200"/>
            <a:ext cx="6840537" cy="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miter/>
            <a:headEnd type="oval" w="med" len="med"/>
            <a:tailEnd type="none" w="med" len="med"/>
          </a:ln>
        </p:spPr>
      </p:sp>
      <p:sp>
        <p:nvSpPr>
          <p:cNvPr id="11272" name="Oval 30"/>
          <p:cNvSpPr/>
          <p:nvPr/>
        </p:nvSpPr>
        <p:spPr>
          <a:xfrm>
            <a:off x="3622675" y="2781300"/>
            <a:ext cx="177800" cy="17780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3" name="Oval 31"/>
          <p:cNvSpPr/>
          <p:nvPr/>
        </p:nvSpPr>
        <p:spPr>
          <a:xfrm>
            <a:off x="3467100" y="1709738"/>
            <a:ext cx="488950" cy="493712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4" name="Oval 32"/>
          <p:cNvSpPr/>
          <p:nvPr/>
        </p:nvSpPr>
        <p:spPr>
          <a:xfrm>
            <a:off x="5557838" y="2781300"/>
            <a:ext cx="177800" cy="17780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5" name="Oval 33"/>
          <p:cNvSpPr/>
          <p:nvPr/>
        </p:nvSpPr>
        <p:spPr>
          <a:xfrm>
            <a:off x="5399088" y="3571875"/>
            <a:ext cx="492125" cy="493713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6" name="Oval 34"/>
          <p:cNvSpPr/>
          <p:nvPr/>
        </p:nvSpPr>
        <p:spPr>
          <a:xfrm>
            <a:off x="7535863" y="2781300"/>
            <a:ext cx="177800" cy="17780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7" name="Oval 35"/>
          <p:cNvSpPr/>
          <p:nvPr/>
        </p:nvSpPr>
        <p:spPr>
          <a:xfrm>
            <a:off x="7380288" y="1709738"/>
            <a:ext cx="488950" cy="493712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8" name="Freeform 45"/>
          <p:cNvSpPr>
            <a:spLocks noEditPoints="1"/>
          </p:cNvSpPr>
          <p:nvPr/>
        </p:nvSpPr>
        <p:spPr>
          <a:xfrm>
            <a:off x="1500188" y="2749550"/>
            <a:ext cx="241300" cy="241300"/>
          </a:xfrm>
          <a:custGeom>
            <a:avLst/>
            <a:gdLst/>
            <a:ahLst/>
            <a:cxnLst>
              <a:cxn ang="0">
                <a:pos x="12700" y="0"/>
              </a:cxn>
              <a:cxn ang="0">
                <a:pos x="234950" y="73025"/>
              </a:cxn>
              <a:cxn ang="0">
                <a:pos x="241300" y="85725"/>
              </a:cxn>
              <a:cxn ang="0">
                <a:pos x="234950" y="92075"/>
              </a:cxn>
              <a:cxn ang="0">
                <a:pos x="177800" y="123825"/>
              </a:cxn>
              <a:cxn ang="0">
                <a:pos x="228600" y="174625"/>
              </a:cxn>
              <a:cxn ang="0">
                <a:pos x="228600" y="187325"/>
              </a:cxn>
              <a:cxn ang="0">
                <a:pos x="228600" y="187325"/>
              </a:cxn>
              <a:cxn ang="0">
                <a:pos x="187325" y="228600"/>
              </a:cxn>
              <a:cxn ang="0">
                <a:pos x="174625" y="228600"/>
              </a:cxn>
              <a:cxn ang="0">
                <a:pos x="174625" y="228600"/>
              </a:cxn>
              <a:cxn ang="0">
                <a:pos x="123825" y="177800"/>
              </a:cxn>
              <a:cxn ang="0">
                <a:pos x="92075" y="234950"/>
              </a:cxn>
              <a:cxn ang="0">
                <a:pos x="79375" y="238125"/>
              </a:cxn>
              <a:cxn ang="0">
                <a:pos x="73025" y="234950"/>
              </a:cxn>
              <a:cxn ang="0">
                <a:pos x="0" y="12700"/>
              </a:cxn>
              <a:cxn ang="0">
                <a:pos x="6350" y="0"/>
              </a:cxn>
              <a:cxn ang="0">
                <a:pos x="12700" y="0"/>
              </a:cxn>
              <a:cxn ang="0">
                <a:pos x="12700" y="0"/>
              </a:cxn>
              <a:cxn ang="0">
                <a:pos x="25400" y="22225"/>
              </a:cxn>
              <a:cxn ang="0">
                <a:pos x="25400" y="22225"/>
              </a:cxn>
              <a:cxn ang="0">
                <a:pos x="85725" y="209550"/>
              </a:cxn>
              <a:cxn ang="0">
                <a:pos x="114300" y="158750"/>
              </a:cxn>
              <a:cxn ang="0">
                <a:pos x="117475" y="155575"/>
              </a:cxn>
              <a:cxn ang="0">
                <a:pos x="130175" y="155575"/>
              </a:cxn>
              <a:cxn ang="0">
                <a:pos x="180975" y="209550"/>
              </a:cxn>
              <a:cxn ang="0">
                <a:pos x="209550" y="180975"/>
              </a:cxn>
              <a:cxn ang="0">
                <a:pos x="158750" y="130175"/>
              </a:cxn>
              <a:cxn ang="0">
                <a:pos x="158750" y="130175"/>
              </a:cxn>
              <a:cxn ang="0">
                <a:pos x="155575" y="127000"/>
              </a:cxn>
              <a:cxn ang="0">
                <a:pos x="158750" y="114300"/>
              </a:cxn>
              <a:cxn ang="0">
                <a:pos x="209550" y="85725"/>
              </a:cxn>
              <a:cxn ang="0">
                <a:pos x="25400" y="22225"/>
              </a:cxn>
            </a:cxnLst>
            <a:pathLst>
              <a:path w="76" h="76">
                <a:moveTo>
                  <a:pt x="4" y="0"/>
                </a:moveTo>
                <a:cubicBezTo>
                  <a:pt x="74" y="23"/>
                  <a:pt x="74" y="23"/>
                  <a:pt x="74" y="23"/>
                </a:cubicBezTo>
                <a:cubicBezTo>
                  <a:pt x="75" y="24"/>
                  <a:pt x="76" y="26"/>
                  <a:pt x="76" y="27"/>
                </a:cubicBezTo>
                <a:cubicBezTo>
                  <a:pt x="76" y="28"/>
                  <a:pt x="75" y="28"/>
                  <a:pt x="74" y="29"/>
                </a:cubicBezTo>
                <a:cubicBezTo>
                  <a:pt x="56" y="39"/>
                  <a:pt x="56" y="39"/>
                  <a:pt x="56" y="39"/>
                </a:cubicBezTo>
                <a:cubicBezTo>
                  <a:pt x="72" y="55"/>
                  <a:pt x="72" y="55"/>
                  <a:pt x="72" y="55"/>
                </a:cubicBezTo>
                <a:cubicBezTo>
                  <a:pt x="73" y="56"/>
                  <a:pt x="73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59" y="72"/>
                  <a:pt x="59" y="72"/>
                  <a:pt x="59" y="72"/>
                </a:cubicBezTo>
                <a:cubicBezTo>
                  <a:pt x="58" y="73"/>
                  <a:pt x="56" y="73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39" y="56"/>
                  <a:pt x="39" y="56"/>
                  <a:pt x="39" y="56"/>
                </a:cubicBezTo>
                <a:cubicBezTo>
                  <a:pt x="29" y="74"/>
                  <a:pt x="29" y="74"/>
                  <a:pt x="29" y="74"/>
                </a:cubicBezTo>
                <a:cubicBezTo>
                  <a:pt x="28" y="76"/>
                  <a:pt x="26" y="76"/>
                  <a:pt x="25" y="75"/>
                </a:cubicBezTo>
                <a:cubicBezTo>
                  <a:pt x="24" y="75"/>
                  <a:pt x="24" y="74"/>
                  <a:pt x="23" y="7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0" y="1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lose/>
                <a:moveTo>
                  <a:pt x="8" y="7"/>
                </a:moveTo>
                <a:cubicBezTo>
                  <a:pt x="8" y="7"/>
                  <a:pt x="8" y="7"/>
                  <a:pt x="8" y="7"/>
                </a:cubicBezTo>
                <a:cubicBezTo>
                  <a:pt x="27" y="66"/>
                  <a:pt x="27" y="66"/>
                  <a:pt x="27" y="66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7" y="49"/>
                </a:cubicBezTo>
                <a:cubicBezTo>
                  <a:pt x="38" y="48"/>
                  <a:pt x="40" y="48"/>
                  <a:pt x="41" y="49"/>
                </a:cubicBezTo>
                <a:cubicBezTo>
                  <a:pt x="57" y="66"/>
                  <a:pt x="57" y="66"/>
                  <a:pt x="57" y="66"/>
                </a:cubicBezTo>
                <a:cubicBezTo>
                  <a:pt x="66" y="57"/>
                  <a:pt x="66" y="57"/>
                  <a:pt x="66" y="57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49" y="41"/>
                  <a:pt x="49" y="40"/>
                  <a:pt x="49" y="40"/>
                </a:cubicBezTo>
                <a:cubicBezTo>
                  <a:pt x="48" y="39"/>
                  <a:pt x="49" y="37"/>
                  <a:pt x="50" y="36"/>
                </a:cubicBezTo>
                <a:cubicBezTo>
                  <a:pt x="66" y="27"/>
                  <a:pt x="66" y="27"/>
                  <a:pt x="66" y="27"/>
                </a:cubicBezTo>
                <a:cubicBezTo>
                  <a:pt x="8" y="7"/>
                  <a:pt x="8" y="7"/>
                  <a:pt x="8" y="7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79" name="Freeform 46"/>
          <p:cNvSpPr>
            <a:spLocks noEditPoints="1"/>
          </p:cNvSpPr>
          <p:nvPr/>
        </p:nvSpPr>
        <p:spPr>
          <a:xfrm>
            <a:off x="5519738" y="3698875"/>
            <a:ext cx="238125" cy="239713"/>
          </a:xfrm>
          <a:custGeom>
            <a:avLst/>
            <a:gdLst/>
            <a:ahLst/>
            <a:cxnLst>
              <a:cxn ang="0">
                <a:pos x="127000" y="38354"/>
              </a:cxn>
              <a:cxn ang="0">
                <a:pos x="130175" y="57531"/>
              </a:cxn>
              <a:cxn ang="0">
                <a:pos x="120650" y="57531"/>
              </a:cxn>
              <a:cxn ang="0">
                <a:pos x="127000" y="35158"/>
              </a:cxn>
              <a:cxn ang="0">
                <a:pos x="88900" y="41550"/>
              </a:cxn>
              <a:cxn ang="0">
                <a:pos x="41275" y="92689"/>
              </a:cxn>
              <a:cxn ang="0">
                <a:pos x="60325" y="194967"/>
              </a:cxn>
              <a:cxn ang="0">
                <a:pos x="127000" y="220536"/>
              </a:cxn>
              <a:cxn ang="0">
                <a:pos x="212725" y="163005"/>
              </a:cxn>
              <a:cxn ang="0">
                <a:pos x="212725" y="163005"/>
              </a:cxn>
              <a:cxn ang="0">
                <a:pos x="212725" y="92689"/>
              </a:cxn>
              <a:cxn ang="0">
                <a:pos x="127000" y="35158"/>
              </a:cxn>
              <a:cxn ang="0">
                <a:pos x="82550" y="25569"/>
              </a:cxn>
              <a:cxn ang="0">
                <a:pos x="203200" y="47943"/>
              </a:cxn>
              <a:cxn ang="0">
                <a:pos x="238125" y="127847"/>
              </a:cxn>
              <a:cxn ang="0">
                <a:pos x="228600" y="169397"/>
              </a:cxn>
              <a:cxn ang="0">
                <a:pos x="127000" y="239713"/>
              </a:cxn>
              <a:cxn ang="0">
                <a:pos x="47625" y="207751"/>
              </a:cxn>
              <a:cxn ang="0">
                <a:pos x="22225" y="86297"/>
              </a:cxn>
              <a:cxn ang="0">
                <a:pos x="31750" y="67120"/>
              </a:cxn>
              <a:cxn ang="0">
                <a:pos x="3175" y="22373"/>
              </a:cxn>
              <a:cxn ang="0">
                <a:pos x="19050" y="3196"/>
              </a:cxn>
              <a:cxn ang="0">
                <a:pos x="53975" y="12785"/>
              </a:cxn>
              <a:cxn ang="0">
                <a:pos x="63500" y="35158"/>
              </a:cxn>
              <a:cxn ang="0">
                <a:pos x="44450" y="51139"/>
              </a:cxn>
              <a:cxn ang="0">
                <a:pos x="47625" y="47943"/>
              </a:cxn>
              <a:cxn ang="0">
                <a:pos x="50800" y="41550"/>
              </a:cxn>
              <a:cxn ang="0">
                <a:pos x="50800" y="25569"/>
              </a:cxn>
              <a:cxn ang="0">
                <a:pos x="15875" y="19177"/>
              </a:cxn>
              <a:cxn ang="0">
                <a:pos x="9525" y="35158"/>
              </a:cxn>
              <a:cxn ang="0">
                <a:pos x="31750" y="54335"/>
              </a:cxn>
              <a:cxn ang="0">
                <a:pos x="44450" y="51139"/>
              </a:cxn>
              <a:cxn ang="0">
                <a:pos x="85725" y="79904"/>
              </a:cxn>
              <a:cxn ang="0">
                <a:pos x="146050" y="105474"/>
              </a:cxn>
              <a:cxn ang="0">
                <a:pos x="149225" y="105474"/>
              </a:cxn>
              <a:cxn ang="0">
                <a:pos x="149225" y="105474"/>
              </a:cxn>
              <a:cxn ang="0">
                <a:pos x="149225" y="105474"/>
              </a:cxn>
              <a:cxn ang="0">
                <a:pos x="149225" y="108670"/>
              </a:cxn>
              <a:cxn ang="0">
                <a:pos x="171450" y="175790"/>
              </a:cxn>
              <a:cxn ang="0">
                <a:pos x="104775" y="153416"/>
              </a:cxn>
              <a:cxn ang="0">
                <a:pos x="104775" y="150220"/>
              </a:cxn>
              <a:cxn ang="0">
                <a:pos x="101600" y="150220"/>
              </a:cxn>
              <a:cxn ang="0">
                <a:pos x="101600" y="150220"/>
              </a:cxn>
              <a:cxn ang="0">
                <a:pos x="101600" y="147024"/>
              </a:cxn>
              <a:cxn ang="0">
                <a:pos x="79375" y="79904"/>
              </a:cxn>
              <a:cxn ang="0">
                <a:pos x="133350" y="111866"/>
              </a:cxn>
              <a:cxn ang="0">
                <a:pos x="92075" y="95885"/>
              </a:cxn>
              <a:cxn ang="0">
                <a:pos x="133350" y="111866"/>
              </a:cxn>
              <a:cxn ang="0">
                <a:pos x="117475" y="143828"/>
              </a:cxn>
              <a:cxn ang="0">
                <a:pos x="142875" y="118258"/>
              </a:cxn>
              <a:cxn ang="0">
                <a:pos x="44450" y="134239"/>
              </a:cxn>
              <a:cxn ang="0">
                <a:pos x="38100" y="127847"/>
              </a:cxn>
              <a:cxn ang="0">
                <a:pos x="57150" y="121455"/>
              </a:cxn>
              <a:cxn ang="0">
                <a:pos x="57150" y="134239"/>
              </a:cxn>
              <a:cxn ang="0">
                <a:pos x="130175" y="210947"/>
              </a:cxn>
              <a:cxn ang="0">
                <a:pos x="127000" y="217340"/>
              </a:cxn>
              <a:cxn ang="0">
                <a:pos x="120650" y="198163"/>
              </a:cxn>
              <a:cxn ang="0">
                <a:pos x="130175" y="198163"/>
              </a:cxn>
              <a:cxn ang="0">
                <a:pos x="209550" y="121455"/>
              </a:cxn>
              <a:cxn ang="0">
                <a:pos x="212725" y="127847"/>
              </a:cxn>
              <a:cxn ang="0">
                <a:pos x="193675" y="134239"/>
              </a:cxn>
              <a:cxn ang="0">
                <a:pos x="193675" y="121455"/>
              </a:cxn>
            </a:cxnLst>
            <a:pathLst>
              <a:path w="75" h="75">
                <a:moveTo>
                  <a:pt x="38" y="14"/>
                </a:moveTo>
                <a:cubicBezTo>
                  <a:pt x="38" y="13"/>
                  <a:pt x="39" y="12"/>
                  <a:pt x="40" y="12"/>
                </a:cubicBezTo>
                <a:cubicBezTo>
                  <a:pt x="41" y="12"/>
                  <a:pt x="41" y="13"/>
                  <a:pt x="41" y="14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9"/>
                  <a:pt x="41" y="20"/>
                  <a:pt x="40" y="20"/>
                </a:cubicBezTo>
                <a:cubicBezTo>
                  <a:pt x="39" y="20"/>
                  <a:pt x="38" y="19"/>
                  <a:pt x="38" y="18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36" y="11"/>
                  <a:pt x="32" y="12"/>
                  <a:pt x="28" y="13"/>
                </a:cubicBezTo>
                <a:cubicBezTo>
                  <a:pt x="25" y="14"/>
                  <a:pt x="22" y="17"/>
                  <a:pt x="19" y="19"/>
                </a:cubicBezTo>
                <a:cubicBezTo>
                  <a:pt x="16" y="22"/>
                  <a:pt x="14" y="25"/>
                  <a:pt x="13" y="29"/>
                </a:cubicBezTo>
                <a:cubicBezTo>
                  <a:pt x="11" y="32"/>
                  <a:pt x="10" y="36"/>
                  <a:pt x="10" y="40"/>
                </a:cubicBezTo>
                <a:cubicBezTo>
                  <a:pt x="10" y="48"/>
                  <a:pt x="13" y="55"/>
                  <a:pt x="19" y="61"/>
                </a:cubicBezTo>
                <a:cubicBezTo>
                  <a:pt x="22" y="63"/>
                  <a:pt x="25" y="66"/>
                  <a:pt x="28" y="67"/>
                </a:cubicBezTo>
                <a:cubicBezTo>
                  <a:pt x="32" y="68"/>
                  <a:pt x="36" y="69"/>
                  <a:pt x="40" y="69"/>
                </a:cubicBezTo>
                <a:cubicBezTo>
                  <a:pt x="47" y="69"/>
                  <a:pt x="55" y="66"/>
                  <a:pt x="60" y="61"/>
                </a:cubicBezTo>
                <a:cubicBezTo>
                  <a:pt x="63" y="58"/>
                  <a:pt x="65" y="55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48"/>
                  <a:pt x="69" y="44"/>
                  <a:pt x="69" y="40"/>
                </a:cubicBezTo>
                <a:cubicBezTo>
                  <a:pt x="69" y="36"/>
                  <a:pt x="68" y="32"/>
                  <a:pt x="67" y="29"/>
                </a:cubicBezTo>
                <a:cubicBezTo>
                  <a:pt x="65" y="25"/>
                  <a:pt x="63" y="22"/>
                  <a:pt x="60" y="19"/>
                </a:cubicBezTo>
                <a:cubicBezTo>
                  <a:pt x="55" y="14"/>
                  <a:pt x="48" y="11"/>
                  <a:pt x="40" y="11"/>
                </a:cubicBezTo>
                <a:close/>
                <a:moveTo>
                  <a:pt x="26" y="8"/>
                </a:moveTo>
                <a:cubicBezTo>
                  <a:pt x="26" y="8"/>
                  <a:pt x="26" y="8"/>
                  <a:pt x="26" y="8"/>
                </a:cubicBezTo>
                <a:cubicBezTo>
                  <a:pt x="30" y="6"/>
                  <a:pt x="35" y="5"/>
                  <a:pt x="40" y="5"/>
                </a:cubicBezTo>
                <a:cubicBezTo>
                  <a:pt x="49" y="5"/>
                  <a:pt x="58" y="9"/>
                  <a:pt x="64" y="15"/>
                </a:cubicBezTo>
                <a:cubicBezTo>
                  <a:pt x="68" y="18"/>
                  <a:pt x="70" y="22"/>
                  <a:pt x="72" y="27"/>
                </a:cubicBezTo>
                <a:cubicBezTo>
                  <a:pt x="74" y="31"/>
                  <a:pt x="75" y="35"/>
                  <a:pt x="75" y="40"/>
                </a:cubicBezTo>
                <a:cubicBezTo>
                  <a:pt x="75" y="45"/>
                  <a:pt x="74" y="49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8"/>
                  <a:pt x="68" y="62"/>
                  <a:pt x="64" y="65"/>
                </a:cubicBezTo>
                <a:cubicBezTo>
                  <a:pt x="58" y="71"/>
                  <a:pt x="49" y="75"/>
                  <a:pt x="40" y="75"/>
                </a:cubicBezTo>
                <a:cubicBezTo>
                  <a:pt x="35" y="75"/>
                  <a:pt x="30" y="74"/>
                  <a:pt x="26" y="72"/>
                </a:cubicBezTo>
                <a:cubicBezTo>
                  <a:pt x="22" y="71"/>
                  <a:pt x="18" y="68"/>
                  <a:pt x="15" y="65"/>
                </a:cubicBezTo>
                <a:cubicBezTo>
                  <a:pt x="8" y="58"/>
                  <a:pt x="5" y="49"/>
                  <a:pt x="5" y="40"/>
                </a:cubicBezTo>
                <a:cubicBezTo>
                  <a:pt x="5" y="35"/>
                  <a:pt x="6" y="31"/>
                  <a:pt x="7" y="27"/>
                </a:cubicBezTo>
                <a:cubicBezTo>
                  <a:pt x="8" y="25"/>
                  <a:pt x="9" y="23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4" y="21"/>
                  <a:pt x="0" y="16"/>
                  <a:pt x="0" y="11"/>
                </a:cubicBezTo>
                <a:cubicBezTo>
                  <a:pt x="0" y="9"/>
                  <a:pt x="0" y="8"/>
                  <a:pt x="1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10" y="0"/>
                  <a:pt x="14" y="1"/>
                  <a:pt x="17" y="4"/>
                </a:cubicBezTo>
                <a:cubicBezTo>
                  <a:pt x="18" y="5"/>
                  <a:pt x="19" y="6"/>
                  <a:pt x="19" y="7"/>
                </a:cubicBezTo>
                <a:cubicBezTo>
                  <a:pt x="20" y="8"/>
                  <a:pt x="20" y="9"/>
                  <a:pt x="20" y="11"/>
                </a:cubicBezTo>
                <a:cubicBezTo>
                  <a:pt x="22" y="10"/>
                  <a:pt x="24" y="8"/>
                  <a:pt x="26" y="8"/>
                </a:cubicBezTo>
                <a:close/>
                <a:moveTo>
                  <a:pt x="14" y="16"/>
                </a:move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3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9"/>
                  <a:pt x="16" y="8"/>
                </a:cubicBezTo>
                <a:cubicBezTo>
                  <a:pt x="15" y="5"/>
                  <a:pt x="11" y="3"/>
                  <a:pt x="8" y="5"/>
                </a:cubicBezTo>
                <a:cubicBezTo>
                  <a:pt x="7" y="5"/>
                  <a:pt x="6" y="6"/>
                  <a:pt x="5" y="6"/>
                </a:cubicBezTo>
                <a:cubicBezTo>
                  <a:pt x="5" y="7"/>
                  <a:pt x="4" y="7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3" y="13"/>
                  <a:pt x="5" y="16"/>
                  <a:pt x="8" y="17"/>
                </a:cubicBezTo>
                <a:cubicBezTo>
                  <a:pt x="8" y="17"/>
                  <a:pt x="9" y="17"/>
                  <a:pt x="10" y="17"/>
                </a:cubicBezTo>
                <a:cubicBezTo>
                  <a:pt x="11" y="17"/>
                  <a:pt x="12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lose/>
                <a:moveTo>
                  <a:pt x="27" y="25"/>
                </a:moveTo>
                <a:cubicBezTo>
                  <a:pt x="27" y="25"/>
                  <a:pt x="27" y="25"/>
                  <a:pt x="27" y="25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4"/>
                  <a:pt x="55" y="55"/>
                  <a:pt x="54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6"/>
                  <a:pt x="25" y="25"/>
                  <a:pt x="25" y="25"/>
                </a:cubicBezTo>
                <a:cubicBezTo>
                  <a:pt x="26" y="25"/>
                  <a:pt x="26" y="25"/>
                  <a:pt x="27" y="25"/>
                </a:cubicBezTo>
                <a:close/>
                <a:moveTo>
                  <a:pt x="42" y="35"/>
                </a:moveTo>
                <a:cubicBezTo>
                  <a:pt x="42" y="35"/>
                  <a:pt x="42" y="35"/>
                  <a:pt x="42" y="35"/>
                </a:cubicBezTo>
                <a:cubicBezTo>
                  <a:pt x="29" y="30"/>
                  <a:pt x="29" y="30"/>
                  <a:pt x="29" y="30"/>
                </a:cubicBezTo>
                <a:cubicBezTo>
                  <a:pt x="34" y="43"/>
                  <a:pt x="34" y="43"/>
                  <a:pt x="34" y="43"/>
                </a:cubicBezTo>
                <a:cubicBezTo>
                  <a:pt x="42" y="35"/>
                  <a:pt x="42" y="35"/>
                  <a:pt x="42" y="35"/>
                </a:cubicBezTo>
                <a:close/>
                <a:moveTo>
                  <a:pt x="37" y="45"/>
                </a:moveTo>
                <a:cubicBezTo>
                  <a:pt x="37" y="45"/>
                  <a:pt x="37" y="45"/>
                  <a:pt x="37" y="45"/>
                </a:cubicBezTo>
                <a:cubicBezTo>
                  <a:pt x="50" y="50"/>
                  <a:pt x="50" y="50"/>
                  <a:pt x="50" y="50"/>
                </a:cubicBezTo>
                <a:cubicBezTo>
                  <a:pt x="45" y="37"/>
                  <a:pt x="45" y="37"/>
                  <a:pt x="45" y="37"/>
                </a:cubicBezTo>
                <a:cubicBezTo>
                  <a:pt x="37" y="45"/>
                  <a:pt x="37" y="45"/>
                  <a:pt x="37" y="45"/>
                </a:cubicBezTo>
                <a:close/>
                <a:moveTo>
                  <a:pt x="14" y="42"/>
                </a:moveTo>
                <a:cubicBezTo>
                  <a:pt x="14" y="42"/>
                  <a:pt x="14" y="42"/>
                  <a:pt x="14" y="42"/>
                </a:cubicBezTo>
                <a:cubicBezTo>
                  <a:pt x="13" y="42"/>
                  <a:pt x="12" y="41"/>
                  <a:pt x="12" y="40"/>
                </a:cubicBezTo>
                <a:cubicBezTo>
                  <a:pt x="12" y="39"/>
                  <a:pt x="13" y="38"/>
                  <a:pt x="14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20" y="39"/>
                  <a:pt x="20" y="40"/>
                </a:cubicBezTo>
                <a:cubicBezTo>
                  <a:pt x="20" y="41"/>
                  <a:pt x="19" y="42"/>
                  <a:pt x="18" y="42"/>
                </a:cubicBezTo>
                <a:cubicBezTo>
                  <a:pt x="14" y="42"/>
                  <a:pt x="14" y="42"/>
                  <a:pt x="14" y="42"/>
                </a:cubicBezTo>
                <a:close/>
                <a:moveTo>
                  <a:pt x="41" y="66"/>
                </a:moveTo>
                <a:cubicBezTo>
                  <a:pt x="41" y="66"/>
                  <a:pt x="41" y="66"/>
                  <a:pt x="41" y="66"/>
                </a:cubicBezTo>
                <a:cubicBezTo>
                  <a:pt x="41" y="67"/>
                  <a:pt x="41" y="68"/>
                  <a:pt x="40" y="68"/>
                </a:cubicBezTo>
                <a:cubicBezTo>
                  <a:pt x="39" y="68"/>
                  <a:pt x="38" y="67"/>
                  <a:pt x="38" y="66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1"/>
                  <a:pt x="39" y="60"/>
                  <a:pt x="40" y="60"/>
                </a:cubicBezTo>
                <a:cubicBezTo>
                  <a:pt x="41" y="60"/>
                  <a:pt x="41" y="61"/>
                  <a:pt x="41" y="62"/>
                </a:cubicBezTo>
                <a:cubicBezTo>
                  <a:pt x="41" y="66"/>
                  <a:pt x="41" y="66"/>
                  <a:pt x="41" y="66"/>
                </a:cubicBezTo>
                <a:close/>
                <a:moveTo>
                  <a:pt x="66" y="38"/>
                </a:moveTo>
                <a:cubicBezTo>
                  <a:pt x="66" y="38"/>
                  <a:pt x="66" y="38"/>
                  <a:pt x="66" y="38"/>
                </a:cubicBezTo>
                <a:cubicBezTo>
                  <a:pt x="67" y="38"/>
                  <a:pt x="67" y="39"/>
                  <a:pt x="67" y="40"/>
                </a:cubicBezTo>
                <a:cubicBezTo>
                  <a:pt x="67" y="41"/>
                  <a:pt x="67" y="42"/>
                  <a:pt x="66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59" y="41"/>
                  <a:pt x="59" y="40"/>
                </a:cubicBezTo>
                <a:cubicBezTo>
                  <a:pt x="59" y="39"/>
                  <a:pt x="60" y="38"/>
                  <a:pt x="61" y="38"/>
                </a:cubicBezTo>
                <a:cubicBezTo>
                  <a:pt x="66" y="38"/>
                  <a:pt x="66" y="38"/>
                  <a:pt x="66" y="3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0" name="Freeform 49"/>
          <p:cNvSpPr>
            <a:spLocks noEditPoints="1"/>
          </p:cNvSpPr>
          <p:nvPr/>
        </p:nvSpPr>
        <p:spPr>
          <a:xfrm>
            <a:off x="3568700" y="1824038"/>
            <a:ext cx="285750" cy="236537"/>
          </a:xfrm>
          <a:custGeom>
            <a:avLst/>
            <a:gdLst/>
            <a:ahLst/>
            <a:cxnLst>
              <a:cxn ang="0">
                <a:pos x="206375" y="54340"/>
              </a:cxn>
              <a:cxn ang="0">
                <a:pos x="257175" y="67125"/>
              </a:cxn>
              <a:cxn ang="0">
                <a:pos x="257175" y="137447"/>
              </a:cxn>
              <a:cxn ang="0">
                <a:pos x="282575" y="166215"/>
              </a:cxn>
              <a:cxn ang="0">
                <a:pos x="285750" y="204573"/>
              </a:cxn>
              <a:cxn ang="0">
                <a:pos x="269875" y="220555"/>
              </a:cxn>
              <a:cxn ang="0">
                <a:pos x="257175" y="220555"/>
              </a:cxn>
              <a:cxn ang="0">
                <a:pos x="247650" y="236537"/>
              </a:cxn>
              <a:cxn ang="0">
                <a:pos x="38100" y="236537"/>
              </a:cxn>
              <a:cxn ang="0">
                <a:pos x="28575" y="220555"/>
              </a:cxn>
              <a:cxn ang="0">
                <a:pos x="15875" y="220555"/>
              </a:cxn>
              <a:cxn ang="0">
                <a:pos x="0" y="204573"/>
              </a:cxn>
              <a:cxn ang="0">
                <a:pos x="3175" y="166215"/>
              </a:cxn>
              <a:cxn ang="0">
                <a:pos x="28575" y="137447"/>
              </a:cxn>
              <a:cxn ang="0">
                <a:pos x="28575" y="67125"/>
              </a:cxn>
              <a:cxn ang="0">
                <a:pos x="79375" y="54340"/>
              </a:cxn>
              <a:cxn ang="0">
                <a:pos x="142875" y="217358"/>
              </a:cxn>
              <a:cxn ang="0">
                <a:pos x="171450" y="217358"/>
              </a:cxn>
              <a:cxn ang="0">
                <a:pos x="177800" y="169412"/>
              </a:cxn>
              <a:cxn ang="0">
                <a:pos x="180975" y="198180"/>
              </a:cxn>
              <a:cxn ang="0">
                <a:pos x="206375" y="198180"/>
              </a:cxn>
              <a:cxn ang="0">
                <a:pos x="171450" y="121465"/>
              </a:cxn>
              <a:cxn ang="0">
                <a:pos x="114300" y="121465"/>
              </a:cxn>
              <a:cxn ang="0">
                <a:pos x="79375" y="198180"/>
              </a:cxn>
              <a:cxn ang="0">
                <a:pos x="101600" y="198180"/>
              </a:cxn>
              <a:cxn ang="0">
                <a:pos x="107950" y="169412"/>
              </a:cxn>
              <a:cxn ang="0">
                <a:pos x="114300" y="217358"/>
              </a:cxn>
              <a:cxn ang="0">
                <a:pos x="142875" y="108679"/>
              </a:cxn>
              <a:cxn ang="0">
                <a:pos x="187325" y="63929"/>
              </a:cxn>
              <a:cxn ang="0">
                <a:pos x="98425" y="63929"/>
              </a:cxn>
              <a:cxn ang="0">
                <a:pos x="44450" y="217358"/>
              </a:cxn>
              <a:cxn ang="0">
                <a:pos x="73025" y="217358"/>
              </a:cxn>
              <a:cxn ang="0">
                <a:pos x="60325" y="198180"/>
              </a:cxn>
              <a:cxn ang="0">
                <a:pos x="63500" y="153429"/>
              </a:cxn>
              <a:cxn ang="0">
                <a:pos x="22225" y="175805"/>
              </a:cxn>
              <a:cxn ang="0">
                <a:pos x="22225" y="175805"/>
              </a:cxn>
              <a:cxn ang="0">
                <a:pos x="19050" y="204573"/>
              </a:cxn>
              <a:cxn ang="0">
                <a:pos x="34925" y="188590"/>
              </a:cxn>
              <a:cxn ang="0">
                <a:pos x="44450" y="188590"/>
              </a:cxn>
              <a:cxn ang="0">
                <a:pos x="79375" y="73518"/>
              </a:cxn>
              <a:cxn ang="0">
                <a:pos x="76200" y="73518"/>
              </a:cxn>
              <a:cxn ang="0">
                <a:pos x="41275" y="79911"/>
              </a:cxn>
              <a:cxn ang="0">
                <a:pos x="41275" y="124661"/>
              </a:cxn>
              <a:cxn ang="0">
                <a:pos x="76200" y="134251"/>
              </a:cxn>
              <a:cxn ang="0">
                <a:pos x="79375" y="73518"/>
              </a:cxn>
              <a:cxn ang="0">
                <a:pos x="241300" y="217358"/>
              </a:cxn>
              <a:cxn ang="0">
                <a:pos x="244475" y="182197"/>
              </a:cxn>
              <a:cxn ang="0">
                <a:pos x="250825" y="204573"/>
              </a:cxn>
              <a:cxn ang="0">
                <a:pos x="266700" y="188590"/>
              </a:cxn>
              <a:cxn ang="0">
                <a:pos x="257175" y="163019"/>
              </a:cxn>
              <a:cxn ang="0">
                <a:pos x="222250" y="153429"/>
              </a:cxn>
              <a:cxn ang="0">
                <a:pos x="225425" y="198180"/>
              </a:cxn>
              <a:cxn ang="0">
                <a:pos x="212725" y="217358"/>
              </a:cxn>
              <a:cxn ang="0">
                <a:pos x="206375" y="73518"/>
              </a:cxn>
              <a:cxn ang="0">
                <a:pos x="187325" y="108679"/>
              </a:cxn>
              <a:cxn ang="0">
                <a:pos x="212725" y="134251"/>
              </a:cxn>
              <a:cxn ang="0">
                <a:pos x="244475" y="124661"/>
              </a:cxn>
              <a:cxn ang="0">
                <a:pos x="244475" y="79911"/>
              </a:cxn>
              <a:cxn ang="0">
                <a:pos x="209550" y="73518"/>
              </a:cxn>
            </a:cxnLst>
            <a:pathLst>
              <a:path w="90" h="74">
                <a:moveTo>
                  <a:pt x="45" y="0"/>
                </a:moveTo>
                <a:cubicBezTo>
                  <a:pt x="55" y="0"/>
                  <a:pt x="63" y="7"/>
                  <a:pt x="65" y="17"/>
                </a:cubicBezTo>
                <a:cubicBezTo>
                  <a:pt x="66" y="17"/>
                  <a:pt x="68" y="16"/>
                  <a:pt x="69" y="16"/>
                </a:cubicBezTo>
                <a:cubicBezTo>
                  <a:pt x="74" y="16"/>
                  <a:pt x="78" y="18"/>
                  <a:pt x="81" y="21"/>
                </a:cubicBezTo>
                <a:cubicBezTo>
                  <a:pt x="84" y="24"/>
                  <a:pt x="85" y="28"/>
                  <a:pt x="85" y="32"/>
                </a:cubicBezTo>
                <a:cubicBezTo>
                  <a:pt x="85" y="36"/>
                  <a:pt x="84" y="40"/>
                  <a:pt x="81" y="43"/>
                </a:cubicBezTo>
                <a:cubicBezTo>
                  <a:pt x="85" y="47"/>
                  <a:pt x="85" y="47"/>
                  <a:pt x="85" y="47"/>
                </a:cubicBezTo>
                <a:cubicBezTo>
                  <a:pt x="86" y="49"/>
                  <a:pt x="88" y="50"/>
                  <a:pt x="89" y="52"/>
                </a:cubicBezTo>
                <a:cubicBezTo>
                  <a:pt x="89" y="55"/>
                  <a:pt x="90" y="57"/>
                  <a:pt x="90" y="59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5"/>
                  <a:pt x="90" y="66"/>
                  <a:pt x="89" y="67"/>
                </a:cubicBezTo>
                <a:cubicBezTo>
                  <a:pt x="88" y="69"/>
                  <a:pt x="87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2"/>
                  <a:pt x="80" y="74"/>
                  <a:pt x="78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9" y="72"/>
                  <a:pt x="9" y="71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3" y="69"/>
                  <a:pt x="2" y="69"/>
                  <a:pt x="1" y="67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1" y="55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3" y="49"/>
                  <a:pt x="6" y="46"/>
                  <a:pt x="9" y="43"/>
                </a:cubicBezTo>
                <a:cubicBezTo>
                  <a:pt x="6" y="40"/>
                  <a:pt x="5" y="36"/>
                  <a:pt x="5" y="32"/>
                </a:cubicBezTo>
                <a:cubicBezTo>
                  <a:pt x="5" y="28"/>
                  <a:pt x="6" y="24"/>
                  <a:pt x="9" y="21"/>
                </a:cubicBezTo>
                <a:cubicBezTo>
                  <a:pt x="12" y="18"/>
                  <a:pt x="16" y="16"/>
                  <a:pt x="21" y="16"/>
                </a:cubicBezTo>
                <a:cubicBezTo>
                  <a:pt x="22" y="16"/>
                  <a:pt x="24" y="17"/>
                  <a:pt x="25" y="17"/>
                </a:cubicBezTo>
                <a:cubicBezTo>
                  <a:pt x="27" y="7"/>
                  <a:pt x="35" y="0"/>
                  <a:pt x="45" y="0"/>
                </a:cubicBezTo>
                <a:close/>
                <a:moveTo>
                  <a:pt x="45" y="68"/>
                </a:moveTo>
                <a:cubicBezTo>
                  <a:pt x="45" y="68"/>
                  <a:pt x="45" y="68"/>
                  <a:pt x="45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3"/>
                  <a:pt x="54" y="59"/>
                  <a:pt x="54" y="55"/>
                </a:cubicBezTo>
                <a:cubicBezTo>
                  <a:pt x="54" y="54"/>
                  <a:pt x="55" y="53"/>
                  <a:pt x="56" y="53"/>
                </a:cubicBezTo>
                <a:cubicBezTo>
                  <a:pt x="57" y="53"/>
                  <a:pt x="57" y="54"/>
                  <a:pt x="57" y="55"/>
                </a:cubicBezTo>
                <a:cubicBezTo>
                  <a:pt x="57" y="62"/>
                  <a:pt x="57" y="62"/>
                  <a:pt x="57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7"/>
                  <a:pt x="60" y="43"/>
                  <a:pt x="54" y="38"/>
                </a:cubicBezTo>
                <a:cubicBezTo>
                  <a:pt x="51" y="39"/>
                  <a:pt x="48" y="40"/>
                  <a:pt x="45" y="40"/>
                </a:cubicBezTo>
                <a:cubicBezTo>
                  <a:pt x="42" y="40"/>
                  <a:pt x="39" y="39"/>
                  <a:pt x="36" y="38"/>
                </a:cubicBezTo>
                <a:cubicBezTo>
                  <a:pt x="30" y="43"/>
                  <a:pt x="25" y="47"/>
                  <a:pt x="25" y="55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4"/>
                  <a:pt x="33" y="53"/>
                  <a:pt x="34" y="53"/>
                </a:cubicBezTo>
                <a:cubicBezTo>
                  <a:pt x="35" y="53"/>
                  <a:pt x="36" y="54"/>
                  <a:pt x="36" y="55"/>
                </a:cubicBezTo>
                <a:cubicBezTo>
                  <a:pt x="36" y="59"/>
                  <a:pt x="36" y="63"/>
                  <a:pt x="36" y="68"/>
                </a:cubicBezTo>
                <a:cubicBezTo>
                  <a:pt x="45" y="68"/>
                  <a:pt x="45" y="68"/>
                  <a:pt x="45" y="68"/>
                </a:cubicBezTo>
                <a:close/>
                <a:moveTo>
                  <a:pt x="45" y="34"/>
                </a:moveTo>
                <a:cubicBezTo>
                  <a:pt x="45" y="34"/>
                  <a:pt x="45" y="34"/>
                  <a:pt x="45" y="34"/>
                </a:cubicBezTo>
                <a:cubicBezTo>
                  <a:pt x="53" y="34"/>
                  <a:pt x="59" y="28"/>
                  <a:pt x="59" y="20"/>
                </a:cubicBezTo>
                <a:cubicBezTo>
                  <a:pt x="59" y="12"/>
                  <a:pt x="53" y="6"/>
                  <a:pt x="45" y="6"/>
                </a:cubicBezTo>
                <a:cubicBezTo>
                  <a:pt x="37" y="6"/>
                  <a:pt x="31" y="12"/>
                  <a:pt x="31" y="20"/>
                </a:cubicBezTo>
                <a:cubicBezTo>
                  <a:pt x="31" y="28"/>
                  <a:pt x="37" y="34"/>
                  <a:pt x="45" y="34"/>
                </a:cubicBezTo>
                <a:close/>
                <a:moveTo>
                  <a:pt x="14" y="68"/>
                </a:moveTo>
                <a:cubicBezTo>
                  <a:pt x="14" y="68"/>
                  <a:pt x="14" y="68"/>
                  <a:pt x="14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2" y="67"/>
                  <a:pt x="21" y="67"/>
                  <a:pt x="20" y="66"/>
                </a:cubicBezTo>
                <a:cubicBezTo>
                  <a:pt x="19" y="65"/>
                  <a:pt x="19" y="63"/>
                  <a:pt x="19" y="62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3"/>
                  <a:pt x="19" y="50"/>
                  <a:pt x="20" y="48"/>
                </a:cubicBezTo>
                <a:cubicBezTo>
                  <a:pt x="18" y="48"/>
                  <a:pt x="16" y="48"/>
                  <a:pt x="14" y="47"/>
                </a:cubicBezTo>
                <a:cubicBezTo>
                  <a:pt x="11" y="49"/>
                  <a:pt x="8" y="51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6" y="56"/>
                  <a:pt x="6" y="58"/>
                  <a:pt x="6" y="59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8"/>
                  <a:pt x="12" y="57"/>
                  <a:pt x="13" y="57"/>
                </a:cubicBezTo>
                <a:cubicBezTo>
                  <a:pt x="14" y="57"/>
                  <a:pt x="14" y="58"/>
                  <a:pt x="14" y="59"/>
                </a:cubicBezTo>
                <a:cubicBezTo>
                  <a:pt x="14" y="68"/>
                  <a:pt x="14" y="68"/>
                  <a:pt x="14" y="68"/>
                </a:cubicBezTo>
                <a:close/>
                <a:moveTo>
                  <a:pt x="2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4" y="23"/>
                  <a:pt x="24" y="23"/>
                </a:cubicBezTo>
                <a:cubicBezTo>
                  <a:pt x="23" y="22"/>
                  <a:pt x="22" y="22"/>
                  <a:pt x="21" y="22"/>
                </a:cubicBezTo>
                <a:cubicBezTo>
                  <a:pt x="18" y="22"/>
                  <a:pt x="15" y="23"/>
                  <a:pt x="13" y="25"/>
                </a:cubicBezTo>
                <a:cubicBezTo>
                  <a:pt x="12" y="27"/>
                  <a:pt x="11" y="30"/>
                  <a:pt x="11" y="32"/>
                </a:cubicBezTo>
                <a:cubicBezTo>
                  <a:pt x="11" y="35"/>
                  <a:pt x="12" y="38"/>
                  <a:pt x="13" y="39"/>
                </a:cubicBezTo>
                <a:cubicBezTo>
                  <a:pt x="15" y="41"/>
                  <a:pt x="18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26" y="39"/>
                  <a:pt x="29" y="37"/>
                  <a:pt x="31" y="34"/>
                </a:cubicBezTo>
                <a:cubicBezTo>
                  <a:pt x="28" y="31"/>
                  <a:pt x="26" y="28"/>
                  <a:pt x="25" y="23"/>
                </a:cubicBezTo>
                <a:close/>
                <a:moveTo>
                  <a:pt x="76" y="68"/>
                </a:moveTo>
                <a:cubicBezTo>
                  <a:pt x="76" y="68"/>
                  <a:pt x="76" y="68"/>
                  <a:pt x="76" y="68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8"/>
                  <a:pt x="76" y="57"/>
                  <a:pt x="77" y="57"/>
                </a:cubicBezTo>
                <a:cubicBezTo>
                  <a:pt x="78" y="57"/>
                  <a:pt x="79" y="58"/>
                  <a:pt x="79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58"/>
                  <a:pt x="84" y="56"/>
                  <a:pt x="83" y="55"/>
                </a:cubicBezTo>
                <a:cubicBezTo>
                  <a:pt x="83" y="53"/>
                  <a:pt x="82" y="52"/>
                  <a:pt x="81" y="51"/>
                </a:cubicBezTo>
                <a:cubicBezTo>
                  <a:pt x="76" y="47"/>
                  <a:pt x="76" y="47"/>
                  <a:pt x="76" y="47"/>
                </a:cubicBezTo>
                <a:cubicBezTo>
                  <a:pt x="74" y="48"/>
                  <a:pt x="72" y="48"/>
                  <a:pt x="70" y="48"/>
                </a:cubicBezTo>
                <a:cubicBezTo>
                  <a:pt x="71" y="50"/>
                  <a:pt x="71" y="53"/>
                  <a:pt x="71" y="55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3"/>
                  <a:pt x="71" y="65"/>
                  <a:pt x="70" y="66"/>
                </a:cubicBezTo>
                <a:cubicBezTo>
                  <a:pt x="69" y="67"/>
                  <a:pt x="68" y="67"/>
                  <a:pt x="67" y="68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65" y="23"/>
                </a:moveTo>
                <a:cubicBezTo>
                  <a:pt x="65" y="23"/>
                  <a:pt x="65" y="23"/>
                  <a:pt x="65" y="23"/>
                </a:cubicBezTo>
                <a:cubicBezTo>
                  <a:pt x="64" y="28"/>
                  <a:pt x="62" y="31"/>
                  <a:pt x="59" y="34"/>
                </a:cubicBezTo>
                <a:cubicBezTo>
                  <a:pt x="61" y="37"/>
                  <a:pt x="64" y="39"/>
                  <a:pt x="66" y="42"/>
                </a:cubicBezTo>
                <a:cubicBezTo>
                  <a:pt x="66" y="42"/>
                  <a:pt x="67" y="42"/>
                  <a:pt x="67" y="42"/>
                </a:cubicBezTo>
                <a:cubicBezTo>
                  <a:pt x="68" y="42"/>
                  <a:pt x="69" y="42"/>
                  <a:pt x="69" y="42"/>
                </a:cubicBezTo>
                <a:cubicBezTo>
                  <a:pt x="72" y="42"/>
                  <a:pt x="75" y="41"/>
                  <a:pt x="77" y="39"/>
                </a:cubicBezTo>
                <a:cubicBezTo>
                  <a:pt x="78" y="38"/>
                  <a:pt x="79" y="35"/>
                  <a:pt x="79" y="32"/>
                </a:cubicBezTo>
                <a:cubicBezTo>
                  <a:pt x="79" y="30"/>
                  <a:pt x="78" y="27"/>
                  <a:pt x="77" y="25"/>
                </a:cubicBezTo>
                <a:cubicBezTo>
                  <a:pt x="75" y="23"/>
                  <a:pt x="72" y="22"/>
                  <a:pt x="69" y="22"/>
                </a:cubicBezTo>
                <a:cubicBezTo>
                  <a:pt x="68" y="22"/>
                  <a:pt x="67" y="22"/>
                  <a:pt x="66" y="23"/>
                </a:cubicBezTo>
                <a:cubicBezTo>
                  <a:pt x="66" y="23"/>
                  <a:pt x="65" y="23"/>
                  <a:pt x="65" y="2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1" name="Freeform 51"/>
          <p:cNvSpPr>
            <a:spLocks noEditPoints="1"/>
          </p:cNvSpPr>
          <p:nvPr/>
        </p:nvSpPr>
        <p:spPr>
          <a:xfrm>
            <a:off x="7504113" y="1827213"/>
            <a:ext cx="241300" cy="230187"/>
          </a:xfrm>
          <a:custGeom>
            <a:avLst/>
            <a:gdLst/>
            <a:ahLst/>
            <a:cxnLst>
              <a:cxn ang="0">
                <a:pos x="69850" y="188625"/>
              </a:cxn>
              <a:cxn ang="0">
                <a:pos x="206375" y="185428"/>
              </a:cxn>
              <a:cxn ang="0">
                <a:pos x="206375" y="195020"/>
              </a:cxn>
              <a:cxn ang="0">
                <a:pos x="73025" y="31970"/>
              </a:cxn>
              <a:cxn ang="0">
                <a:pos x="69850" y="38365"/>
              </a:cxn>
              <a:cxn ang="0">
                <a:pos x="69850" y="76729"/>
              </a:cxn>
              <a:cxn ang="0">
                <a:pos x="73025" y="83123"/>
              </a:cxn>
              <a:cxn ang="0">
                <a:pos x="206375" y="83123"/>
              </a:cxn>
              <a:cxn ang="0">
                <a:pos x="212725" y="38365"/>
              </a:cxn>
              <a:cxn ang="0">
                <a:pos x="206375" y="31970"/>
              </a:cxn>
              <a:cxn ang="0">
                <a:pos x="79375" y="70335"/>
              </a:cxn>
              <a:cxn ang="0">
                <a:pos x="79375" y="44759"/>
              </a:cxn>
              <a:cxn ang="0">
                <a:pos x="200025" y="70335"/>
              </a:cxn>
              <a:cxn ang="0">
                <a:pos x="38100" y="70335"/>
              </a:cxn>
              <a:cxn ang="0">
                <a:pos x="19050" y="70335"/>
              </a:cxn>
              <a:cxn ang="0">
                <a:pos x="38100" y="201414"/>
              </a:cxn>
              <a:cxn ang="0">
                <a:pos x="28575" y="230187"/>
              </a:cxn>
              <a:cxn ang="0">
                <a:pos x="9525" y="220596"/>
              </a:cxn>
              <a:cxn ang="0">
                <a:pos x="0" y="201414"/>
              </a:cxn>
              <a:cxn ang="0">
                <a:pos x="0" y="60744"/>
              </a:cxn>
              <a:cxn ang="0">
                <a:pos x="38100" y="51153"/>
              </a:cxn>
              <a:cxn ang="0">
                <a:pos x="47625" y="0"/>
              </a:cxn>
              <a:cxn ang="0">
                <a:pos x="231775" y="0"/>
              </a:cxn>
              <a:cxn ang="0">
                <a:pos x="241300" y="9591"/>
              </a:cxn>
              <a:cxn ang="0">
                <a:pos x="231775" y="220596"/>
              </a:cxn>
              <a:cxn ang="0">
                <a:pos x="231775" y="220596"/>
              </a:cxn>
              <a:cxn ang="0">
                <a:pos x="28575" y="230187"/>
              </a:cxn>
              <a:cxn ang="0">
                <a:pos x="28575" y="230187"/>
              </a:cxn>
              <a:cxn ang="0">
                <a:pos x="222250" y="201414"/>
              </a:cxn>
              <a:cxn ang="0">
                <a:pos x="57150" y="19182"/>
              </a:cxn>
              <a:cxn ang="0">
                <a:pos x="53975" y="211005"/>
              </a:cxn>
              <a:cxn ang="0">
                <a:pos x="219075" y="207808"/>
              </a:cxn>
              <a:cxn ang="0">
                <a:pos x="222250" y="201414"/>
              </a:cxn>
              <a:cxn ang="0">
                <a:pos x="146050" y="95911"/>
              </a:cxn>
              <a:cxn ang="0">
                <a:pos x="206375" y="95911"/>
              </a:cxn>
              <a:cxn ang="0">
                <a:pos x="212725" y="99108"/>
              </a:cxn>
              <a:cxn ang="0">
                <a:pos x="206375" y="134276"/>
              </a:cxn>
              <a:cxn ang="0">
                <a:pos x="146050" y="134276"/>
              </a:cxn>
              <a:cxn ang="0">
                <a:pos x="139700" y="131079"/>
              </a:cxn>
              <a:cxn ang="0">
                <a:pos x="146050" y="95911"/>
              </a:cxn>
              <a:cxn ang="0">
                <a:pos x="200025" y="105502"/>
              </a:cxn>
              <a:cxn ang="0">
                <a:pos x="152400" y="124685"/>
              </a:cxn>
              <a:cxn ang="0">
                <a:pos x="200025" y="105502"/>
              </a:cxn>
              <a:cxn ang="0">
                <a:pos x="73025" y="105502"/>
              </a:cxn>
              <a:cxn ang="0">
                <a:pos x="73025" y="95911"/>
              </a:cxn>
              <a:cxn ang="0">
                <a:pos x="133350" y="99108"/>
              </a:cxn>
              <a:cxn ang="0">
                <a:pos x="73025" y="105502"/>
              </a:cxn>
              <a:cxn ang="0">
                <a:pos x="73025" y="134276"/>
              </a:cxn>
              <a:cxn ang="0">
                <a:pos x="73025" y="124685"/>
              </a:cxn>
              <a:cxn ang="0">
                <a:pos x="133350" y="131079"/>
              </a:cxn>
              <a:cxn ang="0">
                <a:pos x="73025" y="134276"/>
              </a:cxn>
              <a:cxn ang="0">
                <a:pos x="73025" y="166246"/>
              </a:cxn>
              <a:cxn ang="0">
                <a:pos x="73025" y="153458"/>
              </a:cxn>
              <a:cxn ang="0">
                <a:pos x="212725" y="159852"/>
              </a:cxn>
              <a:cxn ang="0">
                <a:pos x="73025" y="166246"/>
              </a:cxn>
            </a:cxnLst>
            <a:pathLst>
              <a:path w="76" h="72">
                <a:moveTo>
                  <a:pt x="23" y="61"/>
                </a:moveTo>
                <a:cubicBezTo>
                  <a:pt x="22" y="61"/>
                  <a:pt x="22" y="60"/>
                  <a:pt x="22" y="59"/>
                </a:cubicBezTo>
                <a:cubicBezTo>
                  <a:pt x="22" y="58"/>
                  <a:pt x="22" y="58"/>
                  <a:pt x="23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8"/>
                  <a:pt x="67" y="58"/>
                  <a:pt x="67" y="59"/>
                </a:cubicBezTo>
                <a:cubicBezTo>
                  <a:pt x="67" y="60"/>
                  <a:pt x="66" y="61"/>
                  <a:pt x="65" y="61"/>
                </a:cubicBezTo>
                <a:cubicBezTo>
                  <a:pt x="23" y="61"/>
                  <a:pt x="23" y="61"/>
                  <a:pt x="23" y="61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22" y="10"/>
                  <a:pt x="22" y="11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2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6" y="26"/>
                  <a:pt x="67" y="25"/>
                  <a:pt x="67" y="24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1"/>
                  <a:pt x="66" y="10"/>
                  <a:pt x="65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14"/>
                  <a:pt x="25" y="14"/>
                  <a:pt x="25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22"/>
                  <a:pt x="63" y="22"/>
                  <a:pt x="63" y="22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7"/>
                  <a:pt x="12" y="67"/>
                  <a:pt x="12" y="63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9" y="72"/>
                </a:moveTo>
                <a:cubicBezTo>
                  <a:pt x="9" y="72"/>
                  <a:pt x="9" y="72"/>
                  <a:pt x="9" y="72"/>
                </a:cubicBezTo>
                <a:cubicBezTo>
                  <a:pt x="7" y="72"/>
                  <a:pt x="4" y="71"/>
                  <a:pt x="3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5"/>
                  <a:pt x="0" y="6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6"/>
                  <a:pt x="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6" y="1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5"/>
                  <a:pt x="75" y="68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2" y="71"/>
                  <a:pt x="69" y="72"/>
                  <a:pt x="67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9" y="72"/>
                  <a:pt x="9" y="72"/>
                </a:cubicBezTo>
                <a:close/>
                <a:moveTo>
                  <a:pt x="7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"/>
                  <a:pt x="70" y="6"/>
                  <a:pt x="7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25"/>
                  <a:pt x="18" y="44"/>
                  <a:pt x="18" y="63"/>
                </a:cubicBezTo>
                <a:cubicBezTo>
                  <a:pt x="18" y="64"/>
                  <a:pt x="18" y="65"/>
                  <a:pt x="17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8" y="66"/>
                  <a:pt x="69" y="66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70" y="64"/>
                  <a:pt x="70" y="64"/>
                  <a:pt x="70" y="63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30"/>
                  <a:pt x="67" y="30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6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2"/>
                  <a:pt x="44" y="42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5" y="30"/>
                  <a:pt x="46" y="30"/>
                </a:cubicBezTo>
                <a:close/>
                <a:moveTo>
                  <a:pt x="63" y="33"/>
                </a:moveTo>
                <a:cubicBezTo>
                  <a:pt x="63" y="33"/>
                  <a:pt x="63" y="33"/>
                  <a:pt x="63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9"/>
                  <a:pt x="48" y="39"/>
                  <a:pt x="48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3"/>
                  <a:pt x="63" y="33"/>
                  <a:pt x="63" y="33"/>
                </a:cubicBezTo>
                <a:close/>
                <a:moveTo>
                  <a:pt x="23" y="33"/>
                </a:move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2"/>
                  <a:pt x="22" y="31"/>
                </a:cubicBezTo>
                <a:cubicBezTo>
                  <a:pt x="22" y="30"/>
                  <a:pt x="22" y="30"/>
                  <a:pt x="23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2"/>
                  <a:pt x="41" y="33"/>
                  <a:pt x="40" y="33"/>
                </a:cubicBezTo>
                <a:cubicBezTo>
                  <a:pt x="23" y="33"/>
                  <a:pt x="23" y="33"/>
                  <a:pt x="23" y="33"/>
                </a:cubicBezTo>
                <a:close/>
                <a:moveTo>
                  <a:pt x="23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22" y="42"/>
                  <a:pt x="22" y="42"/>
                  <a:pt x="22" y="41"/>
                </a:cubicBezTo>
                <a:cubicBezTo>
                  <a:pt x="22" y="40"/>
                  <a:pt x="22" y="39"/>
                  <a:pt x="2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2" y="40"/>
                  <a:pt x="42" y="41"/>
                </a:cubicBezTo>
                <a:cubicBezTo>
                  <a:pt x="42" y="42"/>
                  <a:pt x="41" y="42"/>
                  <a:pt x="40" y="42"/>
                </a:cubicBezTo>
                <a:cubicBezTo>
                  <a:pt x="23" y="42"/>
                  <a:pt x="23" y="42"/>
                  <a:pt x="23" y="42"/>
                </a:cubicBezTo>
                <a:close/>
                <a:moveTo>
                  <a:pt x="23" y="52"/>
                </a:moveTo>
                <a:cubicBezTo>
                  <a:pt x="23" y="52"/>
                  <a:pt x="23" y="52"/>
                  <a:pt x="23" y="52"/>
                </a:cubicBezTo>
                <a:cubicBezTo>
                  <a:pt x="22" y="52"/>
                  <a:pt x="22" y="51"/>
                  <a:pt x="22" y="50"/>
                </a:cubicBezTo>
                <a:cubicBezTo>
                  <a:pt x="22" y="49"/>
                  <a:pt x="22" y="48"/>
                  <a:pt x="23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8"/>
                  <a:pt x="67" y="49"/>
                  <a:pt x="67" y="50"/>
                </a:cubicBezTo>
                <a:cubicBezTo>
                  <a:pt x="67" y="51"/>
                  <a:pt x="66" y="52"/>
                  <a:pt x="65" y="52"/>
                </a:cubicBezTo>
                <a:cubicBezTo>
                  <a:pt x="23" y="52"/>
                  <a:pt x="23" y="52"/>
                  <a:pt x="23" y="5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282" name="Rectangle 52"/>
          <p:cNvSpPr/>
          <p:nvPr/>
        </p:nvSpPr>
        <p:spPr>
          <a:xfrm>
            <a:off x="2700338" y="3435350"/>
            <a:ext cx="2012950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HERE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3" name="Rectangle 53"/>
          <p:cNvSpPr/>
          <p:nvPr/>
        </p:nvSpPr>
        <p:spPr>
          <a:xfrm>
            <a:off x="3352800" y="2354263"/>
            <a:ext cx="714375" cy="219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2010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4" name="Rectangle 54"/>
          <p:cNvSpPr/>
          <p:nvPr/>
        </p:nvSpPr>
        <p:spPr>
          <a:xfrm>
            <a:off x="6626225" y="3435350"/>
            <a:ext cx="2012950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HERE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5" name="Rectangle 55"/>
          <p:cNvSpPr/>
          <p:nvPr/>
        </p:nvSpPr>
        <p:spPr>
          <a:xfrm>
            <a:off x="7254875" y="2354263"/>
            <a:ext cx="714375" cy="219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2012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6" name="Rectangle 56"/>
          <p:cNvSpPr/>
          <p:nvPr/>
        </p:nvSpPr>
        <p:spPr>
          <a:xfrm>
            <a:off x="5272088" y="3162300"/>
            <a:ext cx="714375" cy="219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2011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7" name="Rectangle 57"/>
          <p:cNvSpPr/>
          <p:nvPr/>
        </p:nvSpPr>
        <p:spPr>
          <a:xfrm>
            <a:off x="4619625" y="1585913"/>
            <a:ext cx="2012950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HERE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2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Oval 6"/>
          <p:cNvSpPr/>
          <p:nvPr/>
        </p:nvSpPr>
        <p:spPr>
          <a:xfrm>
            <a:off x="7278688" y="2570163"/>
            <a:ext cx="596900" cy="6000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5" name="Line 7"/>
          <p:cNvSpPr/>
          <p:nvPr/>
        </p:nvSpPr>
        <p:spPr>
          <a:xfrm>
            <a:off x="0" y="2870200"/>
            <a:ext cx="6840538" cy="0"/>
          </a:xfrm>
          <a:prstGeom prst="line">
            <a:avLst/>
          </a:prstGeom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oval" w="med" len="med"/>
          </a:ln>
        </p:spPr>
      </p:sp>
      <p:sp>
        <p:nvSpPr>
          <p:cNvPr id="12296" name="Oval 8"/>
          <p:cNvSpPr/>
          <p:nvPr/>
        </p:nvSpPr>
        <p:spPr>
          <a:xfrm>
            <a:off x="1317625" y="2781300"/>
            <a:ext cx="179388" cy="17780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7" name="Oval 9"/>
          <p:cNvSpPr/>
          <p:nvPr/>
        </p:nvSpPr>
        <p:spPr>
          <a:xfrm>
            <a:off x="1158875" y="1709738"/>
            <a:ext cx="493713" cy="493712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8" name="Oval 10"/>
          <p:cNvSpPr/>
          <p:nvPr/>
        </p:nvSpPr>
        <p:spPr>
          <a:xfrm>
            <a:off x="3249613" y="2781300"/>
            <a:ext cx="177800" cy="17780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9" name="Oval 11"/>
          <p:cNvSpPr/>
          <p:nvPr/>
        </p:nvSpPr>
        <p:spPr>
          <a:xfrm>
            <a:off x="3094038" y="3571875"/>
            <a:ext cx="492125" cy="493713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0" name="Oval 12"/>
          <p:cNvSpPr/>
          <p:nvPr/>
        </p:nvSpPr>
        <p:spPr>
          <a:xfrm>
            <a:off x="5232400" y="2781300"/>
            <a:ext cx="177800" cy="17780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1" name="Oval 13"/>
          <p:cNvSpPr/>
          <p:nvPr/>
        </p:nvSpPr>
        <p:spPr>
          <a:xfrm>
            <a:off x="5073650" y="1709738"/>
            <a:ext cx="492125" cy="493712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2" name="Freeform 14"/>
          <p:cNvSpPr>
            <a:spLocks noEditPoints="1"/>
          </p:cNvSpPr>
          <p:nvPr/>
        </p:nvSpPr>
        <p:spPr>
          <a:xfrm>
            <a:off x="7453313" y="2762250"/>
            <a:ext cx="244475" cy="215900"/>
          </a:xfrm>
          <a:custGeom>
            <a:avLst/>
            <a:gdLst/>
            <a:ahLst/>
            <a:cxnLst>
              <a:cxn ang="0">
                <a:pos x="117475" y="212725"/>
              </a:cxn>
              <a:cxn ang="0">
                <a:pos x="25400" y="120650"/>
              </a:cxn>
              <a:cxn ang="0">
                <a:pos x="3175" y="88900"/>
              </a:cxn>
              <a:cxn ang="0">
                <a:pos x="6350" y="50800"/>
              </a:cxn>
              <a:cxn ang="0">
                <a:pos x="25400" y="22225"/>
              </a:cxn>
              <a:cxn ang="0">
                <a:pos x="53975" y="3175"/>
              </a:cxn>
              <a:cxn ang="0">
                <a:pos x="92075" y="3175"/>
              </a:cxn>
              <a:cxn ang="0">
                <a:pos x="123825" y="19050"/>
              </a:cxn>
              <a:cxn ang="0">
                <a:pos x="152400" y="3175"/>
              </a:cxn>
              <a:cxn ang="0">
                <a:pos x="190500" y="3175"/>
              </a:cxn>
              <a:cxn ang="0">
                <a:pos x="222250" y="22225"/>
              </a:cxn>
              <a:cxn ang="0">
                <a:pos x="241300" y="50800"/>
              </a:cxn>
              <a:cxn ang="0">
                <a:pos x="241300" y="50800"/>
              </a:cxn>
              <a:cxn ang="0">
                <a:pos x="241300" y="88900"/>
              </a:cxn>
              <a:cxn ang="0">
                <a:pos x="222250" y="120650"/>
              </a:cxn>
              <a:cxn ang="0">
                <a:pos x="222250" y="120650"/>
              </a:cxn>
              <a:cxn ang="0">
                <a:pos x="130175" y="212725"/>
              </a:cxn>
              <a:cxn ang="0">
                <a:pos x="117475" y="212725"/>
              </a:cxn>
              <a:cxn ang="0">
                <a:pos x="117475" y="212725"/>
              </a:cxn>
              <a:cxn ang="0">
                <a:pos x="133350" y="31750"/>
              </a:cxn>
              <a:cxn ang="0">
                <a:pos x="133350" y="31750"/>
              </a:cxn>
              <a:cxn ang="0">
                <a:pos x="133350" y="31750"/>
              </a:cxn>
              <a:cxn ang="0">
                <a:pos x="104775" y="63500"/>
              </a:cxn>
              <a:cxn ang="0">
                <a:pos x="95250" y="63500"/>
              </a:cxn>
              <a:cxn ang="0">
                <a:pos x="95250" y="5397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88900" y="19050"/>
              </a:cxn>
              <a:cxn ang="0">
                <a:pos x="60325" y="19050"/>
              </a:cxn>
              <a:cxn ang="0">
                <a:pos x="38100" y="34925"/>
              </a:cxn>
              <a:cxn ang="0">
                <a:pos x="22225" y="57150"/>
              </a:cxn>
              <a:cxn ang="0">
                <a:pos x="22225" y="82550"/>
              </a:cxn>
              <a:cxn ang="0">
                <a:pos x="38100" y="107950"/>
              </a:cxn>
              <a:cxn ang="0">
                <a:pos x="123825" y="193675"/>
              </a:cxn>
              <a:cxn ang="0">
                <a:pos x="206375" y="107950"/>
              </a:cxn>
              <a:cxn ang="0">
                <a:pos x="209550" y="107950"/>
              </a:cxn>
              <a:cxn ang="0">
                <a:pos x="222250" y="82550"/>
              </a:cxn>
              <a:cxn ang="0">
                <a:pos x="222250" y="57150"/>
              </a:cxn>
              <a:cxn ang="0">
                <a:pos x="222250" y="57150"/>
              </a:cxn>
              <a:cxn ang="0">
                <a:pos x="209550" y="34925"/>
              </a:cxn>
              <a:cxn ang="0">
                <a:pos x="184150" y="19050"/>
              </a:cxn>
              <a:cxn ang="0">
                <a:pos x="158750" y="19050"/>
              </a:cxn>
              <a:cxn ang="0">
                <a:pos x="133350" y="31750"/>
              </a:cxn>
            </a:cxnLst>
            <a:pathLst>
              <a:path w="77" h="68">
                <a:moveTo>
                  <a:pt x="37" y="67"/>
                </a:moveTo>
                <a:cubicBezTo>
                  <a:pt x="8" y="38"/>
                  <a:pt x="8" y="38"/>
                  <a:pt x="8" y="38"/>
                </a:cubicBezTo>
                <a:cubicBezTo>
                  <a:pt x="5" y="35"/>
                  <a:pt x="2" y="32"/>
                  <a:pt x="1" y="28"/>
                </a:cubicBezTo>
                <a:cubicBezTo>
                  <a:pt x="0" y="24"/>
                  <a:pt x="0" y="20"/>
                  <a:pt x="2" y="16"/>
                </a:cubicBezTo>
                <a:cubicBezTo>
                  <a:pt x="3" y="12"/>
                  <a:pt x="5" y="9"/>
                  <a:pt x="8" y="7"/>
                </a:cubicBezTo>
                <a:cubicBezTo>
                  <a:pt x="10" y="4"/>
                  <a:pt x="14" y="2"/>
                  <a:pt x="17" y="1"/>
                </a:cubicBezTo>
                <a:cubicBezTo>
                  <a:pt x="21" y="0"/>
                  <a:pt x="25" y="0"/>
                  <a:pt x="29" y="1"/>
                </a:cubicBezTo>
                <a:cubicBezTo>
                  <a:pt x="33" y="1"/>
                  <a:pt x="36" y="3"/>
                  <a:pt x="39" y="6"/>
                </a:cubicBezTo>
                <a:cubicBezTo>
                  <a:pt x="42" y="3"/>
                  <a:pt x="45" y="2"/>
                  <a:pt x="48" y="1"/>
                </a:cubicBezTo>
                <a:cubicBezTo>
                  <a:pt x="52" y="0"/>
                  <a:pt x="56" y="0"/>
                  <a:pt x="60" y="1"/>
                </a:cubicBezTo>
                <a:cubicBezTo>
                  <a:pt x="64" y="2"/>
                  <a:pt x="67" y="4"/>
                  <a:pt x="70" y="7"/>
                </a:cubicBezTo>
                <a:cubicBezTo>
                  <a:pt x="72" y="9"/>
                  <a:pt x="74" y="12"/>
                  <a:pt x="76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7" y="20"/>
                  <a:pt x="77" y="24"/>
                  <a:pt x="76" y="28"/>
                </a:cubicBezTo>
                <a:cubicBezTo>
                  <a:pt x="75" y="32"/>
                  <a:pt x="73" y="35"/>
                  <a:pt x="70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41" y="67"/>
                  <a:pt x="41" y="67"/>
                  <a:pt x="41" y="67"/>
                </a:cubicBezTo>
                <a:cubicBezTo>
                  <a:pt x="40" y="68"/>
                  <a:pt x="38" y="68"/>
                  <a:pt x="37" y="67"/>
                </a:cubicBezTo>
                <a:cubicBezTo>
                  <a:pt x="37" y="67"/>
                  <a:pt x="37" y="67"/>
                  <a:pt x="37" y="67"/>
                </a:cubicBezTo>
                <a:close/>
                <a:moveTo>
                  <a:pt x="42" y="10"/>
                </a:move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20"/>
                  <a:pt x="31" y="20"/>
                  <a:pt x="30" y="20"/>
                </a:cubicBezTo>
                <a:cubicBezTo>
                  <a:pt x="30" y="19"/>
                  <a:pt x="30" y="18"/>
                  <a:pt x="30" y="17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4" y="9"/>
                  <a:pt x="31" y="7"/>
                  <a:pt x="28" y="6"/>
                </a:cubicBezTo>
                <a:cubicBezTo>
                  <a:pt x="25" y="5"/>
                  <a:pt x="22" y="5"/>
                  <a:pt x="19" y="6"/>
                </a:cubicBezTo>
                <a:cubicBezTo>
                  <a:pt x="16" y="7"/>
                  <a:pt x="14" y="9"/>
                  <a:pt x="12" y="11"/>
                </a:cubicBezTo>
                <a:cubicBezTo>
                  <a:pt x="10" y="13"/>
                  <a:pt x="8" y="15"/>
                  <a:pt x="7" y="18"/>
                </a:cubicBezTo>
                <a:cubicBezTo>
                  <a:pt x="6" y="21"/>
                  <a:pt x="6" y="23"/>
                  <a:pt x="7" y="26"/>
                </a:cubicBezTo>
                <a:cubicBezTo>
                  <a:pt x="8" y="29"/>
                  <a:pt x="9" y="32"/>
                  <a:pt x="12" y="34"/>
                </a:cubicBezTo>
                <a:cubicBezTo>
                  <a:pt x="39" y="61"/>
                  <a:pt x="39" y="61"/>
                  <a:pt x="39" y="61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2"/>
                  <a:pt x="70" y="29"/>
                  <a:pt x="70" y="26"/>
                </a:cubicBezTo>
                <a:cubicBezTo>
                  <a:pt x="71" y="23"/>
                  <a:pt x="71" y="21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69" y="15"/>
                  <a:pt x="68" y="13"/>
                  <a:pt x="66" y="11"/>
                </a:cubicBezTo>
                <a:cubicBezTo>
                  <a:pt x="64" y="9"/>
                  <a:pt x="61" y="7"/>
                  <a:pt x="58" y="6"/>
                </a:cubicBezTo>
                <a:cubicBezTo>
                  <a:pt x="55" y="5"/>
                  <a:pt x="52" y="5"/>
                  <a:pt x="50" y="6"/>
                </a:cubicBezTo>
                <a:cubicBezTo>
                  <a:pt x="47" y="7"/>
                  <a:pt x="44" y="8"/>
                  <a:pt x="42" y="10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3" name="Freeform 15"/>
          <p:cNvSpPr>
            <a:spLocks noEditPoints="1"/>
          </p:cNvSpPr>
          <p:nvPr/>
        </p:nvSpPr>
        <p:spPr>
          <a:xfrm>
            <a:off x="3230563" y="3698875"/>
            <a:ext cx="238125" cy="242888"/>
          </a:xfrm>
          <a:custGeom>
            <a:avLst/>
            <a:gdLst/>
            <a:ahLst/>
            <a:cxnLst>
              <a:cxn ang="0">
                <a:pos x="149225" y="0"/>
              </a:cxn>
              <a:cxn ang="0">
                <a:pos x="152400" y="0"/>
              </a:cxn>
              <a:cxn ang="0">
                <a:pos x="171450" y="9588"/>
              </a:cxn>
              <a:cxn ang="0">
                <a:pos x="161925" y="19175"/>
              </a:cxn>
              <a:cxn ang="0">
                <a:pos x="231775" y="217321"/>
              </a:cxn>
              <a:cxn ang="0">
                <a:pos x="215900" y="242888"/>
              </a:cxn>
              <a:cxn ang="0">
                <a:pos x="19050" y="242888"/>
              </a:cxn>
              <a:cxn ang="0">
                <a:pos x="6350" y="217321"/>
              </a:cxn>
              <a:cxn ang="0">
                <a:pos x="76200" y="19175"/>
              </a:cxn>
              <a:cxn ang="0">
                <a:pos x="63500" y="9588"/>
              </a:cxn>
              <a:cxn ang="0">
                <a:pos x="85725" y="0"/>
              </a:cxn>
              <a:cxn ang="0">
                <a:pos x="85725" y="0"/>
              </a:cxn>
              <a:cxn ang="0">
                <a:pos x="60325" y="194950"/>
              </a:cxn>
              <a:cxn ang="0">
                <a:pos x="66675" y="201341"/>
              </a:cxn>
              <a:cxn ang="0">
                <a:pos x="53975" y="201341"/>
              </a:cxn>
              <a:cxn ang="0">
                <a:pos x="88900" y="178970"/>
              </a:cxn>
              <a:cxn ang="0">
                <a:pos x="95250" y="185362"/>
              </a:cxn>
              <a:cxn ang="0">
                <a:pos x="82550" y="185362"/>
              </a:cxn>
              <a:cxn ang="0">
                <a:pos x="82550" y="143815"/>
              </a:cxn>
              <a:cxn ang="0">
                <a:pos x="85725" y="147011"/>
              </a:cxn>
              <a:cxn ang="0">
                <a:pos x="76200" y="147011"/>
              </a:cxn>
              <a:cxn ang="0">
                <a:pos x="82550" y="198145"/>
              </a:cxn>
              <a:cxn ang="0">
                <a:pos x="92075" y="207733"/>
              </a:cxn>
              <a:cxn ang="0">
                <a:pos x="73025" y="207733"/>
              </a:cxn>
              <a:cxn ang="0">
                <a:pos x="69850" y="162991"/>
              </a:cxn>
              <a:cxn ang="0">
                <a:pos x="79375" y="172578"/>
              </a:cxn>
              <a:cxn ang="0">
                <a:pos x="60325" y="172578"/>
              </a:cxn>
              <a:cxn ang="0">
                <a:pos x="82550" y="121444"/>
              </a:cxn>
              <a:cxn ang="0">
                <a:pos x="155575" y="121444"/>
              </a:cxn>
              <a:cxn ang="0">
                <a:pos x="142875" y="95877"/>
              </a:cxn>
              <a:cxn ang="0">
                <a:pos x="95250" y="19175"/>
              </a:cxn>
              <a:cxn ang="0">
                <a:pos x="95250" y="95877"/>
              </a:cxn>
              <a:cxn ang="0">
                <a:pos x="82550" y="121444"/>
              </a:cxn>
              <a:cxn ang="0">
                <a:pos x="161925" y="131032"/>
              </a:cxn>
              <a:cxn ang="0">
                <a:pos x="22225" y="223713"/>
              </a:cxn>
              <a:cxn ang="0">
                <a:pos x="161925" y="131032"/>
              </a:cxn>
              <a:cxn ang="0">
                <a:pos x="107950" y="204537"/>
              </a:cxn>
              <a:cxn ang="0">
                <a:pos x="107950" y="194950"/>
              </a:cxn>
              <a:cxn ang="0">
                <a:pos x="133350" y="201341"/>
              </a:cxn>
              <a:cxn ang="0">
                <a:pos x="107950" y="204537"/>
              </a:cxn>
              <a:cxn ang="0">
                <a:pos x="114300" y="175774"/>
              </a:cxn>
              <a:cxn ang="0">
                <a:pos x="114300" y="166187"/>
              </a:cxn>
              <a:cxn ang="0">
                <a:pos x="127000" y="169382"/>
              </a:cxn>
              <a:cxn ang="0">
                <a:pos x="114300" y="175774"/>
              </a:cxn>
              <a:cxn ang="0">
                <a:pos x="114300" y="115052"/>
              </a:cxn>
              <a:cxn ang="0">
                <a:pos x="114300" y="105465"/>
              </a:cxn>
              <a:cxn ang="0">
                <a:pos x="127000" y="111856"/>
              </a:cxn>
              <a:cxn ang="0">
                <a:pos x="114300" y="115052"/>
              </a:cxn>
              <a:cxn ang="0">
                <a:pos x="107950" y="147011"/>
              </a:cxn>
              <a:cxn ang="0">
                <a:pos x="107950" y="134228"/>
              </a:cxn>
              <a:cxn ang="0">
                <a:pos x="133350" y="140619"/>
              </a:cxn>
              <a:cxn ang="0">
                <a:pos x="107950" y="147011"/>
              </a:cxn>
              <a:cxn ang="0">
                <a:pos x="107950" y="86289"/>
              </a:cxn>
              <a:cxn ang="0">
                <a:pos x="107950" y="76701"/>
              </a:cxn>
              <a:cxn ang="0">
                <a:pos x="133350" y="79897"/>
              </a:cxn>
              <a:cxn ang="0">
                <a:pos x="107950" y="86289"/>
              </a:cxn>
            </a:cxnLst>
            <a:pathLst>
              <a:path w="75" h="76">
                <a:moveTo>
                  <a:pt x="28" y="0"/>
                </a:move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4" y="1"/>
                  <a:pt x="54" y="3"/>
                </a:cubicBezTo>
                <a:cubicBezTo>
                  <a:pt x="54" y="4"/>
                  <a:pt x="53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9"/>
                  <a:pt x="51" y="29"/>
                  <a:pt x="51" y="29"/>
                </a:cubicBezTo>
                <a:cubicBezTo>
                  <a:pt x="73" y="68"/>
                  <a:pt x="73" y="68"/>
                  <a:pt x="73" y="68"/>
                </a:cubicBezTo>
                <a:cubicBezTo>
                  <a:pt x="75" y="72"/>
                  <a:pt x="72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2" y="76"/>
                  <a:pt x="0" y="72"/>
                  <a:pt x="2" y="68"/>
                </a:cubicBezTo>
                <a:cubicBezTo>
                  <a:pt x="2" y="68"/>
                  <a:pt x="2" y="68"/>
                  <a:pt x="2" y="6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0" y="4"/>
                  <a:pt x="20" y="3"/>
                </a:cubicBezTo>
                <a:cubicBezTo>
                  <a:pt x="20" y="1"/>
                  <a:pt x="22" y="0"/>
                  <a:pt x="2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19" y="61"/>
                </a:move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2"/>
                  <a:pt x="21" y="63"/>
                </a:cubicBezTo>
                <a:cubicBezTo>
                  <a:pt x="21" y="64"/>
                  <a:pt x="20" y="65"/>
                  <a:pt x="19" y="65"/>
                </a:cubicBezTo>
                <a:cubicBezTo>
                  <a:pt x="18" y="65"/>
                  <a:pt x="17" y="64"/>
                  <a:pt x="17" y="63"/>
                </a:cubicBezTo>
                <a:cubicBezTo>
                  <a:pt x="17" y="62"/>
                  <a:pt x="18" y="61"/>
                  <a:pt x="19" y="61"/>
                </a:cubicBezTo>
                <a:close/>
                <a:moveTo>
                  <a:pt x="28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9" y="56"/>
                  <a:pt x="30" y="57"/>
                  <a:pt x="30" y="58"/>
                </a:cubicBezTo>
                <a:cubicBezTo>
                  <a:pt x="30" y="59"/>
                  <a:pt x="29" y="60"/>
                  <a:pt x="28" y="60"/>
                </a:cubicBezTo>
                <a:cubicBezTo>
                  <a:pt x="27" y="60"/>
                  <a:pt x="26" y="59"/>
                  <a:pt x="26" y="58"/>
                </a:cubicBezTo>
                <a:cubicBezTo>
                  <a:pt x="26" y="57"/>
                  <a:pt x="27" y="56"/>
                  <a:pt x="28" y="56"/>
                </a:cubicBezTo>
                <a:close/>
                <a:moveTo>
                  <a:pt x="26" y="45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7" y="45"/>
                  <a:pt x="27" y="46"/>
                </a:cubicBezTo>
                <a:cubicBezTo>
                  <a:pt x="27" y="47"/>
                  <a:pt x="26" y="48"/>
                  <a:pt x="26" y="48"/>
                </a:cubicBezTo>
                <a:cubicBezTo>
                  <a:pt x="25" y="48"/>
                  <a:pt x="24" y="47"/>
                  <a:pt x="24" y="46"/>
                </a:cubicBezTo>
                <a:cubicBezTo>
                  <a:pt x="24" y="45"/>
                  <a:pt x="25" y="45"/>
                  <a:pt x="26" y="45"/>
                </a:cubicBezTo>
                <a:close/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28" y="62"/>
                  <a:pt x="29" y="64"/>
                  <a:pt x="29" y="65"/>
                </a:cubicBezTo>
                <a:cubicBezTo>
                  <a:pt x="29" y="67"/>
                  <a:pt x="28" y="68"/>
                  <a:pt x="26" y="68"/>
                </a:cubicBezTo>
                <a:cubicBezTo>
                  <a:pt x="24" y="68"/>
                  <a:pt x="23" y="67"/>
                  <a:pt x="23" y="65"/>
                </a:cubicBezTo>
                <a:cubicBezTo>
                  <a:pt x="23" y="64"/>
                  <a:pt x="24" y="62"/>
                  <a:pt x="26" y="62"/>
                </a:cubicBezTo>
                <a:close/>
                <a:moveTo>
                  <a:pt x="22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4" y="51"/>
                  <a:pt x="25" y="52"/>
                  <a:pt x="25" y="54"/>
                </a:cubicBezTo>
                <a:cubicBezTo>
                  <a:pt x="25" y="56"/>
                  <a:pt x="24" y="57"/>
                  <a:pt x="22" y="57"/>
                </a:cubicBezTo>
                <a:cubicBezTo>
                  <a:pt x="21" y="57"/>
                  <a:pt x="19" y="56"/>
                  <a:pt x="19" y="54"/>
                </a:cubicBezTo>
                <a:cubicBezTo>
                  <a:pt x="19" y="52"/>
                  <a:pt x="21" y="51"/>
                  <a:pt x="22" y="51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6"/>
                  <a:pt x="45" y="6"/>
                  <a:pt x="45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1"/>
                  <a:pt x="29" y="31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51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7" y="70"/>
                  <a:pt x="7" y="70"/>
                  <a:pt x="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51" y="41"/>
                  <a:pt x="51" y="41"/>
                  <a:pt x="51" y="41"/>
                </a:cubicBezTo>
                <a:close/>
                <a:moveTo>
                  <a:pt x="34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3" y="64"/>
                  <a:pt x="32" y="64"/>
                  <a:pt x="32" y="63"/>
                </a:cubicBezTo>
                <a:cubicBezTo>
                  <a:pt x="32" y="62"/>
                  <a:pt x="33" y="61"/>
                  <a:pt x="34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1" y="61"/>
                  <a:pt x="42" y="62"/>
                  <a:pt x="42" y="63"/>
                </a:cubicBezTo>
                <a:cubicBezTo>
                  <a:pt x="42" y="64"/>
                  <a:pt x="41" y="64"/>
                  <a:pt x="40" y="64"/>
                </a:cubicBezTo>
                <a:cubicBezTo>
                  <a:pt x="34" y="64"/>
                  <a:pt x="34" y="64"/>
                  <a:pt x="34" y="64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4" y="54"/>
                  <a:pt x="34" y="53"/>
                </a:cubicBezTo>
                <a:cubicBezTo>
                  <a:pt x="34" y="52"/>
                  <a:pt x="35" y="52"/>
                  <a:pt x="36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3"/>
                </a:cubicBezTo>
                <a:cubicBezTo>
                  <a:pt x="40" y="54"/>
                  <a:pt x="40" y="55"/>
                  <a:pt x="39" y="55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6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5" y="36"/>
                  <a:pt x="34" y="36"/>
                  <a:pt x="34" y="35"/>
                </a:cubicBezTo>
                <a:cubicBezTo>
                  <a:pt x="34" y="34"/>
                  <a:pt x="35" y="33"/>
                  <a:pt x="36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3"/>
                  <a:pt x="40" y="34"/>
                  <a:pt x="40" y="35"/>
                </a:cubicBezTo>
                <a:cubicBezTo>
                  <a:pt x="40" y="36"/>
                  <a:pt x="40" y="36"/>
                  <a:pt x="39" y="36"/>
                </a:cubicBezTo>
                <a:cubicBezTo>
                  <a:pt x="36" y="36"/>
                  <a:pt x="36" y="36"/>
                  <a:pt x="36" y="36"/>
                </a:cubicBezTo>
                <a:close/>
                <a:moveTo>
                  <a:pt x="34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2" y="45"/>
                  <a:pt x="32" y="44"/>
                </a:cubicBezTo>
                <a:cubicBezTo>
                  <a:pt x="32" y="43"/>
                  <a:pt x="33" y="42"/>
                  <a:pt x="34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1" y="42"/>
                  <a:pt x="42" y="43"/>
                  <a:pt x="42" y="44"/>
                </a:cubicBezTo>
                <a:cubicBezTo>
                  <a:pt x="42" y="45"/>
                  <a:pt x="41" y="46"/>
                  <a:pt x="40" y="46"/>
                </a:cubicBezTo>
                <a:cubicBezTo>
                  <a:pt x="34" y="46"/>
                  <a:pt x="34" y="46"/>
                  <a:pt x="34" y="46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3" y="27"/>
                  <a:pt x="32" y="26"/>
                  <a:pt x="32" y="25"/>
                </a:cubicBezTo>
                <a:cubicBezTo>
                  <a:pt x="32" y="24"/>
                  <a:pt x="33" y="24"/>
                  <a:pt x="34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2" y="24"/>
                  <a:pt x="42" y="25"/>
                </a:cubicBezTo>
                <a:cubicBezTo>
                  <a:pt x="42" y="26"/>
                  <a:pt x="41" y="27"/>
                  <a:pt x="40" y="27"/>
                </a:cubicBezTo>
                <a:cubicBezTo>
                  <a:pt x="34" y="27"/>
                  <a:pt x="34" y="27"/>
                  <a:pt x="34" y="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4" name="Freeform 16"/>
          <p:cNvSpPr>
            <a:spLocks noEditPoints="1"/>
          </p:cNvSpPr>
          <p:nvPr/>
        </p:nvSpPr>
        <p:spPr>
          <a:xfrm>
            <a:off x="1282700" y="1820863"/>
            <a:ext cx="246063" cy="246062"/>
          </a:xfrm>
          <a:custGeom>
            <a:avLst/>
            <a:gdLst/>
            <a:ahLst/>
            <a:cxnLst>
              <a:cxn ang="0">
                <a:pos x="204520" y="201323"/>
              </a:cxn>
              <a:cxn ang="0">
                <a:pos x="162977" y="166172"/>
              </a:cxn>
              <a:cxn ang="0">
                <a:pos x="172564" y="159781"/>
              </a:cxn>
              <a:cxn ang="0">
                <a:pos x="191737" y="0"/>
              </a:cxn>
              <a:cxn ang="0">
                <a:pos x="201324" y="0"/>
              </a:cxn>
              <a:cxn ang="0">
                <a:pos x="217302" y="15978"/>
              </a:cxn>
              <a:cxn ang="0">
                <a:pos x="214107" y="19174"/>
              </a:cxn>
              <a:cxn ang="0">
                <a:pos x="194933" y="44739"/>
              </a:cxn>
              <a:cxn ang="0">
                <a:pos x="201324" y="51130"/>
              </a:cxn>
              <a:cxn ang="0">
                <a:pos x="226889" y="28760"/>
              </a:cxn>
              <a:cxn ang="0">
                <a:pos x="239672" y="35152"/>
              </a:cxn>
              <a:cxn ang="0">
                <a:pos x="242867" y="44739"/>
              </a:cxn>
              <a:cxn ang="0">
                <a:pos x="246063" y="54325"/>
              </a:cxn>
              <a:cxn ang="0">
                <a:pos x="191737" y="108651"/>
              </a:cxn>
              <a:cxn ang="0">
                <a:pos x="175759" y="118238"/>
              </a:cxn>
              <a:cxn ang="0">
                <a:pos x="233281" y="175759"/>
              </a:cxn>
              <a:cxn ang="0">
                <a:pos x="233281" y="230084"/>
              </a:cxn>
              <a:cxn ang="0">
                <a:pos x="233281" y="230084"/>
              </a:cxn>
              <a:cxn ang="0">
                <a:pos x="178955" y="230084"/>
              </a:cxn>
              <a:cxn ang="0">
                <a:pos x="63912" y="233280"/>
              </a:cxn>
              <a:cxn ang="0">
                <a:pos x="12782" y="230084"/>
              </a:cxn>
              <a:cxn ang="0">
                <a:pos x="6391" y="220497"/>
              </a:cxn>
              <a:cxn ang="0">
                <a:pos x="12782" y="178954"/>
              </a:cxn>
              <a:cxn ang="0">
                <a:pos x="54326" y="92673"/>
              </a:cxn>
              <a:cxn ang="0">
                <a:pos x="28761" y="79890"/>
              </a:cxn>
              <a:cxn ang="0">
                <a:pos x="9587" y="22369"/>
              </a:cxn>
              <a:cxn ang="0">
                <a:pos x="25565" y="6391"/>
              </a:cxn>
              <a:cxn ang="0">
                <a:pos x="83086" y="22369"/>
              </a:cxn>
              <a:cxn ang="0">
                <a:pos x="95869" y="51130"/>
              </a:cxn>
              <a:cxn ang="0">
                <a:pos x="137412" y="57521"/>
              </a:cxn>
              <a:cxn ang="0">
                <a:pos x="137412" y="54325"/>
              </a:cxn>
              <a:cxn ang="0">
                <a:pos x="153390" y="15978"/>
              </a:cxn>
              <a:cxn ang="0">
                <a:pos x="162977" y="131020"/>
              </a:cxn>
              <a:cxn ang="0">
                <a:pos x="134216" y="159781"/>
              </a:cxn>
              <a:cxn ang="0">
                <a:pos x="207716" y="223693"/>
              </a:cxn>
              <a:cxn ang="0">
                <a:pos x="220498" y="217302"/>
              </a:cxn>
              <a:cxn ang="0">
                <a:pos x="220498" y="188541"/>
              </a:cxn>
              <a:cxn ang="0">
                <a:pos x="162977" y="131020"/>
              </a:cxn>
              <a:cxn ang="0">
                <a:pos x="89477" y="102260"/>
              </a:cxn>
              <a:cxn ang="0">
                <a:pos x="79891" y="63912"/>
              </a:cxn>
              <a:cxn ang="0">
                <a:pos x="73499" y="38347"/>
              </a:cxn>
              <a:cxn ang="0">
                <a:pos x="28761" y="25565"/>
              </a:cxn>
              <a:cxn ang="0">
                <a:pos x="41543" y="70303"/>
              </a:cxn>
              <a:cxn ang="0">
                <a:pos x="67108" y="76695"/>
              </a:cxn>
              <a:cxn ang="0">
                <a:pos x="188542" y="19174"/>
              </a:cxn>
              <a:cxn ang="0">
                <a:pos x="166172" y="28760"/>
              </a:cxn>
              <a:cxn ang="0">
                <a:pos x="153390" y="54325"/>
              </a:cxn>
              <a:cxn ang="0">
                <a:pos x="153390" y="57521"/>
              </a:cxn>
              <a:cxn ang="0">
                <a:pos x="153390" y="60717"/>
              </a:cxn>
              <a:cxn ang="0">
                <a:pos x="25565" y="194932"/>
              </a:cxn>
              <a:cxn ang="0">
                <a:pos x="22369" y="210910"/>
              </a:cxn>
              <a:cxn ang="0">
                <a:pos x="31956" y="223693"/>
              </a:cxn>
              <a:cxn ang="0">
                <a:pos x="115042" y="153389"/>
              </a:cxn>
              <a:cxn ang="0">
                <a:pos x="156586" y="111846"/>
              </a:cxn>
              <a:cxn ang="0">
                <a:pos x="175759" y="92673"/>
              </a:cxn>
              <a:cxn ang="0">
                <a:pos x="185346" y="89477"/>
              </a:cxn>
              <a:cxn ang="0">
                <a:pos x="191737" y="89477"/>
              </a:cxn>
              <a:cxn ang="0">
                <a:pos x="217302" y="79890"/>
              </a:cxn>
              <a:cxn ang="0">
                <a:pos x="214107" y="67108"/>
              </a:cxn>
              <a:cxn ang="0">
                <a:pos x="194933" y="67108"/>
              </a:cxn>
              <a:cxn ang="0">
                <a:pos x="178955" y="57521"/>
              </a:cxn>
              <a:cxn ang="0">
                <a:pos x="172564" y="41543"/>
              </a:cxn>
              <a:cxn ang="0">
                <a:pos x="188542" y="19174"/>
              </a:cxn>
            </a:cxnLst>
            <a:pathLst>
              <a:path w="77" h="77">
                <a:moveTo>
                  <a:pt x="64" y="60"/>
                </a:moveTo>
                <a:cubicBezTo>
                  <a:pt x="65" y="61"/>
                  <a:pt x="65" y="62"/>
                  <a:pt x="64" y="63"/>
                </a:cubicBezTo>
                <a:cubicBezTo>
                  <a:pt x="64" y="64"/>
                  <a:pt x="63" y="64"/>
                  <a:pt x="62" y="63"/>
                </a:cubicBezTo>
                <a:cubicBezTo>
                  <a:pt x="51" y="52"/>
                  <a:pt x="51" y="52"/>
                  <a:pt x="51" y="52"/>
                </a:cubicBezTo>
                <a:cubicBezTo>
                  <a:pt x="50" y="51"/>
                  <a:pt x="50" y="50"/>
                  <a:pt x="51" y="50"/>
                </a:cubicBezTo>
                <a:cubicBezTo>
                  <a:pt x="52" y="49"/>
                  <a:pt x="53" y="49"/>
                  <a:pt x="54" y="5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0"/>
                </a:cubicBezTo>
                <a:cubicBezTo>
                  <a:pt x="64" y="0"/>
                  <a:pt x="65" y="1"/>
                  <a:pt x="66" y="1"/>
                </a:cubicBezTo>
                <a:cubicBezTo>
                  <a:pt x="68" y="2"/>
                  <a:pt x="68" y="4"/>
                  <a:pt x="68" y="5"/>
                </a:cubicBezTo>
                <a:cubicBezTo>
                  <a:pt x="68" y="5"/>
                  <a:pt x="67" y="6"/>
                  <a:pt x="67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5" y="8"/>
                  <a:pt x="63" y="10"/>
                  <a:pt x="61" y="13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5"/>
                  <a:pt x="61" y="15"/>
                  <a:pt x="61" y="15"/>
                </a:cubicBez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6" y="14"/>
                  <a:pt x="68" y="12"/>
                  <a:pt x="71" y="9"/>
                </a:cubicBezTo>
                <a:cubicBezTo>
                  <a:pt x="72" y="8"/>
                  <a:pt x="74" y="8"/>
                  <a:pt x="75" y="9"/>
                </a:cubicBezTo>
                <a:cubicBezTo>
                  <a:pt x="75" y="10"/>
                  <a:pt x="75" y="10"/>
                  <a:pt x="75" y="11"/>
                </a:cubicBezTo>
                <a:cubicBezTo>
                  <a:pt x="76" y="12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7" y="17"/>
                </a:cubicBezTo>
                <a:cubicBezTo>
                  <a:pt x="77" y="22"/>
                  <a:pt x="75" y="26"/>
                  <a:pt x="72" y="29"/>
                </a:cubicBezTo>
                <a:cubicBezTo>
                  <a:pt x="69" y="32"/>
                  <a:pt x="64" y="34"/>
                  <a:pt x="60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5" y="37"/>
                  <a:pt x="55" y="37"/>
                  <a:pt x="55" y="37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6" y="58"/>
                  <a:pt x="77" y="61"/>
                  <a:pt x="77" y="64"/>
                </a:cubicBezTo>
                <a:cubicBezTo>
                  <a:pt x="77" y="67"/>
                  <a:pt x="76" y="70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1" y="74"/>
                  <a:pt x="68" y="76"/>
                  <a:pt x="65" y="76"/>
                </a:cubicBezTo>
                <a:cubicBezTo>
                  <a:pt x="62" y="76"/>
                  <a:pt x="58" y="74"/>
                  <a:pt x="56" y="72"/>
                </a:cubicBezTo>
                <a:cubicBezTo>
                  <a:pt x="38" y="54"/>
                  <a:pt x="38" y="54"/>
                  <a:pt x="38" y="54"/>
                </a:cubicBezTo>
                <a:cubicBezTo>
                  <a:pt x="20" y="73"/>
                  <a:pt x="20" y="73"/>
                  <a:pt x="20" y="73"/>
                </a:cubicBezTo>
                <a:cubicBezTo>
                  <a:pt x="16" y="76"/>
                  <a:pt x="12" y="77"/>
                  <a:pt x="8" y="75"/>
                </a:cubicBezTo>
                <a:cubicBezTo>
                  <a:pt x="7" y="74"/>
                  <a:pt x="5" y="74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3" y="71"/>
                  <a:pt x="2" y="70"/>
                  <a:pt x="2" y="69"/>
                </a:cubicBezTo>
                <a:cubicBezTo>
                  <a:pt x="0" y="65"/>
                  <a:pt x="0" y="60"/>
                  <a:pt x="4" y="57"/>
                </a:cubicBezTo>
                <a:cubicBezTo>
                  <a:pt x="4" y="56"/>
                  <a:pt x="4" y="56"/>
                  <a:pt x="4" y="56"/>
                </a:cubicBezTo>
                <a:cubicBezTo>
                  <a:pt x="24" y="36"/>
                  <a:pt x="24" y="36"/>
                  <a:pt x="24" y="36"/>
                </a:cubicBezTo>
                <a:cubicBezTo>
                  <a:pt x="17" y="29"/>
                  <a:pt x="17" y="29"/>
                  <a:pt x="17" y="29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6"/>
                  <a:pt x="9" y="25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8"/>
                  <a:pt x="3" y="7"/>
                </a:cubicBezTo>
                <a:cubicBezTo>
                  <a:pt x="5" y="4"/>
                  <a:pt x="5" y="4"/>
                  <a:pt x="5" y="4"/>
                </a:cubicBezTo>
                <a:cubicBezTo>
                  <a:pt x="8" y="2"/>
                  <a:pt x="8" y="2"/>
                  <a:pt x="8" y="2"/>
                </a:cubicBezTo>
                <a:cubicBezTo>
                  <a:pt x="9" y="1"/>
                  <a:pt x="10" y="1"/>
                  <a:pt x="11" y="1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8"/>
                  <a:pt x="28" y="8"/>
                  <a:pt x="28" y="9"/>
                </a:cubicBezTo>
                <a:cubicBezTo>
                  <a:pt x="30" y="16"/>
                  <a:pt x="30" y="16"/>
                  <a:pt x="30" y="16"/>
                </a:cubicBezTo>
                <a:cubicBezTo>
                  <a:pt x="37" y="23"/>
                  <a:pt x="37" y="23"/>
                  <a:pt x="37" y="23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2" y="17"/>
                  <a:pt x="42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2"/>
                  <a:pt x="44" y="8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51" y="2"/>
                  <a:pt x="55" y="0"/>
                  <a:pt x="60" y="0"/>
                </a:cubicBezTo>
                <a:close/>
                <a:moveTo>
                  <a:pt x="51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42" y="50"/>
                  <a:pt x="42" y="50"/>
                  <a:pt x="42" y="50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69"/>
                  <a:pt x="63" y="70"/>
                  <a:pt x="65" y="70"/>
                </a:cubicBezTo>
                <a:cubicBezTo>
                  <a:pt x="66" y="70"/>
                  <a:pt x="68" y="69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67"/>
                  <a:pt x="71" y="65"/>
                  <a:pt x="71" y="64"/>
                </a:cubicBezTo>
                <a:cubicBezTo>
                  <a:pt x="71" y="62"/>
                  <a:pt x="70" y="61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1" y="41"/>
                  <a:pt x="51" y="41"/>
                  <a:pt x="51" y="41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3" y="28"/>
                  <a:pt x="33" y="28"/>
                  <a:pt x="33" y="28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9" y="8"/>
                  <a:pt x="9" y="8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22"/>
                  <a:pt x="13" y="22"/>
                  <a:pt x="13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4"/>
                  <a:pt x="20" y="24"/>
                  <a:pt x="21" y="24"/>
                </a:cubicBezTo>
                <a:cubicBezTo>
                  <a:pt x="28" y="32"/>
                  <a:pt x="28" y="32"/>
                  <a:pt x="28" y="32"/>
                </a:cubicBezTo>
                <a:close/>
                <a:moveTo>
                  <a:pt x="59" y="6"/>
                </a:moveTo>
                <a:cubicBezTo>
                  <a:pt x="59" y="6"/>
                  <a:pt x="59" y="6"/>
                  <a:pt x="59" y="6"/>
                </a:cubicBezTo>
                <a:cubicBezTo>
                  <a:pt x="56" y="6"/>
                  <a:pt x="54" y="7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0" y="11"/>
                  <a:pt x="48" y="14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19"/>
                  <a:pt x="48" y="20"/>
                  <a:pt x="48" y="2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6" y="62"/>
                  <a:pt x="6" y="65"/>
                  <a:pt x="7" y="66"/>
                </a:cubicBezTo>
                <a:cubicBezTo>
                  <a:pt x="7" y="67"/>
                  <a:pt x="8" y="68"/>
                  <a:pt x="8" y="68"/>
                </a:cubicBezTo>
                <a:cubicBezTo>
                  <a:pt x="9" y="69"/>
                  <a:pt x="10" y="69"/>
                  <a:pt x="10" y="70"/>
                </a:cubicBezTo>
                <a:cubicBezTo>
                  <a:pt x="12" y="70"/>
                  <a:pt x="14" y="70"/>
                  <a:pt x="16" y="6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8"/>
                  <a:pt x="57" y="28"/>
                  <a:pt x="58" y="28"/>
                </a:cubicBezTo>
                <a:cubicBezTo>
                  <a:pt x="58" y="28"/>
                  <a:pt x="58" y="28"/>
                  <a:pt x="59" y="28"/>
                </a:cubicBezTo>
                <a:cubicBezTo>
                  <a:pt x="59" y="28"/>
                  <a:pt x="59" y="28"/>
                  <a:pt x="60" y="28"/>
                </a:cubicBezTo>
                <a:cubicBezTo>
                  <a:pt x="63" y="28"/>
                  <a:pt x="66" y="27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3"/>
                  <a:pt x="71" y="20"/>
                  <a:pt x="71" y="17"/>
                </a:cubicBezTo>
                <a:cubicBezTo>
                  <a:pt x="70" y="19"/>
                  <a:pt x="68" y="20"/>
                  <a:pt x="67" y="21"/>
                </a:cubicBezTo>
                <a:cubicBezTo>
                  <a:pt x="66" y="22"/>
                  <a:pt x="65" y="22"/>
                  <a:pt x="64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7" y="20"/>
                  <a:pt x="56" y="20"/>
                  <a:pt x="56" y="18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2"/>
                  <a:pt x="54" y="10"/>
                  <a:pt x="55" y="10"/>
                </a:cubicBezTo>
                <a:cubicBezTo>
                  <a:pt x="57" y="8"/>
                  <a:pt x="58" y="7"/>
                  <a:pt x="59" y="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5" name="Freeform 17"/>
          <p:cNvSpPr>
            <a:spLocks noEditPoints="1"/>
          </p:cNvSpPr>
          <p:nvPr/>
        </p:nvSpPr>
        <p:spPr>
          <a:xfrm>
            <a:off x="5200650" y="1820863"/>
            <a:ext cx="238125" cy="246062"/>
          </a:xfrm>
          <a:custGeom>
            <a:avLst/>
            <a:gdLst/>
            <a:ahLst/>
            <a:cxnLst>
              <a:cxn ang="0">
                <a:pos x="120650" y="63912"/>
              </a:cxn>
              <a:cxn ang="0">
                <a:pos x="174625" y="121433"/>
              </a:cxn>
              <a:cxn ang="0">
                <a:pos x="190500" y="108651"/>
              </a:cxn>
              <a:cxn ang="0">
                <a:pos x="133350" y="51130"/>
              </a:cxn>
              <a:cxn ang="0">
                <a:pos x="120650" y="63912"/>
              </a:cxn>
              <a:cxn ang="0">
                <a:pos x="168275" y="127824"/>
              </a:cxn>
              <a:cxn ang="0">
                <a:pos x="168275" y="127824"/>
              </a:cxn>
              <a:cxn ang="0">
                <a:pos x="111125" y="73499"/>
              </a:cxn>
              <a:cxn ang="0">
                <a:pos x="41275" y="143802"/>
              </a:cxn>
              <a:cxn ang="0">
                <a:pos x="95250" y="201323"/>
              </a:cxn>
              <a:cxn ang="0">
                <a:pos x="168275" y="127824"/>
              </a:cxn>
              <a:cxn ang="0">
                <a:pos x="142875" y="15978"/>
              </a:cxn>
              <a:cxn ang="0">
                <a:pos x="142875" y="15978"/>
              </a:cxn>
              <a:cxn ang="0">
                <a:pos x="180975" y="3196"/>
              </a:cxn>
              <a:cxn ang="0">
                <a:pos x="238125" y="60717"/>
              </a:cxn>
              <a:cxn ang="0">
                <a:pos x="222250" y="102260"/>
              </a:cxn>
              <a:cxn ang="0">
                <a:pos x="104775" y="217302"/>
              </a:cxn>
              <a:cxn ang="0">
                <a:pos x="73025" y="233280"/>
              </a:cxn>
              <a:cxn ang="0">
                <a:pos x="44450" y="230084"/>
              </a:cxn>
              <a:cxn ang="0">
                <a:pos x="41275" y="233280"/>
              </a:cxn>
              <a:cxn ang="0">
                <a:pos x="41275" y="233280"/>
              </a:cxn>
              <a:cxn ang="0">
                <a:pos x="41275" y="233280"/>
              </a:cxn>
              <a:cxn ang="0">
                <a:pos x="3175" y="226888"/>
              </a:cxn>
              <a:cxn ang="0">
                <a:pos x="9525" y="201323"/>
              </a:cxn>
              <a:cxn ang="0">
                <a:pos x="12700" y="198128"/>
              </a:cxn>
              <a:cxn ang="0">
                <a:pos x="9525" y="169367"/>
              </a:cxn>
              <a:cxn ang="0">
                <a:pos x="25400" y="134216"/>
              </a:cxn>
              <a:cxn ang="0">
                <a:pos x="136525" y="22369"/>
              </a:cxn>
              <a:cxn ang="0">
                <a:pos x="127000" y="15978"/>
              </a:cxn>
              <a:cxn ang="0">
                <a:pos x="66675" y="79890"/>
              </a:cxn>
              <a:cxn ang="0">
                <a:pos x="57150" y="79890"/>
              </a:cxn>
              <a:cxn ang="0">
                <a:pos x="57150" y="70303"/>
              </a:cxn>
              <a:cxn ang="0">
                <a:pos x="123825" y="3196"/>
              </a:cxn>
              <a:cxn ang="0">
                <a:pos x="130175" y="3196"/>
              </a:cxn>
              <a:cxn ang="0">
                <a:pos x="142875" y="15978"/>
              </a:cxn>
              <a:cxn ang="0">
                <a:pos x="180975" y="22369"/>
              </a:cxn>
              <a:cxn ang="0">
                <a:pos x="180975" y="22369"/>
              </a:cxn>
              <a:cxn ang="0">
                <a:pos x="152400" y="31956"/>
              </a:cxn>
              <a:cxn ang="0">
                <a:pos x="152400" y="31956"/>
              </a:cxn>
              <a:cxn ang="0">
                <a:pos x="142875" y="44739"/>
              </a:cxn>
              <a:cxn ang="0">
                <a:pos x="196850" y="99064"/>
              </a:cxn>
              <a:cxn ang="0">
                <a:pos x="209550" y="89477"/>
              </a:cxn>
              <a:cxn ang="0">
                <a:pos x="219075" y="60717"/>
              </a:cxn>
              <a:cxn ang="0">
                <a:pos x="180975" y="22369"/>
              </a:cxn>
              <a:cxn ang="0">
                <a:pos x="34925" y="153389"/>
              </a:cxn>
              <a:cxn ang="0">
                <a:pos x="34925" y="153389"/>
              </a:cxn>
              <a:cxn ang="0">
                <a:pos x="25400" y="172563"/>
              </a:cxn>
              <a:cxn ang="0">
                <a:pos x="31750" y="194932"/>
              </a:cxn>
              <a:cxn ang="0">
                <a:pos x="28575" y="207715"/>
              </a:cxn>
              <a:cxn ang="0">
                <a:pos x="22225" y="214106"/>
              </a:cxn>
              <a:cxn ang="0">
                <a:pos x="22225" y="214106"/>
              </a:cxn>
              <a:cxn ang="0">
                <a:pos x="28575" y="220497"/>
              </a:cxn>
              <a:cxn ang="0">
                <a:pos x="34925" y="214106"/>
              </a:cxn>
              <a:cxn ang="0">
                <a:pos x="47625" y="210910"/>
              </a:cxn>
              <a:cxn ang="0">
                <a:pos x="69850" y="214106"/>
              </a:cxn>
              <a:cxn ang="0">
                <a:pos x="88900" y="207715"/>
              </a:cxn>
              <a:cxn ang="0">
                <a:pos x="34925" y="153389"/>
              </a:cxn>
            </a:cxnLst>
            <a:pathLst>
              <a:path w="75" h="77">
                <a:moveTo>
                  <a:pt x="38" y="20"/>
                </a:moveTo>
                <a:cubicBezTo>
                  <a:pt x="55" y="38"/>
                  <a:pt x="55" y="38"/>
                  <a:pt x="55" y="38"/>
                </a:cubicBezTo>
                <a:cubicBezTo>
                  <a:pt x="60" y="34"/>
                  <a:pt x="60" y="34"/>
                  <a:pt x="60" y="34"/>
                </a:cubicBezTo>
                <a:cubicBezTo>
                  <a:pt x="42" y="16"/>
                  <a:pt x="42" y="16"/>
                  <a:pt x="42" y="16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35" y="23"/>
                  <a:pt x="35" y="23"/>
                  <a:pt x="35" y="23"/>
                </a:cubicBezTo>
                <a:cubicBezTo>
                  <a:pt x="13" y="45"/>
                  <a:pt x="13" y="45"/>
                  <a:pt x="13" y="45"/>
                </a:cubicBezTo>
                <a:cubicBezTo>
                  <a:pt x="30" y="63"/>
                  <a:pt x="30" y="63"/>
                  <a:pt x="30" y="63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9" y="2"/>
                  <a:pt x="53" y="1"/>
                  <a:pt x="57" y="1"/>
                </a:cubicBezTo>
                <a:cubicBezTo>
                  <a:pt x="67" y="1"/>
                  <a:pt x="75" y="9"/>
                  <a:pt x="75" y="19"/>
                </a:cubicBezTo>
                <a:cubicBezTo>
                  <a:pt x="75" y="24"/>
                  <a:pt x="73" y="28"/>
                  <a:pt x="70" y="32"/>
                </a:cubicBezTo>
                <a:cubicBezTo>
                  <a:pt x="33" y="68"/>
                  <a:pt x="33" y="68"/>
                  <a:pt x="33" y="68"/>
                </a:cubicBezTo>
                <a:cubicBezTo>
                  <a:pt x="30" y="71"/>
                  <a:pt x="27" y="73"/>
                  <a:pt x="23" y="73"/>
                </a:cubicBezTo>
                <a:cubicBezTo>
                  <a:pt x="20" y="74"/>
                  <a:pt x="17" y="73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9" y="77"/>
                  <a:pt x="3" y="75"/>
                  <a:pt x="1" y="71"/>
                </a:cubicBezTo>
                <a:cubicBezTo>
                  <a:pt x="0" y="68"/>
                  <a:pt x="0" y="65"/>
                  <a:pt x="3" y="63"/>
                </a:cubicBezTo>
                <a:cubicBezTo>
                  <a:pt x="4" y="62"/>
                  <a:pt x="4" y="62"/>
                  <a:pt x="4" y="62"/>
                </a:cubicBezTo>
                <a:cubicBezTo>
                  <a:pt x="2" y="59"/>
                  <a:pt x="2" y="56"/>
                  <a:pt x="3" y="53"/>
                </a:cubicBezTo>
                <a:cubicBezTo>
                  <a:pt x="3" y="49"/>
                  <a:pt x="5" y="45"/>
                  <a:pt x="8" y="42"/>
                </a:cubicBezTo>
                <a:cubicBezTo>
                  <a:pt x="43" y="7"/>
                  <a:pt x="43" y="7"/>
                  <a:pt x="43" y="7"/>
                </a:cubicBezTo>
                <a:cubicBezTo>
                  <a:pt x="40" y="5"/>
                  <a:pt x="40" y="5"/>
                  <a:pt x="40" y="5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19" y="25"/>
                  <a:pt x="18" y="25"/>
                </a:cubicBezTo>
                <a:cubicBezTo>
                  <a:pt x="17" y="24"/>
                  <a:pt x="17" y="23"/>
                  <a:pt x="18" y="22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0"/>
                  <a:pt x="41" y="1"/>
                </a:cubicBezTo>
                <a:cubicBezTo>
                  <a:pt x="45" y="5"/>
                  <a:pt x="45" y="5"/>
                  <a:pt x="45" y="5"/>
                </a:cubicBezTo>
                <a:close/>
                <a:moveTo>
                  <a:pt x="57" y="7"/>
                </a:moveTo>
                <a:cubicBezTo>
                  <a:pt x="57" y="7"/>
                  <a:pt x="57" y="7"/>
                  <a:pt x="57" y="7"/>
                </a:cubicBezTo>
                <a:cubicBezTo>
                  <a:pt x="54" y="7"/>
                  <a:pt x="51" y="8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14"/>
                  <a:pt x="45" y="14"/>
                  <a:pt x="45" y="14"/>
                </a:cubicBezTo>
                <a:cubicBezTo>
                  <a:pt x="62" y="31"/>
                  <a:pt x="62" y="31"/>
                  <a:pt x="62" y="31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5"/>
                  <a:pt x="69" y="22"/>
                  <a:pt x="69" y="19"/>
                </a:cubicBezTo>
                <a:cubicBezTo>
                  <a:pt x="69" y="12"/>
                  <a:pt x="64" y="7"/>
                  <a:pt x="57" y="7"/>
                </a:cubicBezTo>
                <a:close/>
                <a:moveTo>
                  <a:pt x="11" y="48"/>
                </a:moveTo>
                <a:cubicBezTo>
                  <a:pt x="11" y="48"/>
                  <a:pt x="11" y="48"/>
                  <a:pt x="11" y="48"/>
                </a:cubicBezTo>
                <a:cubicBezTo>
                  <a:pt x="9" y="50"/>
                  <a:pt x="9" y="52"/>
                  <a:pt x="8" y="54"/>
                </a:cubicBezTo>
                <a:cubicBezTo>
                  <a:pt x="8" y="56"/>
                  <a:pt x="8" y="59"/>
                  <a:pt x="10" y="61"/>
                </a:cubicBezTo>
                <a:cubicBezTo>
                  <a:pt x="10" y="62"/>
                  <a:pt x="10" y="64"/>
                  <a:pt x="9" y="65"/>
                </a:cubicBez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7" y="70"/>
                  <a:pt x="9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2" y="66"/>
                  <a:pt x="13" y="65"/>
                  <a:pt x="15" y="66"/>
                </a:cubicBezTo>
                <a:cubicBezTo>
                  <a:pt x="17" y="67"/>
                  <a:pt x="20" y="68"/>
                  <a:pt x="22" y="67"/>
                </a:cubicBezTo>
                <a:cubicBezTo>
                  <a:pt x="24" y="67"/>
                  <a:pt x="26" y="66"/>
                  <a:pt x="28" y="65"/>
                </a:cubicBezTo>
                <a:cubicBezTo>
                  <a:pt x="11" y="48"/>
                  <a:pt x="11" y="48"/>
                  <a:pt x="11" y="4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6" name="Rectangle 18"/>
          <p:cNvSpPr/>
          <p:nvPr/>
        </p:nvSpPr>
        <p:spPr>
          <a:xfrm>
            <a:off x="415925" y="3435350"/>
            <a:ext cx="2012950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HERE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07" name="Rectangle 19"/>
          <p:cNvSpPr/>
          <p:nvPr/>
        </p:nvSpPr>
        <p:spPr>
          <a:xfrm>
            <a:off x="1068388" y="2354263"/>
            <a:ext cx="714375" cy="219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2010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08" name="Rectangle 20"/>
          <p:cNvSpPr/>
          <p:nvPr/>
        </p:nvSpPr>
        <p:spPr>
          <a:xfrm>
            <a:off x="4341813" y="3435350"/>
            <a:ext cx="2012950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HERE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09" name="Rectangle 21"/>
          <p:cNvSpPr/>
          <p:nvPr/>
        </p:nvSpPr>
        <p:spPr>
          <a:xfrm>
            <a:off x="4970463" y="2354263"/>
            <a:ext cx="714375" cy="219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2012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10" name="Rectangle 22"/>
          <p:cNvSpPr/>
          <p:nvPr/>
        </p:nvSpPr>
        <p:spPr>
          <a:xfrm>
            <a:off x="2987675" y="3162300"/>
            <a:ext cx="714375" cy="2190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2011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11" name="Rectangle 23"/>
          <p:cNvSpPr/>
          <p:nvPr/>
        </p:nvSpPr>
        <p:spPr>
          <a:xfrm>
            <a:off x="2335213" y="1585913"/>
            <a:ext cx="2012950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HERE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Oval 2"/>
          <p:cNvSpPr/>
          <p:nvPr/>
        </p:nvSpPr>
        <p:spPr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315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3049588"/>
            <a:ext cx="1784350" cy="38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5"/>
          <p:cNvSpPr/>
          <p:nvPr/>
        </p:nvSpPr>
        <p:spPr>
          <a:xfrm>
            <a:off x="1836738" y="2203450"/>
            <a:ext cx="1009650" cy="731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Freeform 6"/>
          <p:cNvSpPr/>
          <p:nvPr/>
        </p:nvSpPr>
        <p:spPr>
          <a:xfrm>
            <a:off x="2897188" y="2314575"/>
            <a:ext cx="412750" cy="158750"/>
          </a:xfrm>
          <a:custGeom>
            <a:avLst/>
            <a:gdLst/>
            <a:ahLst/>
            <a:cxnLst>
              <a:cxn ang="0">
                <a:pos x="406093" y="158750"/>
              </a:cxn>
              <a:cxn ang="0">
                <a:pos x="410254" y="138591"/>
              </a:cxn>
              <a:cxn ang="0">
                <a:pos x="348674" y="66356"/>
              </a:cxn>
              <a:cxn ang="0">
                <a:pos x="307898" y="77275"/>
              </a:cxn>
              <a:cxn ang="0">
                <a:pos x="307898" y="73075"/>
              </a:cxn>
              <a:cxn ang="0">
                <a:pos x="307898" y="69716"/>
              </a:cxn>
              <a:cxn ang="0">
                <a:pos x="307066" y="56276"/>
              </a:cxn>
              <a:cxn ang="0">
                <a:pos x="302073" y="41157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291255" y="23519"/>
              </a:cxn>
              <a:cxn ang="0">
                <a:pos x="278773" y="11759"/>
              </a:cxn>
              <a:cxn ang="0">
                <a:pos x="246319" y="840"/>
              </a:cxn>
              <a:cxn ang="0">
                <a:pos x="212200" y="7560"/>
              </a:cxn>
              <a:cxn ang="0">
                <a:pos x="185571" y="30238"/>
              </a:cxn>
              <a:cxn ang="0">
                <a:pos x="178082" y="46197"/>
              </a:cxn>
              <a:cxn ang="0">
                <a:pos x="174753" y="61316"/>
              </a:cxn>
              <a:cxn ang="0">
                <a:pos x="148124" y="52917"/>
              </a:cxn>
              <a:cxn ang="0">
                <a:pos x="132313" y="53757"/>
              </a:cxn>
              <a:cxn ang="0">
                <a:pos x="102355" y="68036"/>
              </a:cxn>
              <a:cxn ang="0">
                <a:pos x="82384" y="110033"/>
              </a:cxn>
              <a:cxn ang="0">
                <a:pos x="81551" y="110873"/>
              </a:cxn>
              <a:cxn ang="0">
                <a:pos x="80719" y="111713"/>
              </a:cxn>
              <a:cxn ang="0">
                <a:pos x="80719" y="111713"/>
              </a:cxn>
              <a:cxn ang="0">
                <a:pos x="1664" y="151190"/>
              </a:cxn>
              <a:cxn ang="0">
                <a:pos x="0" y="158750"/>
              </a:cxn>
              <a:cxn ang="0">
                <a:pos x="406093" y="158750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3318" name="Group 7"/>
          <p:cNvGrpSpPr/>
          <p:nvPr/>
        </p:nvGrpSpPr>
        <p:grpSpPr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13325" name="Freeform 8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6" name="Oval 9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3319" name="Freeform 10"/>
          <p:cNvSpPr/>
          <p:nvPr/>
        </p:nvSpPr>
        <p:spPr>
          <a:xfrm>
            <a:off x="2151063" y="2008188"/>
            <a:ext cx="342900" cy="130175"/>
          </a:xfrm>
          <a:custGeom>
            <a:avLst/>
            <a:gdLst/>
            <a:ahLst/>
            <a:cxnLst>
              <a:cxn ang="0">
                <a:pos x="337369" y="130175"/>
              </a:cxn>
              <a:cxn ang="0">
                <a:pos x="340826" y="113645"/>
              </a:cxn>
              <a:cxn ang="0">
                <a:pos x="289668" y="54412"/>
              </a:cxn>
              <a:cxn ang="0">
                <a:pos x="255792" y="63366"/>
              </a:cxn>
              <a:cxn ang="0">
                <a:pos x="255792" y="59922"/>
              </a:cxn>
              <a:cxn ang="0">
                <a:pos x="255792" y="57167"/>
              </a:cxn>
              <a:cxn ang="0">
                <a:pos x="255101" y="46147"/>
              </a:cxn>
              <a:cxn ang="0">
                <a:pos x="250953" y="33749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41966" y="19285"/>
              </a:cxn>
              <a:cxn ang="0">
                <a:pos x="231596" y="9643"/>
              </a:cxn>
              <a:cxn ang="0">
                <a:pos x="204634" y="689"/>
              </a:cxn>
              <a:cxn ang="0">
                <a:pos x="176289" y="6199"/>
              </a:cxn>
              <a:cxn ang="0">
                <a:pos x="154167" y="24795"/>
              </a:cxn>
              <a:cxn ang="0">
                <a:pos x="147945" y="37882"/>
              </a:cxn>
              <a:cxn ang="0">
                <a:pos x="145179" y="50279"/>
              </a:cxn>
              <a:cxn ang="0">
                <a:pos x="123057" y="43392"/>
              </a:cxn>
              <a:cxn ang="0">
                <a:pos x="109922" y="44080"/>
              </a:cxn>
              <a:cxn ang="0">
                <a:pos x="85034" y="55789"/>
              </a:cxn>
              <a:cxn ang="0">
                <a:pos x="68442" y="90227"/>
              </a:cxn>
              <a:cxn ang="0">
                <a:pos x="67750" y="90916"/>
              </a:cxn>
              <a:cxn ang="0">
                <a:pos x="67059" y="91605"/>
              </a:cxn>
              <a:cxn ang="0">
                <a:pos x="67059" y="91605"/>
              </a:cxn>
              <a:cxn ang="0">
                <a:pos x="1383" y="123976"/>
              </a:cxn>
              <a:cxn ang="0">
                <a:pos x="0" y="130175"/>
              </a:cxn>
              <a:cxn ang="0">
                <a:pos x="337369" y="130175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3320" name="Group 11"/>
          <p:cNvGrpSpPr/>
          <p:nvPr/>
        </p:nvGrpSpPr>
        <p:grpSpPr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13323" name="Freeform 12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4" name="Oval 13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3321" name="Picture 15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635125"/>
            <a:ext cx="536575" cy="63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Rectangle 16"/>
          <p:cNvSpPr/>
          <p:nvPr/>
        </p:nvSpPr>
        <p:spPr>
          <a:xfrm>
            <a:off x="3995738" y="2189163"/>
            <a:ext cx="4537075" cy="7604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4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0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Rectangle 6" descr="0x786"/>
          <p:cNvSpPr>
            <a:spLocks noChangeArrowheads="1"/>
          </p:cNvSpPr>
          <p:nvPr/>
        </p:nvSpPr>
        <p:spPr bwMode="auto">
          <a:xfrm>
            <a:off x="355600" y="1419224"/>
            <a:ext cx="1054100" cy="1031876"/>
          </a:xfrm>
          <a:prstGeom prst="rect">
            <a:avLst/>
          </a:prstGeom>
          <a:blipFill dpi="0" rotWithShape="1">
            <a:blip r:embed="rId2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Rectangle 7" descr="0115mvtps00039"/>
          <p:cNvSpPr>
            <a:spLocks noChangeArrowheads="1"/>
          </p:cNvSpPr>
          <p:nvPr/>
        </p:nvSpPr>
        <p:spPr bwMode="auto">
          <a:xfrm>
            <a:off x="1409700" y="1419224"/>
            <a:ext cx="1054100" cy="1031876"/>
          </a:xfrm>
          <a:prstGeom prst="rect">
            <a:avLst/>
          </a:prstGeom>
          <a:blipFill dpi="0" rotWithShape="1">
            <a:blip r:embed="rId3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2463800" y="1419224"/>
            <a:ext cx="1054100" cy="1031876"/>
          </a:xfrm>
          <a:prstGeom prst="rect">
            <a:avLst/>
          </a:prstGeom>
          <a:blipFill dpi="0" rotWithShape="1">
            <a:blip r:embed="rId4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3" name="Rectangle 9" descr="reu_177855_11副本"/>
          <p:cNvSpPr>
            <a:spLocks noChangeArrowheads="1"/>
          </p:cNvSpPr>
          <p:nvPr/>
        </p:nvSpPr>
        <p:spPr bwMode="auto">
          <a:xfrm>
            <a:off x="3517900" y="1419224"/>
            <a:ext cx="1054100" cy="1031876"/>
          </a:xfrm>
          <a:prstGeom prst="rect">
            <a:avLst/>
          </a:prstGeom>
          <a:blipFill dpi="0" rotWithShape="1">
            <a:blip r:embed="rId5"/>
            <a:srcRect/>
            <a:stretch>
              <a:fillRect b="-610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4572000" y="1419224"/>
            <a:ext cx="1054100" cy="1031876"/>
          </a:xfrm>
          <a:prstGeom prst="rect">
            <a:avLst/>
          </a:prstGeom>
          <a:blipFill dpi="0" rotWithShape="1">
            <a:blip r:embed="rId6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5" name="Rectangle 11" descr="u=2137848116,541256983&amp;fm=15&amp;gp=0"/>
          <p:cNvSpPr>
            <a:spLocks noChangeArrowheads="1"/>
          </p:cNvSpPr>
          <p:nvPr/>
        </p:nvSpPr>
        <p:spPr bwMode="auto">
          <a:xfrm>
            <a:off x="5626100" y="1419224"/>
            <a:ext cx="1054100" cy="1031876"/>
          </a:xfrm>
          <a:prstGeom prst="rect">
            <a:avLst/>
          </a:prstGeom>
          <a:blipFill dpi="0" rotWithShape="1">
            <a:blip r:embed="rId7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6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6680200" y="1419224"/>
            <a:ext cx="1054100" cy="1031876"/>
          </a:xfrm>
          <a:prstGeom prst="rect">
            <a:avLst/>
          </a:prstGeom>
          <a:blipFill dpi="0" rotWithShape="1">
            <a:blip r:embed="rId8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7" name="Rectangle 13" descr="u=675315739,1325690911&amp;fm=21&amp;gp=0"/>
          <p:cNvSpPr>
            <a:spLocks noChangeArrowheads="1"/>
          </p:cNvSpPr>
          <p:nvPr/>
        </p:nvSpPr>
        <p:spPr bwMode="auto">
          <a:xfrm>
            <a:off x="7734300" y="1419224"/>
            <a:ext cx="1054100" cy="1031876"/>
          </a:xfrm>
          <a:prstGeom prst="rect">
            <a:avLst/>
          </a:prstGeom>
          <a:blipFill dpi="0" rotWithShape="1">
            <a:blip r:embed="rId9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366" name="Group 14"/>
          <p:cNvGrpSpPr/>
          <p:nvPr/>
        </p:nvGrpSpPr>
        <p:grpSpPr>
          <a:xfrm>
            <a:off x="547688" y="3270250"/>
            <a:ext cx="336550" cy="276225"/>
            <a:chOff x="0" y="0"/>
            <a:chExt cx="212" cy="174"/>
          </a:xfrm>
        </p:grpSpPr>
        <p:sp>
          <p:nvSpPr>
            <p:cNvPr id="14372" name="Freeform 15"/>
            <p:cNvSpPr>
              <a:spLocks noEditPoints="1"/>
            </p:cNvSpPr>
            <p:nvPr/>
          </p:nvSpPr>
          <p:spPr>
            <a:xfrm>
              <a:off x="0" y="0"/>
              <a:ext cx="212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4"/>
                </a:cxn>
                <a:cxn ang="0">
                  <a:pos x="212" y="174"/>
                </a:cxn>
                <a:cxn ang="0">
                  <a:pos x="212" y="0"/>
                </a:cxn>
                <a:cxn ang="0">
                  <a:pos x="0" y="0"/>
                </a:cxn>
                <a:cxn ang="0">
                  <a:pos x="194" y="19"/>
                </a:cxn>
                <a:cxn ang="0">
                  <a:pos x="194" y="56"/>
                </a:cxn>
                <a:cxn ang="0">
                  <a:pos x="129" y="105"/>
                </a:cxn>
                <a:cxn ang="0">
                  <a:pos x="111" y="91"/>
                </a:cxn>
                <a:cxn ang="0">
                  <a:pos x="111" y="91"/>
                </a:cxn>
                <a:cxn ang="0">
                  <a:pos x="86" y="71"/>
                </a:cxn>
                <a:cxn ang="0">
                  <a:pos x="18" y="108"/>
                </a:cxn>
                <a:cxn ang="0">
                  <a:pos x="18" y="19"/>
                </a:cxn>
                <a:cxn ang="0">
                  <a:pos x="194" y="19"/>
                </a:cxn>
                <a:cxn ang="0">
                  <a:pos x="18" y="154"/>
                </a:cxn>
                <a:cxn ang="0">
                  <a:pos x="18" y="128"/>
                </a:cxn>
                <a:cxn ang="0">
                  <a:pos x="84" y="92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42" y="140"/>
                </a:cxn>
                <a:cxn ang="0">
                  <a:pos x="154" y="126"/>
                </a:cxn>
                <a:cxn ang="0">
                  <a:pos x="143" y="117"/>
                </a:cxn>
                <a:cxn ang="0">
                  <a:pos x="194" y="79"/>
                </a:cxn>
                <a:cxn ang="0">
                  <a:pos x="194" y="154"/>
                </a:cxn>
                <a:cxn ang="0">
                  <a:pos x="18" y="154"/>
                </a:cxn>
              </a:cxnLst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73" name="Oval 16"/>
            <p:cNvSpPr/>
            <p:nvPr/>
          </p:nvSpPr>
          <p:spPr>
            <a:xfrm>
              <a:off x="123" y="36"/>
              <a:ext cx="34" cy="3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4367" name="Rectangle 17"/>
          <p:cNvSpPr/>
          <p:nvPr/>
        </p:nvSpPr>
        <p:spPr>
          <a:xfrm>
            <a:off x="1042988" y="3290888"/>
            <a:ext cx="1603375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Insert Header Topic Here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68" name="Rectangle 18"/>
          <p:cNvSpPr/>
          <p:nvPr/>
        </p:nvSpPr>
        <p:spPr>
          <a:xfrm>
            <a:off x="4787900" y="2859088"/>
            <a:ext cx="3768725" cy="9128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WHAT MAKES US DIFFERENT?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69" name="Line 19"/>
          <p:cNvSpPr/>
          <p:nvPr/>
        </p:nvSpPr>
        <p:spPr>
          <a:xfrm>
            <a:off x="1020763" y="3278188"/>
            <a:ext cx="0" cy="26035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70" name="Rectangle 20"/>
          <p:cNvSpPr/>
          <p:nvPr/>
        </p:nvSpPr>
        <p:spPr>
          <a:xfrm>
            <a:off x="4787900" y="4011613"/>
            <a:ext cx="3768725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71" name="Rectangle 21"/>
          <p:cNvSpPr/>
          <p:nvPr/>
        </p:nvSpPr>
        <p:spPr>
          <a:xfrm>
            <a:off x="538163" y="3624263"/>
            <a:ext cx="2886075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EF6541"/>
                </a:solidFill>
                <a:latin typeface="Arial" panose="020B0604020202020204" pitchFamily="34" charset="0"/>
              </a:rPr>
              <a:t>MARKETING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</a:rPr>
              <a:t> TEAM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46" name="Rectangle 38" descr="library"/>
          <p:cNvSpPr>
            <a:spLocks noChangeArrowheads="1"/>
          </p:cNvSpPr>
          <p:nvPr/>
        </p:nvSpPr>
        <p:spPr bwMode="auto">
          <a:xfrm>
            <a:off x="0" y="0"/>
            <a:ext cx="9144000" cy="2354263"/>
          </a:xfrm>
          <a:prstGeom prst="rect">
            <a:avLst/>
          </a:prstGeom>
          <a:blipFill dpi="0" rotWithShape="1">
            <a:blip r:embed="rId1"/>
            <a:srcRect/>
            <a:stretch>
              <a:fillRect b="-15796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5" name="Rectangle 39"/>
          <p:cNvSpPr/>
          <p:nvPr/>
        </p:nvSpPr>
        <p:spPr>
          <a:xfrm>
            <a:off x="0" y="0"/>
            <a:ext cx="9144000" cy="2354263"/>
          </a:xfrm>
          <a:prstGeom prst="rect">
            <a:avLst/>
          </a:prstGeom>
          <a:solidFill>
            <a:schemeClr val="tx1">
              <a:alpha val="89803"/>
            </a:schemeClr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Freeform 44"/>
          <p:cNvSpPr/>
          <p:nvPr/>
        </p:nvSpPr>
        <p:spPr>
          <a:xfrm>
            <a:off x="1006475" y="2352675"/>
            <a:ext cx="533400" cy="635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0" y="0"/>
              </a:cxn>
              <a:cxn ang="0">
                <a:pos x="0" y="63500"/>
              </a:cxn>
              <a:cxn ang="0">
                <a:pos x="476250" y="63500"/>
              </a:cxn>
              <a:cxn ang="0">
                <a:pos x="533400" y="0"/>
              </a:cxn>
            </a:cxnLst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7" name="Freeform 45"/>
          <p:cNvSpPr/>
          <p:nvPr/>
        </p:nvSpPr>
        <p:spPr>
          <a:xfrm>
            <a:off x="1006475" y="1879600"/>
            <a:ext cx="476250" cy="536575"/>
          </a:xfrm>
          <a:custGeom>
            <a:avLst/>
            <a:gdLst/>
            <a:ahLst/>
            <a:cxnLst>
              <a:cxn ang="0">
                <a:pos x="440853" y="0"/>
              </a:cxn>
              <a:cxn ang="0">
                <a:pos x="35397" y="0"/>
              </a:cxn>
              <a:cxn ang="0">
                <a:pos x="0" y="38556"/>
              </a:cxn>
              <a:cxn ang="0">
                <a:pos x="0" y="353433"/>
              </a:cxn>
              <a:cxn ang="0">
                <a:pos x="0" y="501232"/>
              </a:cxn>
              <a:cxn ang="0">
                <a:pos x="0" y="536575"/>
              </a:cxn>
              <a:cxn ang="0">
                <a:pos x="35397" y="536575"/>
              </a:cxn>
              <a:cxn ang="0">
                <a:pos x="440853" y="536575"/>
              </a:cxn>
              <a:cxn ang="0">
                <a:pos x="476250" y="536575"/>
              </a:cxn>
              <a:cxn ang="0">
                <a:pos x="476250" y="501232"/>
              </a:cxn>
              <a:cxn ang="0">
                <a:pos x="476250" y="353433"/>
              </a:cxn>
              <a:cxn ang="0">
                <a:pos x="476250" y="38556"/>
              </a:cxn>
              <a:cxn ang="0">
                <a:pos x="440853" y="0"/>
              </a:cxn>
            </a:cxnLst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8" name="Freeform 46"/>
          <p:cNvSpPr>
            <a:spLocks noEditPoints="1"/>
          </p:cNvSpPr>
          <p:nvPr/>
        </p:nvSpPr>
        <p:spPr>
          <a:xfrm>
            <a:off x="1141413" y="2046288"/>
            <a:ext cx="206375" cy="206375"/>
          </a:xfrm>
          <a:custGeom>
            <a:avLst/>
            <a:gdLst/>
            <a:ahLst/>
            <a:cxnLst>
              <a:cxn ang="0">
                <a:pos x="164455" y="151557"/>
              </a:cxn>
              <a:cxn ang="0">
                <a:pos x="187027" y="93514"/>
              </a:cxn>
              <a:cxn ang="0">
                <a:pos x="180578" y="58043"/>
              </a:cxn>
              <a:cxn ang="0">
                <a:pos x="161230" y="25797"/>
              </a:cxn>
              <a:cxn ang="0">
                <a:pos x="128984" y="6449"/>
              </a:cxn>
              <a:cxn ang="0">
                <a:pos x="29021" y="25797"/>
              </a:cxn>
              <a:cxn ang="0">
                <a:pos x="0" y="93514"/>
              </a:cxn>
              <a:cxn ang="0">
                <a:pos x="9674" y="128984"/>
              </a:cxn>
              <a:cxn ang="0">
                <a:pos x="29021" y="158006"/>
              </a:cxn>
              <a:cxn ang="0">
                <a:pos x="93514" y="187027"/>
              </a:cxn>
              <a:cxn ang="0">
                <a:pos x="154781" y="164455"/>
              </a:cxn>
              <a:cxn ang="0">
                <a:pos x="203150" y="199926"/>
              </a:cxn>
              <a:cxn ang="0">
                <a:pos x="148332" y="148332"/>
              </a:cxn>
              <a:cxn ang="0">
                <a:pos x="148332" y="148332"/>
              </a:cxn>
              <a:cxn ang="0">
                <a:pos x="122535" y="164455"/>
              </a:cxn>
              <a:cxn ang="0">
                <a:pos x="64492" y="164455"/>
              </a:cxn>
              <a:cxn ang="0">
                <a:pos x="41920" y="148332"/>
              </a:cxn>
              <a:cxn ang="0">
                <a:pos x="22572" y="122535"/>
              </a:cxn>
              <a:cxn ang="0">
                <a:pos x="22572" y="64492"/>
              </a:cxn>
              <a:cxn ang="0">
                <a:pos x="93514" y="16123"/>
              </a:cxn>
              <a:cxn ang="0">
                <a:pos x="122535" y="22572"/>
              </a:cxn>
              <a:cxn ang="0">
                <a:pos x="148332" y="38695"/>
              </a:cxn>
              <a:cxn ang="0">
                <a:pos x="164455" y="64492"/>
              </a:cxn>
              <a:cxn ang="0">
                <a:pos x="164455" y="122535"/>
              </a:cxn>
              <a:cxn ang="0">
                <a:pos x="70941" y="38695"/>
              </a:cxn>
              <a:cxn ang="0">
                <a:pos x="61268" y="41920"/>
              </a:cxn>
              <a:cxn ang="0">
                <a:pos x="51594" y="51594"/>
              </a:cxn>
              <a:cxn ang="0">
                <a:pos x="45145" y="58043"/>
              </a:cxn>
              <a:cxn ang="0">
                <a:pos x="38695" y="70941"/>
              </a:cxn>
              <a:cxn ang="0">
                <a:pos x="48369" y="74166"/>
              </a:cxn>
              <a:cxn ang="0">
                <a:pos x="58043" y="58043"/>
              </a:cxn>
              <a:cxn ang="0">
                <a:pos x="74166" y="48369"/>
              </a:cxn>
              <a:cxn ang="0">
                <a:pos x="70941" y="38695"/>
              </a:cxn>
              <a:cxn ang="0">
                <a:pos x="148332" y="87064"/>
              </a:cxn>
              <a:cxn ang="0">
                <a:pos x="141883" y="112861"/>
              </a:cxn>
              <a:cxn ang="0">
                <a:pos x="128984" y="128984"/>
              </a:cxn>
              <a:cxn ang="0">
                <a:pos x="93514" y="141883"/>
              </a:cxn>
              <a:cxn ang="0">
                <a:pos x="93514" y="154781"/>
              </a:cxn>
              <a:cxn ang="0">
                <a:pos x="135434" y="135434"/>
              </a:cxn>
              <a:cxn ang="0">
                <a:pos x="148332" y="116086"/>
              </a:cxn>
              <a:cxn ang="0">
                <a:pos x="148332" y="87064"/>
              </a:cxn>
            </a:cxnLst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69" name="Freeform 48"/>
          <p:cNvSpPr/>
          <p:nvPr/>
        </p:nvSpPr>
        <p:spPr>
          <a:xfrm>
            <a:off x="1736725" y="2352675"/>
            <a:ext cx="533400" cy="635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0" y="0"/>
              </a:cxn>
              <a:cxn ang="0">
                <a:pos x="0" y="63500"/>
              </a:cxn>
              <a:cxn ang="0">
                <a:pos x="474663" y="63500"/>
              </a:cxn>
              <a:cxn ang="0">
                <a:pos x="533400" y="0"/>
              </a:cxn>
            </a:cxnLst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0" name="Freeform 49"/>
          <p:cNvSpPr/>
          <p:nvPr/>
        </p:nvSpPr>
        <p:spPr>
          <a:xfrm>
            <a:off x="1736725" y="1879600"/>
            <a:ext cx="474663" cy="536575"/>
          </a:xfrm>
          <a:custGeom>
            <a:avLst/>
            <a:gdLst/>
            <a:ahLst/>
            <a:cxnLst>
              <a:cxn ang="0">
                <a:pos x="439384" y="0"/>
              </a:cxn>
              <a:cxn ang="0">
                <a:pos x="35279" y="0"/>
              </a:cxn>
              <a:cxn ang="0">
                <a:pos x="0" y="38556"/>
              </a:cxn>
              <a:cxn ang="0">
                <a:pos x="0" y="353433"/>
              </a:cxn>
              <a:cxn ang="0">
                <a:pos x="0" y="501232"/>
              </a:cxn>
              <a:cxn ang="0">
                <a:pos x="0" y="536575"/>
              </a:cxn>
              <a:cxn ang="0">
                <a:pos x="35279" y="536575"/>
              </a:cxn>
              <a:cxn ang="0">
                <a:pos x="439384" y="536575"/>
              </a:cxn>
              <a:cxn ang="0">
                <a:pos x="474663" y="536575"/>
              </a:cxn>
              <a:cxn ang="0">
                <a:pos x="474663" y="501232"/>
              </a:cxn>
              <a:cxn ang="0">
                <a:pos x="474663" y="353433"/>
              </a:cxn>
              <a:cxn ang="0">
                <a:pos x="474663" y="38556"/>
              </a:cxn>
              <a:cxn ang="0">
                <a:pos x="439384" y="0"/>
              </a:cxn>
            </a:cxnLst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1" name="Freeform 50"/>
          <p:cNvSpPr>
            <a:spLocks noEditPoints="1"/>
          </p:cNvSpPr>
          <p:nvPr/>
        </p:nvSpPr>
        <p:spPr>
          <a:xfrm>
            <a:off x="1884363" y="2036763"/>
            <a:ext cx="179387" cy="222250"/>
          </a:xfrm>
          <a:custGeom>
            <a:avLst/>
            <a:gdLst/>
            <a:ahLst/>
            <a:cxnLst>
              <a:cxn ang="0">
                <a:pos x="83287" y="144946"/>
              </a:cxn>
              <a:cxn ang="0">
                <a:pos x="80083" y="144946"/>
              </a:cxn>
              <a:cxn ang="0">
                <a:pos x="16017" y="144946"/>
              </a:cxn>
              <a:cxn ang="0">
                <a:pos x="0" y="112736"/>
              </a:cxn>
              <a:cxn ang="0">
                <a:pos x="16017" y="77304"/>
              </a:cxn>
              <a:cxn ang="0">
                <a:pos x="48050" y="64420"/>
              </a:cxn>
              <a:cxn ang="0">
                <a:pos x="83287" y="77304"/>
              </a:cxn>
              <a:cxn ang="0">
                <a:pos x="108914" y="35431"/>
              </a:cxn>
              <a:cxn ang="0">
                <a:pos x="144150" y="0"/>
              </a:cxn>
              <a:cxn ang="0">
                <a:pos x="179387" y="35431"/>
              </a:cxn>
              <a:cxn ang="0">
                <a:pos x="144150" y="70862"/>
              </a:cxn>
              <a:cxn ang="0">
                <a:pos x="89694" y="86967"/>
              </a:cxn>
              <a:cxn ang="0">
                <a:pos x="89694" y="138504"/>
              </a:cxn>
              <a:cxn ang="0">
                <a:pos x="144150" y="154609"/>
              </a:cxn>
              <a:cxn ang="0">
                <a:pos x="179387" y="186819"/>
              </a:cxn>
              <a:cxn ang="0">
                <a:pos x="169777" y="212587"/>
              </a:cxn>
              <a:cxn ang="0">
                <a:pos x="121727" y="212587"/>
              </a:cxn>
              <a:cxn ang="0">
                <a:pos x="115320" y="170714"/>
              </a:cxn>
              <a:cxn ang="0">
                <a:pos x="156964" y="177156"/>
              </a:cxn>
              <a:cxn ang="0">
                <a:pos x="131337" y="177156"/>
              </a:cxn>
              <a:cxn ang="0">
                <a:pos x="131337" y="199703"/>
              </a:cxn>
              <a:cxn ang="0">
                <a:pos x="156964" y="199703"/>
              </a:cxn>
              <a:cxn ang="0">
                <a:pos x="163370" y="186819"/>
              </a:cxn>
              <a:cxn ang="0">
                <a:pos x="70473" y="90188"/>
              </a:cxn>
              <a:cxn ang="0">
                <a:pos x="48050" y="80525"/>
              </a:cxn>
              <a:cxn ang="0">
                <a:pos x="25627" y="90188"/>
              </a:cxn>
              <a:cxn ang="0">
                <a:pos x="25627" y="132062"/>
              </a:cxn>
              <a:cxn ang="0">
                <a:pos x="48050" y="141725"/>
              </a:cxn>
              <a:cxn ang="0">
                <a:pos x="70473" y="132062"/>
              </a:cxn>
              <a:cxn ang="0">
                <a:pos x="70473" y="90188"/>
              </a:cxn>
              <a:cxn ang="0">
                <a:pos x="156964" y="22547"/>
              </a:cxn>
              <a:cxn ang="0">
                <a:pos x="144150" y="19326"/>
              </a:cxn>
              <a:cxn ang="0">
                <a:pos x="128134" y="35431"/>
              </a:cxn>
              <a:cxn ang="0">
                <a:pos x="144150" y="51536"/>
              </a:cxn>
              <a:cxn ang="0">
                <a:pos x="163370" y="35431"/>
              </a:cxn>
            </a:cxnLst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2" name="Freeform 52"/>
          <p:cNvSpPr/>
          <p:nvPr/>
        </p:nvSpPr>
        <p:spPr>
          <a:xfrm>
            <a:off x="3924300" y="2352675"/>
            <a:ext cx="533400" cy="635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0" y="0"/>
              </a:cxn>
              <a:cxn ang="0">
                <a:pos x="0" y="63500"/>
              </a:cxn>
              <a:cxn ang="0">
                <a:pos x="476250" y="63500"/>
              </a:cxn>
              <a:cxn ang="0">
                <a:pos x="533400" y="0"/>
              </a:cxn>
            </a:cxnLst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3" name="Freeform 53"/>
          <p:cNvSpPr/>
          <p:nvPr/>
        </p:nvSpPr>
        <p:spPr>
          <a:xfrm>
            <a:off x="3924300" y="1879600"/>
            <a:ext cx="476250" cy="536575"/>
          </a:xfrm>
          <a:custGeom>
            <a:avLst/>
            <a:gdLst/>
            <a:ahLst/>
            <a:cxnLst>
              <a:cxn ang="0">
                <a:pos x="440853" y="0"/>
              </a:cxn>
              <a:cxn ang="0">
                <a:pos x="35397" y="0"/>
              </a:cxn>
              <a:cxn ang="0">
                <a:pos x="0" y="38556"/>
              </a:cxn>
              <a:cxn ang="0">
                <a:pos x="0" y="353433"/>
              </a:cxn>
              <a:cxn ang="0">
                <a:pos x="0" y="501232"/>
              </a:cxn>
              <a:cxn ang="0">
                <a:pos x="0" y="536575"/>
              </a:cxn>
              <a:cxn ang="0">
                <a:pos x="35397" y="536575"/>
              </a:cxn>
              <a:cxn ang="0">
                <a:pos x="440853" y="536575"/>
              </a:cxn>
              <a:cxn ang="0">
                <a:pos x="476250" y="536575"/>
              </a:cxn>
              <a:cxn ang="0">
                <a:pos x="476250" y="501232"/>
              </a:cxn>
              <a:cxn ang="0">
                <a:pos x="476250" y="353433"/>
              </a:cxn>
              <a:cxn ang="0">
                <a:pos x="476250" y="38556"/>
              </a:cxn>
              <a:cxn ang="0">
                <a:pos x="440853" y="0"/>
              </a:cxn>
            </a:cxnLst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4" name="Freeform 54"/>
          <p:cNvSpPr>
            <a:spLocks noEditPoints="1"/>
          </p:cNvSpPr>
          <p:nvPr/>
        </p:nvSpPr>
        <p:spPr>
          <a:xfrm>
            <a:off x="4078288" y="2062163"/>
            <a:ext cx="166687" cy="171450"/>
          </a:xfrm>
          <a:custGeom>
            <a:avLst/>
            <a:gdLst/>
            <a:ahLst/>
            <a:cxnLst>
              <a:cxn ang="0">
                <a:pos x="9617" y="3235"/>
              </a:cxn>
              <a:cxn ang="0">
                <a:pos x="160276" y="51758"/>
              </a:cxn>
              <a:cxn ang="0">
                <a:pos x="166687" y="64698"/>
              </a:cxn>
              <a:cxn ang="0">
                <a:pos x="163481" y="67933"/>
              </a:cxn>
              <a:cxn ang="0">
                <a:pos x="163481" y="67933"/>
              </a:cxn>
              <a:cxn ang="0">
                <a:pos x="118604" y="90577"/>
              </a:cxn>
              <a:cxn ang="0">
                <a:pos x="160276" y="135866"/>
              </a:cxn>
              <a:cxn ang="0">
                <a:pos x="160276" y="145571"/>
              </a:cxn>
              <a:cxn ang="0">
                <a:pos x="144248" y="164980"/>
              </a:cxn>
              <a:cxn ang="0">
                <a:pos x="131426" y="164980"/>
              </a:cxn>
              <a:cxn ang="0">
                <a:pos x="131426" y="164980"/>
              </a:cxn>
              <a:cxn ang="0">
                <a:pos x="89755" y="122926"/>
              </a:cxn>
              <a:cxn ang="0">
                <a:pos x="64110" y="164980"/>
              </a:cxn>
              <a:cxn ang="0">
                <a:pos x="54494" y="171450"/>
              </a:cxn>
              <a:cxn ang="0">
                <a:pos x="51288" y="164980"/>
              </a:cxn>
              <a:cxn ang="0">
                <a:pos x="0" y="12940"/>
              </a:cxn>
              <a:cxn ang="0">
                <a:pos x="6411" y="3235"/>
              </a:cxn>
              <a:cxn ang="0">
                <a:pos x="9617" y="3235"/>
              </a:cxn>
              <a:cxn ang="0">
                <a:pos x="137837" y="61463"/>
              </a:cxn>
              <a:cxn ang="0">
                <a:pos x="137837" y="61463"/>
              </a:cxn>
              <a:cxn ang="0">
                <a:pos x="22439" y="22644"/>
              </a:cxn>
              <a:cxn ang="0">
                <a:pos x="60905" y="139101"/>
              </a:cxn>
              <a:cxn ang="0">
                <a:pos x="80138" y="103517"/>
              </a:cxn>
              <a:cxn ang="0">
                <a:pos x="80138" y="100282"/>
              </a:cxn>
              <a:cxn ang="0">
                <a:pos x="92960" y="100282"/>
              </a:cxn>
              <a:cxn ang="0">
                <a:pos x="137837" y="145571"/>
              </a:cxn>
              <a:cxn ang="0">
                <a:pos x="144248" y="139101"/>
              </a:cxn>
              <a:cxn ang="0">
                <a:pos x="99371" y="97047"/>
              </a:cxn>
              <a:cxn ang="0">
                <a:pos x="96166" y="93812"/>
              </a:cxn>
              <a:cxn ang="0">
                <a:pos x="99371" y="80873"/>
              </a:cxn>
              <a:cxn ang="0">
                <a:pos x="137837" y="61463"/>
              </a:cxn>
            </a:cxnLst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5" name="Freeform 56"/>
          <p:cNvSpPr/>
          <p:nvPr/>
        </p:nvSpPr>
        <p:spPr>
          <a:xfrm>
            <a:off x="3194050" y="2352675"/>
            <a:ext cx="533400" cy="635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0" y="0"/>
              </a:cxn>
              <a:cxn ang="0">
                <a:pos x="0" y="63500"/>
              </a:cxn>
              <a:cxn ang="0">
                <a:pos x="476250" y="63500"/>
              </a:cxn>
              <a:cxn ang="0">
                <a:pos x="533400" y="0"/>
              </a:cxn>
            </a:cxnLst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6" name="Freeform 57"/>
          <p:cNvSpPr/>
          <p:nvPr/>
        </p:nvSpPr>
        <p:spPr>
          <a:xfrm>
            <a:off x="3194050" y="1879600"/>
            <a:ext cx="476250" cy="536575"/>
          </a:xfrm>
          <a:custGeom>
            <a:avLst/>
            <a:gdLst/>
            <a:ahLst/>
            <a:cxnLst>
              <a:cxn ang="0">
                <a:pos x="440853" y="0"/>
              </a:cxn>
              <a:cxn ang="0">
                <a:pos x="35397" y="0"/>
              </a:cxn>
              <a:cxn ang="0">
                <a:pos x="0" y="38556"/>
              </a:cxn>
              <a:cxn ang="0">
                <a:pos x="0" y="353433"/>
              </a:cxn>
              <a:cxn ang="0">
                <a:pos x="0" y="501232"/>
              </a:cxn>
              <a:cxn ang="0">
                <a:pos x="0" y="536575"/>
              </a:cxn>
              <a:cxn ang="0">
                <a:pos x="35397" y="536575"/>
              </a:cxn>
              <a:cxn ang="0">
                <a:pos x="440853" y="536575"/>
              </a:cxn>
              <a:cxn ang="0">
                <a:pos x="476250" y="536575"/>
              </a:cxn>
              <a:cxn ang="0">
                <a:pos x="476250" y="501232"/>
              </a:cxn>
              <a:cxn ang="0">
                <a:pos x="476250" y="353433"/>
              </a:cxn>
              <a:cxn ang="0">
                <a:pos x="476250" y="38556"/>
              </a:cxn>
              <a:cxn ang="0">
                <a:pos x="440853" y="0"/>
              </a:cxn>
            </a:cxnLst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7" name="Freeform 58"/>
          <p:cNvSpPr>
            <a:spLocks noEditPoints="1"/>
          </p:cNvSpPr>
          <p:nvPr/>
        </p:nvSpPr>
        <p:spPr>
          <a:xfrm>
            <a:off x="3355975" y="2039938"/>
            <a:ext cx="153988" cy="215900"/>
          </a:xfrm>
          <a:custGeom>
            <a:avLst/>
            <a:gdLst/>
            <a:ahLst/>
            <a:cxnLst>
              <a:cxn ang="0">
                <a:pos x="134740" y="58003"/>
              </a:cxn>
              <a:cxn ang="0">
                <a:pos x="118699" y="99894"/>
              </a:cxn>
              <a:cxn ang="0">
                <a:pos x="118699" y="99894"/>
              </a:cxn>
              <a:cxn ang="0">
                <a:pos x="147572" y="138563"/>
              </a:cxn>
              <a:cxn ang="0">
                <a:pos x="153988" y="164342"/>
              </a:cxn>
              <a:cxn ang="0">
                <a:pos x="147572" y="193343"/>
              </a:cxn>
              <a:cxn ang="0">
                <a:pos x="137948" y="199788"/>
              </a:cxn>
              <a:cxn ang="0">
                <a:pos x="118699" y="206233"/>
              </a:cxn>
              <a:cxn ang="0">
                <a:pos x="112283" y="215900"/>
              </a:cxn>
              <a:cxn ang="0">
                <a:pos x="35289" y="206233"/>
              </a:cxn>
              <a:cxn ang="0">
                <a:pos x="35289" y="199788"/>
              </a:cxn>
              <a:cxn ang="0">
                <a:pos x="16040" y="199788"/>
              </a:cxn>
              <a:cxn ang="0">
                <a:pos x="0" y="180454"/>
              </a:cxn>
              <a:cxn ang="0">
                <a:pos x="6416" y="138563"/>
              </a:cxn>
              <a:cxn ang="0">
                <a:pos x="35289" y="99894"/>
              </a:cxn>
              <a:cxn ang="0">
                <a:pos x="19249" y="58003"/>
              </a:cxn>
              <a:cxn ang="0">
                <a:pos x="41705" y="183676"/>
              </a:cxn>
              <a:cxn ang="0">
                <a:pos x="41705" y="161119"/>
              </a:cxn>
              <a:cxn ang="0">
                <a:pos x="51329" y="161119"/>
              </a:cxn>
              <a:cxn ang="0">
                <a:pos x="51329" y="190121"/>
              </a:cxn>
              <a:cxn ang="0">
                <a:pos x="102659" y="199788"/>
              </a:cxn>
              <a:cxn ang="0">
                <a:pos x="102659" y="190121"/>
              </a:cxn>
              <a:cxn ang="0">
                <a:pos x="102659" y="161119"/>
              </a:cxn>
              <a:cxn ang="0">
                <a:pos x="112283" y="161119"/>
              </a:cxn>
              <a:cxn ang="0">
                <a:pos x="134740" y="183676"/>
              </a:cxn>
              <a:cxn ang="0">
                <a:pos x="134740" y="164342"/>
              </a:cxn>
              <a:cxn ang="0">
                <a:pos x="131531" y="145007"/>
              </a:cxn>
              <a:cxn ang="0">
                <a:pos x="102659" y="109561"/>
              </a:cxn>
              <a:cxn ang="0">
                <a:pos x="51329" y="109561"/>
              </a:cxn>
              <a:cxn ang="0">
                <a:pos x="19249" y="164342"/>
              </a:cxn>
              <a:cxn ang="0">
                <a:pos x="19249" y="183676"/>
              </a:cxn>
              <a:cxn ang="0">
                <a:pos x="76994" y="19334"/>
              </a:cxn>
              <a:cxn ang="0">
                <a:pos x="35289" y="58003"/>
              </a:cxn>
              <a:cxn ang="0">
                <a:pos x="118699" y="58003"/>
              </a:cxn>
            </a:cxnLst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8" name="Freeform 60"/>
          <p:cNvSpPr/>
          <p:nvPr/>
        </p:nvSpPr>
        <p:spPr>
          <a:xfrm>
            <a:off x="2465388" y="2352675"/>
            <a:ext cx="533400" cy="63500"/>
          </a:xfrm>
          <a:custGeom>
            <a:avLst/>
            <a:gdLst/>
            <a:ahLst/>
            <a:cxnLst>
              <a:cxn ang="0">
                <a:pos x="533400" y="0"/>
              </a:cxn>
              <a:cxn ang="0">
                <a:pos x="0" y="0"/>
              </a:cxn>
              <a:cxn ang="0">
                <a:pos x="0" y="63500"/>
              </a:cxn>
              <a:cxn ang="0">
                <a:pos x="476250" y="63500"/>
              </a:cxn>
              <a:cxn ang="0">
                <a:pos x="533400" y="0"/>
              </a:cxn>
            </a:cxnLst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79" name="Freeform 61"/>
          <p:cNvSpPr/>
          <p:nvPr/>
        </p:nvSpPr>
        <p:spPr>
          <a:xfrm>
            <a:off x="2465388" y="1879600"/>
            <a:ext cx="476250" cy="536575"/>
          </a:xfrm>
          <a:custGeom>
            <a:avLst/>
            <a:gdLst/>
            <a:ahLst/>
            <a:cxnLst>
              <a:cxn ang="0">
                <a:pos x="440853" y="0"/>
              </a:cxn>
              <a:cxn ang="0">
                <a:pos x="35397" y="0"/>
              </a:cxn>
              <a:cxn ang="0">
                <a:pos x="0" y="38556"/>
              </a:cxn>
              <a:cxn ang="0">
                <a:pos x="0" y="353433"/>
              </a:cxn>
              <a:cxn ang="0">
                <a:pos x="0" y="501232"/>
              </a:cxn>
              <a:cxn ang="0">
                <a:pos x="0" y="536575"/>
              </a:cxn>
              <a:cxn ang="0">
                <a:pos x="35397" y="536575"/>
              </a:cxn>
              <a:cxn ang="0">
                <a:pos x="440853" y="536575"/>
              </a:cxn>
              <a:cxn ang="0">
                <a:pos x="476250" y="536575"/>
              </a:cxn>
              <a:cxn ang="0">
                <a:pos x="476250" y="501232"/>
              </a:cxn>
              <a:cxn ang="0">
                <a:pos x="476250" y="353433"/>
              </a:cxn>
              <a:cxn ang="0">
                <a:pos x="476250" y="38556"/>
              </a:cxn>
              <a:cxn ang="0">
                <a:pos x="440853" y="0"/>
              </a:cxn>
            </a:cxnLst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5380" name="Freeform 62"/>
          <p:cNvSpPr>
            <a:spLocks noEditPoints="1"/>
          </p:cNvSpPr>
          <p:nvPr/>
        </p:nvSpPr>
        <p:spPr>
          <a:xfrm>
            <a:off x="2600325" y="2046288"/>
            <a:ext cx="206375" cy="203200"/>
          </a:xfrm>
          <a:custGeom>
            <a:avLst/>
            <a:gdLst/>
            <a:ahLst/>
            <a:cxnLst>
              <a:cxn ang="0">
                <a:pos x="161230" y="9676"/>
              </a:cxn>
              <a:cxn ang="0">
                <a:pos x="138658" y="0"/>
              </a:cxn>
              <a:cxn ang="0">
                <a:pos x="3225" y="122565"/>
              </a:cxn>
              <a:cxn ang="0">
                <a:pos x="3225" y="122565"/>
              </a:cxn>
              <a:cxn ang="0">
                <a:pos x="3225" y="122565"/>
              </a:cxn>
              <a:cxn ang="0">
                <a:pos x="3225" y="122565"/>
              </a:cxn>
              <a:cxn ang="0">
                <a:pos x="3225" y="122565"/>
              </a:cxn>
              <a:cxn ang="0">
                <a:pos x="3225" y="122565"/>
              </a:cxn>
              <a:cxn ang="0">
                <a:pos x="3225" y="122565"/>
              </a:cxn>
              <a:cxn ang="0">
                <a:pos x="3225" y="122565"/>
              </a:cxn>
              <a:cxn ang="0">
                <a:pos x="0" y="122565"/>
              </a:cxn>
              <a:cxn ang="0">
                <a:pos x="0" y="125790"/>
              </a:cxn>
              <a:cxn ang="0">
                <a:pos x="0" y="125790"/>
              </a:cxn>
              <a:cxn ang="0">
                <a:pos x="0" y="125790"/>
              </a:cxn>
              <a:cxn ang="0">
                <a:pos x="0" y="125790"/>
              </a:cxn>
              <a:cxn ang="0">
                <a:pos x="0" y="125790"/>
              </a:cxn>
              <a:cxn ang="0">
                <a:pos x="0" y="125790"/>
              </a:cxn>
              <a:cxn ang="0">
                <a:pos x="0" y="125790"/>
              </a:cxn>
              <a:cxn ang="0">
                <a:pos x="0" y="125790"/>
              </a:cxn>
              <a:cxn ang="0">
                <a:pos x="0" y="125790"/>
              </a:cxn>
              <a:cxn ang="0">
                <a:pos x="77391" y="203200"/>
              </a:cxn>
              <a:cxn ang="0">
                <a:pos x="77391" y="203200"/>
              </a:cxn>
              <a:cxn ang="0">
                <a:pos x="80615" y="203200"/>
              </a:cxn>
              <a:cxn ang="0">
                <a:pos x="80615" y="203200"/>
              </a:cxn>
              <a:cxn ang="0">
                <a:pos x="80615" y="203200"/>
              </a:cxn>
              <a:cxn ang="0">
                <a:pos x="80615" y="203200"/>
              </a:cxn>
              <a:cxn ang="0">
                <a:pos x="80615" y="203200"/>
              </a:cxn>
              <a:cxn ang="0">
                <a:pos x="83840" y="203200"/>
              </a:cxn>
              <a:cxn ang="0">
                <a:pos x="83840" y="203200"/>
              </a:cxn>
              <a:cxn ang="0">
                <a:pos x="83840" y="203200"/>
              </a:cxn>
              <a:cxn ang="0">
                <a:pos x="196701" y="90311"/>
              </a:cxn>
              <a:cxn ang="0">
                <a:pos x="103188" y="48381"/>
              </a:cxn>
              <a:cxn ang="0">
                <a:pos x="32246" y="138692"/>
              </a:cxn>
              <a:cxn ang="0">
                <a:pos x="19348" y="187073"/>
              </a:cxn>
              <a:cxn ang="0">
                <a:pos x="58043" y="187073"/>
              </a:cxn>
              <a:cxn ang="0">
                <a:pos x="38695" y="145143"/>
              </a:cxn>
              <a:cxn ang="0">
                <a:pos x="61268" y="167721"/>
              </a:cxn>
              <a:cxn ang="0">
                <a:pos x="77391" y="183848"/>
              </a:cxn>
              <a:cxn ang="0">
                <a:pos x="158006" y="103213"/>
              </a:cxn>
              <a:cxn ang="0">
                <a:pos x="187027" y="67733"/>
              </a:cxn>
              <a:cxn ang="0">
                <a:pos x="170904" y="90311"/>
              </a:cxn>
              <a:cxn ang="0">
                <a:pos x="119311" y="29029"/>
              </a:cxn>
              <a:cxn ang="0">
                <a:pos x="138658" y="16127"/>
              </a:cxn>
              <a:cxn ang="0">
                <a:pos x="187027" y="67733"/>
              </a:cxn>
            </a:cxnLst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5381" name="Group 63"/>
          <p:cNvGrpSpPr/>
          <p:nvPr/>
        </p:nvGrpSpPr>
        <p:grpSpPr>
          <a:xfrm>
            <a:off x="4608513" y="1779588"/>
            <a:ext cx="4535487" cy="3054350"/>
            <a:chOff x="0" y="0"/>
            <a:chExt cx="2724" cy="1835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5389" name="Group 65"/>
            <p:cNvGrpSpPr/>
            <p:nvPr/>
          </p:nvGrpSpPr>
          <p:grpSpPr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5390" name="Picture 66" descr="apple icons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556" cy="19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75" name="Rectangle 67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382" name="Rectangle 68"/>
          <p:cNvSpPr/>
          <p:nvPr/>
        </p:nvSpPr>
        <p:spPr>
          <a:xfrm>
            <a:off x="998538" y="3003550"/>
            <a:ext cx="3573462" cy="16795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</a:rPr>
              <a:t>WRITE YOUR GREAT TITLE HERE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83" name="Freeform 69"/>
          <p:cNvSpPr>
            <a:spLocks noEditPoints="1"/>
          </p:cNvSpPr>
          <p:nvPr/>
        </p:nvSpPr>
        <p:spPr>
          <a:xfrm>
            <a:off x="561975" y="3028950"/>
            <a:ext cx="285750" cy="187325"/>
          </a:xfrm>
          <a:custGeom>
            <a:avLst/>
            <a:gdLst/>
            <a:ahLst/>
            <a:cxnLst>
              <a:cxn ang="0">
                <a:pos x="285750" y="172550"/>
              </a:cxn>
              <a:cxn ang="0">
                <a:pos x="285750" y="38520"/>
              </a:cxn>
              <a:cxn ang="0">
                <a:pos x="278767" y="32188"/>
              </a:cxn>
              <a:cxn ang="0">
                <a:pos x="274470" y="32188"/>
              </a:cxn>
              <a:cxn ang="0">
                <a:pos x="268562" y="26384"/>
              </a:cxn>
              <a:cxn ang="0">
                <a:pos x="268562" y="14775"/>
              </a:cxn>
              <a:cxn ang="0">
                <a:pos x="263191" y="8443"/>
              </a:cxn>
              <a:cxn ang="0">
                <a:pos x="148246" y="21635"/>
              </a:cxn>
              <a:cxn ang="0">
                <a:pos x="136967" y="21635"/>
              </a:cxn>
              <a:cxn ang="0">
                <a:pos x="22022" y="8443"/>
              </a:cxn>
              <a:cxn ang="0">
                <a:pos x="16651" y="14775"/>
              </a:cxn>
              <a:cxn ang="0">
                <a:pos x="16651" y="26384"/>
              </a:cxn>
              <a:cxn ang="0">
                <a:pos x="10742" y="32188"/>
              </a:cxn>
              <a:cxn ang="0">
                <a:pos x="6445" y="32188"/>
              </a:cxn>
              <a:cxn ang="0">
                <a:pos x="0" y="38520"/>
              </a:cxn>
              <a:cxn ang="0">
                <a:pos x="0" y="172550"/>
              </a:cxn>
              <a:cxn ang="0">
                <a:pos x="6445" y="179410"/>
              </a:cxn>
              <a:cxn ang="0">
                <a:pos x="121927" y="179410"/>
              </a:cxn>
              <a:cxn ang="0">
                <a:pos x="125687" y="183104"/>
              </a:cxn>
              <a:cxn ang="0">
                <a:pos x="129447" y="187325"/>
              </a:cxn>
              <a:cxn ang="0">
                <a:pos x="155766" y="187325"/>
              </a:cxn>
              <a:cxn ang="0">
                <a:pos x="159526" y="183104"/>
              </a:cxn>
              <a:cxn ang="0">
                <a:pos x="163286" y="179410"/>
              </a:cxn>
              <a:cxn ang="0">
                <a:pos x="278767" y="179410"/>
              </a:cxn>
              <a:cxn ang="0">
                <a:pos x="285750" y="172550"/>
              </a:cxn>
              <a:cxn ang="0">
                <a:pos x="133207" y="166218"/>
              </a:cxn>
              <a:cxn ang="0">
                <a:pos x="32765" y="154081"/>
              </a:cxn>
              <a:cxn ang="0">
                <a:pos x="25245" y="147749"/>
              </a:cxn>
              <a:cxn ang="0">
                <a:pos x="25245" y="21107"/>
              </a:cxn>
              <a:cxn ang="0">
                <a:pos x="31153" y="14775"/>
              </a:cxn>
              <a:cxn ang="0">
                <a:pos x="133207" y="30078"/>
              </a:cxn>
              <a:cxn ang="0">
                <a:pos x="138578" y="40631"/>
              </a:cxn>
              <a:cxn ang="0">
                <a:pos x="138578" y="163580"/>
              </a:cxn>
              <a:cxn ang="0">
                <a:pos x="133207" y="166218"/>
              </a:cxn>
              <a:cxn ang="0">
                <a:pos x="152006" y="166218"/>
              </a:cxn>
              <a:cxn ang="0">
                <a:pos x="252448" y="154081"/>
              </a:cxn>
              <a:cxn ang="0">
                <a:pos x="259968" y="147749"/>
              </a:cxn>
              <a:cxn ang="0">
                <a:pos x="259968" y="21107"/>
              </a:cxn>
              <a:cxn ang="0">
                <a:pos x="254597" y="14775"/>
              </a:cxn>
              <a:cxn ang="0">
                <a:pos x="152543" y="30078"/>
              </a:cxn>
              <a:cxn ang="0">
                <a:pos x="147172" y="40631"/>
              </a:cxn>
              <a:cxn ang="0">
                <a:pos x="147172" y="163580"/>
              </a:cxn>
              <a:cxn ang="0">
                <a:pos x="152006" y="166218"/>
              </a:cxn>
            </a:cxnLst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5384" name="Picture 2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5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6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7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8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Rectangle 6" descr="001e90bc453a118d6b4237"/>
          <p:cNvSpPr>
            <a:spLocks noChangeArrowheads="1"/>
          </p:cNvSpPr>
          <p:nvPr/>
        </p:nvSpPr>
        <p:spPr bwMode="auto">
          <a:xfrm>
            <a:off x="1582738" y="1600200"/>
            <a:ext cx="1404937" cy="1376363"/>
          </a:xfrm>
          <a:prstGeom prst="rect">
            <a:avLst/>
          </a:prstGeom>
          <a:blipFill dpi="0" rotWithShape="1">
            <a:blip r:embed="rId2"/>
            <a:srcRect/>
            <a:stretch>
              <a:fillRect b="-2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5" name="Rectangle 7" descr="160621-20121008053042-5"/>
          <p:cNvSpPr>
            <a:spLocks noChangeArrowheads="1"/>
          </p:cNvSpPr>
          <p:nvPr/>
        </p:nvSpPr>
        <p:spPr bwMode="auto">
          <a:xfrm>
            <a:off x="3168649" y="2976563"/>
            <a:ext cx="1408114" cy="1376362"/>
          </a:xfrm>
          <a:prstGeom prst="rect">
            <a:avLst/>
          </a:prstGeom>
          <a:blipFill dpi="0" rotWithShape="1">
            <a:blip r:embed="rId3"/>
            <a:srcRect/>
            <a:stretch>
              <a:fillRect b="-130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6" name="Rectangle 8" descr="160621-20121008052951-1"/>
          <p:cNvSpPr>
            <a:spLocks noChangeArrowheads="1"/>
          </p:cNvSpPr>
          <p:nvPr/>
        </p:nvSpPr>
        <p:spPr bwMode="auto">
          <a:xfrm>
            <a:off x="4783138" y="1600200"/>
            <a:ext cx="1408112" cy="1376363"/>
          </a:xfrm>
          <a:prstGeom prst="rect">
            <a:avLst/>
          </a:prstGeom>
          <a:blipFill dpi="0" rotWithShape="1">
            <a:blip r:embed="rId4"/>
            <a:srcRect/>
            <a:stretch>
              <a:fillRect b="-16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7" name="Rectangle 9" descr="160621-20121008053041-4"/>
          <p:cNvSpPr>
            <a:spLocks noChangeArrowheads="1"/>
          </p:cNvSpPr>
          <p:nvPr/>
        </p:nvSpPr>
        <p:spPr bwMode="auto">
          <a:xfrm>
            <a:off x="6407150" y="2976563"/>
            <a:ext cx="1404938" cy="1376362"/>
          </a:xfrm>
          <a:prstGeom prst="rect">
            <a:avLst/>
          </a:prstGeom>
          <a:blipFill dpi="0" rotWithShape="1">
            <a:blip r:embed="rId5"/>
            <a:srcRect/>
            <a:stretch>
              <a:fillRect b="-14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02" name="Rectangle 10"/>
          <p:cNvSpPr/>
          <p:nvPr/>
        </p:nvSpPr>
        <p:spPr>
          <a:xfrm>
            <a:off x="0" y="2881313"/>
            <a:ext cx="9153525" cy="952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3" name="Rectangle 11"/>
          <p:cNvSpPr/>
          <p:nvPr/>
        </p:nvSpPr>
        <p:spPr>
          <a:xfrm>
            <a:off x="1582738" y="2608263"/>
            <a:ext cx="263525" cy="273050"/>
          </a:xfrm>
          <a:prstGeom prst="rect">
            <a:avLst/>
          </a:prstGeom>
          <a:solidFill>
            <a:srgbClr val="EF6541">
              <a:alpha val="79999"/>
            </a:srgbClr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4" name="Rectangle 12"/>
          <p:cNvSpPr/>
          <p:nvPr/>
        </p:nvSpPr>
        <p:spPr>
          <a:xfrm>
            <a:off x="4783138" y="2608263"/>
            <a:ext cx="263525" cy="273050"/>
          </a:xfrm>
          <a:prstGeom prst="rect">
            <a:avLst/>
          </a:prstGeom>
          <a:solidFill>
            <a:srgbClr val="EF6541">
              <a:alpha val="79999"/>
            </a:srgbClr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5" name="Rectangle 13"/>
          <p:cNvSpPr/>
          <p:nvPr/>
        </p:nvSpPr>
        <p:spPr>
          <a:xfrm>
            <a:off x="3168650" y="2981325"/>
            <a:ext cx="265113" cy="273050"/>
          </a:xfrm>
          <a:prstGeom prst="rect">
            <a:avLst/>
          </a:prstGeom>
          <a:solidFill>
            <a:srgbClr val="EF6541">
              <a:alpha val="79999"/>
            </a:srgbClr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6" name="Rectangle 14"/>
          <p:cNvSpPr/>
          <p:nvPr/>
        </p:nvSpPr>
        <p:spPr>
          <a:xfrm>
            <a:off x="6407150" y="2981325"/>
            <a:ext cx="263525" cy="273050"/>
          </a:xfrm>
          <a:prstGeom prst="rect">
            <a:avLst/>
          </a:prstGeom>
          <a:solidFill>
            <a:srgbClr val="EF6541">
              <a:alpha val="79999"/>
            </a:srgbClr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7" name="Text Box 15"/>
          <p:cNvSpPr txBox="1"/>
          <p:nvPr/>
        </p:nvSpPr>
        <p:spPr>
          <a:xfrm>
            <a:off x="1547813" y="2627313"/>
            <a:ext cx="323850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8" name="Text Box 16"/>
          <p:cNvSpPr txBox="1"/>
          <p:nvPr/>
        </p:nvSpPr>
        <p:spPr>
          <a:xfrm>
            <a:off x="4752975" y="2627313"/>
            <a:ext cx="323850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9" name="Text Box 17"/>
          <p:cNvSpPr txBox="1"/>
          <p:nvPr/>
        </p:nvSpPr>
        <p:spPr>
          <a:xfrm>
            <a:off x="3144838" y="2979738"/>
            <a:ext cx="323850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10" name="Text Box 18"/>
          <p:cNvSpPr txBox="1"/>
          <p:nvPr/>
        </p:nvSpPr>
        <p:spPr>
          <a:xfrm>
            <a:off x="6384925" y="2979738"/>
            <a:ext cx="323850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04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11" name="Rectangle 19"/>
          <p:cNvSpPr/>
          <p:nvPr/>
        </p:nvSpPr>
        <p:spPr>
          <a:xfrm>
            <a:off x="1598613" y="3392488"/>
            <a:ext cx="1368425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HEAD INFO HERE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12" name="Rectangle 20"/>
          <p:cNvSpPr/>
          <p:nvPr/>
        </p:nvSpPr>
        <p:spPr>
          <a:xfrm>
            <a:off x="4800600" y="3392488"/>
            <a:ext cx="1368425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HEAD INFO HERE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13" name="Rectangle 21"/>
          <p:cNvSpPr/>
          <p:nvPr/>
        </p:nvSpPr>
        <p:spPr>
          <a:xfrm>
            <a:off x="3184525" y="1952625"/>
            <a:ext cx="1368425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HEAD INFO HERE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14" name="Rectangle 22"/>
          <p:cNvSpPr/>
          <p:nvPr/>
        </p:nvSpPr>
        <p:spPr>
          <a:xfrm>
            <a:off x="6421438" y="1952625"/>
            <a:ext cx="1368425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HEAD INFO HERE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2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Oval 6"/>
          <p:cNvSpPr/>
          <p:nvPr/>
        </p:nvSpPr>
        <p:spPr>
          <a:xfrm>
            <a:off x="4268788" y="1387475"/>
            <a:ext cx="590550" cy="587375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5" name="Oval 7"/>
          <p:cNvSpPr/>
          <p:nvPr/>
        </p:nvSpPr>
        <p:spPr>
          <a:xfrm>
            <a:off x="4268788" y="2273300"/>
            <a:ext cx="590550" cy="588963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6" name="Oval 8"/>
          <p:cNvSpPr/>
          <p:nvPr/>
        </p:nvSpPr>
        <p:spPr>
          <a:xfrm>
            <a:off x="4268788" y="3160713"/>
            <a:ext cx="590550" cy="588962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7" name="Oval 9"/>
          <p:cNvSpPr/>
          <p:nvPr/>
        </p:nvSpPr>
        <p:spPr>
          <a:xfrm>
            <a:off x="4268788" y="4048125"/>
            <a:ext cx="590550" cy="588963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8" name="Freeform 10"/>
          <p:cNvSpPr/>
          <p:nvPr/>
        </p:nvSpPr>
        <p:spPr>
          <a:xfrm>
            <a:off x="4057650" y="1176338"/>
            <a:ext cx="1012825" cy="3671887"/>
          </a:xfrm>
          <a:custGeom>
            <a:avLst/>
            <a:gdLst/>
            <a:ahLst/>
            <a:cxnLst>
              <a:cxn ang="0">
                <a:pos x="505805" y="2661421"/>
              </a:cxn>
              <a:cxn ang="0">
                <a:pos x="505805" y="2661421"/>
              </a:cxn>
              <a:cxn ang="0">
                <a:pos x="124019" y="2279311"/>
              </a:cxn>
              <a:cxn ang="0">
                <a:pos x="505805" y="1897202"/>
              </a:cxn>
              <a:cxn ang="0">
                <a:pos x="505805" y="1897202"/>
              </a:cxn>
              <a:cxn ang="0">
                <a:pos x="1012825" y="1392576"/>
              </a:cxn>
              <a:cxn ang="0">
                <a:pos x="505805" y="886736"/>
              </a:cxn>
              <a:cxn ang="0">
                <a:pos x="505805" y="886736"/>
              </a:cxn>
              <a:cxn ang="0">
                <a:pos x="124019" y="504627"/>
              </a:cxn>
              <a:cxn ang="0">
                <a:pos x="505805" y="123731"/>
              </a:cxn>
              <a:cxn ang="0">
                <a:pos x="505805" y="0"/>
              </a:cxn>
              <a:cxn ang="0">
                <a:pos x="0" y="504627"/>
              </a:cxn>
              <a:cxn ang="0">
                <a:pos x="505805" y="1010466"/>
              </a:cxn>
              <a:cxn ang="0">
                <a:pos x="505805" y="1010466"/>
              </a:cxn>
              <a:cxn ang="0">
                <a:pos x="888806" y="1392576"/>
              </a:cxn>
              <a:cxn ang="0">
                <a:pos x="505805" y="1773472"/>
              </a:cxn>
              <a:cxn ang="0">
                <a:pos x="505805" y="1773472"/>
              </a:cxn>
              <a:cxn ang="0">
                <a:pos x="0" y="2279311"/>
              </a:cxn>
              <a:cxn ang="0">
                <a:pos x="505805" y="2785151"/>
              </a:cxn>
              <a:cxn ang="0">
                <a:pos x="505805" y="2785151"/>
              </a:cxn>
              <a:cxn ang="0">
                <a:pos x="888806" y="3166047"/>
              </a:cxn>
              <a:cxn ang="0">
                <a:pos x="505805" y="3548156"/>
              </a:cxn>
              <a:cxn ang="0">
                <a:pos x="505805" y="3671887"/>
              </a:cxn>
              <a:cxn ang="0">
                <a:pos x="1012825" y="3166047"/>
              </a:cxn>
              <a:cxn ang="0">
                <a:pos x="505805" y="2661421"/>
              </a:cxn>
            </a:cxnLst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9" name="Freeform 11"/>
          <p:cNvSpPr/>
          <p:nvPr/>
        </p:nvSpPr>
        <p:spPr>
          <a:xfrm>
            <a:off x="4968875" y="1484313"/>
            <a:ext cx="269875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050" y="200025"/>
              </a:cxn>
              <a:cxn ang="0">
                <a:pos x="0" y="398462"/>
              </a:cxn>
              <a:cxn ang="0">
                <a:pos x="125413" y="398462"/>
              </a:cxn>
              <a:cxn ang="0">
                <a:pos x="269875" y="200025"/>
              </a:cxn>
              <a:cxn ang="0">
                <a:pos x="125413" y="0"/>
              </a:cxn>
              <a:cxn ang="0">
                <a:pos x="0" y="0"/>
              </a:cxn>
            </a:cxnLst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0" name="Freeform 12"/>
          <p:cNvSpPr/>
          <p:nvPr/>
        </p:nvSpPr>
        <p:spPr>
          <a:xfrm>
            <a:off x="3906838" y="2368550"/>
            <a:ext cx="268287" cy="398463"/>
          </a:xfrm>
          <a:custGeom>
            <a:avLst/>
            <a:gdLst/>
            <a:ahLst/>
            <a:cxnLst>
              <a:cxn ang="0">
                <a:pos x="268287" y="398463"/>
              </a:cxn>
              <a:cxn ang="0">
                <a:pos x="123825" y="200025"/>
              </a:cxn>
              <a:cxn ang="0">
                <a:pos x="268287" y="0"/>
              </a:cxn>
              <a:cxn ang="0">
                <a:pos x="144462" y="0"/>
              </a:cxn>
              <a:cxn ang="0">
                <a:pos x="0" y="200025"/>
              </a:cxn>
              <a:cxn ang="0">
                <a:pos x="144462" y="398463"/>
              </a:cxn>
              <a:cxn ang="0">
                <a:pos x="268287" y="398463"/>
              </a:cxn>
            </a:cxnLst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1" name="Freeform 13"/>
          <p:cNvSpPr/>
          <p:nvPr/>
        </p:nvSpPr>
        <p:spPr>
          <a:xfrm>
            <a:off x="3906838" y="4143375"/>
            <a:ext cx="268287" cy="398463"/>
          </a:xfrm>
          <a:custGeom>
            <a:avLst/>
            <a:gdLst/>
            <a:ahLst/>
            <a:cxnLst>
              <a:cxn ang="0">
                <a:pos x="268287" y="398463"/>
              </a:cxn>
              <a:cxn ang="0">
                <a:pos x="123825" y="198438"/>
              </a:cxn>
              <a:cxn ang="0">
                <a:pos x="268287" y="0"/>
              </a:cxn>
              <a:cxn ang="0">
                <a:pos x="144462" y="0"/>
              </a:cxn>
              <a:cxn ang="0">
                <a:pos x="0" y="198438"/>
              </a:cxn>
              <a:cxn ang="0">
                <a:pos x="144462" y="398463"/>
              </a:cxn>
              <a:cxn ang="0">
                <a:pos x="268287" y="398463"/>
              </a:cxn>
            </a:cxnLst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22" name="Freeform 14"/>
          <p:cNvSpPr/>
          <p:nvPr/>
        </p:nvSpPr>
        <p:spPr>
          <a:xfrm>
            <a:off x="4968875" y="3255963"/>
            <a:ext cx="269875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050" y="200025"/>
              </a:cxn>
              <a:cxn ang="0">
                <a:pos x="0" y="398462"/>
              </a:cxn>
              <a:cxn ang="0">
                <a:pos x="125413" y="398462"/>
              </a:cxn>
              <a:cxn ang="0">
                <a:pos x="269875" y="200025"/>
              </a:cxn>
              <a:cxn ang="0">
                <a:pos x="125413" y="0"/>
              </a:cxn>
              <a:cxn ang="0">
                <a:pos x="0" y="0"/>
              </a:cxn>
            </a:cxnLst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7423" name="Group 15"/>
          <p:cNvGrpSpPr/>
          <p:nvPr/>
        </p:nvGrpSpPr>
        <p:grpSpPr>
          <a:xfrm>
            <a:off x="4459288" y="2460625"/>
            <a:ext cx="227012" cy="215900"/>
            <a:chOff x="0" y="0"/>
            <a:chExt cx="143" cy="136"/>
          </a:xfrm>
        </p:grpSpPr>
        <p:sp>
          <p:nvSpPr>
            <p:cNvPr id="17442" name="Freeform 16"/>
            <p:cNvSpPr/>
            <p:nvPr/>
          </p:nvSpPr>
          <p:spPr>
            <a:xfrm>
              <a:off x="75" y="49"/>
              <a:ext cx="68" cy="66"/>
            </a:xfrm>
            <a:custGeom>
              <a:avLst/>
              <a:gdLst/>
              <a:ahLst/>
              <a:cxnLst>
                <a:cxn ang="0">
                  <a:pos x="58" y="23"/>
                </a:cxn>
                <a:cxn ang="0">
                  <a:pos x="45" y="23"/>
                </a:cxn>
                <a:cxn ang="0">
                  <a:pos x="45" y="10"/>
                </a:cxn>
                <a:cxn ang="0">
                  <a:pos x="34" y="0"/>
                </a:cxn>
                <a:cxn ang="0">
                  <a:pos x="24" y="10"/>
                </a:cxn>
                <a:cxn ang="0">
                  <a:pos x="24" y="23"/>
                </a:cxn>
                <a:cxn ang="0">
                  <a:pos x="11" y="23"/>
                </a:cxn>
                <a:cxn ang="0">
                  <a:pos x="0" y="33"/>
                </a:cxn>
                <a:cxn ang="0">
                  <a:pos x="11" y="43"/>
                </a:cxn>
                <a:cxn ang="0">
                  <a:pos x="24" y="43"/>
                </a:cxn>
                <a:cxn ang="0">
                  <a:pos x="24" y="56"/>
                </a:cxn>
                <a:cxn ang="0">
                  <a:pos x="34" y="66"/>
                </a:cxn>
                <a:cxn ang="0">
                  <a:pos x="45" y="56"/>
                </a:cxn>
                <a:cxn ang="0">
                  <a:pos x="45" y="43"/>
                </a:cxn>
                <a:cxn ang="0">
                  <a:pos x="58" y="43"/>
                </a:cxn>
                <a:cxn ang="0">
                  <a:pos x="68" y="33"/>
                </a:cxn>
                <a:cxn ang="0">
                  <a:pos x="58" y="23"/>
                </a:cxn>
              </a:cxnLst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3" name="Freeform 17"/>
            <p:cNvSpPr>
              <a:spLocks noEditPoints="1"/>
            </p:cNvSpPr>
            <p:nvPr/>
          </p:nvSpPr>
          <p:spPr>
            <a:xfrm>
              <a:off x="0" y="0"/>
              <a:ext cx="105" cy="136"/>
            </a:xfrm>
            <a:custGeom>
              <a:avLst/>
              <a:gdLst/>
              <a:ahLst/>
              <a:cxnLst>
                <a:cxn ang="0">
                  <a:pos x="53" y="52"/>
                </a:cxn>
                <a:cxn ang="0">
                  <a:pos x="80" y="26"/>
                </a:cxn>
                <a:cxn ang="0">
                  <a:pos x="53" y="0"/>
                </a:cxn>
                <a:cxn ang="0">
                  <a:pos x="27" y="26"/>
                </a:cxn>
                <a:cxn ang="0">
                  <a:pos x="53" y="52"/>
                </a:cxn>
                <a:cxn ang="0">
                  <a:pos x="105" y="126"/>
                </a:cxn>
                <a:cxn ang="0">
                  <a:pos x="84" y="103"/>
                </a:cxn>
                <a:cxn ang="0">
                  <a:pos x="61" y="83"/>
                </a:cxn>
                <a:cxn ang="0">
                  <a:pos x="75" y="66"/>
                </a:cxn>
                <a:cxn ang="0">
                  <a:pos x="53" y="60"/>
                </a:cxn>
                <a:cxn ang="0">
                  <a:pos x="0" y="132"/>
                </a:cxn>
                <a:cxn ang="0">
                  <a:pos x="0" y="136"/>
                </a:cxn>
                <a:cxn ang="0">
                  <a:pos x="105" y="136"/>
                </a:cxn>
                <a:cxn ang="0">
                  <a:pos x="105" y="132"/>
                </a:cxn>
                <a:cxn ang="0">
                  <a:pos x="105" y="126"/>
                </a:cxn>
              </a:cxnLst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424" name="Group 18"/>
          <p:cNvGrpSpPr/>
          <p:nvPr/>
        </p:nvGrpSpPr>
        <p:grpSpPr>
          <a:xfrm>
            <a:off x="4476750" y="1555750"/>
            <a:ext cx="195263" cy="268288"/>
            <a:chOff x="0" y="0"/>
            <a:chExt cx="123" cy="169"/>
          </a:xfrm>
        </p:grpSpPr>
        <p:sp>
          <p:nvSpPr>
            <p:cNvPr id="17438" name="Freeform 19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>
                <a:cxn ang="0">
                  <a:pos x="53" y="13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53" y="18"/>
                </a:cxn>
                <a:cxn ang="0">
                  <a:pos x="55" y="15"/>
                </a:cxn>
                <a:cxn ang="0">
                  <a:pos x="53" y="13"/>
                </a:cxn>
                <a:cxn ang="0">
                  <a:pos x="2" y="5"/>
                </a:cxn>
                <a:cxn ang="0">
                  <a:pos x="53" y="5"/>
                </a:cxn>
                <a:cxn ang="0">
                  <a:pos x="55" y="2"/>
                </a:cxn>
                <a:cxn ang="0">
                  <a:pos x="5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38" y="31"/>
                </a:cxn>
                <a:cxn ang="0">
                  <a:pos x="51" y="26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0" y="42"/>
                </a:cxn>
                <a:cxn ang="0">
                  <a:pos x="2" y="44"/>
                </a:cxn>
                <a:cxn ang="0">
                  <a:pos x="24" y="44"/>
                </a:cxn>
                <a:cxn ang="0">
                  <a:pos x="28" y="39"/>
                </a:cxn>
                <a:cxn ang="0">
                  <a:pos x="2" y="39"/>
                </a:cxn>
                <a:cxn ang="0">
                  <a:pos x="0" y="42"/>
                </a:cxn>
                <a:cxn ang="0">
                  <a:pos x="0" y="55"/>
                </a:cxn>
                <a:cxn ang="0">
                  <a:pos x="2" y="57"/>
                </a:cxn>
                <a:cxn ang="0">
                  <a:pos x="17" y="57"/>
                </a:cxn>
                <a:cxn ang="0">
                  <a:pos x="18" y="52"/>
                </a:cxn>
                <a:cxn ang="0">
                  <a:pos x="2" y="52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14" y="70"/>
                </a:cxn>
                <a:cxn ang="0">
                  <a:pos x="15" y="65"/>
                </a:cxn>
                <a:cxn ang="0">
                  <a:pos x="2" y="65"/>
                </a:cxn>
                <a:cxn ang="0">
                  <a:pos x="0" y="68"/>
                </a:cxn>
              </a:cxnLst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9" name="Freeform 20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>
                <a:cxn ang="0">
                  <a:pos x="69" y="15"/>
                </a:cxn>
                <a:cxn ang="0">
                  <a:pos x="15" y="15"/>
                </a:cxn>
                <a:cxn ang="0">
                  <a:pos x="15" y="66"/>
                </a:cxn>
                <a:cxn ang="0">
                  <a:pos x="69" y="66"/>
                </a:cxn>
                <a:cxn ang="0">
                  <a:pos x="69" y="15"/>
                </a:cxn>
                <a:cxn ang="0">
                  <a:pos x="23" y="59"/>
                </a:cxn>
                <a:cxn ang="0">
                  <a:pos x="23" y="22"/>
                </a:cxn>
                <a:cxn ang="0">
                  <a:pos x="60" y="22"/>
                </a:cxn>
                <a:cxn ang="0">
                  <a:pos x="60" y="59"/>
                </a:cxn>
                <a:cxn ang="0">
                  <a:pos x="23" y="59"/>
                </a:cxn>
              </a:cxnLst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0" name="Freeform 21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50" y="3"/>
                </a:cxn>
                <a:cxn ang="0">
                  <a:pos x="3" y="38"/>
                </a:cxn>
                <a:cxn ang="0">
                  <a:pos x="3" y="49"/>
                </a:cxn>
                <a:cxn ang="0">
                  <a:pos x="14" y="49"/>
                </a:cxn>
                <a:cxn ang="0">
                  <a:pos x="46" y="18"/>
                </a:cxn>
                <a:cxn ang="0">
                  <a:pos x="35" y="7"/>
                </a:cxn>
                <a:cxn ang="0">
                  <a:pos x="3" y="38"/>
                </a:cxn>
              </a:cxnLst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41" name="Freeform 22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>
                <a:cxn ang="0">
                  <a:pos x="44" y="96"/>
                </a:cxn>
                <a:cxn ang="0">
                  <a:pos x="14" y="96"/>
                </a:cxn>
                <a:cxn ang="0">
                  <a:pos x="8" y="91"/>
                </a:cxn>
                <a:cxn ang="0">
                  <a:pos x="8" y="14"/>
                </a:cxn>
                <a:cxn ang="0">
                  <a:pos x="14" y="9"/>
                </a:cxn>
                <a:cxn ang="0">
                  <a:pos x="76" y="9"/>
                </a:cxn>
                <a:cxn ang="0">
                  <a:pos x="82" y="14"/>
                </a:cxn>
                <a:cxn ang="0">
                  <a:pos x="82" y="54"/>
                </a:cxn>
                <a:cxn ang="0">
                  <a:pos x="91" y="56"/>
                </a:cxn>
                <a:cxn ang="0">
                  <a:pos x="91" y="14"/>
                </a:cxn>
                <a:cxn ang="0">
                  <a:pos x="76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91"/>
                </a:cxn>
                <a:cxn ang="0">
                  <a:pos x="14" y="104"/>
                </a:cxn>
                <a:cxn ang="0">
                  <a:pos x="47" y="104"/>
                </a:cxn>
                <a:cxn ang="0">
                  <a:pos x="44" y="96"/>
                </a:cxn>
              </a:cxnLst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425" name="Group 23"/>
          <p:cNvGrpSpPr/>
          <p:nvPr/>
        </p:nvGrpSpPr>
        <p:grpSpPr>
          <a:xfrm>
            <a:off x="4446588" y="3368675"/>
            <a:ext cx="215900" cy="174625"/>
            <a:chOff x="0" y="0"/>
            <a:chExt cx="136" cy="110"/>
          </a:xfrm>
        </p:grpSpPr>
        <p:sp>
          <p:nvSpPr>
            <p:cNvPr id="17436" name="Freeform 24"/>
            <p:cNvSpPr>
              <a:spLocks noEditPoints="1"/>
            </p:cNvSpPr>
            <p:nvPr/>
          </p:nvSpPr>
          <p:spPr>
            <a:xfrm>
              <a:off x="0" y="36"/>
              <a:ext cx="122" cy="74"/>
            </a:xfrm>
            <a:custGeom>
              <a:avLst/>
              <a:gdLst/>
              <a:ahLst/>
              <a:cxnLst>
                <a:cxn ang="0">
                  <a:pos x="34" y="28"/>
                </a:cxn>
                <a:cxn ang="0">
                  <a:pos x="34" y="74"/>
                </a:cxn>
                <a:cxn ang="0">
                  <a:pos x="54" y="74"/>
                </a:cxn>
                <a:cxn ang="0">
                  <a:pos x="54" y="29"/>
                </a:cxn>
                <a:cxn ang="0">
                  <a:pos x="44" y="20"/>
                </a:cxn>
                <a:cxn ang="0">
                  <a:pos x="34" y="28"/>
                </a:cxn>
                <a:cxn ang="0">
                  <a:pos x="0" y="74"/>
                </a:cxn>
                <a:cxn ang="0">
                  <a:pos x="20" y="74"/>
                </a:cxn>
                <a:cxn ang="0">
                  <a:pos x="20" y="39"/>
                </a:cxn>
                <a:cxn ang="0">
                  <a:pos x="0" y="56"/>
                </a:cxn>
                <a:cxn ang="0">
                  <a:pos x="0" y="74"/>
                </a:cxn>
                <a:cxn ang="0">
                  <a:pos x="102" y="18"/>
                </a:cxn>
                <a:cxn ang="0">
                  <a:pos x="102" y="74"/>
                </a:cxn>
                <a:cxn ang="0">
                  <a:pos x="122" y="74"/>
                </a:cxn>
                <a:cxn ang="0">
                  <a:pos x="122" y="0"/>
                </a:cxn>
                <a:cxn ang="0">
                  <a:pos x="102" y="18"/>
                </a:cxn>
                <a:cxn ang="0">
                  <a:pos x="67" y="40"/>
                </a:cxn>
                <a:cxn ang="0">
                  <a:pos x="67" y="74"/>
                </a:cxn>
                <a:cxn ang="0">
                  <a:pos x="88" y="74"/>
                </a:cxn>
                <a:cxn ang="0">
                  <a:pos x="88" y="29"/>
                </a:cxn>
                <a:cxn ang="0">
                  <a:pos x="72" y="43"/>
                </a:cxn>
                <a:cxn ang="0">
                  <a:pos x="67" y="40"/>
                </a:cxn>
              </a:cxnLst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7" name="Freeform 25"/>
            <p:cNvSpPr/>
            <p:nvPr/>
          </p:nvSpPr>
          <p:spPr>
            <a:xfrm>
              <a:off x="0" y="0"/>
              <a:ext cx="136" cy="79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96" y="0"/>
                </a:cxn>
                <a:cxn ang="0">
                  <a:pos x="113" y="16"/>
                </a:cxn>
                <a:cxn ang="0">
                  <a:pos x="72" y="52"/>
                </a:cxn>
                <a:cxn ang="0">
                  <a:pos x="44" y="28"/>
                </a:cxn>
                <a:cxn ang="0">
                  <a:pos x="0" y="64"/>
                </a:cxn>
                <a:cxn ang="0">
                  <a:pos x="0" y="79"/>
                </a:cxn>
                <a:cxn ang="0">
                  <a:pos x="44" y="43"/>
                </a:cxn>
                <a:cxn ang="0">
                  <a:pos x="72" y="67"/>
                </a:cxn>
                <a:cxn ang="0">
                  <a:pos x="122" y="25"/>
                </a:cxn>
                <a:cxn ang="0">
                  <a:pos x="136" y="38"/>
                </a:cxn>
                <a:cxn ang="0">
                  <a:pos x="136" y="0"/>
                </a:cxn>
              </a:cxnLst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7426" name="Group 26"/>
          <p:cNvGrpSpPr/>
          <p:nvPr/>
        </p:nvGrpSpPr>
        <p:grpSpPr>
          <a:xfrm>
            <a:off x="4491038" y="4221163"/>
            <a:ext cx="177800" cy="242887"/>
            <a:chOff x="0" y="0"/>
            <a:chExt cx="112" cy="153"/>
          </a:xfrm>
        </p:grpSpPr>
        <p:sp>
          <p:nvSpPr>
            <p:cNvPr id="17431" name="Freeform 27"/>
            <p:cNvSpPr>
              <a:spLocks noEditPoints="1"/>
            </p:cNvSpPr>
            <p:nvPr/>
          </p:nvSpPr>
          <p:spPr>
            <a:xfrm>
              <a:off x="0" y="0"/>
              <a:ext cx="112" cy="153"/>
            </a:xfrm>
            <a:custGeom>
              <a:avLst/>
              <a:gdLst/>
              <a:ahLst/>
              <a:cxnLst>
                <a:cxn ang="0">
                  <a:pos x="112" y="30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153"/>
                </a:cxn>
                <a:cxn ang="0">
                  <a:pos x="112" y="153"/>
                </a:cxn>
                <a:cxn ang="0">
                  <a:pos x="112" y="30"/>
                </a:cxn>
                <a:cxn ang="0">
                  <a:pos x="99" y="34"/>
                </a:cxn>
                <a:cxn ang="0">
                  <a:pos x="79" y="34"/>
                </a:cxn>
                <a:cxn ang="0">
                  <a:pos x="79" y="14"/>
                </a:cxn>
                <a:cxn ang="0">
                  <a:pos x="99" y="34"/>
                </a:cxn>
                <a:cxn ang="0">
                  <a:pos x="99" y="141"/>
                </a:cxn>
                <a:cxn ang="0">
                  <a:pos x="12" y="141"/>
                </a:cxn>
                <a:cxn ang="0">
                  <a:pos x="12" y="12"/>
                </a:cxn>
                <a:cxn ang="0">
                  <a:pos x="67" y="12"/>
                </a:cxn>
                <a:cxn ang="0">
                  <a:pos x="67" y="46"/>
                </a:cxn>
                <a:cxn ang="0">
                  <a:pos x="99" y="46"/>
                </a:cxn>
                <a:cxn ang="0">
                  <a:pos x="99" y="141"/>
                </a:cxn>
              </a:cxnLst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32" name="Rectangle 28"/>
            <p:cNvSpPr/>
            <p:nvPr/>
          </p:nvSpPr>
          <p:spPr>
            <a:xfrm>
              <a:off x="21" y="40"/>
              <a:ext cx="70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3" name="Rectangle 29"/>
            <p:cNvSpPr/>
            <p:nvPr/>
          </p:nvSpPr>
          <p:spPr>
            <a:xfrm>
              <a:off x="21" y="62"/>
              <a:ext cx="70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4" name="Rectangle 30"/>
            <p:cNvSpPr/>
            <p:nvPr/>
          </p:nvSpPr>
          <p:spPr>
            <a:xfrm>
              <a:off x="21" y="85"/>
              <a:ext cx="70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5" name="Rectangle 31"/>
            <p:cNvSpPr/>
            <p:nvPr/>
          </p:nvSpPr>
          <p:spPr>
            <a:xfrm>
              <a:off x="21" y="108"/>
              <a:ext cx="70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27" name="Rectangle 32"/>
          <p:cNvSpPr/>
          <p:nvPr/>
        </p:nvSpPr>
        <p:spPr>
          <a:xfrm>
            <a:off x="5435600" y="1389063"/>
            <a:ext cx="29527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ONE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28" name="Rectangle 33"/>
          <p:cNvSpPr/>
          <p:nvPr/>
        </p:nvSpPr>
        <p:spPr>
          <a:xfrm>
            <a:off x="5435600" y="3159125"/>
            <a:ext cx="29527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THREE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29" name="Rectangle 34"/>
          <p:cNvSpPr/>
          <p:nvPr/>
        </p:nvSpPr>
        <p:spPr>
          <a:xfrm>
            <a:off x="773113" y="2286000"/>
            <a:ext cx="29527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TWO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30" name="Rectangle 35"/>
          <p:cNvSpPr/>
          <p:nvPr/>
        </p:nvSpPr>
        <p:spPr>
          <a:xfrm>
            <a:off x="773113" y="4056063"/>
            <a:ext cx="29527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FOUR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Oval 2"/>
          <p:cNvSpPr/>
          <p:nvPr/>
        </p:nvSpPr>
        <p:spPr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8435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3049588"/>
            <a:ext cx="1784350" cy="38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5"/>
          <p:cNvSpPr/>
          <p:nvPr/>
        </p:nvSpPr>
        <p:spPr>
          <a:xfrm>
            <a:off x="1836738" y="2203450"/>
            <a:ext cx="1009650" cy="731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</a:rPr>
              <a:t>04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Freeform 6"/>
          <p:cNvSpPr/>
          <p:nvPr/>
        </p:nvSpPr>
        <p:spPr>
          <a:xfrm>
            <a:off x="2897188" y="2314575"/>
            <a:ext cx="412750" cy="158750"/>
          </a:xfrm>
          <a:custGeom>
            <a:avLst/>
            <a:gdLst/>
            <a:ahLst/>
            <a:cxnLst>
              <a:cxn ang="0">
                <a:pos x="406093" y="158750"/>
              </a:cxn>
              <a:cxn ang="0">
                <a:pos x="410254" y="138591"/>
              </a:cxn>
              <a:cxn ang="0">
                <a:pos x="348674" y="66356"/>
              </a:cxn>
              <a:cxn ang="0">
                <a:pos x="307898" y="77275"/>
              </a:cxn>
              <a:cxn ang="0">
                <a:pos x="307898" y="73075"/>
              </a:cxn>
              <a:cxn ang="0">
                <a:pos x="307898" y="69716"/>
              </a:cxn>
              <a:cxn ang="0">
                <a:pos x="307066" y="56276"/>
              </a:cxn>
              <a:cxn ang="0">
                <a:pos x="302073" y="41157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291255" y="23519"/>
              </a:cxn>
              <a:cxn ang="0">
                <a:pos x="278773" y="11759"/>
              </a:cxn>
              <a:cxn ang="0">
                <a:pos x="246319" y="840"/>
              </a:cxn>
              <a:cxn ang="0">
                <a:pos x="212200" y="7560"/>
              </a:cxn>
              <a:cxn ang="0">
                <a:pos x="185571" y="30238"/>
              </a:cxn>
              <a:cxn ang="0">
                <a:pos x="178082" y="46197"/>
              </a:cxn>
              <a:cxn ang="0">
                <a:pos x="174753" y="61316"/>
              </a:cxn>
              <a:cxn ang="0">
                <a:pos x="148124" y="52917"/>
              </a:cxn>
              <a:cxn ang="0">
                <a:pos x="132313" y="53757"/>
              </a:cxn>
              <a:cxn ang="0">
                <a:pos x="102355" y="68036"/>
              </a:cxn>
              <a:cxn ang="0">
                <a:pos x="82384" y="110033"/>
              </a:cxn>
              <a:cxn ang="0">
                <a:pos x="81551" y="110873"/>
              </a:cxn>
              <a:cxn ang="0">
                <a:pos x="80719" y="111713"/>
              </a:cxn>
              <a:cxn ang="0">
                <a:pos x="80719" y="111713"/>
              </a:cxn>
              <a:cxn ang="0">
                <a:pos x="1664" y="151190"/>
              </a:cxn>
              <a:cxn ang="0">
                <a:pos x="0" y="158750"/>
              </a:cxn>
              <a:cxn ang="0">
                <a:pos x="406093" y="158750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8438" name="Group 7"/>
          <p:cNvGrpSpPr/>
          <p:nvPr/>
        </p:nvGrpSpPr>
        <p:grpSpPr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18445" name="Freeform 8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6" name="Oval 9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439" name="Freeform 10"/>
          <p:cNvSpPr/>
          <p:nvPr/>
        </p:nvSpPr>
        <p:spPr>
          <a:xfrm>
            <a:off x="2151063" y="2008188"/>
            <a:ext cx="342900" cy="130175"/>
          </a:xfrm>
          <a:custGeom>
            <a:avLst/>
            <a:gdLst/>
            <a:ahLst/>
            <a:cxnLst>
              <a:cxn ang="0">
                <a:pos x="337369" y="130175"/>
              </a:cxn>
              <a:cxn ang="0">
                <a:pos x="340826" y="113645"/>
              </a:cxn>
              <a:cxn ang="0">
                <a:pos x="289668" y="54412"/>
              </a:cxn>
              <a:cxn ang="0">
                <a:pos x="255792" y="63366"/>
              </a:cxn>
              <a:cxn ang="0">
                <a:pos x="255792" y="59922"/>
              </a:cxn>
              <a:cxn ang="0">
                <a:pos x="255792" y="57167"/>
              </a:cxn>
              <a:cxn ang="0">
                <a:pos x="255101" y="46147"/>
              </a:cxn>
              <a:cxn ang="0">
                <a:pos x="250953" y="33749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41966" y="19285"/>
              </a:cxn>
              <a:cxn ang="0">
                <a:pos x="231596" y="9643"/>
              </a:cxn>
              <a:cxn ang="0">
                <a:pos x="204634" y="689"/>
              </a:cxn>
              <a:cxn ang="0">
                <a:pos x="176289" y="6199"/>
              </a:cxn>
              <a:cxn ang="0">
                <a:pos x="154167" y="24795"/>
              </a:cxn>
              <a:cxn ang="0">
                <a:pos x="147945" y="37882"/>
              </a:cxn>
              <a:cxn ang="0">
                <a:pos x="145179" y="50279"/>
              </a:cxn>
              <a:cxn ang="0">
                <a:pos x="123057" y="43392"/>
              </a:cxn>
              <a:cxn ang="0">
                <a:pos x="109922" y="44080"/>
              </a:cxn>
              <a:cxn ang="0">
                <a:pos x="85034" y="55789"/>
              </a:cxn>
              <a:cxn ang="0">
                <a:pos x="68442" y="90227"/>
              </a:cxn>
              <a:cxn ang="0">
                <a:pos x="67750" y="90916"/>
              </a:cxn>
              <a:cxn ang="0">
                <a:pos x="67059" y="91605"/>
              </a:cxn>
              <a:cxn ang="0">
                <a:pos x="67059" y="91605"/>
              </a:cxn>
              <a:cxn ang="0">
                <a:pos x="1383" y="123976"/>
              </a:cxn>
              <a:cxn ang="0">
                <a:pos x="0" y="130175"/>
              </a:cxn>
              <a:cxn ang="0">
                <a:pos x="337369" y="130175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8440" name="Group 11"/>
          <p:cNvGrpSpPr/>
          <p:nvPr/>
        </p:nvGrpSpPr>
        <p:grpSpPr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18443" name="Freeform 12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4" name="Oval 13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8441" name="Picture 15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827213"/>
            <a:ext cx="71755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2" name="Rectangle 16"/>
          <p:cNvSpPr/>
          <p:nvPr/>
        </p:nvSpPr>
        <p:spPr>
          <a:xfrm>
            <a:off x="3995738" y="2189163"/>
            <a:ext cx="4537075" cy="7604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4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6700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0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2792413" y="1390650"/>
            <a:ext cx="1747837" cy="1600200"/>
          </a:xfrm>
          <a:prstGeom prst="rect">
            <a:avLst/>
          </a:prstGeom>
          <a:blipFill dpi="0" rotWithShape="1">
            <a:blip r:embed="rId2"/>
            <a:srcRect/>
            <a:stretch>
              <a:fillRect r="-3733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1" name="Rectangle 7" descr="photo-1416339276121-ba1dfa199912"/>
          <p:cNvSpPr>
            <a:spLocks noChangeArrowheads="1"/>
          </p:cNvSpPr>
          <p:nvPr/>
        </p:nvSpPr>
        <p:spPr bwMode="auto">
          <a:xfrm>
            <a:off x="4592638" y="1390650"/>
            <a:ext cx="1747837" cy="1600200"/>
          </a:xfrm>
          <a:prstGeom prst="rect">
            <a:avLst/>
          </a:prstGeom>
          <a:blipFill dpi="0" rotWithShape="1">
            <a:blip r:embed="rId3"/>
            <a:srcRect/>
            <a:stretch>
              <a:fillRect r="-2006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2792413" y="3040063"/>
            <a:ext cx="1747837" cy="1601787"/>
          </a:xfrm>
          <a:prstGeom prst="rect">
            <a:avLst/>
          </a:prstGeom>
          <a:blipFill dpi="0" rotWithShape="1">
            <a:blip r:embed="rId4"/>
            <a:srcRect/>
            <a:stretch>
              <a:fillRect r="-3668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4592638" y="3040063"/>
            <a:ext cx="1747837" cy="1601787"/>
          </a:xfrm>
          <a:prstGeom prst="rect">
            <a:avLst/>
          </a:prstGeom>
          <a:blipFill dpi="0" rotWithShape="1">
            <a:blip r:embed="rId5"/>
            <a:srcRect/>
            <a:stretch>
              <a:fillRect r="-3851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74" name="Oval 10"/>
          <p:cNvSpPr/>
          <p:nvPr/>
        </p:nvSpPr>
        <p:spPr>
          <a:xfrm>
            <a:off x="2508250" y="1912938"/>
            <a:ext cx="587375" cy="59055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5" name="Oval 11"/>
          <p:cNvSpPr/>
          <p:nvPr/>
        </p:nvSpPr>
        <p:spPr>
          <a:xfrm>
            <a:off x="2508250" y="3546475"/>
            <a:ext cx="587375" cy="587375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6" name="Oval 12"/>
          <p:cNvSpPr/>
          <p:nvPr/>
        </p:nvSpPr>
        <p:spPr>
          <a:xfrm>
            <a:off x="6048375" y="1912938"/>
            <a:ext cx="587375" cy="590550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7" name="Oval 13"/>
          <p:cNvSpPr/>
          <p:nvPr/>
        </p:nvSpPr>
        <p:spPr>
          <a:xfrm>
            <a:off x="6048375" y="3546475"/>
            <a:ext cx="587375" cy="587375"/>
          </a:xfrm>
          <a:prstGeom prst="ellipse">
            <a:avLst/>
          </a:prstGeom>
          <a:solidFill>
            <a:srgbClr val="EF6541"/>
          </a:solidFill>
          <a:ln w="127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78" name="Freeform 15"/>
          <p:cNvSpPr>
            <a:spLocks noEditPoints="1"/>
          </p:cNvSpPr>
          <p:nvPr/>
        </p:nvSpPr>
        <p:spPr>
          <a:xfrm>
            <a:off x="6226175" y="3744913"/>
            <a:ext cx="231775" cy="190500"/>
          </a:xfrm>
          <a:custGeom>
            <a:avLst/>
            <a:gdLst/>
            <a:ahLst/>
            <a:cxnLst>
              <a:cxn ang="0">
                <a:pos x="0" y="150725"/>
              </a:cxn>
              <a:cxn ang="0">
                <a:pos x="22969" y="140258"/>
              </a:cxn>
              <a:cxn ang="0">
                <a:pos x="79346" y="102577"/>
              </a:cxn>
              <a:cxn ang="0">
                <a:pos x="91875" y="119324"/>
              </a:cxn>
              <a:cxn ang="0">
                <a:pos x="22969" y="161192"/>
              </a:cxn>
              <a:cxn ang="0">
                <a:pos x="229687" y="43962"/>
              </a:cxn>
              <a:cxn ang="0">
                <a:pos x="212982" y="58615"/>
              </a:cxn>
              <a:cxn ang="0">
                <a:pos x="187926" y="75363"/>
              </a:cxn>
              <a:cxn ang="0">
                <a:pos x="185838" y="48148"/>
              </a:cxn>
              <a:cxn ang="0">
                <a:pos x="162869" y="48148"/>
              </a:cxn>
              <a:cxn ang="0">
                <a:pos x="114843" y="83736"/>
              </a:cxn>
              <a:cxn ang="0">
                <a:pos x="162869" y="29308"/>
              </a:cxn>
              <a:cxn ang="0">
                <a:pos x="185838" y="29308"/>
              </a:cxn>
              <a:cxn ang="0">
                <a:pos x="192102" y="0"/>
              </a:cxn>
              <a:cxn ang="0">
                <a:pos x="212982" y="18841"/>
              </a:cxn>
              <a:cxn ang="0">
                <a:pos x="229687" y="43962"/>
              </a:cxn>
              <a:cxn ang="0">
                <a:pos x="217159" y="39775"/>
              </a:cxn>
              <a:cxn ang="0">
                <a:pos x="198366" y="20934"/>
              </a:cxn>
              <a:cxn ang="0">
                <a:pos x="217159" y="39775"/>
              </a:cxn>
              <a:cxn ang="0">
                <a:pos x="229687" y="154912"/>
              </a:cxn>
              <a:cxn ang="0">
                <a:pos x="196278" y="186313"/>
              </a:cxn>
              <a:cxn ang="0">
                <a:pos x="185838" y="182126"/>
              </a:cxn>
              <a:cxn ang="0">
                <a:pos x="175397" y="161192"/>
              </a:cxn>
              <a:cxn ang="0">
                <a:pos x="91875" y="100484"/>
              </a:cxn>
              <a:cxn ang="0">
                <a:pos x="22969" y="48148"/>
              </a:cxn>
              <a:cxn ang="0">
                <a:pos x="0" y="39775"/>
              </a:cxn>
              <a:cxn ang="0">
                <a:pos x="22969" y="29308"/>
              </a:cxn>
              <a:cxn ang="0">
                <a:pos x="106491" y="87923"/>
              </a:cxn>
              <a:cxn ang="0">
                <a:pos x="175397" y="140258"/>
              </a:cxn>
              <a:cxn ang="0">
                <a:pos x="185838" y="119324"/>
              </a:cxn>
              <a:cxn ang="0">
                <a:pos x="196278" y="113044"/>
              </a:cxn>
              <a:cxn ang="0">
                <a:pos x="229687" y="146538"/>
              </a:cxn>
              <a:cxn ang="0">
                <a:pos x="229687" y="154912"/>
              </a:cxn>
              <a:cxn ang="0">
                <a:pos x="217159" y="150725"/>
              </a:cxn>
              <a:cxn ang="0">
                <a:pos x="198366" y="131885"/>
              </a:cxn>
              <a:cxn ang="0">
                <a:pos x="217159" y="150725"/>
              </a:cxn>
            </a:cxnLst>
            <a:pathLst>
              <a:path w="111" h="91">
                <a:moveTo>
                  <a:pt x="5" y="77"/>
                </a:moveTo>
                <a:cubicBezTo>
                  <a:pt x="2" y="77"/>
                  <a:pt x="0" y="75"/>
                  <a:pt x="0" y="72"/>
                </a:cubicBezTo>
                <a:cubicBezTo>
                  <a:pt x="0" y="69"/>
                  <a:pt x="2" y="67"/>
                  <a:pt x="5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23" y="67"/>
                  <a:pt x="31" y="59"/>
                  <a:pt x="38" y="49"/>
                </a:cubicBezTo>
                <a:cubicBezTo>
                  <a:pt x="40" y="51"/>
                  <a:pt x="40" y="51"/>
                  <a:pt x="40" y="51"/>
                </a:cubicBezTo>
                <a:cubicBezTo>
                  <a:pt x="41" y="53"/>
                  <a:pt x="43" y="55"/>
                  <a:pt x="44" y="57"/>
                </a:cubicBezTo>
                <a:cubicBezTo>
                  <a:pt x="36" y="68"/>
                  <a:pt x="27" y="77"/>
                  <a:pt x="17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5" y="77"/>
                  <a:pt x="5" y="77"/>
                  <a:pt x="5" y="77"/>
                </a:cubicBezTo>
                <a:close/>
                <a:moveTo>
                  <a:pt x="110" y="21"/>
                </a:moveTo>
                <a:cubicBezTo>
                  <a:pt x="110" y="21"/>
                  <a:pt x="110" y="21"/>
                  <a:pt x="110" y="21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4" y="36"/>
                  <a:pt x="94" y="36"/>
                  <a:pt x="94" y="36"/>
                </a:cubicBezTo>
                <a:cubicBezTo>
                  <a:pt x="93" y="37"/>
                  <a:pt x="91" y="37"/>
                  <a:pt x="90" y="36"/>
                </a:cubicBezTo>
                <a:cubicBezTo>
                  <a:pt x="90" y="35"/>
                  <a:pt x="89" y="35"/>
                  <a:pt x="89" y="34"/>
                </a:cubicBezTo>
                <a:cubicBezTo>
                  <a:pt x="89" y="23"/>
                  <a:pt x="89" y="23"/>
                  <a:pt x="89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1" y="23"/>
                  <a:pt x="64" y="32"/>
                  <a:pt x="56" y="41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38"/>
                  <a:pt x="52" y="36"/>
                  <a:pt x="50" y="34"/>
                </a:cubicBezTo>
                <a:cubicBezTo>
                  <a:pt x="59" y="23"/>
                  <a:pt x="68" y="14"/>
                  <a:pt x="78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1"/>
                  <a:pt x="91" y="0"/>
                  <a:pt x="92" y="0"/>
                </a:cubicBezTo>
                <a:cubicBezTo>
                  <a:pt x="93" y="0"/>
                  <a:pt x="94" y="1"/>
                  <a:pt x="94" y="1"/>
                </a:cubicBezTo>
                <a:cubicBezTo>
                  <a:pt x="102" y="9"/>
                  <a:pt x="102" y="9"/>
                  <a:pt x="102" y="9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1" y="18"/>
                  <a:pt x="111" y="19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lose/>
                <a:moveTo>
                  <a:pt x="104" y="19"/>
                </a:moveTo>
                <a:cubicBezTo>
                  <a:pt x="104" y="19"/>
                  <a:pt x="104" y="19"/>
                  <a:pt x="104" y="19"/>
                </a:cubicBezTo>
                <a:cubicBezTo>
                  <a:pt x="101" y="16"/>
                  <a:pt x="98" y="13"/>
                  <a:pt x="95" y="10"/>
                </a:cubicBezTo>
                <a:cubicBezTo>
                  <a:pt x="95" y="27"/>
                  <a:pt x="95" y="27"/>
                  <a:pt x="95" y="27"/>
                </a:cubicBezTo>
                <a:cubicBezTo>
                  <a:pt x="98" y="24"/>
                  <a:pt x="101" y="21"/>
                  <a:pt x="104" y="19"/>
                </a:cubicBezTo>
                <a:close/>
                <a:moveTo>
                  <a:pt x="110" y="74"/>
                </a:moveTo>
                <a:cubicBezTo>
                  <a:pt x="110" y="74"/>
                  <a:pt x="110" y="74"/>
                  <a:pt x="110" y="74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94" y="89"/>
                  <a:pt x="94" y="89"/>
                  <a:pt x="94" y="89"/>
                </a:cubicBezTo>
                <a:cubicBezTo>
                  <a:pt x="93" y="91"/>
                  <a:pt x="91" y="91"/>
                  <a:pt x="90" y="89"/>
                </a:cubicBezTo>
                <a:cubicBezTo>
                  <a:pt x="90" y="89"/>
                  <a:pt x="89" y="88"/>
                  <a:pt x="89" y="87"/>
                </a:cubicBezTo>
                <a:cubicBezTo>
                  <a:pt x="89" y="77"/>
                  <a:pt x="89" y="77"/>
                  <a:pt x="89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65" y="77"/>
                  <a:pt x="54" y="62"/>
                  <a:pt x="44" y="48"/>
                </a:cubicBezTo>
                <a:cubicBezTo>
                  <a:pt x="34" y="36"/>
                  <a:pt x="25" y="23"/>
                  <a:pt x="17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3"/>
                  <a:pt x="0" y="21"/>
                  <a:pt x="0" y="19"/>
                </a:cubicBezTo>
                <a:cubicBezTo>
                  <a:pt x="0" y="16"/>
                  <a:pt x="2" y="14"/>
                  <a:pt x="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9" y="14"/>
                  <a:pt x="40" y="28"/>
                  <a:pt x="51" y="42"/>
                </a:cubicBezTo>
                <a:cubicBezTo>
                  <a:pt x="60" y="55"/>
                  <a:pt x="70" y="67"/>
                  <a:pt x="78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57"/>
                  <a:pt x="89" y="57"/>
                  <a:pt x="89" y="57"/>
                </a:cubicBezTo>
                <a:cubicBezTo>
                  <a:pt x="89" y="55"/>
                  <a:pt x="91" y="54"/>
                  <a:pt x="92" y="54"/>
                </a:cubicBezTo>
                <a:cubicBezTo>
                  <a:pt x="93" y="54"/>
                  <a:pt x="94" y="54"/>
                  <a:pt x="94" y="54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1" y="71"/>
                  <a:pt x="111" y="73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98" y="66"/>
                  <a:pt x="98" y="66"/>
                  <a:pt x="98" y="66"/>
                </a:cubicBezTo>
                <a:cubicBezTo>
                  <a:pt x="95" y="63"/>
                  <a:pt x="95" y="63"/>
                  <a:pt x="95" y="63"/>
                </a:cubicBezTo>
                <a:cubicBezTo>
                  <a:pt x="95" y="81"/>
                  <a:pt x="95" y="81"/>
                  <a:pt x="95" y="81"/>
                </a:cubicBezTo>
                <a:cubicBezTo>
                  <a:pt x="98" y="78"/>
                  <a:pt x="101" y="75"/>
                  <a:pt x="104" y="7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79" name="Freeform 16"/>
          <p:cNvSpPr>
            <a:spLocks noEditPoints="1"/>
          </p:cNvSpPr>
          <p:nvPr/>
        </p:nvSpPr>
        <p:spPr>
          <a:xfrm>
            <a:off x="2660650" y="2074863"/>
            <a:ext cx="260350" cy="269875"/>
          </a:xfrm>
          <a:custGeom>
            <a:avLst/>
            <a:gdLst/>
            <a:ahLst/>
            <a:cxnLst>
              <a:cxn ang="0">
                <a:pos x="222250" y="37951"/>
              </a:cxn>
              <a:cxn ang="0">
                <a:pos x="228600" y="212948"/>
              </a:cxn>
              <a:cxn ang="0">
                <a:pos x="239183" y="134938"/>
              </a:cxn>
              <a:cxn ang="0">
                <a:pos x="194733" y="181322"/>
              </a:cxn>
              <a:cxn ang="0">
                <a:pos x="190500" y="134938"/>
              </a:cxn>
              <a:cxn ang="0">
                <a:pos x="76200" y="179214"/>
              </a:cxn>
              <a:cxn ang="0">
                <a:pos x="59267" y="134938"/>
              </a:cxn>
              <a:cxn ang="0">
                <a:pos x="46567" y="198189"/>
              </a:cxn>
              <a:cxn ang="0">
                <a:pos x="0" y="128612"/>
              </a:cxn>
              <a:cxn ang="0">
                <a:pos x="131233" y="0"/>
              </a:cxn>
              <a:cxn ang="0">
                <a:pos x="169333" y="234032"/>
              </a:cxn>
              <a:cxn ang="0">
                <a:pos x="160867" y="269875"/>
              </a:cxn>
              <a:cxn ang="0">
                <a:pos x="101600" y="269875"/>
              </a:cxn>
              <a:cxn ang="0">
                <a:pos x="91017" y="259333"/>
              </a:cxn>
              <a:cxn ang="0">
                <a:pos x="61383" y="234032"/>
              </a:cxn>
              <a:cxn ang="0">
                <a:pos x="52917" y="217165"/>
              </a:cxn>
              <a:cxn ang="0">
                <a:pos x="137583" y="147588"/>
              </a:cxn>
              <a:cxn ang="0">
                <a:pos x="207433" y="217165"/>
              </a:cxn>
              <a:cxn ang="0">
                <a:pos x="198967" y="234032"/>
              </a:cxn>
              <a:cxn ang="0">
                <a:pos x="169333" y="234032"/>
              </a:cxn>
              <a:cxn ang="0">
                <a:pos x="150283" y="250899"/>
              </a:cxn>
              <a:cxn ang="0">
                <a:pos x="150283" y="223490"/>
              </a:cxn>
              <a:cxn ang="0">
                <a:pos x="175683" y="212948"/>
              </a:cxn>
              <a:cxn ang="0">
                <a:pos x="84667" y="212948"/>
              </a:cxn>
              <a:cxn ang="0">
                <a:pos x="101600" y="212948"/>
              </a:cxn>
              <a:cxn ang="0">
                <a:pos x="110067" y="250899"/>
              </a:cxn>
              <a:cxn ang="0">
                <a:pos x="207433" y="52710"/>
              </a:cxn>
              <a:cxn ang="0">
                <a:pos x="205317" y="48493"/>
              </a:cxn>
              <a:cxn ang="0">
                <a:pos x="201083" y="122287"/>
              </a:cxn>
              <a:cxn ang="0">
                <a:pos x="207433" y="52710"/>
              </a:cxn>
              <a:cxn ang="0">
                <a:pos x="194733" y="42168"/>
              </a:cxn>
              <a:cxn ang="0">
                <a:pos x="182033" y="42168"/>
              </a:cxn>
              <a:cxn ang="0">
                <a:pos x="194733" y="42168"/>
              </a:cxn>
              <a:cxn ang="0">
                <a:pos x="148167" y="21084"/>
              </a:cxn>
              <a:cxn ang="0">
                <a:pos x="135467" y="61144"/>
              </a:cxn>
              <a:cxn ang="0">
                <a:pos x="173567" y="52710"/>
              </a:cxn>
              <a:cxn ang="0">
                <a:pos x="148167" y="21084"/>
              </a:cxn>
              <a:cxn ang="0">
                <a:pos x="124883" y="21084"/>
              </a:cxn>
              <a:cxn ang="0">
                <a:pos x="88900" y="48493"/>
              </a:cxn>
              <a:cxn ang="0">
                <a:pos x="91017" y="54818"/>
              </a:cxn>
              <a:cxn ang="0">
                <a:pos x="124883" y="21084"/>
              </a:cxn>
              <a:cxn ang="0">
                <a:pos x="86783" y="29518"/>
              </a:cxn>
              <a:cxn ang="0">
                <a:pos x="76200" y="48493"/>
              </a:cxn>
              <a:cxn ang="0">
                <a:pos x="86783" y="29518"/>
              </a:cxn>
              <a:cxn ang="0">
                <a:pos x="55033" y="48493"/>
              </a:cxn>
              <a:cxn ang="0">
                <a:pos x="21167" y="122287"/>
              </a:cxn>
              <a:cxn ang="0">
                <a:pos x="69850" y="59035"/>
              </a:cxn>
              <a:cxn ang="0">
                <a:pos x="179917" y="63252"/>
              </a:cxn>
              <a:cxn ang="0">
                <a:pos x="173567" y="65360"/>
              </a:cxn>
              <a:cxn ang="0">
                <a:pos x="135467" y="122287"/>
              </a:cxn>
              <a:cxn ang="0">
                <a:pos x="179917" y="63252"/>
              </a:cxn>
              <a:cxn ang="0">
                <a:pos x="124883" y="73794"/>
              </a:cxn>
              <a:cxn ang="0">
                <a:pos x="82550" y="63252"/>
              </a:cxn>
              <a:cxn ang="0">
                <a:pos x="124883" y="122287"/>
              </a:cxn>
            </a:cxnLst>
            <a:pathLst>
              <a:path w="123" h="128">
                <a:moveTo>
                  <a:pt x="62" y="0"/>
                </a:moveTo>
                <a:cubicBezTo>
                  <a:pt x="78" y="0"/>
                  <a:pt x="94" y="7"/>
                  <a:pt x="105" y="18"/>
                </a:cubicBezTo>
                <a:cubicBezTo>
                  <a:pt x="116" y="29"/>
                  <a:pt x="123" y="44"/>
                  <a:pt x="123" y="61"/>
                </a:cubicBezTo>
                <a:cubicBezTo>
                  <a:pt x="123" y="76"/>
                  <a:pt x="117" y="90"/>
                  <a:pt x="108" y="101"/>
                </a:cubicBezTo>
                <a:cubicBezTo>
                  <a:pt x="104" y="105"/>
                  <a:pt x="97" y="99"/>
                  <a:pt x="101" y="95"/>
                </a:cubicBezTo>
                <a:cubicBezTo>
                  <a:pt x="108" y="86"/>
                  <a:pt x="113" y="75"/>
                  <a:pt x="1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94" y="79"/>
                  <a:pt x="92" y="86"/>
                </a:cubicBezTo>
                <a:cubicBezTo>
                  <a:pt x="91" y="90"/>
                  <a:pt x="86" y="88"/>
                  <a:pt x="87" y="85"/>
                </a:cubicBezTo>
                <a:cubicBezTo>
                  <a:pt x="88" y="78"/>
                  <a:pt x="90" y="71"/>
                  <a:pt x="90" y="64"/>
                </a:cubicBezTo>
                <a:cubicBezTo>
                  <a:pt x="67" y="64"/>
                  <a:pt x="57" y="64"/>
                  <a:pt x="33" y="64"/>
                </a:cubicBezTo>
                <a:cubicBezTo>
                  <a:pt x="34" y="71"/>
                  <a:pt x="35" y="78"/>
                  <a:pt x="36" y="85"/>
                </a:cubicBezTo>
                <a:cubicBezTo>
                  <a:pt x="37" y="89"/>
                  <a:pt x="32" y="90"/>
                  <a:pt x="31" y="85"/>
                </a:cubicBezTo>
                <a:cubicBezTo>
                  <a:pt x="29" y="79"/>
                  <a:pt x="28" y="72"/>
                  <a:pt x="28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76"/>
                  <a:pt x="15" y="86"/>
                  <a:pt x="22" y="94"/>
                </a:cubicBezTo>
                <a:cubicBezTo>
                  <a:pt x="26" y="99"/>
                  <a:pt x="19" y="105"/>
                  <a:pt x="15" y="101"/>
                </a:cubicBezTo>
                <a:cubicBezTo>
                  <a:pt x="6" y="90"/>
                  <a:pt x="0" y="76"/>
                  <a:pt x="0" y="61"/>
                </a:cubicBezTo>
                <a:cubicBezTo>
                  <a:pt x="0" y="44"/>
                  <a:pt x="7" y="29"/>
                  <a:pt x="18" y="18"/>
                </a:cubicBezTo>
                <a:cubicBezTo>
                  <a:pt x="29" y="7"/>
                  <a:pt x="45" y="0"/>
                  <a:pt x="62" y="0"/>
                </a:cubicBezTo>
                <a:close/>
                <a:moveTo>
                  <a:pt x="80" y="111"/>
                </a:moveTo>
                <a:cubicBezTo>
                  <a:pt x="80" y="111"/>
                  <a:pt x="80" y="111"/>
                  <a:pt x="80" y="111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6"/>
                  <a:pt x="78" y="128"/>
                  <a:pt x="76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26"/>
                  <a:pt x="43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6" y="111"/>
                  <a:pt x="24" y="109"/>
                  <a:pt x="24" y="106"/>
                </a:cubicBezTo>
                <a:cubicBezTo>
                  <a:pt x="24" y="105"/>
                  <a:pt x="25" y="103"/>
                  <a:pt x="25" y="103"/>
                </a:cubicBezTo>
                <a:cubicBezTo>
                  <a:pt x="58" y="70"/>
                  <a:pt x="58" y="70"/>
                  <a:pt x="58" y="70"/>
                </a:cubicBezTo>
                <a:cubicBezTo>
                  <a:pt x="60" y="68"/>
                  <a:pt x="63" y="68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100" y="104"/>
                  <a:pt x="100" y="107"/>
                  <a:pt x="98" y="109"/>
                </a:cubicBezTo>
                <a:cubicBezTo>
                  <a:pt x="97" y="110"/>
                  <a:pt x="96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80" y="111"/>
                  <a:pt x="80" y="111"/>
                  <a:pt x="80" y="111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3"/>
                  <a:pt x="73" y="101"/>
                  <a:pt x="76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2" y="80"/>
                  <a:pt x="62" y="80"/>
                  <a:pt x="62" y="80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101"/>
                  <a:pt x="52" y="103"/>
                  <a:pt x="52" y="10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98" y="25"/>
                </a:moveTo>
                <a:cubicBezTo>
                  <a:pt x="98" y="25"/>
                  <a:pt x="98" y="25"/>
                  <a:pt x="98" y="25"/>
                </a:cubicBezTo>
                <a:cubicBezTo>
                  <a:pt x="98" y="24"/>
                  <a:pt x="97" y="24"/>
                  <a:pt x="97" y="23"/>
                </a:cubicBezTo>
                <a:cubicBezTo>
                  <a:pt x="95" y="25"/>
                  <a:pt x="92" y="26"/>
                  <a:pt x="90" y="28"/>
                </a:cubicBezTo>
                <a:cubicBezTo>
                  <a:pt x="93" y="37"/>
                  <a:pt x="95" y="47"/>
                  <a:pt x="95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45"/>
                  <a:pt x="107" y="33"/>
                  <a:pt x="98" y="25"/>
                </a:cubicBezTo>
                <a:close/>
                <a:moveTo>
                  <a:pt x="92" y="20"/>
                </a:moveTo>
                <a:cubicBezTo>
                  <a:pt x="92" y="20"/>
                  <a:pt x="92" y="20"/>
                  <a:pt x="92" y="20"/>
                </a:cubicBezTo>
                <a:cubicBezTo>
                  <a:pt x="89" y="17"/>
                  <a:pt x="86" y="15"/>
                  <a:pt x="82" y="14"/>
                </a:cubicBezTo>
                <a:cubicBezTo>
                  <a:pt x="83" y="15"/>
                  <a:pt x="85" y="18"/>
                  <a:pt x="86" y="20"/>
                </a:cubicBezTo>
                <a:cubicBezTo>
                  <a:pt x="86" y="21"/>
                  <a:pt x="87" y="22"/>
                  <a:pt x="87" y="23"/>
                </a:cubicBezTo>
                <a:cubicBezTo>
                  <a:pt x="89" y="22"/>
                  <a:pt x="91" y="21"/>
                  <a:pt x="92" y="20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8" y="10"/>
                  <a:pt x="66" y="10"/>
                  <a:pt x="64" y="10"/>
                </a:cubicBezTo>
                <a:cubicBezTo>
                  <a:pt x="64" y="29"/>
                  <a:pt x="64" y="29"/>
                  <a:pt x="64" y="29"/>
                </a:cubicBezTo>
                <a:cubicBezTo>
                  <a:pt x="70" y="29"/>
                  <a:pt x="75" y="28"/>
                  <a:pt x="80" y="26"/>
                </a:cubicBezTo>
                <a:cubicBezTo>
                  <a:pt x="81" y="26"/>
                  <a:pt x="82" y="25"/>
                  <a:pt x="82" y="25"/>
                </a:cubicBezTo>
                <a:cubicBezTo>
                  <a:pt x="82" y="24"/>
                  <a:pt x="81" y="23"/>
                  <a:pt x="81" y="23"/>
                </a:cubicBezTo>
                <a:cubicBezTo>
                  <a:pt x="78" y="17"/>
                  <a:pt x="74" y="13"/>
                  <a:pt x="70" y="10"/>
                </a:cubicBezTo>
                <a:close/>
                <a:moveTo>
                  <a:pt x="59" y="10"/>
                </a:moveTo>
                <a:cubicBezTo>
                  <a:pt x="59" y="10"/>
                  <a:pt x="59" y="10"/>
                  <a:pt x="59" y="10"/>
                </a:cubicBezTo>
                <a:cubicBezTo>
                  <a:pt x="57" y="10"/>
                  <a:pt x="55" y="10"/>
                  <a:pt x="53" y="10"/>
                </a:cubicBezTo>
                <a:cubicBezTo>
                  <a:pt x="49" y="13"/>
                  <a:pt x="45" y="17"/>
                  <a:pt x="42" y="23"/>
                </a:cubicBezTo>
                <a:cubicBezTo>
                  <a:pt x="42" y="23"/>
                  <a:pt x="41" y="24"/>
                  <a:pt x="41" y="25"/>
                </a:cubicBezTo>
                <a:cubicBezTo>
                  <a:pt x="41" y="25"/>
                  <a:pt x="42" y="26"/>
                  <a:pt x="43" y="26"/>
                </a:cubicBezTo>
                <a:cubicBezTo>
                  <a:pt x="48" y="28"/>
                  <a:pt x="53" y="29"/>
                  <a:pt x="59" y="29"/>
                </a:cubicBezTo>
                <a:cubicBezTo>
                  <a:pt x="59" y="10"/>
                  <a:pt x="59" y="10"/>
                  <a:pt x="59" y="10"/>
                </a:cubicBezTo>
                <a:close/>
                <a:moveTo>
                  <a:pt x="41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5"/>
                  <a:pt x="34" y="17"/>
                  <a:pt x="31" y="20"/>
                </a:cubicBezTo>
                <a:cubicBezTo>
                  <a:pt x="32" y="21"/>
                  <a:pt x="34" y="22"/>
                  <a:pt x="36" y="23"/>
                </a:cubicBezTo>
                <a:cubicBezTo>
                  <a:pt x="36" y="22"/>
                  <a:pt x="37" y="21"/>
                  <a:pt x="37" y="20"/>
                </a:cubicBezTo>
                <a:cubicBezTo>
                  <a:pt x="38" y="18"/>
                  <a:pt x="40" y="15"/>
                  <a:pt x="41" y="14"/>
                </a:cubicBezTo>
                <a:close/>
                <a:moveTo>
                  <a:pt x="26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5" y="24"/>
                  <a:pt x="25" y="25"/>
                </a:cubicBezTo>
                <a:cubicBezTo>
                  <a:pt x="16" y="33"/>
                  <a:pt x="11" y="45"/>
                  <a:pt x="10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47"/>
                  <a:pt x="30" y="37"/>
                  <a:pt x="33" y="28"/>
                </a:cubicBezTo>
                <a:cubicBezTo>
                  <a:pt x="31" y="26"/>
                  <a:pt x="29" y="25"/>
                  <a:pt x="26" y="23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3" y="31"/>
                  <a:pt x="82" y="31"/>
                </a:cubicBezTo>
                <a:cubicBezTo>
                  <a:pt x="77" y="33"/>
                  <a:pt x="71" y="35"/>
                  <a:pt x="64" y="35"/>
                </a:cubicBezTo>
                <a:cubicBezTo>
                  <a:pt x="64" y="58"/>
                  <a:pt x="64" y="58"/>
                  <a:pt x="64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89" y="48"/>
                  <a:pt x="88" y="38"/>
                  <a:pt x="85" y="30"/>
                </a:cubicBezTo>
                <a:close/>
                <a:moveTo>
                  <a:pt x="59" y="35"/>
                </a:moveTo>
                <a:cubicBezTo>
                  <a:pt x="59" y="35"/>
                  <a:pt x="59" y="35"/>
                  <a:pt x="59" y="35"/>
                </a:cubicBezTo>
                <a:cubicBezTo>
                  <a:pt x="52" y="35"/>
                  <a:pt x="46" y="33"/>
                  <a:pt x="41" y="31"/>
                </a:cubicBezTo>
                <a:cubicBezTo>
                  <a:pt x="40" y="31"/>
                  <a:pt x="39" y="31"/>
                  <a:pt x="39" y="30"/>
                </a:cubicBezTo>
                <a:cubicBezTo>
                  <a:pt x="35" y="38"/>
                  <a:pt x="34" y="48"/>
                  <a:pt x="3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35"/>
                  <a:pt x="59" y="35"/>
                  <a:pt x="59" y="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0" name="Freeform 17"/>
          <p:cNvSpPr>
            <a:spLocks noEditPoints="1"/>
          </p:cNvSpPr>
          <p:nvPr/>
        </p:nvSpPr>
        <p:spPr>
          <a:xfrm>
            <a:off x="2662238" y="3725863"/>
            <a:ext cx="257175" cy="228600"/>
          </a:xfrm>
          <a:custGeom>
            <a:avLst/>
            <a:gdLst/>
            <a:ahLst/>
            <a:cxnLst>
              <a:cxn ang="0">
                <a:pos x="10454" y="0"/>
              </a:cxn>
              <a:cxn ang="0">
                <a:pos x="257175" y="10583"/>
              </a:cxn>
              <a:cxn ang="0">
                <a:pos x="257175" y="220133"/>
              </a:cxn>
              <a:cxn ang="0">
                <a:pos x="246721" y="228600"/>
              </a:cxn>
              <a:cxn ang="0">
                <a:pos x="0" y="220133"/>
              </a:cxn>
              <a:cxn ang="0">
                <a:pos x="0" y="162983"/>
              </a:cxn>
              <a:cxn ang="0">
                <a:pos x="6273" y="158750"/>
              </a:cxn>
              <a:cxn ang="0">
                <a:pos x="54362" y="158750"/>
              </a:cxn>
              <a:cxn ang="0">
                <a:pos x="58544" y="177800"/>
              </a:cxn>
              <a:cxn ang="0">
                <a:pos x="58544" y="105833"/>
              </a:cxn>
              <a:cxn ang="0">
                <a:pos x="58544" y="118533"/>
              </a:cxn>
              <a:cxn ang="0">
                <a:pos x="6273" y="124883"/>
              </a:cxn>
              <a:cxn ang="0">
                <a:pos x="0" y="118533"/>
              </a:cxn>
              <a:cxn ang="0">
                <a:pos x="10454" y="0"/>
              </a:cxn>
              <a:cxn ang="0">
                <a:pos x="20909" y="169333"/>
              </a:cxn>
              <a:cxn ang="0">
                <a:pos x="236266" y="209550"/>
              </a:cxn>
              <a:cxn ang="0">
                <a:pos x="20909" y="74083"/>
              </a:cxn>
              <a:cxn ang="0">
                <a:pos x="48090" y="112183"/>
              </a:cxn>
              <a:cxn ang="0">
                <a:pos x="54362" y="84667"/>
              </a:cxn>
              <a:cxn ang="0">
                <a:pos x="58544" y="86783"/>
              </a:cxn>
              <a:cxn ang="0">
                <a:pos x="108724" y="146050"/>
              </a:cxn>
              <a:cxn ang="0">
                <a:pos x="50180" y="196850"/>
              </a:cxn>
              <a:cxn ang="0">
                <a:pos x="48090" y="169333"/>
              </a:cxn>
              <a:cxn ang="0">
                <a:pos x="215358" y="95250"/>
              </a:cxn>
              <a:cxn ang="0">
                <a:pos x="221630" y="101600"/>
              </a:cxn>
              <a:cxn ang="0">
                <a:pos x="131724" y="107950"/>
              </a:cxn>
              <a:cxn ang="0">
                <a:pos x="131724" y="95250"/>
              </a:cxn>
              <a:cxn ang="0">
                <a:pos x="192359" y="175683"/>
              </a:cxn>
              <a:cxn ang="0">
                <a:pos x="196540" y="179917"/>
              </a:cxn>
              <a:cxn ang="0">
                <a:pos x="131724" y="186267"/>
              </a:cxn>
              <a:cxn ang="0">
                <a:pos x="131724" y="175683"/>
              </a:cxn>
              <a:cxn ang="0">
                <a:pos x="215358" y="122767"/>
              </a:cxn>
              <a:cxn ang="0">
                <a:pos x="221630" y="129117"/>
              </a:cxn>
              <a:cxn ang="0">
                <a:pos x="131724" y="133350"/>
              </a:cxn>
              <a:cxn ang="0">
                <a:pos x="131724" y="122767"/>
              </a:cxn>
              <a:cxn ang="0">
                <a:pos x="215358" y="148167"/>
              </a:cxn>
              <a:cxn ang="0">
                <a:pos x="221630" y="154517"/>
              </a:cxn>
              <a:cxn ang="0">
                <a:pos x="131724" y="160867"/>
              </a:cxn>
              <a:cxn ang="0">
                <a:pos x="131724" y="148167"/>
              </a:cxn>
              <a:cxn ang="0">
                <a:pos x="221630" y="31750"/>
              </a:cxn>
              <a:cxn ang="0">
                <a:pos x="232085" y="40217"/>
              </a:cxn>
              <a:cxn ang="0">
                <a:pos x="211176" y="40217"/>
              </a:cxn>
              <a:cxn ang="0">
                <a:pos x="196540" y="31750"/>
              </a:cxn>
              <a:cxn ang="0">
                <a:pos x="206995" y="40217"/>
              </a:cxn>
              <a:cxn ang="0">
                <a:pos x="188177" y="40217"/>
              </a:cxn>
              <a:cxn ang="0">
                <a:pos x="173541" y="31750"/>
              </a:cxn>
              <a:cxn ang="0">
                <a:pos x="183995" y="40217"/>
              </a:cxn>
              <a:cxn ang="0">
                <a:pos x="163087" y="40217"/>
              </a:cxn>
              <a:cxn ang="0">
                <a:pos x="20909" y="61383"/>
              </a:cxn>
              <a:cxn ang="0">
                <a:pos x="236266" y="61383"/>
              </a:cxn>
              <a:cxn ang="0">
                <a:pos x="20909" y="21167"/>
              </a:cxn>
            </a:cxnLst>
            <a:pathLst>
              <a:path w="123" h="108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1" y="0"/>
                  <a:pt x="123" y="2"/>
                  <a:pt x="123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6"/>
                  <a:pt x="121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3" y="108"/>
                  <a:pt x="0" y="106"/>
                  <a:pt x="0" y="10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6"/>
                  <a:pt x="2" y="75"/>
                  <a:pt x="3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8" y="76"/>
                  <a:pt x="28" y="77"/>
                </a:cubicBezTo>
                <a:cubicBezTo>
                  <a:pt x="28" y="84"/>
                  <a:pt x="28" y="84"/>
                  <a:pt x="28" y="84"/>
                </a:cubicBezTo>
                <a:cubicBezTo>
                  <a:pt x="46" y="67"/>
                  <a:pt x="46" y="67"/>
                  <a:pt x="46" y="67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8"/>
                  <a:pt x="27" y="59"/>
                  <a:pt x="26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58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1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10" y="99"/>
                  <a:pt x="10" y="99"/>
                  <a:pt x="10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53"/>
                  <a:pt x="10" y="53"/>
                  <a:pt x="10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1"/>
                  <a:pt x="24" y="40"/>
                  <a:pt x="26" y="40"/>
                </a:cubicBezTo>
                <a:cubicBezTo>
                  <a:pt x="26" y="40"/>
                  <a:pt x="27" y="40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6"/>
                  <a:pt x="53" y="68"/>
                  <a:pt x="52" y="69"/>
                </a:cubicBezTo>
                <a:cubicBezTo>
                  <a:pt x="28" y="93"/>
                  <a:pt x="28" y="93"/>
                  <a:pt x="28" y="93"/>
                </a:cubicBezTo>
                <a:cubicBezTo>
                  <a:pt x="27" y="94"/>
                  <a:pt x="25" y="94"/>
                  <a:pt x="24" y="93"/>
                </a:cubicBezTo>
                <a:cubicBezTo>
                  <a:pt x="23" y="92"/>
                  <a:pt x="23" y="92"/>
                  <a:pt x="23" y="91"/>
                </a:cubicBezTo>
                <a:cubicBezTo>
                  <a:pt x="23" y="80"/>
                  <a:pt x="23" y="80"/>
                  <a:pt x="23" y="80"/>
                </a:cubicBezTo>
                <a:cubicBezTo>
                  <a:pt x="10" y="80"/>
                  <a:pt x="10" y="80"/>
                  <a:pt x="10" y="80"/>
                </a:cubicBezTo>
                <a:close/>
                <a:moveTo>
                  <a:pt x="103" y="45"/>
                </a:moveTo>
                <a:cubicBezTo>
                  <a:pt x="103" y="45"/>
                  <a:pt x="103" y="45"/>
                  <a:pt x="103" y="45"/>
                </a:cubicBezTo>
                <a:cubicBezTo>
                  <a:pt x="104" y="45"/>
                  <a:pt x="106" y="47"/>
                  <a:pt x="106" y="48"/>
                </a:cubicBezTo>
                <a:cubicBezTo>
                  <a:pt x="106" y="50"/>
                  <a:pt x="104" y="51"/>
                  <a:pt x="10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1"/>
                  <a:pt x="60" y="50"/>
                  <a:pt x="60" y="48"/>
                </a:cubicBezTo>
                <a:cubicBezTo>
                  <a:pt x="60" y="47"/>
                  <a:pt x="61" y="45"/>
                  <a:pt x="63" y="45"/>
                </a:cubicBezTo>
                <a:cubicBezTo>
                  <a:pt x="103" y="45"/>
                  <a:pt x="103" y="45"/>
                  <a:pt x="103" y="45"/>
                </a:cubicBezTo>
                <a:close/>
                <a:moveTo>
                  <a:pt x="92" y="83"/>
                </a:moveTo>
                <a:cubicBezTo>
                  <a:pt x="92" y="83"/>
                  <a:pt x="92" y="83"/>
                  <a:pt x="92" y="83"/>
                </a:cubicBezTo>
                <a:cubicBezTo>
                  <a:pt x="93" y="83"/>
                  <a:pt x="94" y="84"/>
                  <a:pt x="94" y="85"/>
                </a:cubicBezTo>
                <a:cubicBezTo>
                  <a:pt x="94" y="87"/>
                  <a:pt x="93" y="88"/>
                  <a:pt x="9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8"/>
                  <a:pt x="60" y="87"/>
                  <a:pt x="60" y="85"/>
                </a:cubicBezTo>
                <a:cubicBezTo>
                  <a:pt x="60" y="84"/>
                  <a:pt x="61" y="83"/>
                  <a:pt x="63" y="83"/>
                </a:cubicBezTo>
                <a:cubicBezTo>
                  <a:pt x="92" y="83"/>
                  <a:pt x="92" y="83"/>
                  <a:pt x="92" y="83"/>
                </a:cubicBezTo>
                <a:close/>
                <a:moveTo>
                  <a:pt x="103" y="58"/>
                </a:moveTo>
                <a:cubicBezTo>
                  <a:pt x="103" y="58"/>
                  <a:pt x="103" y="58"/>
                  <a:pt x="103" y="58"/>
                </a:cubicBezTo>
                <a:cubicBezTo>
                  <a:pt x="104" y="58"/>
                  <a:pt x="106" y="59"/>
                  <a:pt x="106" y="61"/>
                </a:cubicBezTo>
                <a:cubicBezTo>
                  <a:pt x="106" y="62"/>
                  <a:pt x="104" y="63"/>
                  <a:pt x="10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3"/>
                  <a:pt x="60" y="62"/>
                  <a:pt x="60" y="61"/>
                </a:cubicBezTo>
                <a:cubicBezTo>
                  <a:pt x="60" y="59"/>
                  <a:pt x="61" y="58"/>
                  <a:pt x="63" y="58"/>
                </a:cubicBezTo>
                <a:cubicBezTo>
                  <a:pt x="103" y="58"/>
                  <a:pt x="103" y="58"/>
                  <a:pt x="103" y="58"/>
                </a:cubicBezTo>
                <a:close/>
                <a:moveTo>
                  <a:pt x="103" y="70"/>
                </a:moveTo>
                <a:cubicBezTo>
                  <a:pt x="103" y="70"/>
                  <a:pt x="103" y="70"/>
                  <a:pt x="103" y="70"/>
                </a:cubicBezTo>
                <a:cubicBezTo>
                  <a:pt x="104" y="70"/>
                  <a:pt x="106" y="71"/>
                  <a:pt x="106" y="73"/>
                </a:cubicBezTo>
                <a:cubicBezTo>
                  <a:pt x="106" y="75"/>
                  <a:pt x="104" y="76"/>
                  <a:pt x="103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1" y="76"/>
                  <a:pt x="60" y="75"/>
                  <a:pt x="60" y="73"/>
                </a:cubicBezTo>
                <a:cubicBezTo>
                  <a:pt x="60" y="71"/>
                  <a:pt x="61" y="70"/>
                  <a:pt x="63" y="70"/>
                </a:cubicBezTo>
                <a:cubicBezTo>
                  <a:pt x="103" y="70"/>
                  <a:pt x="103" y="70"/>
                  <a:pt x="103" y="70"/>
                </a:cubicBezTo>
                <a:close/>
                <a:moveTo>
                  <a:pt x="106" y="15"/>
                </a:moveTo>
                <a:cubicBezTo>
                  <a:pt x="106" y="15"/>
                  <a:pt x="106" y="15"/>
                  <a:pt x="106" y="15"/>
                </a:cubicBezTo>
                <a:cubicBezTo>
                  <a:pt x="108" y="15"/>
                  <a:pt x="111" y="17"/>
                  <a:pt x="111" y="19"/>
                </a:cubicBezTo>
                <a:cubicBezTo>
                  <a:pt x="111" y="22"/>
                  <a:pt x="108" y="24"/>
                  <a:pt x="106" y="24"/>
                </a:cubicBezTo>
                <a:cubicBezTo>
                  <a:pt x="103" y="24"/>
                  <a:pt x="101" y="22"/>
                  <a:pt x="101" y="19"/>
                </a:cubicBezTo>
                <a:cubicBezTo>
                  <a:pt x="101" y="17"/>
                  <a:pt x="103" y="15"/>
                  <a:pt x="106" y="15"/>
                </a:cubicBezTo>
                <a:close/>
                <a:moveTo>
                  <a:pt x="94" y="15"/>
                </a:moveTo>
                <a:cubicBezTo>
                  <a:pt x="94" y="15"/>
                  <a:pt x="94" y="15"/>
                  <a:pt x="94" y="15"/>
                </a:cubicBezTo>
                <a:cubicBezTo>
                  <a:pt x="97" y="15"/>
                  <a:pt x="99" y="17"/>
                  <a:pt x="99" y="19"/>
                </a:cubicBezTo>
                <a:cubicBezTo>
                  <a:pt x="99" y="22"/>
                  <a:pt x="97" y="24"/>
                  <a:pt x="94" y="24"/>
                </a:cubicBezTo>
                <a:cubicBezTo>
                  <a:pt x="92" y="24"/>
                  <a:pt x="90" y="22"/>
                  <a:pt x="90" y="19"/>
                </a:cubicBezTo>
                <a:cubicBezTo>
                  <a:pt x="90" y="17"/>
                  <a:pt x="92" y="15"/>
                  <a:pt x="94" y="15"/>
                </a:cubicBezTo>
                <a:close/>
                <a:moveTo>
                  <a:pt x="83" y="15"/>
                </a:moveTo>
                <a:cubicBezTo>
                  <a:pt x="83" y="15"/>
                  <a:pt x="83" y="15"/>
                  <a:pt x="83" y="15"/>
                </a:cubicBezTo>
                <a:cubicBezTo>
                  <a:pt x="85" y="15"/>
                  <a:pt x="88" y="17"/>
                  <a:pt x="88" y="19"/>
                </a:cubicBezTo>
                <a:cubicBezTo>
                  <a:pt x="88" y="22"/>
                  <a:pt x="85" y="24"/>
                  <a:pt x="83" y="24"/>
                </a:cubicBezTo>
                <a:cubicBezTo>
                  <a:pt x="80" y="24"/>
                  <a:pt x="78" y="22"/>
                  <a:pt x="78" y="19"/>
                </a:cubicBezTo>
                <a:cubicBezTo>
                  <a:pt x="78" y="17"/>
                  <a:pt x="80" y="15"/>
                  <a:pt x="83" y="15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29"/>
                  <a:pt x="10" y="29"/>
                  <a:pt x="10" y="2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1" name="Freeform 18"/>
          <p:cNvSpPr>
            <a:spLocks noEditPoints="1"/>
          </p:cNvSpPr>
          <p:nvPr/>
        </p:nvSpPr>
        <p:spPr>
          <a:xfrm>
            <a:off x="6213475" y="2098675"/>
            <a:ext cx="254000" cy="219075"/>
          </a:xfrm>
          <a:custGeom>
            <a:avLst/>
            <a:gdLst/>
            <a:ahLst/>
            <a:cxnLst>
              <a:cxn ang="0">
                <a:pos x="210279" y="35135"/>
              </a:cxn>
              <a:cxn ang="0">
                <a:pos x="31230" y="99204"/>
              </a:cxn>
              <a:cxn ang="0">
                <a:pos x="18738" y="119871"/>
              </a:cxn>
              <a:cxn ang="0">
                <a:pos x="35393" y="121938"/>
              </a:cxn>
              <a:cxn ang="0">
                <a:pos x="222770" y="198408"/>
              </a:cxn>
              <a:cxn ang="0">
                <a:pos x="222770" y="200474"/>
              </a:cxn>
              <a:cxn ang="0">
                <a:pos x="233180" y="200474"/>
              </a:cxn>
              <a:cxn ang="0">
                <a:pos x="233180" y="200474"/>
              </a:cxn>
              <a:cxn ang="0">
                <a:pos x="235262" y="198408"/>
              </a:cxn>
              <a:cxn ang="0">
                <a:pos x="235262" y="18601"/>
              </a:cxn>
              <a:cxn ang="0">
                <a:pos x="233180" y="18601"/>
              </a:cxn>
              <a:cxn ang="0">
                <a:pos x="222770" y="18601"/>
              </a:cxn>
              <a:cxn ang="0">
                <a:pos x="222770" y="20667"/>
              </a:cxn>
              <a:cxn ang="0">
                <a:pos x="222770" y="22734"/>
              </a:cxn>
              <a:cxn ang="0">
                <a:pos x="222770" y="198408"/>
              </a:cxn>
              <a:cxn ang="0">
                <a:pos x="191541" y="49602"/>
              </a:cxn>
              <a:cxn ang="0">
                <a:pos x="195705" y="62002"/>
              </a:cxn>
              <a:cxn ang="0">
                <a:pos x="52049" y="105404"/>
              </a:cxn>
              <a:cxn ang="0">
                <a:pos x="191541" y="49602"/>
              </a:cxn>
              <a:cxn ang="0">
                <a:pos x="70787" y="155006"/>
              </a:cxn>
              <a:cxn ang="0">
                <a:pos x="66623" y="171540"/>
              </a:cxn>
              <a:cxn ang="0">
                <a:pos x="120754" y="192207"/>
              </a:cxn>
              <a:cxn ang="0">
                <a:pos x="129082" y="192207"/>
              </a:cxn>
              <a:cxn ang="0">
                <a:pos x="133246" y="188074"/>
              </a:cxn>
              <a:cxn ang="0">
                <a:pos x="137410" y="177740"/>
              </a:cxn>
              <a:cxn ang="0">
                <a:pos x="154066" y="186007"/>
              </a:cxn>
              <a:cxn ang="0">
                <a:pos x="151984" y="194274"/>
              </a:cxn>
              <a:cxn ang="0">
                <a:pos x="137410" y="210808"/>
              </a:cxn>
              <a:cxn ang="0">
                <a:pos x="114508" y="210808"/>
              </a:cxn>
              <a:cxn ang="0">
                <a:pos x="66623" y="194274"/>
              </a:cxn>
              <a:cxn ang="0">
                <a:pos x="47885" y="157073"/>
              </a:cxn>
              <a:cxn ang="0">
                <a:pos x="29148" y="140539"/>
              </a:cxn>
              <a:cxn ang="0">
                <a:pos x="4164" y="134338"/>
              </a:cxn>
              <a:cxn ang="0">
                <a:pos x="0" y="124005"/>
              </a:cxn>
              <a:cxn ang="0">
                <a:pos x="4164" y="84737"/>
              </a:cxn>
              <a:cxn ang="0">
                <a:pos x="16656" y="78536"/>
              </a:cxn>
              <a:cxn ang="0">
                <a:pos x="204033" y="16534"/>
              </a:cxn>
              <a:cxn ang="0">
                <a:pos x="210279" y="4133"/>
              </a:cxn>
              <a:cxn ang="0">
                <a:pos x="233180" y="0"/>
              </a:cxn>
              <a:cxn ang="0">
                <a:pos x="249836" y="6200"/>
              </a:cxn>
              <a:cxn ang="0">
                <a:pos x="254000" y="198408"/>
              </a:cxn>
              <a:cxn ang="0">
                <a:pos x="247754" y="214942"/>
              </a:cxn>
              <a:cxn ang="0">
                <a:pos x="233180" y="219075"/>
              </a:cxn>
              <a:cxn ang="0">
                <a:pos x="210279" y="212875"/>
              </a:cxn>
              <a:cxn ang="0">
                <a:pos x="154066" y="186007"/>
              </a:cxn>
              <a:cxn ang="0">
                <a:pos x="210279" y="4133"/>
              </a:cxn>
              <a:cxn ang="0">
                <a:pos x="210279" y="4133"/>
              </a:cxn>
            </a:cxnLst>
            <a:pathLst>
              <a:path w="122" h="106">
                <a:moveTo>
                  <a:pt x="101" y="89"/>
                </a:moveTo>
                <a:cubicBezTo>
                  <a:pt x="101" y="17"/>
                  <a:pt x="101" y="17"/>
                  <a:pt x="101" y="1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8"/>
                  <a:pt x="9" y="58"/>
                  <a:pt x="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8"/>
                  <a:pt x="17" y="59"/>
                </a:cubicBezTo>
                <a:cubicBezTo>
                  <a:pt x="45" y="69"/>
                  <a:pt x="73" y="79"/>
                  <a:pt x="101" y="89"/>
                </a:cubicBezTo>
                <a:close/>
                <a:moveTo>
                  <a:pt x="107" y="96"/>
                </a:move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7" y="96"/>
                  <a:pt x="107" y="97"/>
                </a:cubicBezTo>
                <a:cubicBezTo>
                  <a:pt x="107" y="97"/>
                  <a:pt x="108" y="97"/>
                  <a:pt x="108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10"/>
                  <a:pt x="113" y="10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08" y="9"/>
                  <a:pt x="108" y="9"/>
                  <a:pt x="108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39"/>
                  <a:pt x="107" y="68"/>
                  <a:pt x="107" y="96"/>
                </a:cubicBezTo>
                <a:close/>
                <a:moveTo>
                  <a:pt x="92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4" y="24"/>
                  <a:pt x="95" y="24"/>
                  <a:pt x="96" y="26"/>
                </a:cubicBezTo>
                <a:cubicBezTo>
                  <a:pt x="96" y="27"/>
                  <a:pt x="96" y="29"/>
                  <a:pt x="94" y="30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6" y="53"/>
                  <a:pt x="25" y="51"/>
                </a:cubicBezTo>
                <a:cubicBezTo>
                  <a:pt x="25" y="50"/>
                  <a:pt x="26" y="48"/>
                  <a:pt x="27" y="48"/>
                </a:cubicBezTo>
                <a:cubicBezTo>
                  <a:pt x="92" y="24"/>
                  <a:pt x="92" y="24"/>
                  <a:pt x="92" y="24"/>
                </a:cubicBezTo>
                <a:close/>
                <a:moveTo>
                  <a:pt x="34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80"/>
                  <a:pt x="32" y="81"/>
                  <a:pt x="32" y="83"/>
                </a:cubicBezTo>
                <a:cubicBezTo>
                  <a:pt x="33" y="84"/>
                  <a:pt x="34" y="84"/>
                  <a:pt x="35" y="85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9" y="93"/>
                  <a:pt x="59" y="93"/>
                </a:cubicBezTo>
                <a:cubicBezTo>
                  <a:pt x="60" y="94"/>
                  <a:pt x="61" y="94"/>
                  <a:pt x="62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63" y="93"/>
                  <a:pt x="64" y="92"/>
                  <a:pt x="64" y="91"/>
                </a:cubicBezTo>
                <a:cubicBezTo>
                  <a:pt x="64" y="91"/>
                  <a:pt x="64" y="91"/>
                  <a:pt x="64" y="90"/>
                </a:cubicBezTo>
                <a:cubicBezTo>
                  <a:pt x="66" y="86"/>
                  <a:pt x="66" y="86"/>
                  <a:pt x="66" y="86"/>
                </a:cubicBezTo>
                <a:cubicBezTo>
                  <a:pt x="34" y="75"/>
                  <a:pt x="34" y="75"/>
                  <a:pt x="34" y="75"/>
                </a:cubicBezTo>
                <a:close/>
                <a:moveTo>
                  <a:pt x="74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8"/>
                  <a:pt x="69" y="100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3" y="103"/>
                  <a:pt x="59" y="103"/>
                  <a:pt x="55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32" y="94"/>
                  <a:pt x="32" y="94"/>
                  <a:pt x="32" y="94"/>
                </a:cubicBezTo>
                <a:cubicBezTo>
                  <a:pt x="28" y="92"/>
                  <a:pt x="25" y="90"/>
                  <a:pt x="24" y="86"/>
                </a:cubicBezTo>
                <a:cubicBezTo>
                  <a:pt x="22" y="83"/>
                  <a:pt x="22" y="80"/>
                  <a:pt x="23" y="76"/>
                </a:cubicBezTo>
                <a:cubicBezTo>
                  <a:pt x="25" y="72"/>
                  <a:pt x="25" y="72"/>
                  <a:pt x="25" y="72"/>
                </a:cubicBezTo>
                <a:cubicBezTo>
                  <a:pt x="14" y="68"/>
                  <a:pt x="14" y="68"/>
                  <a:pt x="1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7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2"/>
                  <a:pt x="2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39"/>
                  <a:pt x="6" y="38"/>
                  <a:pt x="8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9" y="4"/>
                  <a:pt x="101" y="3"/>
                </a:cubicBez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5" y="0"/>
                  <a:pt x="10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21" y="5"/>
                  <a:pt x="122" y="7"/>
                  <a:pt x="122" y="10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2" y="99"/>
                  <a:pt x="121" y="101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7" y="105"/>
                  <a:pt x="114" y="106"/>
                  <a:pt x="112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5" y="106"/>
                  <a:pt x="103" y="105"/>
                  <a:pt x="101" y="103"/>
                </a:cubicBezTo>
                <a:cubicBezTo>
                  <a:pt x="99" y="102"/>
                  <a:pt x="98" y="100"/>
                  <a:pt x="98" y="98"/>
                </a:cubicBezTo>
                <a:cubicBezTo>
                  <a:pt x="74" y="90"/>
                  <a:pt x="74" y="90"/>
                  <a:pt x="74" y="90"/>
                </a:cubicBezTo>
                <a:close/>
                <a:moveTo>
                  <a:pt x="101" y="2"/>
                </a:move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6" y="1"/>
                  <a:pt x="107" y="3"/>
                </a:cubicBezTo>
                <a:cubicBezTo>
                  <a:pt x="101" y="2"/>
                  <a:pt x="101" y="2"/>
                  <a:pt x="101" y="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82" name="Rectangle 20"/>
          <p:cNvSpPr/>
          <p:nvPr/>
        </p:nvSpPr>
        <p:spPr>
          <a:xfrm>
            <a:off x="6892925" y="1841500"/>
            <a:ext cx="1944688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THREE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83" name="Rectangle 21"/>
          <p:cNvSpPr/>
          <p:nvPr/>
        </p:nvSpPr>
        <p:spPr>
          <a:xfrm>
            <a:off x="6892925" y="3476625"/>
            <a:ext cx="1944688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FOUR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84" name="Rectangle 22"/>
          <p:cNvSpPr/>
          <p:nvPr/>
        </p:nvSpPr>
        <p:spPr>
          <a:xfrm>
            <a:off x="328613" y="1841500"/>
            <a:ext cx="1944687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ONE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85" name="Rectangle 23"/>
          <p:cNvSpPr/>
          <p:nvPr/>
        </p:nvSpPr>
        <p:spPr>
          <a:xfrm>
            <a:off x="328613" y="3476625"/>
            <a:ext cx="1944687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TOPIC HEADER TWO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Freeform 7"/>
          <p:cNvSpPr/>
          <p:nvPr/>
        </p:nvSpPr>
        <p:spPr>
          <a:xfrm>
            <a:off x="2830513" y="568325"/>
            <a:ext cx="517525" cy="198438"/>
          </a:xfrm>
          <a:custGeom>
            <a:avLst/>
            <a:gdLst/>
            <a:ahLst/>
            <a:cxnLst>
              <a:cxn ang="0">
                <a:pos x="507941" y="198438"/>
              </a:cxn>
              <a:cxn ang="0">
                <a:pos x="514330" y="172833"/>
              </a:cxn>
              <a:cxn ang="0">
                <a:pos x="437660" y="83216"/>
              </a:cxn>
              <a:cxn ang="0">
                <a:pos x="386546" y="96018"/>
              </a:cxn>
              <a:cxn ang="0">
                <a:pos x="386546" y="89617"/>
              </a:cxn>
              <a:cxn ang="0">
                <a:pos x="386546" y="86417"/>
              </a:cxn>
              <a:cxn ang="0">
                <a:pos x="386546" y="70413"/>
              </a:cxn>
              <a:cxn ang="0">
                <a:pos x="380157" y="51210"/>
              </a:cxn>
              <a:cxn ang="0">
                <a:pos x="376963" y="48009"/>
              </a:cxn>
              <a:cxn ang="0">
                <a:pos x="376963" y="48009"/>
              </a:cxn>
              <a:cxn ang="0">
                <a:pos x="376963" y="48009"/>
              </a:cxn>
              <a:cxn ang="0">
                <a:pos x="367379" y="28806"/>
              </a:cxn>
              <a:cxn ang="0">
                <a:pos x="348211" y="16003"/>
              </a:cxn>
              <a:cxn ang="0">
                <a:pos x="309876" y="0"/>
              </a:cxn>
              <a:cxn ang="0">
                <a:pos x="265152" y="9602"/>
              </a:cxn>
              <a:cxn ang="0">
                <a:pos x="233206" y="38407"/>
              </a:cxn>
              <a:cxn ang="0">
                <a:pos x="223622" y="57611"/>
              </a:cxn>
              <a:cxn ang="0">
                <a:pos x="220427" y="76815"/>
              </a:cxn>
              <a:cxn ang="0">
                <a:pos x="185287" y="67213"/>
              </a:cxn>
              <a:cxn ang="0">
                <a:pos x="166119" y="67213"/>
              </a:cxn>
              <a:cxn ang="0">
                <a:pos x="130979" y="83216"/>
              </a:cxn>
              <a:cxn ang="0">
                <a:pos x="105422" y="137626"/>
              </a:cxn>
              <a:cxn ang="0">
                <a:pos x="102227" y="137626"/>
              </a:cxn>
              <a:cxn ang="0">
                <a:pos x="102227" y="137626"/>
              </a:cxn>
              <a:cxn ang="0">
                <a:pos x="102227" y="137626"/>
              </a:cxn>
              <a:cxn ang="0">
                <a:pos x="3195" y="188836"/>
              </a:cxn>
              <a:cxn ang="0">
                <a:pos x="0" y="198438"/>
              </a:cxn>
              <a:cxn ang="0">
                <a:pos x="507941" y="198438"/>
              </a:cxn>
            </a:cxnLst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Freeform 8"/>
          <p:cNvSpPr/>
          <p:nvPr/>
        </p:nvSpPr>
        <p:spPr>
          <a:xfrm>
            <a:off x="-468312" y="1260475"/>
            <a:ext cx="1581150" cy="601663"/>
          </a:xfrm>
          <a:custGeom>
            <a:avLst/>
            <a:gdLst/>
            <a:ahLst/>
            <a:cxnLst>
              <a:cxn ang="0">
                <a:pos x="1555649" y="601663"/>
              </a:cxn>
              <a:cxn ang="0">
                <a:pos x="1571588" y="525261"/>
              </a:cxn>
              <a:cxn ang="0">
                <a:pos x="1335690" y="251489"/>
              </a:cxn>
              <a:cxn ang="0">
                <a:pos x="1179488" y="292873"/>
              </a:cxn>
              <a:cxn ang="0">
                <a:pos x="1179488" y="276956"/>
              </a:cxn>
              <a:cxn ang="0">
                <a:pos x="1179488" y="264222"/>
              </a:cxn>
              <a:cxn ang="0">
                <a:pos x="1176300" y="213288"/>
              </a:cxn>
              <a:cxn ang="0">
                <a:pos x="1157173" y="155987"/>
              </a:cxn>
              <a:cxn ang="0">
                <a:pos x="1153985" y="146436"/>
              </a:cxn>
              <a:cxn ang="0">
                <a:pos x="1153985" y="146436"/>
              </a:cxn>
              <a:cxn ang="0">
                <a:pos x="1153985" y="146436"/>
              </a:cxn>
              <a:cxn ang="0">
                <a:pos x="1115732" y="89135"/>
              </a:cxn>
              <a:cxn ang="0">
                <a:pos x="1067914" y="44568"/>
              </a:cxn>
              <a:cxn ang="0">
                <a:pos x="943590" y="3183"/>
              </a:cxn>
              <a:cxn ang="0">
                <a:pos x="812890" y="28651"/>
              </a:cxn>
              <a:cxn ang="0">
                <a:pos x="710880" y="114602"/>
              </a:cxn>
              <a:cxn ang="0">
                <a:pos x="682190" y="175087"/>
              </a:cxn>
              <a:cxn ang="0">
                <a:pos x="669439" y="232388"/>
              </a:cxn>
              <a:cxn ang="0">
                <a:pos x="567429" y="200554"/>
              </a:cxn>
              <a:cxn ang="0">
                <a:pos x="506861" y="203738"/>
              </a:cxn>
              <a:cxn ang="0">
                <a:pos x="392100" y="257856"/>
              </a:cxn>
              <a:cxn ang="0">
                <a:pos x="315593" y="417026"/>
              </a:cxn>
              <a:cxn ang="0">
                <a:pos x="312405" y="420209"/>
              </a:cxn>
              <a:cxn ang="0">
                <a:pos x="309217" y="423392"/>
              </a:cxn>
              <a:cxn ang="0">
                <a:pos x="309217" y="423392"/>
              </a:cxn>
              <a:cxn ang="0">
                <a:pos x="6376" y="573012"/>
              </a:cxn>
              <a:cxn ang="0">
                <a:pos x="0" y="601663"/>
              </a:cxn>
              <a:cxn ang="0">
                <a:pos x="1555649" y="601663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2" name="Freeform 9"/>
          <p:cNvSpPr/>
          <p:nvPr/>
        </p:nvSpPr>
        <p:spPr>
          <a:xfrm>
            <a:off x="2071688" y="3962400"/>
            <a:ext cx="865187" cy="328613"/>
          </a:xfrm>
          <a:custGeom>
            <a:avLst/>
            <a:gdLst/>
            <a:ahLst/>
            <a:cxnLst>
              <a:cxn ang="0">
                <a:pos x="849224" y="328613"/>
              </a:cxn>
              <a:cxn ang="0">
                <a:pos x="858802" y="287138"/>
              </a:cxn>
              <a:cxn ang="0">
                <a:pos x="731099" y="137188"/>
              </a:cxn>
              <a:cxn ang="0">
                <a:pos x="644900" y="162711"/>
              </a:cxn>
              <a:cxn ang="0">
                <a:pos x="644900" y="153140"/>
              </a:cxn>
              <a:cxn ang="0">
                <a:pos x="644900" y="143569"/>
              </a:cxn>
              <a:cxn ang="0">
                <a:pos x="644900" y="118045"/>
              </a:cxn>
              <a:cxn ang="0">
                <a:pos x="635322" y="86141"/>
              </a:cxn>
              <a:cxn ang="0">
                <a:pos x="632129" y="79760"/>
              </a:cxn>
              <a:cxn ang="0">
                <a:pos x="632129" y="79760"/>
              </a:cxn>
              <a:cxn ang="0">
                <a:pos x="632129" y="79760"/>
              </a:cxn>
              <a:cxn ang="0">
                <a:pos x="609781" y="47856"/>
              </a:cxn>
              <a:cxn ang="0">
                <a:pos x="584241" y="25523"/>
              </a:cxn>
              <a:cxn ang="0">
                <a:pos x="517197" y="3190"/>
              </a:cxn>
              <a:cxn ang="0">
                <a:pos x="443768" y="15952"/>
              </a:cxn>
              <a:cxn ang="0">
                <a:pos x="389494" y="63808"/>
              </a:cxn>
              <a:cxn ang="0">
                <a:pos x="373531" y="95713"/>
              </a:cxn>
              <a:cxn ang="0">
                <a:pos x="367146" y="127617"/>
              </a:cxn>
              <a:cxn ang="0">
                <a:pos x="309679" y="111665"/>
              </a:cxn>
              <a:cxn ang="0">
                <a:pos x="277754" y="111665"/>
              </a:cxn>
              <a:cxn ang="0">
                <a:pos x="217095" y="143569"/>
              </a:cxn>
              <a:cxn ang="0">
                <a:pos x="172399" y="229710"/>
              </a:cxn>
              <a:cxn ang="0">
                <a:pos x="172399" y="229710"/>
              </a:cxn>
              <a:cxn ang="0">
                <a:pos x="169206" y="232900"/>
              </a:cxn>
              <a:cxn ang="0">
                <a:pos x="169206" y="232900"/>
              </a:cxn>
              <a:cxn ang="0">
                <a:pos x="3193" y="312661"/>
              </a:cxn>
              <a:cxn ang="0">
                <a:pos x="0" y="328613"/>
              </a:cxn>
              <a:cxn ang="0">
                <a:pos x="849224" y="328613"/>
              </a:cxn>
            </a:cxnLst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53" name="Group 12"/>
          <p:cNvGrpSpPr/>
          <p:nvPr/>
        </p:nvGrpSpPr>
        <p:grpSpPr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2078" name="Freeform 10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9" name="Oval 11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4" name="Group 14"/>
          <p:cNvGrpSpPr/>
          <p:nvPr/>
        </p:nvGrpSpPr>
        <p:grpSpPr>
          <a:xfrm rot="631247">
            <a:off x="1706563" y="1073150"/>
            <a:ext cx="203200" cy="196850"/>
            <a:chOff x="223" y="203"/>
            <a:chExt cx="213" cy="211"/>
          </a:xfrm>
        </p:grpSpPr>
        <p:sp>
          <p:nvSpPr>
            <p:cNvPr id="2076" name="Freeform 15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7" name="Oval 16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5" name="Group 17"/>
          <p:cNvGrpSpPr/>
          <p:nvPr/>
        </p:nvGrpSpPr>
        <p:grpSpPr>
          <a:xfrm rot="631247">
            <a:off x="3167063" y="2679700"/>
            <a:ext cx="276225" cy="266700"/>
            <a:chOff x="223" y="203"/>
            <a:chExt cx="213" cy="211"/>
          </a:xfrm>
        </p:grpSpPr>
        <p:sp>
          <p:nvSpPr>
            <p:cNvPr id="2074" name="Freeform 18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5" name="Oval 19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6" name="Group 20"/>
          <p:cNvGrpSpPr/>
          <p:nvPr/>
        </p:nvGrpSpPr>
        <p:grpSpPr>
          <a:xfrm rot="631247">
            <a:off x="539750" y="3435350"/>
            <a:ext cx="203200" cy="196850"/>
            <a:chOff x="223" y="203"/>
            <a:chExt cx="213" cy="211"/>
          </a:xfrm>
        </p:grpSpPr>
        <p:sp>
          <p:nvSpPr>
            <p:cNvPr id="2072" name="Freeform 21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3" name="Oval 22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057" name="Picture 23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5" y="1752600"/>
            <a:ext cx="1860550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Text Box 24"/>
          <p:cNvSpPr txBox="1"/>
          <p:nvPr/>
        </p:nvSpPr>
        <p:spPr>
          <a:xfrm>
            <a:off x="4572000" y="366713"/>
            <a:ext cx="1400175" cy="39687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EF6541"/>
                </a:solidFill>
                <a:latin typeface="Arial" panose="020B0604020202020204" pitchFamily="34" charset="0"/>
              </a:rPr>
              <a:t>CONTENTS</a:t>
            </a:r>
            <a:endParaRPr lang="en-US" altLang="zh-CN" sz="2000" b="1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059" name="Text Box 25"/>
          <p:cNvSpPr txBox="1"/>
          <p:nvPr/>
        </p:nvSpPr>
        <p:spPr>
          <a:xfrm>
            <a:off x="4572000" y="714375"/>
            <a:ext cx="2195513" cy="244475"/>
          </a:xfrm>
          <a:prstGeom prst="rect">
            <a:avLst/>
          </a:prstGeom>
          <a:noFill/>
          <a:ln w="9525">
            <a:noFill/>
          </a:ln>
        </p:spPr>
        <p:txBody>
          <a:bodyPr wrap="none" lIns="0" r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0" name="Rectangle 43"/>
          <p:cNvSpPr/>
          <p:nvPr/>
        </p:nvSpPr>
        <p:spPr>
          <a:xfrm>
            <a:off x="5383213" y="1339850"/>
            <a:ext cx="2592387" cy="549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1" name="Rectangle 44"/>
          <p:cNvSpPr/>
          <p:nvPr/>
        </p:nvSpPr>
        <p:spPr>
          <a:xfrm>
            <a:off x="4540250" y="1274763"/>
            <a:ext cx="647700" cy="669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  <a:endParaRPr lang="en-US" altLang="zh-CN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Line 45"/>
          <p:cNvSpPr/>
          <p:nvPr/>
        </p:nvSpPr>
        <p:spPr>
          <a:xfrm>
            <a:off x="5232400" y="1382713"/>
            <a:ext cx="0" cy="48895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3" name="Rectangle 46"/>
          <p:cNvSpPr/>
          <p:nvPr/>
        </p:nvSpPr>
        <p:spPr>
          <a:xfrm>
            <a:off x="5383213" y="2222500"/>
            <a:ext cx="2592387" cy="549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Rectangle 47"/>
          <p:cNvSpPr/>
          <p:nvPr/>
        </p:nvSpPr>
        <p:spPr>
          <a:xfrm>
            <a:off x="4540250" y="2157413"/>
            <a:ext cx="647700" cy="669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  <a:endParaRPr lang="en-US" altLang="zh-CN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Line 48"/>
          <p:cNvSpPr/>
          <p:nvPr/>
        </p:nvSpPr>
        <p:spPr>
          <a:xfrm>
            <a:off x="5232400" y="2265363"/>
            <a:ext cx="0" cy="48895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6" name="Rectangle 49"/>
          <p:cNvSpPr/>
          <p:nvPr/>
        </p:nvSpPr>
        <p:spPr>
          <a:xfrm>
            <a:off x="5383213" y="3124200"/>
            <a:ext cx="2592387" cy="549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7" name="Rectangle 50"/>
          <p:cNvSpPr/>
          <p:nvPr/>
        </p:nvSpPr>
        <p:spPr>
          <a:xfrm>
            <a:off x="4540250" y="3059113"/>
            <a:ext cx="647700" cy="669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  <a:endParaRPr lang="en-US" altLang="zh-CN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8" name="Line 51"/>
          <p:cNvSpPr/>
          <p:nvPr/>
        </p:nvSpPr>
        <p:spPr>
          <a:xfrm>
            <a:off x="5232400" y="3167063"/>
            <a:ext cx="0" cy="48895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69" name="Rectangle 52"/>
          <p:cNvSpPr/>
          <p:nvPr/>
        </p:nvSpPr>
        <p:spPr>
          <a:xfrm>
            <a:off x="5383213" y="4013200"/>
            <a:ext cx="2592387" cy="5492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0" name="Rectangle 53"/>
          <p:cNvSpPr/>
          <p:nvPr/>
        </p:nvSpPr>
        <p:spPr>
          <a:xfrm>
            <a:off x="4540250" y="3948113"/>
            <a:ext cx="647700" cy="669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</a:rPr>
              <a:t>04</a:t>
            </a:r>
            <a:endParaRPr lang="en-US" altLang="zh-CN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1" name="Line 54"/>
          <p:cNvSpPr/>
          <p:nvPr/>
        </p:nvSpPr>
        <p:spPr>
          <a:xfrm>
            <a:off x="5232400" y="4056063"/>
            <a:ext cx="0" cy="488950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84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Line 6"/>
          <p:cNvSpPr/>
          <p:nvPr/>
        </p:nvSpPr>
        <p:spPr>
          <a:xfrm>
            <a:off x="1416050" y="2974975"/>
            <a:ext cx="0" cy="48260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oval" w="sm" len="sm"/>
          </a:ln>
        </p:spPr>
      </p:sp>
      <p:sp>
        <p:nvSpPr>
          <p:cNvPr id="20487" name="Oval 7"/>
          <p:cNvSpPr/>
          <p:nvPr/>
        </p:nvSpPr>
        <p:spPr>
          <a:xfrm>
            <a:off x="949325" y="1893888"/>
            <a:ext cx="933450" cy="930275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8" name="Freeform 8"/>
          <p:cNvSpPr/>
          <p:nvPr/>
        </p:nvSpPr>
        <p:spPr>
          <a:xfrm>
            <a:off x="684213" y="1308100"/>
            <a:ext cx="1527175" cy="1784350"/>
          </a:xfrm>
          <a:custGeom>
            <a:avLst/>
            <a:gdLst/>
            <a:ahLst/>
            <a:cxnLst>
              <a:cxn ang="0">
                <a:pos x="1370809" y="0"/>
              </a:cxn>
              <a:cxn ang="0">
                <a:pos x="1217049" y="309982"/>
              </a:cxn>
              <a:cxn ang="0">
                <a:pos x="1276989" y="309982"/>
              </a:cxn>
              <a:cxn ang="0">
                <a:pos x="1276989" y="1049771"/>
              </a:cxn>
              <a:cxn ang="0">
                <a:pos x="732314" y="1596798"/>
              </a:cxn>
              <a:cxn ang="0">
                <a:pos x="187639" y="1049771"/>
              </a:cxn>
              <a:cxn ang="0">
                <a:pos x="0" y="1049771"/>
              </a:cxn>
              <a:cxn ang="0">
                <a:pos x="732314" y="1784350"/>
              </a:cxn>
              <a:cxn ang="0">
                <a:pos x="1464629" y="1049771"/>
              </a:cxn>
              <a:cxn ang="0">
                <a:pos x="1464629" y="309982"/>
              </a:cxn>
              <a:cxn ang="0">
                <a:pos x="1527175" y="309982"/>
              </a:cxn>
              <a:cxn ang="0">
                <a:pos x="1370809" y="0"/>
              </a:cxn>
            </a:cxnLst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9" name="Line 9"/>
          <p:cNvSpPr/>
          <p:nvPr/>
        </p:nvSpPr>
        <p:spPr>
          <a:xfrm>
            <a:off x="3521075" y="2974975"/>
            <a:ext cx="0" cy="48260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oval" w="sm" len="sm"/>
          </a:ln>
        </p:spPr>
      </p:sp>
      <p:sp>
        <p:nvSpPr>
          <p:cNvPr id="20490" name="Oval 10"/>
          <p:cNvSpPr/>
          <p:nvPr/>
        </p:nvSpPr>
        <p:spPr>
          <a:xfrm>
            <a:off x="3054350" y="1893888"/>
            <a:ext cx="933450" cy="9302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1" name="Freeform 11"/>
          <p:cNvSpPr/>
          <p:nvPr/>
        </p:nvSpPr>
        <p:spPr>
          <a:xfrm>
            <a:off x="2789238" y="1308100"/>
            <a:ext cx="1527175" cy="1784350"/>
          </a:xfrm>
          <a:custGeom>
            <a:avLst/>
            <a:gdLst/>
            <a:ahLst/>
            <a:cxnLst>
              <a:cxn ang="0">
                <a:pos x="1370809" y="0"/>
              </a:cxn>
              <a:cxn ang="0">
                <a:pos x="1217049" y="309982"/>
              </a:cxn>
              <a:cxn ang="0">
                <a:pos x="1276989" y="309982"/>
              </a:cxn>
              <a:cxn ang="0">
                <a:pos x="1276989" y="1049771"/>
              </a:cxn>
              <a:cxn ang="0">
                <a:pos x="732314" y="1596798"/>
              </a:cxn>
              <a:cxn ang="0">
                <a:pos x="187639" y="1049771"/>
              </a:cxn>
              <a:cxn ang="0">
                <a:pos x="0" y="1049771"/>
              </a:cxn>
              <a:cxn ang="0">
                <a:pos x="732314" y="1784350"/>
              </a:cxn>
              <a:cxn ang="0">
                <a:pos x="1464629" y="1049771"/>
              </a:cxn>
              <a:cxn ang="0">
                <a:pos x="1464629" y="309982"/>
              </a:cxn>
              <a:cxn ang="0">
                <a:pos x="1527175" y="309982"/>
              </a:cxn>
              <a:cxn ang="0">
                <a:pos x="1370809" y="0"/>
              </a:cxn>
            </a:cxnLst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2" name="Line 12"/>
          <p:cNvSpPr/>
          <p:nvPr/>
        </p:nvSpPr>
        <p:spPr>
          <a:xfrm>
            <a:off x="5559425" y="2974975"/>
            <a:ext cx="0" cy="48260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oval" w="sm" len="sm"/>
          </a:ln>
        </p:spPr>
      </p:sp>
      <p:sp>
        <p:nvSpPr>
          <p:cNvPr id="20493" name="Oval 13"/>
          <p:cNvSpPr/>
          <p:nvPr/>
        </p:nvSpPr>
        <p:spPr>
          <a:xfrm>
            <a:off x="5092700" y="1893888"/>
            <a:ext cx="933450" cy="930275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4" name="Freeform 14"/>
          <p:cNvSpPr/>
          <p:nvPr/>
        </p:nvSpPr>
        <p:spPr>
          <a:xfrm>
            <a:off x="4827588" y="1308100"/>
            <a:ext cx="1527175" cy="1784350"/>
          </a:xfrm>
          <a:custGeom>
            <a:avLst/>
            <a:gdLst/>
            <a:ahLst/>
            <a:cxnLst>
              <a:cxn ang="0">
                <a:pos x="1370809" y="0"/>
              </a:cxn>
              <a:cxn ang="0">
                <a:pos x="1217049" y="309982"/>
              </a:cxn>
              <a:cxn ang="0">
                <a:pos x="1276989" y="309982"/>
              </a:cxn>
              <a:cxn ang="0">
                <a:pos x="1276989" y="1049771"/>
              </a:cxn>
              <a:cxn ang="0">
                <a:pos x="732314" y="1596798"/>
              </a:cxn>
              <a:cxn ang="0">
                <a:pos x="187639" y="1049771"/>
              </a:cxn>
              <a:cxn ang="0">
                <a:pos x="0" y="1049771"/>
              </a:cxn>
              <a:cxn ang="0">
                <a:pos x="732314" y="1784350"/>
              </a:cxn>
              <a:cxn ang="0">
                <a:pos x="1464629" y="1049771"/>
              </a:cxn>
              <a:cxn ang="0">
                <a:pos x="1464629" y="309982"/>
              </a:cxn>
              <a:cxn ang="0">
                <a:pos x="1527175" y="309982"/>
              </a:cxn>
              <a:cxn ang="0">
                <a:pos x="1370809" y="0"/>
              </a:cxn>
            </a:cxnLst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5" name="Line 15"/>
          <p:cNvSpPr/>
          <p:nvPr/>
        </p:nvSpPr>
        <p:spPr>
          <a:xfrm>
            <a:off x="7523163" y="2974975"/>
            <a:ext cx="0" cy="48260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oval" w="sm" len="sm"/>
          </a:ln>
        </p:spPr>
      </p:sp>
      <p:sp>
        <p:nvSpPr>
          <p:cNvPr id="20496" name="Oval 16"/>
          <p:cNvSpPr/>
          <p:nvPr/>
        </p:nvSpPr>
        <p:spPr>
          <a:xfrm>
            <a:off x="7056438" y="1893888"/>
            <a:ext cx="931862" cy="9302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7" name="Freeform 17"/>
          <p:cNvSpPr/>
          <p:nvPr/>
        </p:nvSpPr>
        <p:spPr>
          <a:xfrm>
            <a:off x="6789738" y="1308100"/>
            <a:ext cx="1527175" cy="1784350"/>
          </a:xfrm>
          <a:custGeom>
            <a:avLst/>
            <a:gdLst/>
            <a:ahLst/>
            <a:cxnLst>
              <a:cxn ang="0">
                <a:pos x="1370809" y="0"/>
              </a:cxn>
              <a:cxn ang="0">
                <a:pos x="1217049" y="309982"/>
              </a:cxn>
              <a:cxn ang="0">
                <a:pos x="1276989" y="309982"/>
              </a:cxn>
              <a:cxn ang="0">
                <a:pos x="1276989" y="1049771"/>
              </a:cxn>
              <a:cxn ang="0">
                <a:pos x="732314" y="1596798"/>
              </a:cxn>
              <a:cxn ang="0">
                <a:pos x="187639" y="1049771"/>
              </a:cxn>
              <a:cxn ang="0">
                <a:pos x="0" y="1049771"/>
              </a:cxn>
              <a:cxn ang="0">
                <a:pos x="732314" y="1784350"/>
              </a:cxn>
              <a:cxn ang="0">
                <a:pos x="1464629" y="1049771"/>
              </a:cxn>
              <a:cxn ang="0">
                <a:pos x="1464629" y="309982"/>
              </a:cxn>
              <a:cxn ang="0">
                <a:pos x="1527175" y="309982"/>
              </a:cxn>
              <a:cxn ang="0">
                <a:pos x="1370809" y="0"/>
              </a:cxn>
            </a:cxnLst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8" name="Freeform 18"/>
          <p:cNvSpPr>
            <a:spLocks noEditPoints="1"/>
          </p:cNvSpPr>
          <p:nvPr/>
        </p:nvSpPr>
        <p:spPr>
          <a:xfrm>
            <a:off x="7300913" y="2182813"/>
            <a:ext cx="442912" cy="392112"/>
          </a:xfrm>
          <a:custGeom>
            <a:avLst/>
            <a:gdLst/>
            <a:ahLst/>
            <a:cxnLst>
              <a:cxn ang="0">
                <a:pos x="83372" y="392112"/>
              </a:cxn>
              <a:cxn ang="0">
                <a:pos x="75556" y="392112"/>
              </a:cxn>
              <a:cxn ang="0">
                <a:pos x="75556" y="392112"/>
              </a:cxn>
              <a:cxn ang="0">
                <a:pos x="135479" y="290163"/>
              </a:cxn>
              <a:cxn ang="0">
                <a:pos x="135479" y="290163"/>
              </a:cxn>
              <a:cxn ang="0">
                <a:pos x="0" y="151617"/>
              </a:cxn>
              <a:cxn ang="0">
                <a:pos x="0" y="151617"/>
              </a:cxn>
              <a:cxn ang="0">
                <a:pos x="221456" y="0"/>
              </a:cxn>
              <a:cxn ang="0">
                <a:pos x="221456" y="0"/>
              </a:cxn>
              <a:cxn ang="0">
                <a:pos x="442912" y="151617"/>
              </a:cxn>
              <a:cxn ang="0">
                <a:pos x="442912" y="151617"/>
              </a:cxn>
              <a:cxn ang="0">
                <a:pos x="289195" y="295391"/>
              </a:cxn>
              <a:cxn ang="0">
                <a:pos x="289195" y="295391"/>
              </a:cxn>
              <a:cxn ang="0">
                <a:pos x="83372" y="392112"/>
              </a:cxn>
              <a:cxn ang="0">
                <a:pos x="83372" y="392112"/>
              </a:cxn>
              <a:cxn ang="0">
                <a:pos x="83372" y="392112"/>
              </a:cxn>
              <a:cxn ang="0">
                <a:pos x="85977" y="70580"/>
              </a:cxn>
              <a:cxn ang="0">
                <a:pos x="36475" y="151617"/>
              </a:cxn>
              <a:cxn ang="0">
                <a:pos x="36475" y="151617"/>
              </a:cxn>
              <a:cxn ang="0">
                <a:pos x="161533" y="258794"/>
              </a:cxn>
              <a:cxn ang="0">
                <a:pos x="161533" y="258794"/>
              </a:cxn>
              <a:cxn ang="0">
                <a:pos x="177165" y="264022"/>
              </a:cxn>
              <a:cxn ang="0">
                <a:pos x="174559" y="279707"/>
              </a:cxn>
              <a:cxn ang="0">
                <a:pos x="151111" y="345059"/>
              </a:cxn>
              <a:cxn ang="0">
                <a:pos x="151111" y="345059"/>
              </a:cxn>
              <a:cxn ang="0">
                <a:pos x="265747" y="266636"/>
              </a:cxn>
              <a:cxn ang="0">
                <a:pos x="265747" y="266636"/>
              </a:cxn>
              <a:cxn ang="0">
                <a:pos x="268353" y="261408"/>
              </a:cxn>
              <a:cxn ang="0">
                <a:pos x="276169" y="261408"/>
              </a:cxn>
              <a:cxn ang="0">
                <a:pos x="406437" y="151617"/>
              </a:cxn>
              <a:cxn ang="0">
                <a:pos x="406437" y="151617"/>
              </a:cxn>
              <a:cxn ang="0">
                <a:pos x="356935" y="70580"/>
              </a:cxn>
              <a:cxn ang="0">
                <a:pos x="356935" y="70580"/>
              </a:cxn>
              <a:cxn ang="0">
                <a:pos x="221456" y="36597"/>
              </a:cxn>
              <a:cxn ang="0">
                <a:pos x="221456" y="36597"/>
              </a:cxn>
              <a:cxn ang="0">
                <a:pos x="221456" y="36597"/>
              </a:cxn>
              <a:cxn ang="0">
                <a:pos x="221456" y="36597"/>
              </a:cxn>
              <a:cxn ang="0">
                <a:pos x="85977" y="70580"/>
              </a:cxn>
            </a:cxnLst>
            <a:pathLst>
              <a:path w="170" h="150">
                <a:moveTo>
                  <a:pt x="32" y="150"/>
                </a:moveTo>
                <a:cubicBezTo>
                  <a:pt x="30" y="150"/>
                  <a:pt x="29" y="150"/>
                  <a:pt x="29" y="150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48" y="133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23" y="103"/>
                  <a:pt x="0" y="83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4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30" y="0"/>
                  <a:pt x="170" y="23"/>
                  <a:pt x="170" y="58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70" y="85"/>
                  <a:pt x="144" y="106"/>
                  <a:pt x="111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80" y="147"/>
                  <a:pt x="43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lose/>
                <a:moveTo>
                  <a:pt x="33" y="27"/>
                </a:moveTo>
                <a:cubicBezTo>
                  <a:pt x="21" y="36"/>
                  <a:pt x="14" y="47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3" y="75"/>
                  <a:pt x="32" y="93"/>
                  <a:pt x="6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3"/>
                  <a:pt x="64" y="123"/>
                  <a:pt x="58" y="132"/>
                </a:cubicBezTo>
                <a:cubicBezTo>
                  <a:pt x="58" y="132"/>
                  <a:pt x="58" y="132"/>
                  <a:pt x="58" y="132"/>
                </a:cubicBezTo>
                <a:cubicBezTo>
                  <a:pt x="71" y="127"/>
                  <a:pt x="87" y="119"/>
                  <a:pt x="102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6" y="100"/>
                  <a:pt x="106" y="100"/>
                  <a:pt x="106" y="100"/>
                </a:cubicBezTo>
                <a:cubicBezTo>
                  <a:pt x="137" y="94"/>
                  <a:pt x="157" y="76"/>
                  <a:pt x="156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6" y="47"/>
                  <a:pt x="149" y="36"/>
                  <a:pt x="137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24" y="19"/>
                  <a:pt x="10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65" y="14"/>
                  <a:pt x="46" y="19"/>
                  <a:pt x="33" y="27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20499" name="Group 19"/>
          <p:cNvGrpSpPr/>
          <p:nvPr/>
        </p:nvGrpSpPr>
        <p:grpSpPr>
          <a:xfrm>
            <a:off x="1200150" y="2092325"/>
            <a:ext cx="431800" cy="525463"/>
            <a:chOff x="0" y="0"/>
            <a:chExt cx="272" cy="331"/>
          </a:xfrm>
        </p:grpSpPr>
        <p:sp>
          <p:nvSpPr>
            <p:cNvPr id="20513" name="Freeform 20"/>
            <p:cNvSpPr/>
            <p:nvPr/>
          </p:nvSpPr>
          <p:spPr>
            <a:xfrm>
              <a:off x="70" y="0"/>
              <a:ext cx="202" cy="208"/>
            </a:xfrm>
            <a:custGeom>
              <a:avLst/>
              <a:gdLst/>
              <a:ahLst/>
              <a:cxnLst>
                <a:cxn ang="0">
                  <a:pos x="102" y="54"/>
                </a:cxn>
                <a:cxn ang="0">
                  <a:pos x="80" y="49"/>
                </a:cxn>
                <a:cxn ang="0">
                  <a:pos x="80" y="0"/>
                </a:cxn>
                <a:cxn ang="0">
                  <a:pos x="0" y="79"/>
                </a:cxn>
                <a:cxn ang="0">
                  <a:pos x="80" y="156"/>
                </a:cxn>
                <a:cxn ang="0">
                  <a:pos x="80" y="106"/>
                </a:cxn>
                <a:cxn ang="0">
                  <a:pos x="158" y="175"/>
                </a:cxn>
                <a:cxn ang="0">
                  <a:pos x="128" y="208"/>
                </a:cxn>
                <a:cxn ang="0">
                  <a:pos x="189" y="161"/>
                </a:cxn>
                <a:cxn ang="0">
                  <a:pos x="102" y="54"/>
                </a:cxn>
              </a:cxnLst>
              <a:pathLst>
                <a:path w="123" h="127">
                  <a:moveTo>
                    <a:pt x="62" y="33"/>
                  </a:moveTo>
                  <a:cubicBezTo>
                    <a:pt x="57" y="31"/>
                    <a:pt x="53" y="30"/>
                    <a:pt x="49" y="3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6" y="67"/>
                    <a:pt x="102" y="86"/>
                    <a:pt x="96" y="107"/>
                  </a:cubicBezTo>
                  <a:cubicBezTo>
                    <a:pt x="93" y="116"/>
                    <a:pt x="86" y="123"/>
                    <a:pt x="78" y="127"/>
                  </a:cubicBezTo>
                  <a:cubicBezTo>
                    <a:pt x="96" y="123"/>
                    <a:pt x="111" y="113"/>
                    <a:pt x="115" y="98"/>
                  </a:cubicBezTo>
                  <a:cubicBezTo>
                    <a:pt x="123" y="72"/>
                    <a:pt x="99" y="43"/>
                    <a:pt x="62" y="3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4" name="Freeform 21"/>
            <p:cNvSpPr/>
            <p:nvPr/>
          </p:nvSpPr>
          <p:spPr>
            <a:xfrm>
              <a:off x="0" y="123"/>
              <a:ext cx="202" cy="208"/>
            </a:xfrm>
            <a:custGeom>
              <a:avLst/>
              <a:gdLst/>
              <a:ahLst/>
              <a:cxnLst>
                <a:cxn ang="0">
                  <a:pos x="100" y="154"/>
                </a:cxn>
                <a:cxn ang="0">
                  <a:pos x="122" y="159"/>
                </a:cxn>
                <a:cxn ang="0">
                  <a:pos x="122" y="208"/>
                </a:cxn>
                <a:cxn ang="0">
                  <a:pos x="202" y="129"/>
                </a:cxn>
                <a:cxn ang="0">
                  <a:pos x="122" y="51"/>
                </a:cxn>
                <a:cxn ang="0">
                  <a:pos x="122" y="102"/>
                </a:cxn>
                <a:cxn ang="0">
                  <a:pos x="44" y="33"/>
                </a:cxn>
                <a:cxn ang="0">
                  <a:pos x="74" y="0"/>
                </a:cxn>
                <a:cxn ang="0">
                  <a:pos x="13" y="47"/>
                </a:cxn>
                <a:cxn ang="0">
                  <a:pos x="100" y="154"/>
                </a:cxn>
              </a:cxnLst>
              <a:pathLst>
                <a:path w="123" h="127">
                  <a:moveTo>
                    <a:pt x="61" y="94"/>
                  </a:moveTo>
                  <a:cubicBezTo>
                    <a:pt x="66" y="96"/>
                    <a:pt x="70" y="96"/>
                    <a:pt x="74" y="9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37" y="59"/>
                    <a:pt x="21" y="41"/>
                    <a:pt x="27" y="20"/>
                  </a:cubicBezTo>
                  <a:cubicBezTo>
                    <a:pt x="30" y="11"/>
                    <a:pt x="37" y="4"/>
                    <a:pt x="45" y="0"/>
                  </a:cubicBezTo>
                  <a:cubicBezTo>
                    <a:pt x="27" y="4"/>
                    <a:pt x="12" y="14"/>
                    <a:pt x="8" y="29"/>
                  </a:cubicBezTo>
                  <a:cubicBezTo>
                    <a:pt x="0" y="55"/>
                    <a:pt x="24" y="84"/>
                    <a:pt x="61" y="9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0500" name="Group 22"/>
          <p:cNvGrpSpPr/>
          <p:nvPr/>
        </p:nvGrpSpPr>
        <p:grpSpPr>
          <a:xfrm>
            <a:off x="5362575" y="2198688"/>
            <a:ext cx="395288" cy="360362"/>
            <a:chOff x="0" y="0"/>
            <a:chExt cx="249" cy="227"/>
          </a:xfrm>
        </p:grpSpPr>
        <p:sp>
          <p:nvSpPr>
            <p:cNvPr id="20506" name="Rectangle 23"/>
            <p:cNvSpPr/>
            <p:nvPr/>
          </p:nvSpPr>
          <p:spPr>
            <a:xfrm>
              <a:off x="36" y="192"/>
              <a:ext cx="170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7" name="Rectangle 24"/>
            <p:cNvSpPr/>
            <p:nvPr/>
          </p:nvSpPr>
          <p:spPr>
            <a:xfrm>
              <a:off x="77" y="28"/>
              <a:ext cx="92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8" name="Rectangle 25"/>
            <p:cNvSpPr/>
            <p:nvPr/>
          </p:nvSpPr>
          <p:spPr>
            <a:xfrm>
              <a:off x="77" y="51"/>
              <a:ext cx="92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9" name="Rectangle 26"/>
            <p:cNvSpPr/>
            <p:nvPr/>
          </p:nvSpPr>
          <p:spPr>
            <a:xfrm>
              <a:off x="77" y="72"/>
              <a:ext cx="92" cy="1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0" name="Freeform 27"/>
            <p:cNvSpPr>
              <a:spLocks noEditPoints="1"/>
            </p:cNvSpPr>
            <p:nvPr/>
          </p:nvSpPr>
          <p:spPr>
            <a:xfrm>
              <a:off x="0" y="0"/>
              <a:ext cx="249" cy="227"/>
            </a:xfrm>
            <a:custGeom>
              <a:avLst/>
              <a:gdLst/>
              <a:ahLst/>
              <a:cxnLst>
                <a:cxn ang="0">
                  <a:pos x="221" y="115"/>
                </a:cxn>
                <a:cxn ang="0">
                  <a:pos x="193" y="115"/>
                </a:cxn>
                <a:cxn ang="0">
                  <a:pos x="193" y="0"/>
                </a:cxn>
                <a:cxn ang="0">
                  <a:pos x="56" y="0"/>
                </a:cxn>
                <a:cxn ang="0">
                  <a:pos x="56" y="115"/>
                </a:cxn>
                <a:cxn ang="0">
                  <a:pos x="28" y="115"/>
                </a:cxn>
                <a:cxn ang="0">
                  <a:pos x="0" y="143"/>
                </a:cxn>
                <a:cxn ang="0">
                  <a:pos x="0" y="199"/>
                </a:cxn>
                <a:cxn ang="0">
                  <a:pos x="28" y="227"/>
                </a:cxn>
                <a:cxn ang="0">
                  <a:pos x="221" y="227"/>
                </a:cxn>
                <a:cxn ang="0">
                  <a:pos x="249" y="199"/>
                </a:cxn>
                <a:cxn ang="0">
                  <a:pos x="249" y="143"/>
                </a:cxn>
                <a:cxn ang="0">
                  <a:pos x="221" y="115"/>
                </a:cxn>
                <a:cxn ang="0">
                  <a:pos x="66" y="10"/>
                </a:cxn>
                <a:cxn ang="0">
                  <a:pos x="182" y="10"/>
                </a:cxn>
                <a:cxn ang="0">
                  <a:pos x="182" y="115"/>
                </a:cxn>
                <a:cxn ang="0">
                  <a:pos x="66" y="115"/>
                </a:cxn>
                <a:cxn ang="0">
                  <a:pos x="66" y="10"/>
                </a:cxn>
                <a:cxn ang="0">
                  <a:pos x="238" y="199"/>
                </a:cxn>
                <a:cxn ang="0">
                  <a:pos x="221" y="215"/>
                </a:cxn>
                <a:cxn ang="0">
                  <a:pos x="28" y="215"/>
                </a:cxn>
                <a:cxn ang="0">
                  <a:pos x="11" y="199"/>
                </a:cxn>
                <a:cxn ang="0">
                  <a:pos x="11" y="143"/>
                </a:cxn>
                <a:cxn ang="0">
                  <a:pos x="28" y="127"/>
                </a:cxn>
                <a:cxn ang="0">
                  <a:pos x="221" y="127"/>
                </a:cxn>
                <a:cxn ang="0">
                  <a:pos x="238" y="143"/>
                </a:cxn>
                <a:cxn ang="0">
                  <a:pos x="238" y="199"/>
                </a:cxn>
              </a:cxnLst>
              <a:pathLst>
                <a:path w="152" h="138">
                  <a:moveTo>
                    <a:pt x="135" y="70"/>
                  </a:moveTo>
                  <a:cubicBezTo>
                    <a:pt x="118" y="70"/>
                    <a:pt x="118" y="70"/>
                    <a:pt x="118" y="7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8" y="70"/>
                    <a:pt x="0" y="78"/>
                    <a:pt x="0" y="8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7" y="138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44" y="138"/>
                    <a:pt x="152" y="130"/>
                    <a:pt x="152" y="121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78"/>
                    <a:pt x="144" y="70"/>
                    <a:pt x="135" y="70"/>
                  </a:cubicBezTo>
                  <a:close/>
                  <a:moveTo>
                    <a:pt x="40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0" y="70"/>
                    <a:pt x="40" y="70"/>
                    <a:pt x="40" y="70"/>
                  </a:cubicBezTo>
                  <a:lnTo>
                    <a:pt x="40" y="6"/>
                  </a:lnTo>
                  <a:close/>
                  <a:moveTo>
                    <a:pt x="145" y="121"/>
                  </a:moveTo>
                  <a:cubicBezTo>
                    <a:pt x="145" y="127"/>
                    <a:pt x="140" y="131"/>
                    <a:pt x="135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2" y="131"/>
                    <a:pt x="7" y="127"/>
                    <a:pt x="7" y="121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1"/>
                    <a:pt x="12" y="77"/>
                    <a:pt x="17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40" y="77"/>
                    <a:pt x="145" y="81"/>
                    <a:pt x="145" y="87"/>
                  </a:cubicBezTo>
                  <a:lnTo>
                    <a:pt x="145" y="12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1" name="Oval 28"/>
            <p:cNvSpPr/>
            <p:nvPr/>
          </p:nvSpPr>
          <p:spPr>
            <a:xfrm>
              <a:off x="36" y="143"/>
              <a:ext cx="16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12" name="Oval 29"/>
            <p:cNvSpPr/>
            <p:nvPr/>
          </p:nvSpPr>
          <p:spPr>
            <a:xfrm>
              <a:off x="59" y="143"/>
              <a:ext cx="14" cy="16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501" name="Freeform 30"/>
          <p:cNvSpPr>
            <a:spLocks noEditPoints="1"/>
          </p:cNvSpPr>
          <p:nvPr/>
        </p:nvSpPr>
        <p:spPr>
          <a:xfrm>
            <a:off x="3305175" y="2157413"/>
            <a:ext cx="431800" cy="403225"/>
          </a:xfrm>
          <a:custGeom>
            <a:avLst/>
            <a:gdLst/>
            <a:ahLst/>
            <a:cxnLst>
              <a:cxn ang="0">
                <a:pos x="70233" y="260145"/>
              </a:cxn>
              <a:cxn ang="0">
                <a:pos x="59828" y="234131"/>
              </a:cxn>
              <a:cxn ang="0">
                <a:pos x="52024" y="59833"/>
              </a:cxn>
              <a:cxn ang="0">
                <a:pos x="130060" y="67638"/>
              </a:cxn>
              <a:cxn ang="0">
                <a:pos x="130060" y="0"/>
              </a:cxn>
              <a:cxn ang="0">
                <a:pos x="296537" y="67638"/>
              </a:cxn>
              <a:cxn ang="0">
                <a:pos x="309543" y="78044"/>
              </a:cxn>
              <a:cxn ang="0">
                <a:pos x="431800" y="208116"/>
              </a:cxn>
              <a:cxn ang="0">
                <a:pos x="361567" y="247138"/>
              </a:cxn>
              <a:cxn ang="0">
                <a:pos x="403187" y="304370"/>
              </a:cxn>
              <a:cxn ang="0">
                <a:pos x="231507" y="348595"/>
              </a:cxn>
              <a:cxn ang="0">
                <a:pos x="213299" y="351196"/>
              </a:cxn>
              <a:cxn ang="0">
                <a:pos x="208096" y="351196"/>
              </a:cxn>
              <a:cxn ang="0">
                <a:pos x="33816" y="306971"/>
              </a:cxn>
              <a:cxn ang="0">
                <a:pos x="93643" y="205515"/>
              </a:cxn>
              <a:cxn ang="0">
                <a:pos x="109251" y="252341"/>
              </a:cxn>
              <a:cxn ang="0">
                <a:pos x="114453" y="262747"/>
              </a:cxn>
              <a:cxn ang="0">
                <a:pos x="158673" y="351196"/>
              </a:cxn>
              <a:cxn ang="0">
                <a:pos x="200293" y="312174"/>
              </a:cxn>
              <a:cxn ang="0">
                <a:pos x="213299" y="312174"/>
              </a:cxn>
              <a:cxn ang="0">
                <a:pos x="236710" y="309573"/>
              </a:cxn>
              <a:cxn ang="0">
                <a:pos x="278329" y="345993"/>
              </a:cxn>
              <a:cxn ang="0">
                <a:pos x="317347" y="252341"/>
              </a:cxn>
              <a:cxn ang="0">
                <a:pos x="330353" y="213319"/>
              </a:cxn>
              <a:cxn ang="0">
                <a:pos x="332954" y="200312"/>
              </a:cxn>
              <a:cxn ang="0">
                <a:pos x="356365" y="101457"/>
              </a:cxn>
              <a:cxn ang="0">
                <a:pos x="293936" y="111862"/>
              </a:cxn>
              <a:cxn ang="0">
                <a:pos x="267924" y="96254"/>
              </a:cxn>
              <a:cxn ang="0">
                <a:pos x="257519" y="36420"/>
              </a:cxn>
              <a:cxn ang="0">
                <a:pos x="169078" y="88449"/>
              </a:cxn>
              <a:cxn ang="0">
                <a:pos x="130060" y="114464"/>
              </a:cxn>
              <a:cxn ang="0">
                <a:pos x="122257" y="122268"/>
              </a:cxn>
              <a:cxn ang="0">
                <a:pos x="49423" y="189906"/>
              </a:cxn>
              <a:cxn ang="0">
                <a:pos x="215900" y="130073"/>
              </a:cxn>
              <a:cxn ang="0">
                <a:pos x="286133" y="195109"/>
              </a:cxn>
              <a:cxn ang="0">
                <a:pos x="215900" y="262747"/>
              </a:cxn>
              <a:cxn ang="0">
                <a:pos x="215900" y="244536"/>
              </a:cxn>
              <a:cxn ang="0">
                <a:pos x="247114" y="195109"/>
              </a:cxn>
              <a:cxn ang="0">
                <a:pos x="215900" y="166493"/>
              </a:cxn>
              <a:cxn ang="0">
                <a:pos x="187287" y="195109"/>
              </a:cxn>
              <a:cxn ang="0">
                <a:pos x="215900" y="226326"/>
              </a:cxn>
              <a:cxn ang="0">
                <a:pos x="215900" y="244536"/>
              </a:cxn>
              <a:cxn ang="0">
                <a:pos x="148269" y="195109"/>
              </a:cxn>
            </a:cxnLst>
            <a:pathLst>
              <a:path w="166" h="155">
                <a:moveTo>
                  <a:pt x="13" y="118"/>
                </a:moveTo>
                <a:cubicBezTo>
                  <a:pt x="27" y="100"/>
                  <a:pt x="27" y="100"/>
                  <a:pt x="27" y="100"/>
                </a:cubicBezTo>
                <a:cubicBezTo>
                  <a:pt x="25" y="97"/>
                  <a:pt x="24" y="93"/>
                  <a:pt x="23" y="90"/>
                </a:cubicBezTo>
                <a:cubicBezTo>
                  <a:pt x="23" y="90"/>
                  <a:pt x="23" y="90"/>
                  <a:pt x="23" y="90"/>
                </a:cubicBezTo>
                <a:cubicBezTo>
                  <a:pt x="0" y="82"/>
                  <a:pt x="0" y="82"/>
                  <a:pt x="0" y="82"/>
                </a:cubicBezTo>
                <a:cubicBezTo>
                  <a:pt x="20" y="23"/>
                  <a:pt x="20" y="23"/>
                  <a:pt x="20" y="23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29"/>
                  <a:pt x="48" y="27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6" y="27"/>
                  <a:pt x="118" y="28"/>
                  <a:pt x="119" y="3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0" y="91"/>
                  <a:pt x="140" y="93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7" y="135"/>
                  <a:pt x="84" y="135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1" y="135"/>
                  <a:pt x="81" y="135"/>
                  <a:pt x="80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13" y="118"/>
                  <a:pt x="13" y="118"/>
                  <a:pt x="13" y="118"/>
                </a:cubicBezTo>
                <a:close/>
                <a:moveTo>
                  <a:pt x="19" y="73"/>
                </a:moveTo>
                <a:cubicBezTo>
                  <a:pt x="36" y="79"/>
                  <a:pt x="36" y="79"/>
                  <a:pt x="36" y="79"/>
                </a:cubicBezTo>
                <a:cubicBezTo>
                  <a:pt x="37" y="83"/>
                  <a:pt x="37" y="83"/>
                  <a:pt x="37" y="83"/>
                </a:cubicBezTo>
                <a:cubicBezTo>
                  <a:pt x="38" y="88"/>
                  <a:pt x="40" y="93"/>
                  <a:pt x="42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0"/>
                  <a:pt x="80" y="120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5" y="120"/>
                  <a:pt x="88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5" y="90"/>
                  <a:pt x="126" y="86"/>
                  <a:pt x="127" y="82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0" y="41"/>
                  <a:pt x="107" y="38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14"/>
                  <a:pt x="99" y="14"/>
                  <a:pt x="99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34"/>
                  <a:pt x="65" y="34"/>
                  <a:pt x="65" y="34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8"/>
                  <a:pt x="53" y="41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47"/>
                  <a:pt x="47" y="47"/>
                  <a:pt x="47" y="47"/>
                </a:cubicBezTo>
                <a:cubicBezTo>
                  <a:pt x="29" y="41"/>
                  <a:pt x="29" y="41"/>
                  <a:pt x="29" y="41"/>
                </a:cubicBezTo>
                <a:cubicBezTo>
                  <a:pt x="19" y="73"/>
                  <a:pt x="19" y="73"/>
                  <a:pt x="19" y="73"/>
                </a:cubicBezTo>
                <a:close/>
                <a:moveTo>
                  <a:pt x="57" y="75"/>
                </a:moveTo>
                <a:cubicBezTo>
                  <a:pt x="57" y="61"/>
                  <a:pt x="69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98" y="50"/>
                  <a:pt x="110" y="61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90"/>
                  <a:pt x="98" y="101"/>
                  <a:pt x="83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87"/>
                  <a:pt x="83" y="87"/>
                  <a:pt x="83" y="87"/>
                </a:cubicBezTo>
                <a:cubicBezTo>
                  <a:pt x="90" y="87"/>
                  <a:pt x="95" y="82"/>
                  <a:pt x="95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69"/>
                  <a:pt x="90" y="64"/>
                  <a:pt x="83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77" y="64"/>
                  <a:pt x="72" y="69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2"/>
                  <a:pt x="77" y="87"/>
                  <a:pt x="83" y="87"/>
                </a:cubicBezTo>
                <a:cubicBezTo>
                  <a:pt x="83" y="87"/>
                  <a:pt x="83" y="87"/>
                  <a:pt x="83" y="87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9" y="101"/>
                  <a:pt x="57" y="90"/>
                  <a:pt x="57" y="75"/>
                </a:cubicBez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02" name="Rectangle 31"/>
          <p:cNvSpPr/>
          <p:nvPr/>
        </p:nvSpPr>
        <p:spPr>
          <a:xfrm>
            <a:off x="696913" y="3594100"/>
            <a:ext cx="1428750" cy="10588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OPTION 01</a:t>
            </a:r>
            <a:endParaRPr lang="zh-CN" altLang="en-US" sz="10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Rectangle 32"/>
          <p:cNvSpPr/>
          <p:nvPr/>
        </p:nvSpPr>
        <p:spPr>
          <a:xfrm>
            <a:off x="2801938" y="3594100"/>
            <a:ext cx="1428750" cy="10588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OPTION 02</a:t>
            </a:r>
            <a:endParaRPr lang="zh-CN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Rectangle 33"/>
          <p:cNvSpPr/>
          <p:nvPr/>
        </p:nvSpPr>
        <p:spPr>
          <a:xfrm>
            <a:off x="4843463" y="3594100"/>
            <a:ext cx="1428750" cy="10588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OPTION 03</a:t>
            </a:r>
            <a:endParaRPr lang="zh-CN" altLang="en-US" sz="10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05" name="Rectangle 34"/>
          <p:cNvSpPr/>
          <p:nvPr/>
        </p:nvSpPr>
        <p:spPr>
          <a:xfrm>
            <a:off x="6808788" y="3594100"/>
            <a:ext cx="1428750" cy="10588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OPTION 04</a:t>
            </a:r>
            <a:endParaRPr lang="zh-CN" altLang="en-US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8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AutoShape 6"/>
          <p:cNvSpPr>
            <a:spLocks noChangeAspect="1" noTextEdit="1"/>
          </p:cNvSpPr>
          <p:nvPr/>
        </p:nvSpPr>
        <p:spPr>
          <a:xfrm>
            <a:off x="952500" y="1420813"/>
            <a:ext cx="7239000" cy="29083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11" name="Rectangle 7"/>
          <p:cNvSpPr/>
          <p:nvPr/>
        </p:nvSpPr>
        <p:spPr>
          <a:xfrm>
            <a:off x="952500" y="1490663"/>
            <a:ext cx="1447800" cy="1452562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0" name="Rectangle 8" descr="318740-130P60HZ091"/>
          <p:cNvSpPr>
            <a:spLocks noChangeArrowheads="1"/>
          </p:cNvSpPr>
          <p:nvPr/>
        </p:nvSpPr>
        <p:spPr bwMode="auto">
          <a:xfrm>
            <a:off x="2400300" y="1490663"/>
            <a:ext cx="1447800" cy="1452562"/>
          </a:xfrm>
          <a:prstGeom prst="rect">
            <a:avLst/>
          </a:prstGeom>
          <a:blipFill dpi="0" rotWithShape="1">
            <a:blip r:embed="rId2"/>
            <a:srcRect/>
            <a:stretch>
              <a:fillRect r="-1197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5" name="Rectangle 9"/>
          <p:cNvSpPr/>
          <p:nvPr/>
        </p:nvSpPr>
        <p:spPr>
          <a:xfrm>
            <a:off x="3848100" y="1490663"/>
            <a:ext cx="1447800" cy="1452562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2" name="Rectangle 10" descr="22"/>
          <p:cNvSpPr>
            <a:spLocks noChangeArrowheads="1"/>
          </p:cNvSpPr>
          <p:nvPr/>
        </p:nvSpPr>
        <p:spPr bwMode="auto">
          <a:xfrm>
            <a:off x="5295900" y="1490663"/>
            <a:ext cx="1447800" cy="1452562"/>
          </a:xfrm>
          <a:prstGeom prst="rect">
            <a:avLst/>
          </a:prstGeom>
          <a:blipFill dpi="0" rotWithShape="1">
            <a:blip r:embed="rId3"/>
            <a:srcRect/>
            <a:stretch>
              <a:fillRect r="-32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9" name="Rectangle 11"/>
          <p:cNvSpPr/>
          <p:nvPr/>
        </p:nvSpPr>
        <p:spPr>
          <a:xfrm>
            <a:off x="6743700" y="1490663"/>
            <a:ext cx="1447800" cy="1452562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4" name="Rectangle 12" descr="sy_64934932458副本"/>
          <p:cNvSpPr>
            <a:spLocks noChangeArrowheads="1"/>
          </p:cNvSpPr>
          <p:nvPr/>
        </p:nvSpPr>
        <p:spPr bwMode="auto">
          <a:xfrm>
            <a:off x="952500" y="2943225"/>
            <a:ext cx="1447800" cy="1454150"/>
          </a:xfrm>
          <a:prstGeom prst="rect">
            <a:avLst/>
          </a:prstGeom>
          <a:blipFill dpi="0" rotWithShape="1">
            <a:blip r:embed="rId4"/>
            <a:srcRect/>
            <a:stretch>
              <a:fillRect r="-168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23" name="Rectangle 13"/>
          <p:cNvSpPr/>
          <p:nvPr/>
        </p:nvSpPr>
        <p:spPr>
          <a:xfrm>
            <a:off x="2400300" y="2943225"/>
            <a:ext cx="1447800" cy="14541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6" name="Rectangle 14" descr="image0071-1024x682"/>
          <p:cNvSpPr>
            <a:spLocks noChangeArrowheads="1"/>
          </p:cNvSpPr>
          <p:nvPr/>
        </p:nvSpPr>
        <p:spPr bwMode="auto">
          <a:xfrm>
            <a:off x="3848100" y="2943225"/>
            <a:ext cx="1447800" cy="1454150"/>
          </a:xfrm>
          <a:prstGeom prst="rect">
            <a:avLst/>
          </a:prstGeom>
          <a:blipFill dpi="0" rotWithShape="1">
            <a:blip r:embed="rId5"/>
            <a:srcRect/>
            <a:stretch>
              <a:fillRect r="-508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27" name="Rectangle 15"/>
          <p:cNvSpPr/>
          <p:nvPr/>
        </p:nvSpPr>
        <p:spPr>
          <a:xfrm>
            <a:off x="5295900" y="2943225"/>
            <a:ext cx="1447800" cy="14541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8" name="Rectangle 16" descr="201107060956141686"/>
          <p:cNvSpPr>
            <a:spLocks noChangeArrowheads="1"/>
          </p:cNvSpPr>
          <p:nvPr/>
        </p:nvSpPr>
        <p:spPr bwMode="auto">
          <a:xfrm>
            <a:off x="6743700" y="2943225"/>
            <a:ext cx="1447800" cy="1454150"/>
          </a:xfrm>
          <a:prstGeom prst="rect">
            <a:avLst/>
          </a:prstGeom>
          <a:blipFill dpi="0" rotWithShape="1">
            <a:blip r:embed="rId6"/>
            <a:srcRect/>
            <a:stretch>
              <a:fillRect r="-302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31" name="Rectangle 17"/>
          <p:cNvSpPr/>
          <p:nvPr/>
        </p:nvSpPr>
        <p:spPr>
          <a:xfrm>
            <a:off x="952500" y="1947863"/>
            <a:ext cx="14414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OPTION 01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32" name="Rectangle 18"/>
          <p:cNvSpPr/>
          <p:nvPr/>
        </p:nvSpPr>
        <p:spPr>
          <a:xfrm>
            <a:off x="3848100" y="1947863"/>
            <a:ext cx="14414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OPTION 03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33" name="Rectangle 19"/>
          <p:cNvSpPr/>
          <p:nvPr/>
        </p:nvSpPr>
        <p:spPr>
          <a:xfrm>
            <a:off x="6737350" y="1947863"/>
            <a:ext cx="14414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OPTION 05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34" name="Rectangle 20"/>
          <p:cNvSpPr/>
          <p:nvPr/>
        </p:nvSpPr>
        <p:spPr>
          <a:xfrm>
            <a:off x="2400300" y="3365500"/>
            <a:ext cx="14414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OPTION 02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1535" name="Rectangle 21"/>
          <p:cNvSpPr/>
          <p:nvPr/>
        </p:nvSpPr>
        <p:spPr>
          <a:xfrm>
            <a:off x="5295900" y="3365500"/>
            <a:ext cx="14414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  <a:latin typeface="Arial" panose="020B0604020202020204" pitchFamily="34" charset="0"/>
              </a:rPr>
              <a:t>OPTION 04</a:t>
            </a:r>
            <a:endParaRPr lang="zh-CN" altLang="en-US" sz="8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2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Freeform 6"/>
          <p:cNvSpPr/>
          <p:nvPr/>
        </p:nvSpPr>
        <p:spPr>
          <a:xfrm>
            <a:off x="1403350" y="0"/>
            <a:ext cx="6650038" cy="5149850"/>
          </a:xfrm>
          <a:custGeom>
            <a:avLst/>
            <a:gdLst/>
            <a:ahLst/>
            <a:cxnLst>
              <a:cxn ang="0">
                <a:pos x="5153025" y="0"/>
              </a:cxn>
              <a:cxn ang="0">
                <a:pos x="0" y="5149850"/>
              </a:cxn>
              <a:cxn ang="0">
                <a:pos x="1495425" y="5149850"/>
              </a:cxn>
              <a:cxn ang="0">
                <a:pos x="6650038" y="0"/>
              </a:cxn>
              <a:cxn ang="0">
                <a:pos x="5153025" y="0"/>
              </a:cxn>
            </a:cxnLst>
            <a:pathLst>
              <a:path w="4189" h="3244">
                <a:moveTo>
                  <a:pt x="3246" y="0"/>
                </a:moveTo>
                <a:lnTo>
                  <a:pt x="0" y="3244"/>
                </a:lnTo>
                <a:lnTo>
                  <a:pt x="942" y="3244"/>
                </a:lnTo>
                <a:lnTo>
                  <a:pt x="4189" y="0"/>
                </a:lnTo>
                <a:lnTo>
                  <a:pt x="3246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2535" name="Oval 7"/>
          <p:cNvSpPr/>
          <p:nvPr/>
        </p:nvSpPr>
        <p:spPr>
          <a:xfrm>
            <a:off x="4757738" y="950913"/>
            <a:ext cx="1570037" cy="156845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6" name="Oval 8"/>
          <p:cNvSpPr/>
          <p:nvPr/>
        </p:nvSpPr>
        <p:spPr>
          <a:xfrm>
            <a:off x="4681538" y="874713"/>
            <a:ext cx="1722437" cy="1720850"/>
          </a:xfrm>
          <a:prstGeom prst="ellipse">
            <a:avLst/>
          </a:prstGeom>
          <a:noFill/>
          <a:ln w="6350" cap="flat" cmpd="sng">
            <a:solidFill>
              <a:srgbClr val="FFFFFF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7" name="Rectangle 9"/>
          <p:cNvSpPr/>
          <p:nvPr/>
        </p:nvSpPr>
        <p:spPr>
          <a:xfrm>
            <a:off x="5314950" y="3421063"/>
            <a:ext cx="3370263" cy="369887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8" name="Oval 10"/>
          <p:cNvSpPr/>
          <p:nvPr/>
        </p:nvSpPr>
        <p:spPr>
          <a:xfrm>
            <a:off x="5403850" y="3482975"/>
            <a:ext cx="241300" cy="242888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9" name="Rectangle 11"/>
          <p:cNvSpPr/>
          <p:nvPr/>
        </p:nvSpPr>
        <p:spPr>
          <a:xfrm>
            <a:off x="5314950" y="3871913"/>
            <a:ext cx="3370263" cy="3714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0" name="Oval 12"/>
          <p:cNvSpPr/>
          <p:nvPr/>
        </p:nvSpPr>
        <p:spPr>
          <a:xfrm>
            <a:off x="5403850" y="3935413"/>
            <a:ext cx="241300" cy="242887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1" name="Rectangle 13"/>
          <p:cNvSpPr/>
          <p:nvPr/>
        </p:nvSpPr>
        <p:spPr>
          <a:xfrm>
            <a:off x="5314950" y="4324350"/>
            <a:ext cx="3370263" cy="369888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2" name="Oval 14"/>
          <p:cNvSpPr/>
          <p:nvPr/>
        </p:nvSpPr>
        <p:spPr>
          <a:xfrm>
            <a:off x="5403850" y="4387850"/>
            <a:ext cx="241300" cy="241300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3" name="Rectangle 15"/>
          <p:cNvSpPr/>
          <p:nvPr/>
        </p:nvSpPr>
        <p:spPr>
          <a:xfrm>
            <a:off x="4995863" y="1733550"/>
            <a:ext cx="1089025" cy="488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Text Box 16"/>
          <p:cNvSpPr txBox="1"/>
          <p:nvPr/>
        </p:nvSpPr>
        <p:spPr>
          <a:xfrm>
            <a:off x="4983163" y="1081088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EF6541"/>
                </a:solidFill>
                <a:latin typeface="Arial" panose="020B0604020202020204" pitchFamily="34" charset="0"/>
              </a:rPr>
              <a:t>30%</a:t>
            </a:r>
            <a:endParaRPr lang="en-US" altLang="zh-CN" sz="36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2545" name="Line 17"/>
          <p:cNvSpPr/>
          <p:nvPr/>
        </p:nvSpPr>
        <p:spPr>
          <a:xfrm>
            <a:off x="5076825" y="1671638"/>
            <a:ext cx="935038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2546" name="Group 18"/>
          <p:cNvGrpSpPr/>
          <p:nvPr/>
        </p:nvGrpSpPr>
        <p:grpSpPr>
          <a:xfrm>
            <a:off x="-476250" y="1255713"/>
            <a:ext cx="4033838" cy="3538537"/>
            <a:chOff x="0" y="0"/>
            <a:chExt cx="2449" cy="2148"/>
          </a:xfrm>
        </p:grpSpPr>
        <p:pic>
          <p:nvPicPr>
            <p:cNvPr id="22558" name="Picture 19" descr="iPhone_5S_freebi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6" name="Rectangle 20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7857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2547" name="Text Box 21"/>
          <p:cNvSpPr txBox="1"/>
          <p:nvPr/>
        </p:nvSpPr>
        <p:spPr>
          <a:xfrm>
            <a:off x="5364163" y="3479800"/>
            <a:ext cx="323850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EF6541"/>
                </a:solidFill>
                <a:latin typeface="Arial" panose="020B0604020202020204" pitchFamily="34" charset="0"/>
              </a:rPr>
              <a:t>01</a:t>
            </a:r>
            <a:endParaRPr lang="en-US" altLang="zh-CN" sz="10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2548" name="Text Box 22"/>
          <p:cNvSpPr txBox="1"/>
          <p:nvPr/>
        </p:nvSpPr>
        <p:spPr>
          <a:xfrm>
            <a:off x="5364163" y="3930650"/>
            <a:ext cx="323850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49" name="Text Box 23"/>
          <p:cNvSpPr txBox="1"/>
          <p:nvPr/>
        </p:nvSpPr>
        <p:spPr>
          <a:xfrm>
            <a:off x="5364163" y="4387850"/>
            <a:ext cx="323850" cy="244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rgbClr val="EF6541"/>
                </a:solidFill>
                <a:latin typeface="Arial" panose="020B0604020202020204" pitchFamily="34" charset="0"/>
              </a:rPr>
              <a:t>03</a:t>
            </a:r>
            <a:endParaRPr lang="en-US" altLang="zh-CN" sz="10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2550" name="Rectangle 24"/>
          <p:cNvSpPr/>
          <p:nvPr/>
        </p:nvSpPr>
        <p:spPr>
          <a:xfrm>
            <a:off x="5834063" y="3459163"/>
            <a:ext cx="2592387" cy="2921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51" name="Rectangle 25"/>
          <p:cNvSpPr/>
          <p:nvPr/>
        </p:nvSpPr>
        <p:spPr>
          <a:xfrm>
            <a:off x="5834063" y="3911600"/>
            <a:ext cx="2592387" cy="2921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EF654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rgbClr val="EF654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2552" name="Rectangle 26"/>
          <p:cNvSpPr/>
          <p:nvPr/>
        </p:nvSpPr>
        <p:spPr>
          <a:xfrm>
            <a:off x="5834063" y="4364038"/>
            <a:ext cx="2592387" cy="2921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2553" name="Group 27"/>
          <p:cNvGrpSpPr/>
          <p:nvPr/>
        </p:nvGrpSpPr>
        <p:grpSpPr>
          <a:xfrm>
            <a:off x="890588" y="2001838"/>
            <a:ext cx="3306762" cy="2900362"/>
            <a:chOff x="0" y="0"/>
            <a:chExt cx="2449" cy="2148"/>
          </a:xfrm>
        </p:grpSpPr>
        <p:pic>
          <p:nvPicPr>
            <p:cNvPr id="22554" name="Picture 28" descr="iPhone_5S_freebi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5" name="Rectangle 29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7857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/>
          <p:nvPr/>
        </p:nvSpPr>
        <p:spPr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55" name="Picture 3" descr="卡通遨游太空汇报模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" y="736600"/>
            <a:ext cx="4364037" cy="367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4"/>
          <p:cNvSpPr/>
          <p:nvPr/>
        </p:nvSpPr>
        <p:spPr>
          <a:xfrm>
            <a:off x="4456113" y="1635125"/>
            <a:ext cx="4386262" cy="427038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F6541"/>
                </a:solidFill>
                <a:latin typeface="Arial" panose="020B0604020202020204" pitchFamily="34" charset="0"/>
              </a:rPr>
              <a:t>THANKS FOR WATCHING</a:t>
            </a:r>
            <a:endParaRPr lang="en-US" altLang="zh-CN" sz="28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Rectangle 5"/>
          <p:cNvSpPr/>
          <p:nvPr/>
        </p:nvSpPr>
        <p:spPr>
          <a:xfrm>
            <a:off x="4456113" y="2147888"/>
            <a:ext cx="2986087" cy="2889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1900" dirty="0">
                <a:solidFill>
                  <a:schemeClr val="bg1"/>
                </a:solidFill>
                <a:latin typeface="Arial" panose="020B0604020202020204" pitchFamily="34" charset="0"/>
              </a:rPr>
              <a:t>POWERPOINT TEMPLATE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Rectangle 6"/>
          <p:cNvSpPr/>
          <p:nvPr/>
        </p:nvSpPr>
        <p:spPr>
          <a:xfrm>
            <a:off x="4456113" y="2581275"/>
            <a:ext cx="2952750" cy="3667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30"/>
          <p:cNvGrpSpPr/>
          <p:nvPr/>
        </p:nvGrpSpPr>
        <p:grpSpPr>
          <a:xfrm>
            <a:off x="2770188" y="249238"/>
            <a:ext cx="3602037" cy="769937"/>
            <a:chOff x="1845" y="168"/>
            <a:chExt cx="2269" cy="485"/>
          </a:xfrm>
        </p:grpSpPr>
        <p:sp>
          <p:nvSpPr>
            <p:cNvPr id="24940" name="Text Box 31"/>
            <p:cNvSpPr txBox="1"/>
            <p:nvPr/>
          </p:nvSpPr>
          <p:spPr>
            <a:xfrm>
              <a:off x="2789" y="168"/>
              <a:ext cx="10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F0EFEF"/>
                  </a:solidFill>
                  <a:latin typeface="宋体" panose="02010600030101010101" pitchFamily="2" charset="-122"/>
                </a:rPr>
                <a:t>FOR FREE</a:t>
              </a:r>
              <a:endParaRPr lang="en-US" altLang="zh-CN" sz="2400" b="1" dirty="0">
                <a:solidFill>
                  <a:srgbClr val="F0EFE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941" name="Text Box 32"/>
            <p:cNvSpPr txBox="1"/>
            <p:nvPr/>
          </p:nvSpPr>
          <p:spPr>
            <a:xfrm>
              <a:off x="2831" y="406"/>
              <a:ext cx="884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0EF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免费实用矢量图标</a:t>
              </a:r>
              <a:endParaRPr lang="zh-CN" altLang="en-US" sz="1200" dirty="0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42" name="Text Box 33"/>
            <p:cNvSpPr txBox="1"/>
            <p:nvPr/>
          </p:nvSpPr>
          <p:spPr>
            <a:xfrm>
              <a:off x="1845" y="173"/>
              <a:ext cx="103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4400" b="1" dirty="0">
                  <a:solidFill>
                    <a:srgbClr val="EF65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600+</a:t>
              </a:r>
              <a:endParaRPr lang="en-US" altLang="zh-CN" sz="4400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43" name="Freeform 34"/>
            <p:cNvSpPr/>
            <p:nvPr/>
          </p:nvSpPr>
          <p:spPr>
            <a:xfrm rot="607099">
              <a:off x="3750" y="181"/>
              <a:ext cx="358" cy="358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0" y="179"/>
                </a:cxn>
                <a:cxn ang="0">
                  <a:pos x="38" y="289"/>
                </a:cxn>
                <a:cxn ang="0">
                  <a:pos x="28" y="339"/>
                </a:cxn>
                <a:cxn ang="0">
                  <a:pos x="73" y="323"/>
                </a:cxn>
                <a:cxn ang="0">
                  <a:pos x="179" y="358"/>
                </a:cxn>
                <a:cxn ang="0">
                  <a:pos x="358" y="179"/>
                </a:cxn>
                <a:cxn ang="0">
                  <a:pos x="179" y="0"/>
                </a:cxn>
              </a:cxnLst>
              <a:pathLst>
                <a:path w="570" h="571">
                  <a:moveTo>
                    <a:pt x="285" y="0"/>
                  </a:moveTo>
                  <a:cubicBezTo>
                    <a:pt x="127" y="0"/>
                    <a:pt x="0" y="128"/>
                    <a:pt x="0" y="285"/>
                  </a:cubicBezTo>
                  <a:cubicBezTo>
                    <a:pt x="0" y="352"/>
                    <a:pt x="22" y="413"/>
                    <a:pt x="60" y="461"/>
                  </a:cubicBezTo>
                  <a:cubicBezTo>
                    <a:pt x="45" y="540"/>
                    <a:pt x="45" y="540"/>
                    <a:pt x="45" y="540"/>
                  </a:cubicBezTo>
                  <a:cubicBezTo>
                    <a:pt x="116" y="515"/>
                    <a:pt x="116" y="515"/>
                    <a:pt x="116" y="515"/>
                  </a:cubicBezTo>
                  <a:cubicBezTo>
                    <a:pt x="164" y="550"/>
                    <a:pt x="222" y="571"/>
                    <a:pt x="285" y="571"/>
                  </a:cubicBezTo>
                  <a:cubicBezTo>
                    <a:pt x="443" y="571"/>
                    <a:pt x="570" y="443"/>
                    <a:pt x="570" y="285"/>
                  </a:cubicBezTo>
                  <a:cubicBezTo>
                    <a:pt x="570" y="128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EF6541">
                <a:alpha val="100000"/>
              </a:srgbClr>
            </a:solidFill>
            <a:ln w="9525">
              <a:noFill/>
            </a:ln>
            <a:effectLst>
              <a:outerShdw dist="17961" dir="2699999" algn="ctr" rotWithShape="0">
                <a:schemeClr val="bg1">
                  <a:alpha val="100000"/>
                </a:schemeClr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4944" name="Text Box 35"/>
            <p:cNvSpPr txBox="1"/>
            <p:nvPr/>
          </p:nvSpPr>
          <p:spPr>
            <a:xfrm>
              <a:off x="3742" y="246"/>
              <a:ext cx="37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sz="800" dirty="0">
                  <a:solidFill>
                    <a:srgbClr val="F0EFE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颜色</a:t>
              </a:r>
              <a:endParaRPr lang="zh-CN" altLang="en-US" sz="800" dirty="0">
                <a:solidFill>
                  <a:srgbClr val="F0EFE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rgbClr val="F0EFE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自由更换</a:t>
              </a:r>
              <a:endParaRPr lang="zh-CN" altLang="en-US" sz="800" dirty="0">
                <a:solidFill>
                  <a:srgbClr val="F0EFE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579" name="Freeform 36"/>
          <p:cNvSpPr>
            <a:spLocks noEditPoints="1"/>
          </p:cNvSpPr>
          <p:nvPr/>
        </p:nvSpPr>
        <p:spPr>
          <a:xfrm>
            <a:off x="415925" y="1189038"/>
            <a:ext cx="158750" cy="158750"/>
          </a:xfrm>
          <a:custGeom>
            <a:avLst/>
            <a:gdLst/>
            <a:ahLst/>
            <a:cxnLst>
              <a:cxn ang="0">
                <a:pos x="44450" y="50800"/>
              </a:cxn>
              <a:cxn ang="0">
                <a:pos x="44450" y="107950"/>
              </a:cxn>
              <a:cxn ang="0">
                <a:pos x="44450" y="107950"/>
              </a:cxn>
              <a:cxn ang="0">
                <a:pos x="85725" y="139700"/>
              </a:cxn>
              <a:cxn ang="0">
                <a:pos x="85725" y="114300"/>
              </a:cxn>
              <a:cxn ang="0">
                <a:pos x="85725" y="44450"/>
              </a:cxn>
              <a:cxn ang="0">
                <a:pos x="85725" y="19050"/>
              </a:cxn>
              <a:cxn ang="0">
                <a:pos x="44450" y="50800"/>
              </a:cxn>
              <a:cxn ang="0">
                <a:pos x="44450" y="50800"/>
              </a:cxn>
              <a:cxn ang="0">
                <a:pos x="117475" y="25400"/>
              </a:cxn>
              <a:cxn ang="0">
                <a:pos x="117475" y="25400"/>
              </a:cxn>
              <a:cxn ang="0">
                <a:pos x="114300" y="19050"/>
              </a:cxn>
              <a:cxn ang="0">
                <a:pos x="123825" y="15875"/>
              </a:cxn>
              <a:cxn ang="0">
                <a:pos x="149225" y="44450"/>
              </a:cxn>
              <a:cxn ang="0">
                <a:pos x="158750" y="79375"/>
              </a:cxn>
              <a:cxn ang="0">
                <a:pos x="149225" y="117475"/>
              </a:cxn>
              <a:cxn ang="0">
                <a:pos x="123825" y="142875"/>
              </a:cxn>
              <a:cxn ang="0">
                <a:pos x="114300" y="139700"/>
              </a:cxn>
              <a:cxn ang="0">
                <a:pos x="117475" y="133350"/>
              </a:cxn>
              <a:cxn ang="0">
                <a:pos x="139700" y="111125"/>
              </a:cxn>
              <a:cxn ang="0">
                <a:pos x="149225" y="79375"/>
              </a:cxn>
              <a:cxn ang="0">
                <a:pos x="139700" y="50800"/>
              </a:cxn>
              <a:cxn ang="0">
                <a:pos x="117475" y="25400"/>
              </a:cxn>
              <a:cxn ang="0">
                <a:pos x="34925" y="50800"/>
              </a:cxn>
              <a:cxn ang="0">
                <a:pos x="34925" y="50800"/>
              </a:cxn>
              <a:cxn ang="0">
                <a:pos x="9525" y="50800"/>
              </a:cxn>
              <a:cxn ang="0">
                <a:pos x="9525" y="107950"/>
              </a:cxn>
              <a:cxn ang="0">
                <a:pos x="34925" y="107950"/>
              </a:cxn>
              <a:cxn ang="0">
                <a:pos x="34925" y="50800"/>
              </a:cxn>
              <a:cxn ang="0">
                <a:pos x="38100" y="38100"/>
              </a:cxn>
              <a:cxn ang="0">
                <a:pos x="38100" y="38100"/>
              </a:cxn>
              <a:cxn ang="0">
                <a:pos x="85725" y="3175"/>
              </a:cxn>
              <a:cxn ang="0">
                <a:pos x="92075" y="0"/>
              </a:cxn>
              <a:cxn ang="0">
                <a:pos x="98425" y="6350"/>
              </a:cxn>
              <a:cxn ang="0">
                <a:pos x="98425" y="44450"/>
              </a:cxn>
              <a:cxn ang="0">
                <a:pos x="98425" y="47625"/>
              </a:cxn>
              <a:cxn ang="0">
                <a:pos x="111125" y="57150"/>
              </a:cxn>
              <a:cxn ang="0">
                <a:pos x="117475" y="79375"/>
              </a:cxn>
              <a:cxn ang="0">
                <a:pos x="111125" y="101600"/>
              </a:cxn>
              <a:cxn ang="0">
                <a:pos x="98425" y="111125"/>
              </a:cxn>
              <a:cxn ang="0">
                <a:pos x="98425" y="114300"/>
              </a:cxn>
              <a:cxn ang="0">
                <a:pos x="98425" y="152400"/>
              </a:cxn>
              <a:cxn ang="0">
                <a:pos x="95250" y="155575"/>
              </a:cxn>
              <a:cxn ang="0">
                <a:pos x="85725" y="158750"/>
              </a:cxn>
              <a:cxn ang="0">
                <a:pos x="38100" y="120650"/>
              </a:cxn>
              <a:cxn ang="0">
                <a:pos x="6350" y="120650"/>
              </a:cxn>
              <a:cxn ang="0">
                <a:pos x="3175" y="120650"/>
              </a:cxn>
              <a:cxn ang="0">
                <a:pos x="0" y="114300"/>
              </a:cxn>
              <a:cxn ang="0">
                <a:pos x="0" y="44450"/>
              </a:cxn>
              <a:cxn ang="0">
                <a:pos x="0" y="44450"/>
              </a:cxn>
              <a:cxn ang="0">
                <a:pos x="3175" y="38100"/>
              </a:cxn>
              <a:cxn ang="0">
                <a:pos x="38100" y="38100"/>
              </a:cxn>
              <a:cxn ang="0">
                <a:pos x="98425" y="53975"/>
              </a:cxn>
              <a:cxn ang="0">
                <a:pos x="98425" y="53975"/>
              </a:cxn>
              <a:cxn ang="0">
                <a:pos x="98425" y="104775"/>
              </a:cxn>
              <a:cxn ang="0">
                <a:pos x="104775" y="98425"/>
              </a:cxn>
              <a:cxn ang="0">
                <a:pos x="111125" y="79375"/>
              </a:cxn>
              <a:cxn ang="0">
                <a:pos x="104775" y="63500"/>
              </a:cxn>
              <a:cxn ang="0">
                <a:pos x="98425" y="53975"/>
              </a:cxn>
            </a:cxnLst>
            <a:pathLst>
              <a:path w="50" h="50">
                <a:moveTo>
                  <a:pt x="14" y="16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6"/>
                  <a:pt x="27" y="6"/>
                  <a:pt x="27" y="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8"/>
                  <a:pt x="36" y="7"/>
                  <a:pt x="36" y="6"/>
                </a:cubicBezTo>
                <a:cubicBezTo>
                  <a:pt x="37" y="5"/>
                  <a:pt x="38" y="5"/>
                  <a:pt x="39" y="5"/>
                </a:cubicBezTo>
                <a:cubicBezTo>
                  <a:pt x="42" y="7"/>
                  <a:pt x="45" y="10"/>
                  <a:pt x="47" y="14"/>
                </a:cubicBezTo>
                <a:cubicBezTo>
                  <a:pt x="49" y="17"/>
                  <a:pt x="50" y="21"/>
                  <a:pt x="50" y="25"/>
                </a:cubicBezTo>
                <a:cubicBezTo>
                  <a:pt x="50" y="29"/>
                  <a:pt x="49" y="33"/>
                  <a:pt x="47" y="37"/>
                </a:cubicBezTo>
                <a:cubicBezTo>
                  <a:pt x="45" y="40"/>
                  <a:pt x="42" y="43"/>
                  <a:pt x="39" y="45"/>
                </a:cubicBezTo>
                <a:cubicBezTo>
                  <a:pt x="38" y="46"/>
                  <a:pt x="37" y="45"/>
                  <a:pt x="36" y="44"/>
                </a:cubicBezTo>
                <a:cubicBezTo>
                  <a:pt x="36" y="44"/>
                  <a:pt x="36" y="42"/>
                  <a:pt x="37" y="42"/>
                </a:cubicBezTo>
                <a:cubicBezTo>
                  <a:pt x="40" y="40"/>
                  <a:pt x="42" y="38"/>
                  <a:pt x="44" y="35"/>
                </a:cubicBezTo>
                <a:cubicBezTo>
                  <a:pt x="46" y="32"/>
                  <a:pt x="47" y="29"/>
                  <a:pt x="47" y="25"/>
                </a:cubicBezTo>
                <a:cubicBezTo>
                  <a:pt x="47" y="22"/>
                  <a:pt x="46" y="18"/>
                  <a:pt x="44" y="16"/>
                </a:cubicBezTo>
                <a:cubicBezTo>
                  <a:pt x="42" y="13"/>
                  <a:pt x="40" y="10"/>
                  <a:pt x="37" y="8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4"/>
                  <a:pt x="3" y="34"/>
                  <a:pt x="3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16"/>
                  <a:pt x="11" y="16"/>
                  <a:pt x="11" y="16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27" y="1"/>
                  <a:pt x="27" y="1"/>
                  <a:pt x="27" y="1"/>
                </a:cubicBezTo>
                <a:cubicBezTo>
                  <a:pt x="28" y="0"/>
                  <a:pt x="28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6"/>
                  <a:pt x="34" y="17"/>
                  <a:pt x="35" y="18"/>
                </a:cubicBezTo>
                <a:cubicBezTo>
                  <a:pt x="37" y="20"/>
                  <a:pt x="37" y="23"/>
                  <a:pt x="37" y="25"/>
                </a:cubicBezTo>
                <a:cubicBezTo>
                  <a:pt x="37" y="28"/>
                  <a:pt x="37" y="30"/>
                  <a:pt x="35" y="32"/>
                </a:cubicBezTo>
                <a:cubicBezTo>
                  <a:pt x="34" y="34"/>
                  <a:pt x="32" y="35"/>
                  <a:pt x="31" y="35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9"/>
                  <a:pt x="30" y="49"/>
                  <a:pt x="30" y="49"/>
                </a:cubicBezTo>
                <a:cubicBezTo>
                  <a:pt x="29" y="50"/>
                  <a:pt x="28" y="50"/>
                  <a:pt x="27" y="50"/>
                </a:cubicBezTo>
                <a:cubicBezTo>
                  <a:pt x="12" y="38"/>
                  <a:pt x="12" y="38"/>
                  <a:pt x="1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12" y="12"/>
                  <a:pt x="12" y="12"/>
                  <a:pt x="12" y="12"/>
                </a:cubicBezTo>
                <a:close/>
                <a:moveTo>
                  <a:pt x="31" y="17"/>
                </a:moveTo>
                <a:cubicBezTo>
                  <a:pt x="31" y="17"/>
                  <a:pt x="31" y="17"/>
                  <a:pt x="31" y="17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2"/>
                  <a:pt x="32" y="32"/>
                  <a:pt x="33" y="31"/>
                </a:cubicBezTo>
                <a:cubicBezTo>
                  <a:pt x="34" y="29"/>
                  <a:pt x="35" y="27"/>
                  <a:pt x="35" y="25"/>
                </a:cubicBezTo>
                <a:cubicBezTo>
                  <a:pt x="35" y="23"/>
                  <a:pt x="34" y="21"/>
                  <a:pt x="33" y="20"/>
                </a:cubicBezTo>
                <a:cubicBezTo>
                  <a:pt x="32" y="19"/>
                  <a:pt x="32" y="18"/>
                  <a:pt x="31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0" name="Freeform 37"/>
          <p:cNvSpPr>
            <a:spLocks noEditPoints="1"/>
          </p:cNvSpPr>
          <p:nvPr/>
        </p:nvSpPr>
        <p:spPr>
          <a:xfrm>
            <a:off x="1558925" y="1189038"/>
            <a:ext cx="133350" cy="158750"/>
          </a:xfrm>
          <a:custGeom>
            <a:avLst/>
            <a:gdLst/>
            <a:ahLst/>
            <a:cxnLst>
              <a:cxn ang="0">
                <a:pos x="120650" y="25400"/>
              </a:cxn>
              <a:cxn ang="0">
                <a:pos x="60325" y="28575"/>
              </a:cxn>
              <a:cxn ang="0">
                <a:pos x="28575" y="107950"/>
              </a:cxn>
              <a:cxn ang="0">
                <a:pos x="47625" y="11430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19050"/>
              </a:cxn>
              <a:cxn ang="0">
                <a:pos x="47625" y="19050"/>
              </a:cxn>
              <a:cxn ang="0">
                <a:pos x="47625" y="19050"/>
              </a:cxn>
              <a:cxn ang="0">
                <a:pos x="47625" y="19050"/>
              </a:cxn>
              <a:cxn ang="0">
                <a:pos x="47625" y="19050"/>
              </a:cxn>
              <a:cxn ang="0">
                <a:pos x="47625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123825" y="0"/>
              </a:cxn>
              <a:cxn ang="0">
                <a:pos x="130175" y="6350"/>
              </a:cxn>
              <a:cxn ang="0">
                <a:pos x="133350" y="117475"/>
              </a:cxn>
              <a:cxn ang="0">
                <a:pos x="123825" y="133350"/>
              </a:cxn>
              <a:cxn ang="0">
                <a:pos x="82550" y="133350"/>
              </a:cxn>
              <a:cxn ang="0">
                <a:pos x="82550" y="98425"/>
              </a:cxn>
              <a:cxn ang="0">
                <a:pos x="120650" y="95250"/>
              </a:cxn>
              <a:cxn ang="0">
                <a:pos x="60325" y="47625"/>
              </a:cxn>
              <a:cxn ang="0">
                <a:pos x="60325" y="133350"/>
              </a:cxn>
              <a:cxn ang="0">
                <a:pos x="50800" y="152400"/>
              </a:cxn>
              <a:cxn ang="0">
                <a:pos x="9525" y="152400"/>
              </a:cxn>
              <a:cxn ang="0">
                <a:pos x="9525" y="114300"/>
              </a:cxn>
              <a:cxn ang="0">
                <a:pos x="41275" y="123825"/>
              </a:cxn>
              <a:cxn ang="0">
                <a:pos x="28575" y="120650"/>
              </a:cxn>
              <a:cxn ang="0">
                <a:pos x="9525" y="133350"/>
              </a:cxn>
              <a:cxn ang="0">
                <a:pos x="28575" y="146050"/>
              </a:cxn>
              <a:cxn ang="0">
                <a:pos x="47625" y="133350"/>
              </a:cxn>
              <a:cxn ang="0">
                <a:pos x="114300" y="107950"/>
              </a:cxn>
              <a:cxn ang="0">
                <a:pos x="101600" y="104775"/>
              </a:cxn>
              <a:cxn ang="0">
                <a:pos x="82550" y="117475"/>
              </a:cxn>
              <a:cxn ang="0">
                <a:pos x="88900" y="123825"/>
              </a:cxn>
              <a:cxn ang="0">
                <a:pos x="101600" y="130175"/>
              </a:cxn>
              <a:cxn ang="0">
                <a:pos x="120650" y="117475"/>
              </a:cxn>
              <a:cxn ang="0">
                <a:pos x="120650" y="117475"/>
              </a:cxn>
              <a:cxn ang="0">
                <a:pos x="114300" y="107950"/>
              </a:cxn>
            </a:cxnLst>
            <a:pathLst>
              <a:path w="42" h="50">
                <a:moveTo>
                  <a:pt x="19" y="12"/>
                </a:moveTo>
                <a:cubicBezTo>
                  <a:pt x="38" y="8"/>
                  <a:pt x="38" y="8"/>
                  <a:pt x="38" y="8"/>
                </a:cubicBezTo>
                <a:cubicBezTo>
                  <a:pt x="38" y="5"/>
                  <a:pt x="38" y="5"/>
                  <a:pt x="38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2"/>
                  <a:pt x="19" y="12"/>
                  <a:pt x="19" y="12"/>
                </a:cubicBezTo>
                <a:close/>
                <a:moveTo>
                  <a:pt x="9" y="34"/>
                </a:moveTo>
                <a:cubicBezTo>
                  <a:pt x="9" y="34"/>
                  <a:pt x="9" y="34"/>
                  <a:pt x="9" y="34"/>
                </a:cubicBezTo>
                <a:cubicBezTo>
                  <a:pt x="11" y="34"/>
                  <a:pt x="13" y="35"/>
                  <a:pt x="15" y="3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9"/>
                  <a:pt x="40" y="41"/>
                  <a:pt x="39" y="42"/>
                </a:cubicBezTo>
                <a:cubicBezTo>
                  <a:pt x="37" y="44"/>
                  <a:pt x="35" y="45"/>
                  <a:pt x="32" y="45"/>
                </a:cubicBezTo>
                <a:cubicBezTo>
                  <a:pt x="30" y="45"/>
                  <a:pt x="27" y="44"/>
                  <a:pt x="26" y="42"/>
                </a:cubicBezTo>
                <a:cubicBezTo>
                  <a:pt x="24" y="41"/>
                  <a:pt x="23" y="39"/>
                  <a:pt x="23" y="37"/>
                </a:cubicBezTo>
                <a:cubicBezTo>
                  <a:pt x="23" y="35"/>
                  <a:pt x="24" y="33"/>
                  <a:pt x="26" y="31"/>
                </a:cubicBezTo>
                <a:cubicBezTo>
                  <a:pt x="27" y="30"/>
                  <a:pt x="30" y="29"/>
                  <a:pt x="32" y="29"/>
                </a:cubicBezTo>
                <a:cubicBezTo>
                  <a:pt x="34" y="29"/>
                  <a:pt x="36" y="30"/>
                  <a:pt x="38" y="30"/>
                </a:cubicBezTo>
                <a:cubicBezTo>
                  <a:pt x="38" y="10"/>
                  <a:pt x="38" y="10"/>
                  <a:pt x="38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4"/>
                  <a:pt x="17" y="46"/>
                  <a:pt x="16" y="48"/>
                </a:cubicBezTo>
                <a:cubicBezTo>
                  <a:pt x="14" y="49"/>
                  <a:pt x="12" y="50"/>
                  <a:pt x="9" y="50"/>
                </a:cubicBezTo>
                <a:cubicBezTo>
                  <a:pt x="7" y="50"/>
                  <a:pt x="4" y="49"/>
                  <a:pt x="3" y="48"/>
                </a:cubicBezTo>
                <a:cubicBezTo>
                  <a:pt x="1" y="46"/>
                  <a:pt x="0" y="44"/>
                  <a:pt x="0" y="42"/>
                </a:cubicBezTo>
                <a:cubicBezTo>
                  <a:pt x="0" y="40"/>
                  <a:pt x="1" y="38"/>
                  <a:pt x="3" y="36"/>
                </a:cubicBezTo>
                <a:cubicBezTo>
                  <a:pt x="4" y="35"/>
                  <a:pt x="7" y="34"/>
                  <a:pt x="9" y="34"/>
                </a:cubicBezTo>
                <a:close/>
                <a:moveTo>
                  <a:pt x="13" y="39"/>
                </a:moveTo>
                <a:cubicBezTo>
                  <a:pt x="13" y="39"/>
                  <a:pt x="13" y="39"/>
                  <a:pt x="13" y="39"/>
                </a:cubicBezTo>
                <a:cubicBezTo>
                  <a:pt x="12" y="39"/>
                  <a:pt x="11" y="38"/>
                  <a:pt x="9" y="38"/>
                </a:cubicBezTo>
                <a:cubicBezTo>
                  <a:pt x="7" y="38"/>
                  <a:pt x="6" y="39"/>
                  <a:pt x="5" y="39"/>
                </a:cubicBezTo>
                <a:cubicBezTo>
                  <a:pt x="4" y="40"/>
                  <a:pt x="3" y="41"/>
                  <a:pt x="3" y="42"/>
                </a:cubicBezTo>
                <a:cubicBezTo>
                  <a:pt x="3" y="43"/>
                  <a:pt x="4" y="44"/>
                  <a:pt x="5" y="45"/>
                </a:cubicBezTo>
                <a:cubicBezTo>
                  <a:pt x="6" y="45"/>
                  <a:pt x="7" y="46"/>
                  <a:pt x="9" y="46"/>
                </a:cubicBezTo>
                <a:cubicBezTo>
                  <a:pt x="11" y="46"/>
                  <a:pt x="12" y="45"/>
                  <a:pt x="13" y="45"/>
                </a:cubicBezTo>
                <a:cubicBezTo>
                  <a:pt x="14" y="44"/>
                  <a:pt x="15" y="43"/>
                  <a:pt x="15" y="42"/>
                </a:cubicBezTo>
                <a:cubicBezTo>
                  <a:pt x="15" y="41"/>
                  <a:pt x="14" y="40"/>
                  <a:pt x="13" y="39"/>
                </a:cubicBezTo>
                <a:close/>
                <a:moveTo>
                  <a:pt x="36" y="34"/>
                </a:moveTo>
                <a:cubicBezTo>
                  <a:pt x="36" y="34"/>
                  <a:pt x="36" y="34"/>
                  <a:pt x="36" y="34"/>
                </a:cubicBezTo>
                <a:cubicBezTo>
                  <a:pt x="35" y="33"/>
                  <a:pt x="34" y="33"/>
                  <a:pt x="32" y="33"/>
                </a:cubicBezTo>
                <a:cubicBezTo>
                  <a:pt x="30" y="33"/>
                  <a:pt x="29" y="33"/>
                  <a:pt x="28" y="34"/>
                </a:cubicBezTo>
                <a:cubicBezTo>
                  <a:pt x="27" y="35"/>
                  <a:pt x="26" y="36"/>
                  <a:pt x="26" y="37"/>
                </a:cubicBezTo>
                <a:cubicBezTo>
                  <a:pt x="26" y="38"/>
                  <a:pt x="27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40"/>
                  <a:pt x="30" y="41"/>
                  <a:pt x="32" y="41"/>
                </a:cubicBezTo>
                <a:cubicBezTo>
                  <a:pt x="34" y="41"/>
                  <a:pt x="35" y="40"/>
                  <a:pt x="36" y="39"/>
                </a:cubicBezTo>
                <a:cubicBezTo>
                  <a:pt x="37" y="39"/>
                  <a:pt x="38" y="38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6"/>
                  <a:pt x="37" y="35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1" name="Freeform 38"/>
          <p:cNvSpPr>
            <a:spLocks noEditPoints="1"/>
          </p:cNvSpPr>
          <p:nvPr/>
        </p:nvSpPr>
        <p:spPr>
          <a:xfrm>
            <a:off x="3529013" y="1189038"/>
            <a:ext cx="117475" cy="158750"/>
          </a:xfrm>
          <a:custGeom>
            <a:avLst/>
            <a:gdLst/>
            <a:ahLst/>
            <a:cxnLst>
              <a:cxn ang="0">
                <a:pos x="85725" y="12700"/>
              </a:cxn>
              <a:cxn ang="0">
                <a:pos x="98425" y="73025"/>
              </a:cxn>
              <a:cxn ang="0">
                <a:pos x="85725" y="101600"/>
              </a:cxn>
              <a:cxn ang="0">
                <a:pos x="31750" y="101600"/>
              </a:cxn>
              <a:cxn ang="0">
                <a:pos x="19050" y="73025"/>
              </a:cxn>
              <a:cxn ang="0">
                <a:pos x="31750" y="12700"/>
              </a:cxn>
              <a:cxn ang="0">
                <a:pos x="31750" y="53975"/>
              </a:cxn>
              <a:cxn ang="0">
                <a:pos x="85725" y="53975"/>
              </a:cxn>
              <a:cxn ang="0">
                <a:pos x="76200" y="19050"/>
              </a:cxn>
              <a:cxn ang="0">
                <a:pos x="41275" y="19050"/>
              </a:cxn>
              <a:cxn ang="0">
                <a:pos x="31750" y="53975"/>
              </a:cxn>
              <a:cxn ang="0">
                <a:pos x="85725" y="60325"/>
              </a:cxn>
              <a:cxn ang="0">
                <a:pos x="31750" y="73025"/>
              </a:cxn>
              <a:cxn ang="0">
                <a:pos x="41275" y="92075"/>
              </a:cxn>
              <a:cxn ang="0">
                <a:pos x="76200" y="92075"/>
              </a:cxn>
              <a:cxn ang="0">
                <a:pos x="76200" y="92075"/>
              </a:cxn>
              <a:cxn ang="0">
                <a:pos x="85725" y="60325"/>
              </a:cxn>
              <a:cxn ang="0">
                <a:pos x="22225" y="158750"/>
              </a:cxn>
              <a:cxn ang="0">
                <a:pos x="57150" y="158750"/>
              </a:cxn>
              <a:cxn ang="0">
                <a:pos x="95250" y="158750"/>
              </a:cxn>
              <a:cxn ang="0">
                <a:pos x="95250" y="146050"/>
              </a:cxn>
              <a:cxn ang="0">
                <a:pos x="63500" y="133350"/>
              </a:cxn>
              <a:cxn ang="0">
                <a:pos x="114300" y="95250"/>
              </a:cxn>
              <a:cxn ang="0">
                <a:pos x="117475" y="57150"/>
              </a:cxn>
              <a:cxn ang="0">
                <a:pos x="104775" y="57150"/>
              </a:cxn>
              <a:cxn ang="0">
                <a:pos x="101600" y="92075"/>
              </a:cxn>
              <a:cxn ang="0">
                <a:pos x="57150" y="120650"/>
              </a:cxn>
              <a:cxn ang="0">
                <a:pos x="25400" y="107950"/>
              </a:cxn>
              <a:cxn ang="0">
                <a:pos x="12700" y="73025"/>
              </a:cxn>
              <a:cxn ang="0">
                <a:pos x="6350" y="50800"/>
              </a:cxn>
              <a:cxn ang="0">
                <a:pos x="0" y="73025"/>
              </a:cxn>
              <a:cxn ang="0">
                <a:pos x="15875" y="114300"/>
              </a:cxn>
              <a:cxn ang="0">
                <a:pos x="50800" y="133350"/>
              </a:cxn>
              <a:cxn ang="0">
                <a:pos x="22225" y="146050"/>
              </a:cxn>
              <a:cxn ang="0">
                <a:pos x="22225" y="158750"/>
              </a:cxn>
            </a:cxnLst>
            <a:pathLst>
              <a:path w="37" h="50">
                <a:moveTo>
                  <a:pt x="18" y="0"/>
                </a:moveTo>
                <a:cubicBezTo>
                  <a:pt x="22" y="0"/>
                  <a:pt x="25" y="1"/>
                  <a:pt x="27" y="4"/>
                </a:cubicBezTo>
                <a:cubicBezTo>
                  <a:pt x="29" y="6"/>
                  <a:pt x="31" y="9"/>
                  <a:pt x="31" y="12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7"/>
                  <a:pt x="29" y="30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5" y="34"/>
                  <a:pt x="22" y="35"/>
                  <a:pt x="18" y="35"/>
                </a:cubicBezTo>
                <a:cubicBezTo>
                  <a:pt x="15" y="35"/>
                  <a:pt x="12" y="34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8" y="29"/>
                  <a:pt x="6" y="27"/>
                  <a:pt x="6" y="23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8" y="6"/>
                  <a:pt x="10" y="4"/>
                </a:cubicBezTo>
                <a:cubicBezTo>
                  <a:pt x="12" y="1"/>
                  <a:pt x="15" y="0"/>
                  <a:pt x="18" y="0"/>
                </a:cubicBezTo>
                <a:close/>
                <a:moveTo>
                  <a:pt x="10" y="17"/>
                </a:moveTo>
                <a:cubicBezTo>
                  <a:pt x="10" y="17"/>
                  <a:pt x="10" y="17"/>
                  <a:pt x="10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0"/>
                  <a:pt x="26" y="8"/>
                  <a:pt x="24" y="6"/>
                </a:cubicBezTo>
                <a:cubicBezTo>
                  <a:pt x="23" y="5"/>
                  <a:pt x="21" y="4"/>
                  <a:pt x="18" y="4"/>
                </a:cubicBezTo>
                <a:cubicBezTo>
                  <a:pt x="16" y="4"/>
                  <a:pt x="14" y="5"/>
                  <a:pt x="13" y="6"/>
                </a:cubicBezTo>
                <a:cubicBezTo>
                  <a:pt x="11" y="8"/>
                  <a:pt x="10" y="10"/>
                  <a:pt x="10" y="12"/>
                </a:cubicBezTo>
                <a:cubicBezTo>
                  <a:pt x="10" y="17"/>
                  <a:pt x="10" y="17"/>
                  <a:pt x="10" y="17"/>
                </a:cubicBezTo>
                <a:close/>
                <a:moveTo>
                  <a:pt x="27" y="19"/>
                </a:moveTo>
                <a:cubicBezTo>
                  <a:pt x="27" y="19"/>
                  <a:pt x="27" y="19"/>
                  <a:pt x="27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5"/>
                  <a:pt x="11" y="28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31"/>
                  <a:pt x="16" y="31"/>
                  <a:pt x="18" y="31"/>
                </a:cubicBezTo>
                <a:cubicBezTo>
                  <a:pt x="21" y="31"/>
                  <a:pt x="23" y="31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6" y="28"/>
                  <a:pt x="27" y="26"/>
                  <a:pt x="27" y="23"/>
                </a:cubicBezTo>
                <a:cubicBezTo>
                  <a:pt x="27" y="19"/>
                  <a:pt x="27" y="19"/>
                  <a:pt x="27" y="19"/>
                </a:cubicBezTo>
                <a:close/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2" y="49"/>
                  <a:pt x="32" y="48"/>
                </a:cubicBezTo>
                <a:cubicBezTo>
                  <a:pt x="32" y="47"/>
                  <a:pt x="31" y="46"/>
                  <a:pt x="30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2"/>
                  <a:pt x="20" y="42"/>
                  <a:pt x="20" y="42"/>
                </a:cubicBezTo>
                <a:cubicBezTo>
                  <a:pt x="25" y="41"/>
                  <a:pt x="29" y="39"/>
                  <a:pt x="32" y="36"/>
                </a:cubicBezTo>
                <a:cubicBezTo>
                  <a:pt x="33" y="35"/>
                  <a:pt x="35" y="33"/>
                  <a:pt x="36" y="30"/>
                </a:cubicBezTo>
                <a:cubicBezTo>
                  <a:pt x="36" y="28"/>
                  <a:pt x="37" y="26"/>
                  <a:pt x="37" y="23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7"/>
                  <a:pt x="36" y="16"/>
                  <a:pt x="35" y="16"/>
                </a:cubicBezTo>
                <a:cubicBezTo>
                  <a:pt x="34" y="16"/>
                  <a:pt x="33" y="17"/>
                  <a:pt x="33" y="18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5"/>
                  <a:pt x="33" y="27"/>
                  <a:pt x="32" y="29"/>
                </a:cubicBezTo>
                <a:cubicBezTo>
                  <a:pt x="31" y="31"/>
                  <a:pt x="30" y="32"/>
                  <a:pt x="29" y="34"/>
                </a:cubicBezTo>
                <a:cubicBezTo>
                  <a:pt x="26" y="36"/>
                  <a:pt x="22" y="38"/>
                  <a:pt x="18" y="38"/>
                </a:cubicBezTo>
                <a:cubicBezTo>
                  <a:pt x="16" y="38"/>
                  <a:pt x="15" y="38"/>
                  <a:pt x="13" y="37"/>
                </a:cubicBezTo>
                <a:cubicBezTo>
                  <a:pt x="11" y="36"/>
                  <a:pt x="9" y="35"/>
                  <a:pt x="8" y="34"/>
                </a:cubicBezTo>
                <a:cubicBezTo>
                  <a:pt x="7" y="32"/>
                  <a:pt x="6" y="31"/>
                  <a:pt x="5" y="29"/>
                </a:cubicBezTo>
                <a:cubicBezTo>
                  <a:pt x="4" y="27"/>
                  <a:pt x="4" y="25"/>
                  <a:pt x="4" y="23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3" y="16"/>
                  <a:pt x="2" y="16"/>
                </a:cubicBezTo>
                <a:cubicBezTo>
                  <a:pt x="1" y="16"/>
                  <a:pt x="0" y="17"/>
                  <a:pt x="0" y="18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6"/>
                  <a:pt x="0" y="28"/>
                  <a:pt x="1" y="30"/>
                </a:cubicBezTo>
                <a:cubicBezTo>
                  <a:pt x="2" y="33"/>
                  <a:pt x="4" y="35"/>
                  <a:pt x="5" y="36"/>
                </a:cubicBezTo>
                <a:cubicBezTo>
                  <a:pt x="7" y="38"/>
                  <a:pt x="9" y="39"/>
                  <a:pt x="11" y="40"/>
                </a:cubicBezTo>
                <a:cubicBezTo>
                  <a:pt x="13" y="41"/>
                  <a:pt x="15" y="42"/>
                  <a:pt x="16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5" y="47"/>
                  <a:pt x="5" y="48"/>
                </a:cubicBezTo>
                <a:cubicBezTo>
                  <a:pt x="5" y="49"/>
                  <a:pt x="6" y="50"/>
                  <a:pt x="7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2" name="Freeform 39"/>
          <p:cNvSpPr>
            <a:spLocks noEditPoints="1"/>
          </p:cNvSpPr>
          <p:nvPr/>
        </p:nvSpPr>
        <p:spPr>
          <a:xfrm>
            <a:off x="3802063" y="1211263"/>
            <a:ext cx="158750" cy="1143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0" y="107950"/>
              </a:cxn>
              <a:cxn ang="0">
                <a:pos x="152400" y="114300"/>
              </a:cxn>
              <a:cxn ang="0">
                <a:pos x="158750" y="6350"/>
              </a:cxn>
              <a:cxn ang="0">
                <a:pos x="38100" y="101600"/>
              </a:cxn>
              <a:cxn ang="0">
                <a:pos x="44450" y="88900"/>
              </a:cxn>
              <a:cxn ang="0">
                <a:pos x="117475" y="101600"/>
              </a:cxn>
              <a:cxn ang="0">
                <a:pos x="146050" y="101600"/>
              </a:cxn>
              <a:cxn ang="0">
                <a:pos x="127000" y="101600"/>
              </a:cxn>
              <a:cxn ang="0">
                <a:pos x="114300" y="79375"/>
              </a:cxn>
              <a:cxn ang="0">
                <a:pos x="41275" y="79375"/>
              </a:cxn>
              <a:cxn ang="0">
                <a:pos x="31750" y="101600"/>
              </a:cxn>
              <a:cxn ang="0">
                <a:pos x="12700" y="12700"/>
              </a:cxn>
              <a:cxn ang="0">
                <a:pos x="146050" y="101600"/>
              </a:cxn>
              <a:cxn ang="0">
                <a:pos x="101600" y="60325"/>
              </a:cxn>
              <a:cxn ang="0">
                <a:pos x="111125" y="66675"/>
              </a:cxn>
              <a:cxn ang="0">
                <a:pos x="127000" y="50800"/>
              </a:cxn>
              <a:cxn ang="0">
                <a:pos x="111125" y="34925"/>
              </a:cxn>
              <a:cxn ang="0">
                <a:pos x="101600" y="38100"/>
              </a:cxn>
              <a:cxn ang="0">
                <a:pos x="101600" y="60325"/>
              </a:cxn>
              <a:cxn ang="0">
                <a:pos x="104775" y="44450"/>
              </a:cxn>
              <a:cxn ang="0">
                <a:pos x="111125" y="41275"/>
              </a:cxn>
              <a:cxn ang="0">
                <a:pos x="120650" y="50800"/>
              </a:cxn>
              <a:cxn ang="0">
                <a:pos x="111125" y="57150"/>
              </a:cxn>
              <a:cxn ang="0">
                <a:pos x="104775" y="57150"/>
              </a:cxn>
              <a:cxn ang="0">
                <a:pos x="104775" y="44450"/>
              </a:cxn>
              <a:cxn ang="0">
                <a:pos x="34925" y="60325"/>
              </a:cxn>
              <a:cxn ang="0">
                <a:pos x="57150" y="60325"/>
              </a:cxn>
              <a:cxn ang="0">
                <a:pos x="60325" y="50800"/>
              </a:cxn>
              <a:cxn ang="0">
                <a:pos x="57150" y="38100"/>
              </a:cxn>
              <a:cxn ang="0">
                <a:pos x="34925" y="38100"/>
              </a:cxn>
              <a:cxn ang="0">
                <a:pos x="28575" y="50800"/>
              </a:cxn>
              <a:cxn ang="0">
                <a:pos x="34925" y="60325"/>
              </a:cxn>
              <a:cxn ang="0">
                <a:pos x="38100" y="44450"/>
              </a:cxn>
              <a:cxn ang="0">
                <a:pos x="44450" y="41275"/>
              </a:cxn>
              <a:cxn ang="0">
                <a:pos x="50800" y="44450"/>
              </a:cxn>
              <a:cxn ang="0">
                <a:pos x="50800" y="57150"/>
              </a:cxn>
              <a:cxn ang="0">
                <a:pos x="38100" y="57150"/>
              </a:cxn>
              <a:cxn ang="0">
                <a:pos x="38100" y="50800"/>
              </a:cxn>
            </a:cxnLst>
            <a:pathLst>
              <a:path w="50" h="36">
                <a:moveTo>
                  <a:pt x="4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6"/>
                  <a:pt x="50" y="35"/>
                  <a:pt x="50" y="34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lose/>
                <a:moveTo>
                  <a:pt x="12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4" y="28"/>
                  <a:pt x="14" y="28"/>
                  <a:pt x="14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12" y="32"/>
                  <a:pt x="12" y="32"/>
                  <a:pt x="12" y="32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5"/>
                  <a:pt x="36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2" y="26"/>
                  <a:pt x="12" y="26"/>
                </a:cubicBezTo>
                <a:cubicBezTo>
                  <a:pt x="10" y="32"/>
                  <a:pt x="10" y="32"/>
                  <a:pt x="10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4"/>
                  <a:pt x="4" y="4"/>
                  <a:pt x="4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32"/>
                  <a:pt x="46" y="32"/>
                  <a:pt x="46" y="32"/>
                </a:cubicBezTo>
                <a:close/>
                <a:moveTo>
                  <a:pt x="32" y="19"/>
                </a:move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20"/>
                  <a:pt x="34" y="21"/>
                  <a:pt x="35" y="21"/>
                </a:cubicBezTo>
                <a:cubicBezTo>
                  <a:pt x="36" y="21"/>
                  <a:pt x="38" y="20"/>
                  <a:pt x="39" y="19"/>
                </a:cubicBezTo>
                <a:cubicBezTo>
                  <a:pt x="39" y="18"/>
                  <a:pt x="40" y="17"/>
                  <a:pt x="40" y="16"/>
                </a:cubicBezTo>
                <a:cubicBezTo>
                  <a:pt x="40" y="15"/>
                  <a:pt x="39" y="13"/>
                  <a:pt x="39" y="12"/>
                </a:cubicBezTo>
                <a:cubicBezTo>
                  <a:pt x="38" y="12"/>
                  <a:pt x="36" y="11"/>
                  <a:pt x="35" y="11"/>
                </a:cubicBezTo>
                <a:cubicBezTo>
                  <a:pt x="34" y="11"/>
                  <a:pt x="33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1" y="13"/>
                  <a:pt x="30" y="15"/>
                  <a:pt x="30" y="16"/>
                </a:cubicBezTo>
                <a:cubicBezTo>
                  <a:pt x="30" y="17"/>
                  <a:pt x="31" y="18"/>
                  <a:pt x="32" y="19"/>
                </a:cubicBezTo>
                <a:close/>
                <a:moveTo>
                  <a:pt x="33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3"/>
                  <a:pt x="35" y="13"/>
                </a:cubicBezTo>
                <a:cubicBezTo>
                  <a:pt x="36" y="13"/>
                  <a:pt x="36" y="14"/>
                  <a:pt x="37" y="14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8"/>
                </a:cubicBezTo>
                <a:cubicBezTo>
                  <a:pt x="36" y="18"/>
                  <a:pt x="36" y="18"/>
                  <a:pt x="35" y="18"/>
                </a:cubicBezTo>
                <a:cubicBezTo>
                  <a:pt x="34" y="18"/>
                  <a:pt x="34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5"/>
                  <a:pt x="33" y="15"/>
                  <a:pt x="33" y="14"/>
                </a:cubicBezTo>
                <a:close/>
                <a:moveTo>
                  <a:pt x="11" y="19"/>
                </a:moveTo>
                <a:cubicBezTo>
                  <a:pt x="11" y="19"/>
                  <a:pt x="11" y="19"/>
                  <a:pt x="11" y="19"/>
                </a:cubicBezTo>
                <a:cubicBezTo>
                  <a:pt x="12" y="20"/>
                  <a:pt x="13" y="21"/>
                  <a:pt x="14" y="21"/>
                </a:cubicBezTo>
                <a:cubicBezTo>
                  <a:pt x="16" y="21"/>
                  <a:pt x="17" y="20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18"/>
                  <a:pt x="19" y="17"/>
                  <a:pt x="19" y="16"/>
                </a:cubicBezTo>
                <a:cubicBezTo>
                  <a:pt x="19" y="15"/>
                  <a:pt x="19" y="13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6" y="11"/>
                  <a:pt x="14" y="11"/>
                </a:cubicBezTo>
                <a:cubicBezTo>
                  <a:pt x="13" y="11"/>
                  <a:pt x="12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13"/>
                  <a:pt x="9" y="15"/>
                  <a:pt x="9" y="16"/>
                </a:cubicBezTo>
                <a:cubicBezTo>
                  <a:pt x="9" y="17"/>
                  <a:pt x="10" y="18"/>
                  <a:pt x="11" y="19"/>
                </a:cubicBezTo>
                <a:cubicBezTo>
                  <a:pt x="11" y="19"/>
                  <a:pt x="11" y="19"/>
                  <a:pt x="11" y="19"/>
                </a:cubicBezTo>
                <a:close/>
                <a:moveTo>
                  <a:pt x="12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4" y="13"/>
                  <a:pt x="14" y="13"/>
                </a:cubicBezTo>
                <a:cubicBezTo>
                  <a:pt x="15" y="13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5"/>
                  <a:pt x="17" y="15"/>
                  <a:pt x="17" y="16"/>
                </a:cubicBezTo>
                <a:cubicBezTo>
                  <a:pt x="17" y="17"/>
                  <a:pt x="17" y="17"/>
                  <a:pt x="16" y="18"/>
                </a:cubicBezTo>
                <a:cubicBezTo>
                  <a:pt x="16" y="18"/>
                  <a:pt x="15" y="18"/>
                  <a:pt x="14" y="18"/>
                </a:cubicBezTo>
                <a:cubicBezTo>
                  <a:pt x="14" y="18"/>
                  <a:pt x="13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5"/>
                  <a:pt x="12" y="15"/>
                  <a:pt x="12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3" name="Freeform 40"/>
          <p:cNvSpPr>
            <a:spLocks noEditPoints="1"/>
          </p:cNvSpPr>
          <p:nvPr/>
        </p:nvSpPr>
        <p:spPr>
          <a:xfrm>
            <a:off x="4094163" y="1198563"/>
            <a:ext cx="160337" cy="142875"/>
          </a:xfrm>
          <a:custGeom>
            <a:avLst/>
            <a:gdLst/>
            <a:ahLst/>
            <a:cxnLst>
              <a:cxn ang="0">
                <a:pos x="6413" y="142875"/>
              </a:cxn>
              <a:cxn ang="0">
                <a:pos x="0" y="136525"/>
              </a:cxn>
              <a:cxn ang="0">
                <a:pos x="6413" y="130175"/>
              </a:cxn>
              <a:cxn ang="0">
                <a:pos x="153924" y="130175"/>
              </a:cxn>
              <a:cxn ang="0">
                <a:pos x="160337" y="136525"/>
              </a:cxn>
              <a:cxn ang="0">
                <a:pos x="153924" y="142875"/>
              </a:cxn>
              <a:cxn ang="0">
                <a:pos x="6413" y="142875"/>
              </a:cxn>
              <a:cxn ang="0">
                <a:pos x="16034" y="38100"/>
              </a:cxn>
              <a:cxn ang="0">
                <a:pos x="16034" y="38100"/>
              </a:cxn>
              <a:cxn ang="0">
                <a:pos x="22447" y="31750"/>
              </a:cxn>
              <a:cxn ang="0">
                <a:pos x="28861" y="38100"/>
              </a:cxn>
              <a:cxn ang="0">
                <a:pos x="28861" y="117475"/>
              </a:cxn>
              <a:cxn ang="0">
                <a:pos x="22447" y="123825"/>
              </a:cxn>
              <a:cxn ang="0">
                <a:pos x="16034" y="117475"/>
              </a:cxn>
              <a:cxn ang="0">
                <a:pos x="16034" y="38100"/>
              </a:cxn>
              <a:cxn ang="0">
                <a:pos x="128270" y="25400"/>
              </a:cxn>
              <a:cxn ang="0">
                <a:pos x="128270" y="25400"/>
              </a:cxn>
              <a:cxn ang="0">
                <a:pos x="134683" y="19050"/>
              </a:cxn>
              <a:cxn ang="0">
                <a:pos x="141097" y="25400"/>
              </a:cxn>
              <a:cxn ang="0">
                <a:pos x="141097" y="117475"/>
              </a:cxn>
              <a:cxn ang="0">
                <a:pos x="134683" y="123825"/>
              </a:cxn>
              <a:cxn ang="0">
                <a:pos x="128270" y="117475"/>
              </a:cxn>
              <a:cxn ang="0">
                <a:pos x="128270" y="25400"/>
              </a:cxn>
              <a:cxn ang="0">
                <a:pos x="102616" y="6350"/>
              </a:cxn>
              <a:cxn ang="0">
                <a:pos x="102616" y="6350"/>
              </a:cxn>
              <a:cxn ang="0">
                <a:pos x="109029" y="0"/>
              </a:cxn>
              <a:cxn ang="0">
                <a:pos x="112236" y="6350"/>
              </a:cxn>
              <a:cxn ang="0">
                <a:pos x="112236" y="117475"/>
              </a:cxn>
              <a:cxn ang="0">
                <a:pos x="109029" y="123825"/>
              </a:cxn>
              <a:cxn ang="0">
                <a:pos x="102616" y="117475"/>
              </a:cxn>
              <a:cxn ang="0">
                <a:pos x="102616" y="6350"/>
              </a:cxn>
              <a:cxn ang="0">
                <a:pos x="73755" y="47625"/>
              </a:cxn>
              <a:cxn ang="0">
                <a:pos x="73755" y="47625"/>
              </a:cxn>
              <a:cxn ang="0">
                <a:pos x="80169" y="41275"/>
              </a:cxn>
              <a:cxn ang="0">
                <a:pos x="86582" y="47625"/>
              </a:cxn>
              <a:cxn ang="0">
                <a:pos x="86582" y="117475"/>
              </a:cxn>
              <a:cxn ang="0">
                <a:pos x="80169" y="123825"/>
              </a:cxn>
              <a:cxn ang="0">
                <a:pos x="73755" y="117475"/>
              </a:cxn>
              <a:cxn ang="0">
                <a:pos x="73755" y="47625"/>
              </a:cxn>
              <a:cxn ang="0">
                <a:pos x="44894" y="76200"/>
              </a:cxn>
              <a:cxn ang="0">
                <a:pos x="44894" y="76200"/>
              </a:cxn>
              <a:cxn ang="0">
                <a:pos x="51308" y="69850"/>
              </a:cxn>
              <a:cxn ang="0">
                <a:pos x="57721" y="76200"/>
              </a:cxn>
              <a:cxn ang="0">
                <a:pos x="57721" y="117475"/>
              </a:cxn>
              <a:cxn ang="0">
                <a:pos x="51308" y="123825"/>
              </a:cxn>
              <a:cxn ang="0">
                <a:pos x="44894" y="117475"/>
              </a:cxn>
              <a:cxn ang="0">
                <a:pos x="44894" y="76200"/>
              </a:cxn>
            </a:cxnLst>
            <a:pathLst>
              <a:path w="50" h="45">
                <a:moveTo>
                  <a:pt x="2" y="45"/>
                </a:moveTo>
                <a:cubicBezTo>
                  <a:pt x="1" y="45"/>
                  <a:pt x="0" y="44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1"/>
                  <a:pt x="50" y="42"/>
                  <a:pt x="50" y="43"/>
                </a:cubicBezTo>
                <a:cubicBezTo>
                  <a:pt x="50" y="44"/>
                  <a:pt x="49" y="45"/>
                  <a:pt x="48" y="45"/>
                </a:cubicBezTo>
                <a:cubicBezTo>
                  <a:pt x="2" y="45"/>
                  <a:pt x="2" y="45"/>
                  <a:pt x="2" y="45"/>
                </a:cubicBezTo>
                <a:close/>
                <a:moveTo>
                  <a:pt x="5" y="12"/>
                </a:moveTo>
                <a:cubicBezTo>
                  <a:pt x="5" y="12"/>
                  <a:pt x="5" y="12"/>
                  <a:pt x="5" y="12"/>
                </a:cubicBezTo>
                <a:cubicBezTo>
                  <a:pt x="5" y="11"/>
                  <a:pt x="6" y="10"/>
                  <a:pt x="7" y="10"/>
                </a:cubicBezTo>
                <a:cubicBezTo>
                  <a:pt x="8" y="10"/>
                  <a:pt x="9" y="11"/>
                  <a:pt x="9" y="12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8"/>
                  <a:pt x="8" y="39"/>
                  <a:pt x="7" y="39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12"/>
                  <a:pt x="5" y="12"/>
                  <a:pt x="5" y="12"/>
                </a:cubicBezTo>
                <a:close/>
                <a:moveTo>
                  <a:pt x="40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1" y="6"/>
                  <a:pt x="42" y="6"/>
                </a:cubicBezTo>
                <a:cubicBezTo>
                  <a:pt x="43" y="6"/>
                  <a:pt x="44" y="7"/>
                  <a:pt x="44" y="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8"/>
                  <a:pt x="43" y="39"/>
                  <a:pt x="42" y="39"/>
                </a:cubicBezTo>
                <a:cubicBezTo>
                  <a:pt x="41" y="39"/>
                  <a:pt x="40" y="38"/>
                  <a:pt x="40" y="37"/>
                </a:cubicBezTo>
                <a:cubicBezTo>
                  <a:pt x="40" y="8"/>
                  <a:pt x="40" y="8"/>
                  <a:pt x="40" y="8"/>
                </a:cubicBezTo>
                <a:close/>
                <a:moveTo>
                  <a:pt x="32" y="2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2" y="0"/>
                  <a:pt x="34" y="0"/>
                </a:cubicBezTo>
                <a:cubicBezTo>
                  <a:pt x="35" y="0"/>
                  <a:pt x="35" y="1"/>
                  <a:pt x="35" y="2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8"/>
                  <a:pt x="35" y="39"/>
                  <a:pt x="34" y="39"/>
                </a:cubicBezTo>
                <a:cubicBezTo>
                  <a:pt x="32" y="39"/>
                  <a:pt x="32" y="38"/>
                  <a:pt x="32" y="37"/>
                </a:cubicBezTo>
                <a:cubicBezTo>
                  <a:pt x="32" y="2"/>
                  <a:pt x="32" y="2"/>
                  <a:pt x="32" y="2"/>
                </a:cubicBezTo>
                <a:close/>
                <a:moveTo>
                  <a:pt x="23" y="15"/>
                </a:moveTo>
                <a:cubicBezTo>
                  <a:pt x="23" y="15"/>
                  <a:pt x="23" y="15"/>
                  <a:pt x="23" y="15"/>
                </a:cubicBezTo>
                <a:cubicBezTo>
                  <a:pt x="23" y="14"/>
                  <a:pt x="24" y="13"/>
                  <a:pt x="25" y="13"/>
                </a:cubicBezTo>
                <a:cubicBezTo>
                  <a:pt x="26" y="13"/>
                  <a:pt x="27" y="14"/>
                  <a:pt x="27" y="1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8"/>
                  <a:pt x="26" y="39"/>
                  <a:pt x="25" y="39"/>
                </a:cubicBezTo>
                <a:cubicBezTo>
                  <a:pt x="24" y="39"/>
                  <a:pt x="23" y="38"/>
                  <a:pt x="23" y="37"/>
                </a:cubicBezTo>
                <a:cubicBezTo>
                  <a:pt x="23" y="15"/>
                  <a:pt x="23" y="15"/>
                  <a:pt x="23" y="15"/>
                </a:cubicBezTo>
                <a:close/>
                <a:moveTo>
                  <a:pt x="14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2"/>
                  <a:pt x="15" y="22"/>
                  <a:pt x="16" y="22"/>
                </a:cubicBezTo>
                <a:cubicBezTo>
                  <a:pt x="17" y="22"/>
                  <a:pt x="18" y="22"/>
                  <a:pt x="18" y="24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7" y="39"/>
                  <a:pt x="16" y="39"/>
                </a:cubicBezTo>
                <a:cubicBezTo>
                  <a:pt x="15" y="39"/>
                  <a:pt x="14" y="38"/>
                  <a:pt x="14" y="37"/>
                </a:cubicBezTo>
                <a:cubicBezTo>
                  <a:pt x="14" y="24"/>
                  <a:pt x="14" y="24"/>
                  <a:pt x="14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4" name="Freeform 41"/>
          <p:cNvSpPr>
            <a:spLocks noEditPoints="1"/>
          </p:cNvSpPr>
          <p:nvPr/>
        </p:nvSpPr>
        <p:spPr>
          <a:xfrm>
            <a:off x="4375150" y="1198563"/>
            <a:ext cx="161925" cy="142875"/>
          </a:xfrm>
          <a:custGeom>
            <a:avLst/>
            <a:gdLst/>
            <a:ahLst/>
            <a:cxnLst>
              <a:cxn ang="0">
                <a:pos x="79375" y="41275"/>
              </a:cxn>
              <a:cxn ang="0">
                <a:pos x="85725" y="117475"/>
              </a:cxn>
              <a:cxn ang="0">
                <a:pos x="73025" y="117475"/>
              </a:cxn>
              <a:cxn ang="0">
                <a:pos x="127000" y="95250"/>
              </a:cxn>
              <a:cxn ang="0">
                <a:pos x="133350" y="88900"/>
              </a:cxn>
              <a:cxn ang="0">
                <a:pos x="139700" y="107950"/>
              </a:cxn>
              <a:cxn ang="0">
                <a:pos x="161925" y="114300"/>
              </a:cxn>
              <a:cxn ang="0">
                <a:pos x="139700" y="120650"/>
              </a:cxn>
              <a:cxn ang="0">
                <a:pos x="133350" y="142875"/>
              </a:cxn>
              <a:cxn ang="0">
                <a:pos x="127000" y="120650"/>
              </a:cxn>
              <a:cxn ang="0">
                <a:pos x="107950" y="114300"/>
              </a:cxn>
              <a:cxn ang="0">
                <a:pos x="127000" y="107950"/>
              </a:cxn>
              <a:cxn ang="0">
                <a:pos x="44450" y="76200"/>
              </a:cxn>
              <a:cxn ang="0">
                <a:pos x="50800" y="69850"/>
              </a:cxn>
              <a:cxn ang="0">
                <a:pos x="57150" y="117475"/>
              </a:cxn>
              <a:cxn ang="0">
                <a:pos x="44450" y="117475"/>
              </a:cxn>
              <a:cxn ang="0">
                <a:pos x="6350" y="142875"/>
              </a:cxn>
              <a:cxn ang="0">
                <a:pos x="0" y="136525"/>
              </a:cxn>
              <a:cxn ang="0">
                <a:pos x="92075" y="130175"/>
              </a:cxn>
              <a:cxn ang="0">
                <a:pos x="92075" y="142875"/>
              </a:cxn>
              <a:cxn ang="0">
                <a:pos x="15875" y="38100"/>
              </a:cxn>
              <a:cxn ang="0">
                <a:pos x="22225" y="31750"/>
              </a:cxn>
              <a:cxn ang="0">
                <a:pos x="28575" y="117475"/>
              </a:cxn>
              <a:cxn ang="0">
                <a:pos x="15875" y="117475"/>
              </a:cxn>
              <a:cxn ang="0">
                <a:pos x="130175" y="25400"/>
              </a:cxn>
              <a:cxn ang="0">
                <a:pos x="133350" y="19050"/>
              </a:cxn>
              <a:cxn ang="0">
                <a:pos x="139700" y="73025"/>
              </a:cxn>
              <a:cxn ang="0">
                <a:pos x="130175" y="73025"/>
              </a:cxn>
              <a:cxn ang="0">
                <a:pos x="101600" y="6350"/>
              </a:cxn>
              <a:cxn ang="0">
                <a:pos x="107950" y="0"/>
              </a:cxn>
              <a:cxn ang="0">
                <a:pos x="114300" y="79375"/>
              </a:cxn>
              <a:cxn ang="0">
                <a:pos x="101600" y="79375"/>
              </a:cxn>
            </a:cxnLst>
            <a:pathLst>
              <a:path w="51" h="45">
                <a:moveTo>
                  <a:pt x="23" y="15"/>
                </a:moveTo>
                <a:cubicBezTo>
                  <a:pt x="23" y="14"/>
                  <a:pt x="24" y="13"/>
                  <a:pt x="25" y="13"/>
                </a:cubicBezTo>
                <a:cubicBezTo>
                  <a:pt x="26" y="13"/>
                  <a:pt x="27" y="14"/>
                  <a:pt x="27" y="1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8"/>
                  <a:pt x="26" y="39"/>
                  <a:pt x="25" y="39"/>
                </a:cubicBezTo>
                <a:cubicBezTo>
                  <a:pt x="24" y="39"/>
                  <a:pt x="23" y="38"/>
                  <a:pt x="23" y="37"/>
                </a:cubicBezTo>
                <a:cubicBezTo>
                  <a:pt x="23" y="15"/>
                  <a:pt x="23" y="15"/>
                  <a:pt x="23" y="15"/>
                </a:cubicBezTo>
                <a:close/>
                <a:moveTo>
                  <a:pt x="40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41" y="28"/>
                  <a:pt x="42" y="28"/>
                </a:cubicBezTo>
                <a:cubicBezTo>
                  <a:pt x="43" y="28"/>
                  <a:pt x="44" y="29"/>
                  <a:pt x="44" y="30"/>
                </a:cubicBezTo>
                <a:cubicBezTo>
                  <a:pt x="44" y="34"/>
                  <a:pt x="44" y="34"/>
                  <a:pt x="44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1" y="35"/>
                  <a:pt x="51" y="36"/>
                </a:cubicBezTo>
                <a:cubicBezTo>
                  <a:pt x="51" y="37"/>
                  <a:pt x="50" y="38"/>
                  <a:pt x="49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4"/>
                  <a:pt x="43" y="45"/>
                  <a:pt x="42" y="45"/>
                </a:cubicBezTo>
                <a:cubicBezTo>
                  <a:pt x="41" y="45"/>
                  <a:pt x="40" y="44"/>
                  <a:pt x="40" y="43"/>
                </a:cubicBezTo>
                <a:cubicBezTo>
                  <a:pt x="40" y="38"/>
                  <a:pt x="40" y="38"/>
                  <a:pt x="40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7"/>
                  <a:pt x="34" y="36"/>
                </a:cubicBezTo>
                <a:cubicBezTo>
                  <a:pt x="34" y="35"/>
                  <a:pt x="35" y="34"/>
                  <a:pt x="36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0"/>
                  <a:pt x="40" y="30"/>
                  <a:pt x="40" y="30"/>
                </a:cubicBezTo>
                <a:close/>
                <a:moveTo>
                  <a:pt x="14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2"/>
                  <a:pt x="15" y="22"/>
                  <a:pt x="16" y="22"/>
                </a:cubicBezTo>
                <a:cubicBezTo>
                  <a:pt x="17" y="22"/>
                  <a:pt x="18" y="22"/>
                  <a:pt x="18" y="24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7" y="39"/>
                  <a:pt x="16" y="39"/>
                </a:cubicBezTo>
                <a:cubicBezTo>
                  <a:pt x="15" y="39"/>
                  <a:pt x="14" y="38"/>
                  <a:pt x="14" y="37"/>
                </a:cubicBezTo>
                <a:cubicBezTo>
                  <a:pt x="14" y="24"/>
                  <a:pt x="14" y="24"/>
                  <a:pt x="14" y="24"/>
                </a:cubicBezTo>
                <a:close/>
                <a:moveTo>
                  <a:pt x="2" y="45"/>
                </a:move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0" y="41"/>
                  <a:pt x="31" y="42"/>
                  <a:pt x="31" y="43"/>
                </a:cubicBezTo>
                <a:cubicBezTo>
                  <a:pt x="31" y="44"/>
                  <a:pt x="30" y="45"/>
                  <a:pt x="29" y="45"/>
                </a:cubicBezTo>
                <a:cubicBezTo>
                  <a:pt x="2" y="45"/>
                  <a:pt x="2" y="45"/>
                  <a:pt x="2" y="45"/>
                </a:cubicBezTo>
                <a:close/>
                <a:moveTo>
                  <a:pt x="5" y="12"/>
                </a:moveTo>
                <a:cubicBezTo>
                  <a:pt x="5" y="12"/>
                  <a:pt x="5" y="12"/>
                  <a:pt x="5" y="12"/>
                </a:cubicBezTo>
                <a:cubicBezTo>
                  <a:pt x="5" y="11"/>
                  <a:pt x="6" y="10"/>
                  <a:pt x="7" y="10"/>
                </a:cubicBezTo>
                <a:cubicBezTo>
                  <a:pt x="8" y="10"/>
                  <a:pt x="9" y="11"/>
                  <a:pt x="9" y="12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8"/>
                  <a:pt x="8" y="39"/>
                  <a:pt x="7" y="39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12"/>
                  <a:pt x="5" y="12"/>
                  <a:pt x="5" y="12"/>
                </a:cubicBezTo>
                <a:close/>
                <a:moveTo>
                  <a:pt x="41" y="8"/>
                </a:moveTo>
                <a:cubicBezTo>
                  <a:pt x="41" y="8"/>
                  <a:pt x="41" y="8"/>
                  <a:pt x="41" y="8"/>
                </a:cubicBezTo>
                <a:cubicBezTo>
                  <a:pt x="41" y="7"/>
                  <a:pt x="41" y="6"/>
                  <a:pt x="42" y="6"/>
                </a:cubicBezTo>
                <a:cubicBezTo>
                  <a:pt x="43" y="6"/>
                  <a:pt x="44" y="7"/>
                  <a:pt x="44" y="8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4"/>
                  <a:pt x="43" y="25"/>
                  <a:pt x="42" y="25"/>
                </a:cubicBezTo>
                <a:cubicBezTo>
                  <a:pt x="41" y="25"/>
                  <a:pt x="41" y="24"/>
                  <a:pt x="41" y="23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32" y="2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3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6"/>
                  <a:pt x="35" y="27"/>
                  <a:pt x="34" y="27"/>
                </a:cubicBezTo>
                <a:cubicBezTo>
                  <a:pt x="33" y="27"/>
                  <a:pt x="32" y="26"/>
                  <a:pt x="32" y="25"/>
                </a:cubicBezTo>
                <a:cubicBezTo>
                  <a:pt x="32" y="2"/>
                  <a:pt x="32" y="2"/>
                  <a:pt x="32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5" name="Freeform 42"/>
          <p:cNvSpPr>
            <a:spLocks noEditPoints="1"/>
          </p:cNvSpPr>
          <p:nvPr/>
        </p:nvSpPr>
        <p:spPr>
          <a:xfrm>
            <a:off x="2655888" y="1198563"/>
            <a:ext cx="158750" cy="139700"/>
          </a:xfrm>
          <a:custGeom>
            <a:avLst/>
            <a:gdLst/>
            <a:ahLst/>
            <a:cxnLst>
              <a:cxn ang="0">
                <a:pos x="6350" y="47625"/>
              </a:cxn>
              <a:cxn ang="0">
                <a:pos x="12700" y="47625"/>
              </a:cxn>
              <a:cxn ang="0">
                <a:pos x="12700" y="6350"/>
              </a:cxn>
              <a:cxn ang="0">
                <a:pos x="19050" y="0"/>
              </a:cxn>
              <a:cxn ang="0">
                <a:pos x="19050" y="0"/>
              </a:cxn>
              <a:cxn ang="0">
                <a:pos x="63500" y="0"/>
              </a:cxn>
              <a:cxn ang="0">
                <a:pos x="69850" y="3175"/>
              </a:cxn>
              <a:cxn ang="0">
                <a:pos x="88900" y="25400"/>
              </a:cxn>
              <a:cxn ang="0">
                <a:pos x="142875" y="25400"/>
              </a:cxn>
              <a:cxn ang="0">
                <a:pos x="149225" y="31750"/>
              </a:cxn>
              <a:cxn ang="0">
                <a:pos x="149225" y="31750"/>
              </a:cxn>
              <a:cxn ang="0">
                <a:pos x="149225" y="47625"/>
              </a:cxn>
              <a:cxn ang="0">
                <a:pos x="155575" y="47625"/>
              </a:cxn>
              <a:cxn ang="0">
                <a:pos x="158750" y="53975"/>
              </a:cxn>
              <a:cxn ang="0">
                <a:pos x="158750" y="53975"/>
              </a:cxn>
              <a:cxn ang="0">
                <a:pos x="149225" y="133350"/>
              </a:cxn>
              <a:cxn ang="0">
                <a:pos x="149225" y="136525"/>
              </a:cxn>
              <a:cxn ang="0">
                <a:pos x="142875" y="139700"/>
              </a:cxn>
              <a:cxn ang="0">
                <a:pos x="142875" y="139700"/>
              </a:cxn>
              <a:cxn ang="0">
                <a:pos x="19050" y="139700"/>
              </a:cxn>
              <a:cxn ang="0">
                <a:pos x="12700" y="136525"/>
              </a:cxn>
              <a:cxn ang="0">
                <a:pos x="9525" y="133350"/>
              </a:cxn>
              <a:cxn ang="0">
                <a:pos x="0" y="53975"/>
              </a:cxn>
              <a:cxn ang="0">
                <a:pos x="6350" y="47625"/>
              </a:cxn>
              <a:cxn ang="0">
                <a:pos x="6350" y="47625"/>
              </a:cxn>
              <a:cxn ang="0">
                <a:pos x="25400" y="47625"/>
              </a:cxn>
              <a:cxn ang="0">
                <a:pos x="25400" y="47625"/>
              </a:cxn>
              <a:cxn ang="0">
                <a:pos x="136525" y="47625"/>
              </a:cxn>
              <a:cxn ang="0">
                <a:pos x="136525" y="38100"/>
              </a:cxn>
              <a:cxn ang="0">
                <a:pos x="85725" y="38100"/>
              </a:cxn>
              <a:cxn ang="0">
                <a:pos x="85725" y="38100"/>
              </a:cxn>
              <a:cxn ang="0">
                <a:pos x="82550" y="38100"/>
              </a:cxn>
              <a:cxn ang="0">
                <a:pos x="60325" y="12700"/>
              </a:cxn>
              <a:cxn ang="0">
                <a:pos x="25400" y="12700"/>
              </a:cxn>
              <a:cxn ang="0">
                <a:pos x="25400" y="47625"/>
              </a:cxn>
              <a:cxn ang="0">
                <a:pos x="146050" y="60325"/>
              </a:cxn>
              <a:cxn ang="0">
                <a:pos x="146050" y="60325"/>
              </a:cxn>
              <a:cxn ang="0">
                <a:pos x="142875" y="60325"/>
              </a:cxn>
              <a:cxn ang="0">
                <a:pos x="142875" y="60325"/>
              </a:cxn>
              <a:cxn ang="0">
                <a:pos x="142875" y="60325"/>
              </a:cxn>
              <a:cxn ang="0">
                <a:pos x="19050" y="60325"/>
              </a:cxn>
              <a:cxn ang="0">
                <a:pos x="19050" y="60325"/>
              </a:cxn>
              <a:cxn ang="0">
                <a:pos x="12700" y="60325"/>
              </a:cxn>
              <a:cxn ang="0">
                <a:pos x="22225" y="127000"/>
              </a:cxn>
              <a:cxn ang="0">
                <a:pos x="139700" y="127000"/>
              </a:cxn>
              <a:cxn ang="0">
                <a:pos x="146050" y="60325"/>
              </a:cxn>
            </a:cxnLst>
            <a:pathLst>
              <a:path w="50" h="44">
                <a:moveTo>
                  <a:pt x="2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8" y="8"/>
                  <a:pt x="28" y="8"/>
                  <a:pt x="28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6" y="8"/>
                  <a:pt x="47" y="9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5"/>
                  <a:pt x="47" y="15"/>
                  <a:pt x="47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0" y="15"/>
                  <a:pt x="50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3"/>
                  <a:pt x="47" y="43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4" y="43"/>
                </a:cubicBezTo>
                <a:cubicBezTo>
                  <a:pt x="4" y="43"/>
                  <a:pt x="3" y="42"/>
                  <a:pt x="3" y="4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1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lose/>
                <a:moveTo>
                  <a:pt x="8" y="15"/>
                </a:moveTo>
                <a:cubicBezTo>
                  <a:pt x="8" y="15"/>
                  <a:pt x="8" y="15"/>
                  <a:pt x="8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2"/>
                  <a:pt x="43" y="12"/>
                  <a:pt x="4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6" y="12"/>
                  <a:pt x="26" y="12"/>
                </a:cubicBezTo>
                <a:cubicBezTo>
                  <a:pt x="19" y="4"/>
                  <a:pt x="19" y="4"/>
                  <a:pt x="1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15"/>
                  <a:pt x="8" y="15"/>
                  <a:pt x="8" y="15"/>
                </a:cubicBezTo>
                <a:close/>
                <a:moveTo>
                  <a:pt x="46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7" y="40"/>
                  <a:pt x="7" y="40"/>
                  <a:pt x="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19"/>
                  <a:pt x="46" y="19"/>
                  <a:pt x="46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6" name="Freeform 43"/>
          <p:cNvSpPr>
            <a:spLocks noEditPoints="1"/>
          </p:cNvSpPr>
          <p:nvPr/>
        </p:nvSpPr>
        <p:spPr>
          <a:xfrm>
            <a:off x="2111375" y="1517650"/>
            <a:ext cx="144463" cy="117475"/>
          </a:xfrm>
          <a:custGeom>
            <a:avLst/>
            <a:gdLst/>
            <a:ahLst/>
            <a:cxnLst>
              <a:cxn ang="0">
                <a:pos x="0" y="95250"/>
              </a:cxn>
              <a:cxn ang="0">
                <a:pos x="12841" y="88900"/>
              </a:cxn>
              <a:cxn ang="0">
                <a:pos x="48154" y="63500"/>
              </a:cxn>
              <a:cxn ang="0">
                <a:pos x="57785" y="76200"/>
              </a:cxn>
              <a:cxn ang="0">
                <a:pos x="12841" y="101600"/>
              </a:cxn>
              <a:cxn ang="0">
                <a:pos x="144463" y="28575"/>
              </a:cxn>
              <a:cxn ang="0">
                <a:pos x="131622" y="38100"/>
              </a:cxn>
              <a:cxn ang="0">
                <a:pos x="121991" y="47625"/>
              </a:cxn>
              <a:cxn ang="0">
                <a:pos x="115570" y="44450"/>
              </a:cxn>
              <a:cxn ang="0">
                <a:pos x="109150" y="31750"/>
              </a:cxn>
              <a:cxn ang="0">
                <a:pos x="73837" y="53975"/>
              </a:cxn>
              <a:cxn ang="0">
                <a:pos x="64206" y="44450"/>
              </a:cxn>
              <a:cxn ang="0">
                <a:pos x="109150" y="19050"/>
              </a:cxn>
              <a:cxn ang="0">
                <a:pos x="115570" y="6350"/>
              </a:cxn>
              <a:cxn ang="0">
                <a:pos x="121991" y="3175"/>
              </a:cxn>
              <a:cxn ang="0">
                <a:pos x="144463" y="22225"/>
              </a:cxn>
              <a:cxn ang="0">
                <a:pos x="144463" y="28575"/>
              </a:cxn>
              <a:cxn ang="0">
                <a:pos x="134832" y="25400"/>
              </a:cxn>
              <a:cxn ang="0">
                <a:pos x="125201" y="34925"/>
              </a:cxn>
              <a:cxn ang="0">
                <a:pos x="144463" y="98425"/>
              </a:cxn>
              <a:cxn ang="0">
                <a:pos x="144463" y="98425"/>
              </a:cxn>
              <a:cxn ang="0">
                <a:pos x="131622" y="82550"/>
              </a:cxn>
              <a:cxn ang="0">
                <a:pos x="118781" y="69850"/>
              </a:cxn>
              <a:cxn ang="0">
                <a:pos x="115570" y="88900"/>
              </a:cxn>
              <a:cxn ang="0">
                <a:pos x="102729" y="88900"/>
              </a:cxn>
              <a:cxn ang="0">
                <a:pos x="22472" y="19050"/>
              </a:cxn>
              <a:cxn ang="0">
                <a:pos x="6421" y="19050"/>
              </a:cxn>
              <a:cxn ang="0">
                <a:pos x="6421" y="31750"/>
              </a:cxn>
              <a:cxn ang="0">
                <a:pos x="22472" y="31750"/>
              </a:cxn>
              <a:cxn ang="0">
                <a:pos x="102729" y="101600"/>
              </a:cxn>
              <a:cxn ang="0">
                <a:pos x="115570" y="101600"/>
              </a:cxn>
              <a:cxn ang="0">
                <a:pos x="118781" y="117475"/>
              </a:cxn>
              <a:cxn ang="0">
                <a:pos x="131622" y="107950"/>
              </a:cxn>
              <a:cxn ang="0">
                <a:pos x="134832" y="95250"/>
              </a:cxn>
              <a:cxn ang="0">
                <a:pos x="125201" y="104775"/>
              </a:cxn>
              <a:cxn ang="0">
                <a:pos x="128412" y="85725"/>
              </a:cxn>
            </a:cxnLst>
            <a:pathLst>
              <a:path w="45" h="37">
                <a:moveTo>
                  <a:pt x="2" y="32"/>
                </a:moveTo>
                <a:cubicBezTo>
                  <a:pt x="1" y="32"/>
                  <a:pt x="0" y="31"/>
                  <a:pt x="0" y="30"/>
                </a:cubicBezTo>
                <a:cubicBezTo>
                  <a:pt x="0" y="29"/>
                  <a:pt x="1" y="28"/>
                  <a:pt x="2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9" y="28"/>
                  <a:pt x="12" y="24"/>
                  <a:pt x="15" y="20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3"/>
                  <a:pt x="18" y="24"/>
                </a:cubicBezTo>
                <a:cubicBezTo>
                  <a:pt x="14" y="28"/>
                  <a:pt x="11" y="32"/>
                  <a:pt x="7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2" y="32"/>
                  <a:pt x="2" y="32"/>
                </a:cubicBezTo>
                <a:close/>
                <a:moveTo>
                  <a:pt x="45" y="9"/>
                </a:moveTo>
                <a:cubicBezTo>
                  <a:pt x="45" y="9"/>
                  <a:pt x="45" y="9"/>
                  <a:pt x="45" y="9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6"/>
                  <a:pt x="37" y="16"/>
                  <a:pt x="37" y="15"/>
                </a:cubicBezTo>
                <a:cubicBezTo>
                  <a:pt x="36" y="15"/>
                  <a:pt x="36" y="14"/>
                  <a:pt x="36" y="14"/>
                </a:cubicBezTo>
                <a:cubicBezTo>
                  <a:pt x="36" y="10"/>
                  <a:pt x="36" y="10"/>
                  <a:pt x="36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29" y="10"/>
                  <a:pt x="26" y="13"/>
                  <a:pt x="23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6"/>
                  <a:pt x="21" y="15"/>
                  <a:pt x="20" y="14"/>
                </a:cubicBezTo>
                <a:cubicBezTo>
                  <a:pt x="24" y="10"/>
                  <a:pt x="28" y="6"/>
                  <a:pt x="32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7" y="0"/>
                  <a:pt x="37" y="0"/>
                </a:cubicBezTo>
                <a:cubicBezTo>
                  <a:pt x="38" y="0"/>
                  <a:pt x="38" y="1"/>
                  <a:pt x="38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8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lose/>
                <a:moveTo>
                  <a:pt x="42" y="8"/>
                </a:moveTo>
                <a:cubicBezTo>
                  <a:pt x="42" y="8"/>
                  <a:pt x="42" y="8"/>
                  <a:pt x="42" y="8"/>
                </a:cubicBezTo>
                <a:cubicBezTo>
                  <a:pt x="41" y="7"/>
                  <a:pt x="40" y="6"/>
                  <a:pt x="39" y="4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0"/>
                  <a:pt x="41" y="9"/>
                  <a:pt x="42" y="8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0"/>
                  <a:pt x="45" y="29"/>
                  <a:pt x="45" y="29"/>
                </a:cubicBezTo>
                <a:cubicBezTo>
                  <a:pt x="41" y="26"/>
                  <a:pt x="41" y="26"/>
                  <a:pt x="41" y="26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7" y="22"/>
                </a:cubicBezTo>
                <a:cubicBezTo>
                  <a:pt x="37" y="22"/>
                  <a:pt x="36" y="23"/>
                  <a:pt x="36" y="23"/>
                </a:cubicBezTo>
                <a:cubicBezTo>
                  <a:pt x="36" y="28"/>
                  <a:pt x="36" y="28"/>
                  <a:pt x="36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28" y="28"/>
                  <a:pt x="24" y="23"/>
                  <a:pt x="21" y="18"/>
                </a:cubicBezTo>
                <a:cubicBezTo>
                  <a:pt x="16" y="12"/>
                  <a:pt x="12" y="6"/>
                  <a:pt x="7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7"/>
                  <a:pt x="0" y="8"/>
                </a:cubicBezTo>
                <a:cubicBezTo>
                  <a:pt x="0" y="9"/>
                  <a:pt x="1" y="10"/>
                  <a:pt x="2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10" y="10"/>
                  <a:pt x="14" y="15"/>
                  <a:pt x="18" y="20"/>
                </a:cubicBezTo>
                <a:cubicBezTo>
                  <a:pt x="22" y="26"/>
                  <a:pt x="26" y="32"/>
                  <a:pt x="32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7"/>
                  <a:pt x="37" y="37"/>
                </a:cubicBezTo>
                <a:cubicBezTo>
                  <a:pt x="37" y="37"/>
                  <a:pt x="38" y="37"/>
                  <a:pt x="38" y="37"/>
                </a:cubicBezTo>
                <a:cubicBezTo>
                  <a:pt x="41" y="34"/>
                  <a:pt x="41" y="34"/>
                  <a:pt x="41" y="34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42" y="30"/>
                </a:moveTo>
                <a:cubicBezTo>
                  <a:pt x="42" y="30"/>
                  <a:pt x="42" y="30"/>
                  <a:pt x="42" y="30"/>
                </a:cubicBezTo>
                <a:cubicBezTo>
                  <a:pt x="41" y="31"/>
                  <a:pt x="40" y="32"/>
                  <a:pt x="39" y="33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2" y="30"/>
                  <a:pt x="42" y="30"/>
                  <a:pt x="42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7" name="Freeform 44"/>
          <p:cNvSpPr>
            <a:spLocks noEditPoints="1"/>
          </p:cNvSpPr>
          <p:nvPr/>
        </p:nvSpPr>
        <p:spPr>
          <a:xfrm>
            <a:off x="415925" y="1504950"/>
            <a:ext cx="158750" cy="146050"/>
          </a:xfrm>
          <a:custGeom>
            <a:avLst/>
            <a:gdLst/>
            <a:ahLst/>
            <a:cxnLst>
              <a:cxn ang="0">
                <a:pos x="50800" y="69850"/>
              </a:cxn>
              <a:cxn ang="0">
                <a:pos x="57150" y="120650"/>
              </a:cxn>
              <a:cxn ang="0">
                <a:pos x="44450" y="120650"/>
              </a:cxn>
              <a:cxn ang="0">
                <a:pos x="149225" y="98425"/>
              </a:cxn>
              <a:cxn ang="0">
                <a:pos x="155575" y="98425"/>
              </a:cxn>
              <a:cxn ang="0">
                <a:pos x="142875" y="120650"/>
              </a:cxn>
              <a:cxn ang="0">
                <a:pos x="155575" y="142875"/>
              </a:cxn>
              <a:cxn ang="0">
                <a:pos x="136525" y="130175"/>
              </a:cxn>
              <a:cxn ang="0">
                <a:pos x="114300" y="142875"/>
              </a:cxn>
              <a:cxn ang="0">
                <a:pos x="127000" y="120650"/>
              </a:cxn>
              <a:cxn ang="0">
                <a:pos x="114300" y="98425"/>
              </a:cxn>
              <a:cxn ang="0">
                <a:pos x="136525" y="111125"/>
              </a:cxn>
              <a:cxn ang="0">
                <a:pos x="6350" y="142875"/>
              </a:cxn>
              <a:cxn ang="0">
                <a:pos x="0" y="136525"/>
              </a:cxn>
              <a:cxn ang="0">
                <a:pos x="92075" y="130175"/>
              </a:cxn>
              <a:cxn ang="0">
                <a:pos x="92075" y="142875"/>
              </a:cxn>
              <a:cxn ang="0">
                <a:pos x="15875" y="38100"/>
              </a:cxn>
              <a:cxn ang="0">
                <a:pos x="22225" y="31750"/>
              </a:cxn>
              <a:cxn ang="0">
                <a:pos x="28575" y="120650"/>
              </a:cxn>
              <a:cxn ang="0">
                <a:pos x="15875" y="120650"/>
              </a:cxn>
              <a:cxn ang="0">
                <a:pos x="130175" y="25400"/>
              </a:cxn>
              <a:cxn ang="0">
                <a:pos x="136525" y="19050"/>
              </a:cxn>
              <a:cxn ang="0">
                <a:pos x="142875" y="79375"/>
              </a:cxn>
              <a:cxn ang="0">
                <a:pos x="130175" y="79375"/>
              </a:cxn>
              <a:cxn ang="0">
                <a:pos x="101600" y="6350"/>
              </a:cxn>
              <a:cxn ang="0">
                <a:pos x="107950" y="0"/>
              </a:cxn>
              <a:cxn ang="0">
                <a:pos x="114300" y="79375"/>
              </a:cxn>
              <a:cxn ang="0">
                <a:pos x="101600" y="79375"/>
              </a:cxn>
              <a:cxn ang="0">
                <a:pos x="73025" y="50800"/>
              </a:cxn>
              <a:cxn ang="0">
                <a:pos x="79375" y="44450"/>
              </a:cxn>
              <a:cxn ang="0">
                <a:pos x="85725" y="120650"/>
              </a:cxn>
              <a:cxn ang="0">
                <a:pos x="73025" y="120650"/>
              </a:cxn>
            </a:cxnLst>
            <a:pathLst>
              <a:path w="50" h="46">
                <a:moveTo>
                  <a:pt x="14" y="24"/>
                </a:moveTo>
                <a:cubicBezTo>
                  <a:pt x="14" y="23"/>
                  <a:pt x="15" y="22"/>
                  <a:pt x="16" y="22"/>
                </a:cubicBezTo>
                <a:cubicBezTo>
                  <a:pt x="17" y="22"/>
                  <a:pt x="18" y="23"/>
                  <a:pt x="18" y="24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9"/>
                  <a:pt x="17" y="39"/>
                  <a:pt x="16" y="39"/>
                </a:cubicBezTo>
                <a:cubicBezTo>
                  <a:pt x="15" y="39"/>
                  <a:pt x="14" y="39"/>
                  <a:pt x="14" y="38"/>
                </a:cubicBezTo>
                <a:cubicBezTo>
                  <a:pt x="14" y="24"/>
                  <a:pt x="14" y="24"/>
                  <a:pt x="14" y="24"/>
                </a:cubicBezTo>
                <a:close/>
                <a:moveTo>
                  <a:pt x="47" y="31"/>
                </a:moveTo>
                <a:cubicBezTo>
                  <a:pt x="47" y="31"/>
                  <a:pt x="47" y="31"/>
                  <a:pt x="47" y="31"/>
                </a:cubicBezTo>
                <a:cubicBezTo>
                  <a:pt x="47" y="30"/>
                  <a:pt x="49" y="30"/>
                  <a:pt x="49" y="31"/>
                </a:cubicBezTo>
                <a:cubicBezTo>
                  <a:pt x="50" y="32"/>
                  <a:pt x="50" y="33"/>
                  <a:pt x="49" y="34"/>
                </a:cubicBezTo>
                <a:cubicBezTo>
                  <a:pt x="45" y="38"/>
                  <a:pt x="45" y="38"/>
                  <a:pt x="45" y="38"/>
                </a:cubicBezTo>
                <a:cubicBezTo>
                  <a:pt x="49" y="42"/>
                  <a:pt x="49" y="42"/>
                  <a:pt x="49" y="42"/>
                </a:cubicBezTo>
                <a:cubicBezTo>
                  <a:pt x="50" y="43"/>
                  <a:pt x="50" y="44"/>
                  <a:pt x="49" y="45"/>
                </a:cubicBezTo>
                <a:cubicBezTo>
                  <a:pt x="49" y="46"/>
                  <a:pt x="47" y="46"/>
                  <a:pt x="47" y="45"/>
                </a:cubicBezTo>
                <a:cubicBezTo>
                  <a:pt x="43" y="41"/>
                  <a:pt x="43" y="41"/>
                  <a:pt x="43" y="4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6" y="46"/>
                  <a:pt x="36" y="45"/>
                </a:cubicBezTo>
                <a:cubicBezTo>
                  <a:pt x="35" y="44"/>
                  <a:pt x="35" y="43"/>
                  <a:pt x="36" y="42"/>
                </a:cubicBezTo>
                <a:cubicBezTo>
                  <a:pt x="40" y="38"/>
                  <a:pt x="40" y="38"/>
                  <a:pt x="40" y="38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0"/>
                  <a:pt x="38" y="30"/>
                  <a:pt x="38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7" y="31"/>
                  <a:pt x="47" y="31"/>
                  <a:pt x="47" y="31"/>
                </a:cubicBezTo>
                <a:close/>
                <a:moveTo>
                  <a:pt x="2" y="45"/>
                </a:move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2"/>
                  <a:pt x="31" y="43"/>
                </a:cubicBezTo>
                <a:cubicBezTo>
                  <a:pt x="31" y="44"/>
                  <a:pt x="31" y="45"/>
                  <a:pt x="29" y="45"/>
                </a:cubicBezTo>
                <a:cubicBezTo>
                  <a:pt x="2" y="45"/>
                  <a:pt x="2" y="45"/>
                  <a:pt x="2" y="45"/>
                </a:cubicBezTo>
                <a:close/>
                <a:moveTo>
                  <a:pt x="5" y="12"/>
                </a:moveTo>
                <a:cubicBezTo>
                  <a:pt x="5" y="12"/>
                  <a:pt x="5" y="12"/>
                  <a:pt x="5" y="12"/>
                </a:cubicBezTo>
                <a:cubicBezTo>
                  <a:pt x="5" y="11"/>
                  <a:pt x="6" y="10"/>
                  <a:pt x="7" y="10"/>
                </a:cubicBezTo>
                <a:cubicBezTo>
                  <a:pt x="8" y="10"/>
                  <a:pt x="9" y="11"/>
                  <a:pt x="9" y="12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8" y="39"/>
                  <a:pt x="7" y="39"/>
                </a:cubicBezTo>
                <a:cubicBezTo>
                  <a:pt x="6" y="39"/>
                  <a:pt x="5" y="39"/>
                  <a:pt x="5" y="38"/>
                </a:cubicBezTo>
                <a:cubicBezTo>
                  <a:pt x="5" y="12"/>
                  <a:pt x="5" y="12"/>
                  <a:pt x="5" y="12"/>
                </a:cubicBezTo>
                <a:close/>
                <a:moveTo>
                  <a:pt x="41" y="8"/>
                </a:moveTo>
                <a:cubicBezTo>
                  <a:pt x="41" y="8"/>
                  <a:pt x="41" y="8"/>
                  <a:pt x="41" y="8"/>
                </a:cubicBezTo>
                <a:cubicBezTo>
                  <a:pt x="41" y="7"/>
                  <a:pt x="42" y="6"/>
                  <a:pt x="43" y="6"/>
                </a:cubicBezTo>
                <a:cubicBezTo>
                  <a:pt x="44" y="6"/>
                  <a:pt x="45" y="7"/>
                  <a:pt x="45" y="8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6"/>
                  <a:pt x="44" y="27"/>
                  <a:pt x="43" y="27"/>
                </a:cubicBezTo>
                <a:cubicBezTo>
                  <a:pt x="42" y="27"/>
                  <a:pt x="41" y="26"/>
                  <a:pt x="41" y="25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32" y="2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3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6"/>
                  <a:pt x="35" y="27"/>
                  <a:pt x="34" y="27"/>
                </a:cubicBezTo>
                <a:cubicBezTo>
                  <a:pt x="33" y="27"/>
                  <a:pt x="32" y="26"/>
                  <a:pt x="32" y="25"/>
                </a:cubicBezTo>
                <a:cubicBezTo>
                  <a:pt x="32" y="2"/>
                  <a:pt x="32" y="2"/>
                  <a:pt x="32" y="2"/>
                </a:cubicBezTo>
                <a:close/>
                <a:moveTo>
                  <a:pt x="23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4" y="14"/>
                  <a:pt x="25" y="14"/>
                </a:cubicBezTo>
                <a:cubicBezTo>
                  <a:pt x="26" y="14"/>
                  <a:pt x="27" y="15"/>
                  <a:pt x="27" y="16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9"/>
                  <a:pt x="26" y="39"/>
                  <a:pt x="25" y="39"/>
                </a:cubicBezTo>
                <a:cubicBezTo>
                  <a:pt x="24" y="39"/>
                  <a:pt x="23" y="39"/>
                  <a:pt x="23" y="38"/>
                </a:cubicBezTo>
                <a:cubicBezTo>
                  <a:pt x="23" y="16"/>
                  <a:pt x="23" y="16"/>
                  <a:pt x="23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8" name="Freeform 45"/>
          <p:cNvSpPr>
            <a:spLocks noEditPoints="1"/>
          </p:cNvSpPr>
          <p:nvPr/>
        </p:nvSpPr>
        <p:spPr>
          <a:xfrm>
            <a:off x="1293813" y="1497013"/>
            <a:ext cx="120650" cy="160337"/>
          </a:xfrm>
          <a:custGeom>
            <a:avLst/>
            <a:gdLst/>
            <a:ahLst/>
            <a:cxnLst>
              <a:cxn ang="0">
                <a:pos x="38100" y="137890"/>
              </a:cxn>
              <a:cxn ang="0">
                <a:pos x="25400" y="157130"/>
              </a:cxn>
              <a:cxn ang="0">
                <a:pos x="44450" y="80169"/>
              </a:cxn>
              <a:cxn ang="0">
                <a:pos x="41275" y="80169"/>
              </a:cxn>
              <a:cxn ang="0">
                <a:pos x="41275" y="41688"/>
              </a:cxn>
              <a:cxn ang="0">
                <a:pos x="76200" y="41688"/>
              </a:cxn>
              <a:cxn ang="0">
                <a:pos x="76200" y="80169"/>
              </a:cxn>
              <a:cxn ang="0">
                <a:pos x="76200" y="80169"/>
              </a:cxn>
              <a:cxn ang="0">
                <a:pos x="98425" y="150717"/>
              </a:cxn>
              <a:cxn ang="0">
                <a:pos x="85725" y="153924"/>
              </a:cxn>
              <a:cxn ang="0">
                <a:pos x="34925" y="86582"/>
              </a:cxn>
              <a:cxn ang="0">
                <a:pos x="28575" y="73755"/>
              </a:cxn>
              <a:cxn ang="0">
                <a:pos x="34925" y="35274"/>
              </a:cxn>
              <a:cxn ang="0">
                <a:pos x="82550" y="35274"/>
              </a:cxn>
              <a:cxn ang="0">
                <a:pos x="92075" y="73755"/>
              </a:cxn>
              <a:cxn ang="0">
                <a:pos x="82550" y="86582"/>
              </a:cxn>
              <a:cxn ang="0">
                <a:pos x="88900" y="89789"/>
              </a:cxn>
              <a:cxn ang="0">
                <a:pos x="98425" y="76962"/>
              </a:cxn>
              <a:cxn ang="0">
                <a:pos x="88900" y="32067"/>
              </a:cxn>
              <a:cxn ang="0">
                <a:pos x="31750" y="32067"/>
              </a:cxn>
              <a:cxn ang="0">
                <a:pos x="22225" y="76962"/>
              </a:cxn>
              <a:cxn ang="0">
                <a:pos x="34925" y="89789"/>
              </a:cxn>
              <a:cxn ang="0">
                <a:pos x="98425" y="76962"/>
              </a:cxn>
              <a:cxn ang="0">
                <a:pos x="92075" y="80169"/>
              </a:cxn>
              <a:cxn ang="0">
                <a:pos x="60325" y="115443"/>
              </a:cxn>
              <a:cxn ang="0">
                <a:pos x="60325" y="115443"/>
              </a:cxn>
              <a:cxn ang="0">
                <a:pos x="53975" y="115443"/>
              </a:cxn>
              <a:cxn ang="0">
                <a:pos x="53975" y="121856"/>
              </a:cxn>
              <a:cxn ang="0">
                <a:pos x="60325" y="121856"/>
              </a:cxn>
              <a:cxn ang="0">
                <a:pos x="60325" y="121856"/>
              </a:cxn>
              <a:cxn ang="0">
                <a:pos x="63500" y="121856"/>
              </a:cxn>
              <a:cxn ang="0">
                <a:pos x="63500" y="115443"/>
              </a:cxn>
              <a:cxn ang="0">
                <a:pos x="60325" y="115443"/>
              </a:cxn>
              <a:cxn ang="0">
                <a:pos x="60325" y="115443"/>
              </a:cxn>
              <a:cxn ang="0">
                <a:pos x="60325" y="115443"/>
              </a:cxn>
              <a:cxn ang="0">
                <a:pos x="28575" y="105822"/>
              </a:cxn>
              <a:cxn ang="0">
                <a:pos x="6350" y="60928"/>
              </a:cxn>
              <a:cxn ang="0">
                <a:pos x="22225" y="22447"/>
              </a:cxn>
              <a:cxn ang="0">
                <a:pos x="95250" y="22447"/>
              </a:cxn>
              <a:cxn ang="0">
                <a:pos x="111125" y="60928"/>
              </a:cxn>
              <a:cxn ang="0">
                <a:pos x="88900" y="105822"/>
              </a:cxn>
              <a:cxn ang="0">
                <a:pos x="95250" y="109029"/>
              </a:cxn>
              <a:cxn ang="0">
                <a:pos x="120650" y="60928"/>
              </a:cxn>
              <a:cxn ang="0">
                <a:pos x="101600" y="19240"/>
              </a:cxn>
              <a:cxn ang="0">
                <a:pos x="15875" y="19240"/>
              </a:cxn>
              <a:cxn ang="0">
                <a:pos x="6350" y="89789"/>
              </a:cxn>
              <a:cxn ang="0">
                <a:pos x="28575" y="109029"/>
              </a:cxn>
              <a:cxn ang="0">
                <a:pos x="53975" y="86582"/>
              </a:cxn>
              <a:cxn ang="0">
                <a:pos x="41275" y="131476"/>
              </a:cxn>
              <a:cxn ang="0">
                <a:pos x="63500" y="86582"/>
              </a:cxn>
              <a:cxn ang="0">
                <a:pos x="53975" y="86582"/>
              </a:cxn>
              <a:cxn ang="0">
                <a:pos x="69850" y="51308"/>
              </a:cxn>
              <a:cxn ang="0">
                <a:pos x="50800" y="51308"/>
              </a:cxn>
              <a:cxn ang="0">
                <a:pos x="50800" y="70548"/>
              </a:cxn>
              <a:cxn ang="0">
                <a:pos x="60325" y="73755"/>
              </a:cxn>
              <a:cxn ang="0">
                <a:pos x="69850" y="70548"/>
              </a:cxn>
              <a:cxn ang="0">
                <a:pos x="69850" y="51308"/>
              </a:cxn>
            </a:cxnLst>
            <a:pathLst>
              <a:path w="38" h="50">
                <a:moveTo>
                  <a:pt x="25" y="43"/>
                </a:moveTo>
                <a:cubicBezTo>
                  <a:pt x="12" y="43"/>
                  <a:pt x="12" y="43"/>
                  <a:pt x="12" y="43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9"/>
                  <a:pt x="9" y="50"/>
                  <a:pt x="8" y="49"/>
                </a:cubicBezTo>
                <a:cubicBezTo>
                  <a:pt x="7" y="49"/>
                  <a:pt x="7" y="48"/>
                  <a:pt x="7" y="47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3"/>
                  <a:pt x="11" y="21"/>
                  <a:pt x="11" y="19"/>
                </a:cubicBezTo>
                <a:cubicBezTo>
                  <a:pt x="11" y="17"/>
                  <a:pt x="12" y="15"/>
                  <a:pt x="13" y="13"/>
                </a:cubicBezTo>
                <a:cubicBezTo>
                  <a:pt x="15" y="12"/>
                  <a:pt x="17" y="11"/>
                  <a:pt x="19" y="11"/>
                </a:cubicBezTo>
                <a:cubicBezTo>
                  <a:pt x="21" y="11"/>
                  <a:pt x="23" y="12"/>
                  <a:pt x="24" y="13"/>
                </a:cubicBezTo>
                <a:cubicBezTo>
                  <a:pt x="26" y="15"/>
                  <a:pt x="27" y="17"/>
                  <a:pt x="27" y="19"/>
                </a:cubicBezTo>
                <a:cubicBezTo>
                  <a:pt x="27" y="21"/>
                  <a:pt x="26" y="23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8"/>
                  <a:pt x="30" y="49"/>
                  <a:pt x="29" y="49"/>
                </a:cubicBezTo>
                <a:cubicBezTo>
                  <a:pt x="28" y="50"/>
                  <a:pt x="27" y="49"/>
                  <a:pt x="27" y="48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1" y="27"/>
                </a:moveTo>
                <a:cubicBezTo>
                  <a:pt x="11" y="27"/>
                  <a:pt x="11" y="27"/>
                  <a:pt x="11" y="27"/>
                </a:cubicBezTo>
                <a:cubicBezTo>
                  <a:pt x="10" y="26"/>
                  <a:pt x="9" y="24"/>
                  <a:pt x="9" y="23"/>
                </a:cubicBezTo>
                <a:cubicBezTo>
                  <a:pt x="8" y="22"/>
                  <a:pt x="8" y="21"/>
                  <a:pt x="8" y="19"/>
                </a:cubicBezTo>
                <a:cubicBezTo>
                  <a:pt x="8" y="16"/>
                  <a:pt x="9" y="13"/>
                  <a:pt x="11" y="11"/>
                </a:cubicBezTo>
                <a:cubicBezTo>
                  <a:pt x="13" y="10"/>
                  <a:pt x="16" y="8"/>
                  <a:pt x="19" y="8"/>
                </a:cubicBezTo>
                <a:cubicBezTo>
                  <a:pt x="22" y="8"/>
                  <a:pt x="24" y="10"/>
                  <a:pt x="26" y="11"/>
                </a:cubicBezTo>
                <a:cubicBezTo>
                  <a:pt x="28" y="13"/>
                  <a:pt x="29" y="16"/>
                  <a:pt x="29" y="19"/>
                </a:cubicBezTo>
                <a:cubicBezTo>
                  <a:pt x="29" y="21"/>
                  <a:pt x="29" y="22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8" y="25"/>
                  <a:pt x="27" y="26"/>
                  <a:pt x="26" y="27"/>
                </a:cubicBezTo>
                <a:cubicBezTo>
                  <a:pt x="26" y="27"/>
                  <a:pt x="26" y="28"/>
                  <a:pt x="26" y="28"/>
                </a:cubicBezTo>
                <a:cubicBezTo>
                  <a:pt x="27" y="29"/>
                  <a:pt x="27" y="29"/>
                  <a:pt x="28" y="28"/>
                </a:cubicBezTo>
                <a:cubicBezTo>
                  <a:pt x="29" y="27"/>
                  <a:pt x="30" y="26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3"/>
                  <a:pt x="32" y="21"/>
                  <a:pt x="32" y="19"/>
                </a:cubicBezTo>
                <a:cubicBezTo>
                  <a:pt x="32" y="15"/>
                  <a:pt x="30" y="12"/>
                  <a:pt x="28" y="10"/>
                </a:cubicBezTo>
                <a:cubicBezTo>
                  <a:pt x="26" y="7"/>
                  <a:pt x="22" y="6"/>
                  <a:pt x="19" y="6"/>
                </a:cubicBezTo>
                <a:cubicBezTo>
                  <a:pt x="15" y="6"/>
                  <a:pt x="12" y="7"/>
                  <a:pt x="10" y="10"/>
                </a:cubicBezTo>
                <a:cubicBezTo>
                  <a:pt x="7" y="12"/>
                  <a:pt x="6" y="15"/>
                  <a:pt x="6" y="19"/>
                </a:cubicBezTo>
                <a:cubicBezTo>
                  <a:pt x="6" y="21"/>
                  <a:pt x="6" y="23"/>
                  <a:pt x="7" y="24"/>
                </a:cubicBezTo>
                <a:cubicBezTo>
                  <a:pt x="7" y="26"/>
                  <a:pt x="8" y="27"/>
                  <a:pt x="10" y="28"/>
                </a:cubicBezTo>
                <a:cubicBezTo>
                  <a:pt x="10" y="29"/>
                  <a:pt x="11" y="29"/>
                  <a:pt x="11" y="28"/>
                </a:cubicBezTo>
                <a:cubicBezTo>
                  <a:pt x="12" y="28"/>
                  <a:pt x="12" y="27"/>
                  <a:pt x="11" y="27"/>
                </a:cubicBezTo>
                <a:close/>
                <a:moveTo>
                  <a:pt x="31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25"/>
                  <a:pt x="30" y="25"/>
                  <a:pt x="31" y="24"/>
                </a:cubicBezTo>
                <a:close/>
                <a:moveTo>
                  <a:pt x="19" y="36"/>
                </a:move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7" y="36"/>
                  <a:pt x="17" y="36"/>
                </a:cubicBezTo>
                <a:cubicBezTo>
                  <a:pt x="17" y="35"/>
                  <a:pt x="16" y="36"/>
                  <a:pt x="16" y="37"/>
                </a:cubicBezTo>
                <a:cubicBezTo>
                  <a:pt x="16" y="37"/>
                  <a:pt x="16" y="38"/>
                  <a:pt x="17" y="38"/>
                </a:cubicBezTo>
                <a:cubicBezTo>
                  <a:pt x="17" y="38"/>
                  <a:pt x="18" y="38"/>
                  <a:pt x="18" y="38"/>
                </a:cubicBezTo>
                <a:cubicBezTo>
                  <a:pt x="18" y="38"/>
                  <a:pt x="18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8"/>
                  <a:pt x="22" y="37"/>
                  <a:pt x="22" y="37"/>
                </a:cubicBezTo>
                <a:cubicBezTo>
                  <a:pt x="21" y="36"/>
                  <a:pt x="21" y="35"/>
                  <a:pt x="20" y="36"/>
                </a:cubicBezTo>
                <a:cubicBezTo>
                  <a:pt x="20" y="36"/>
                  <a:pt x="20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lose/>
                <a:moveTo>
                  <a:pt x="9" y="33"/>
                </a:moveTo>
                <a:cubicBezTo>
                  <a:pt x="9" y="33"/>
                  <a:pt x="9" y="33"/>
                  <a:pt x="9" y="33"/>
                </a:cubicBezTo>
                <a:cubicBezTo>
                  <a:pt x="7" y="31"/>
                  <a:pt x="5" y="29"/>
                  <a:pt x="4" y="27"/>
                </a:cubicBezTo>
                <a:cubicBezTo>
                  <a:pt x="3" y="24"/>
                  <a:pt x="2" y="22"/>
                  <a:pt x="2" y="19"/>
                </a:cubicBezTo>
                <a:cubicBezTo>
                  <a:pt x="2" y="14"/>
                  <a:pt x="4" y="10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0" y="4"/>
                  <a:pt x="14" y="2"/>
                  <a:pt x="19" y="2"/>
                </a:cubicBezTo>
                <a:cubicBezTo>
                  <a:pt x="23" y="2"/>
                  <a:pt x="27" y="4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3" y="10"/>
                  <a:pt x="35" y="14"/>
                  <a:pt x="35" y="19"/>
                </a:cubicBezTo>
                <a:cubicBezTo>
                  <a:pt x="35" y="22"/>
                  <a:pt x="35" y="24"/>
                  <a:pt x="33" y="27"/>
                </a:cubicBezTo>
                <a:cubicBezTo>
                  <a:pt x="32" y="29"/>
                  <a:pt x="30" y="31"/>
                  <a:pt x="28" y="33"/>
                </a:cubicBezTo>
                <a:cubicBezTo>
                  <a:pt x="28" y="33"/>
                  <a:pt x="28" y="34"/>
                  <a:pt x="28" y="34"/>
                </a:cubicBezTo>
                <a:cubicBezTo>
                  <a:pt x="28" y="35"/>
                  <a:pt x="29" y="35"/>
                  <a:pt x="30" y="34"/>
                </a:cubicBezTo>
                <a:cubicBezTo>
                  <a:pt x="32" y="33"/>
                  <a:pt x="34" y="30"/>
                  <a:pt x="35" y="28"/>
                </a:cubicBezTo>
                <a:cubicBezTo>
                  <a:pt x="37" y="25"/>
                  <a:pt x="38" y="22"/>
                  <a:pt x="38" y="19"/>
                </a:cubicBezTo>
                <a:cubicBezTo>
                  <a:pt x="38" y="14"/>
                  <a:pt x="35" y="9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29" y="2"/>
                  <a:pt x="24" y="0"/>
                  <a:pt x="19" y="0"/>
                </a:cubicBezTo>
                <a:cubicBezTo>
                  <a:pt x="14" y="0"/>
                  <a:pt x="9" y="2"/>
                  <a:pt x="5" y="6"/>
                </a:cubicBezTo>
                <a:cubicBezTo>
                  <a:pt x="2" y="9"/>
                  <a:pt x="0" y="14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3" y="30"/>
                  <a:pt x="5" y="33"/>
                  <a:pt x="8" y="34"/>
                </a:cubicBezTo>
                <a:cubicBezTo>
                  <a:pt x="8" y="35"/>
                  <a:pt x="9" y="35"/>
                  <a:pt x="9" y="34"/>
                </a:cubicBezTo>
                <a:cubicBezTo>
                  <a:pt x="10" y="34"/>
                  <a:pt x="10" y="33"/>
                  <a:pt x="9" y="33"/>
                </a:cubicBezTo>
                <a:close/>
                <a:moveTo>
                  <a:pt x="17" y="27"/>
                </a:moveTo>
                <a:cubicBezTo>
                  <a:pt x="17" y="27"/>
                  <a:pt x="17" y="27"/>
                  <a:pt x="17" y="27"/>
                </a:cubicBezTo>
                <a:cubicBezTo>
                  <a:pt x="13" y="41"/>
                  <a:pt x="13" y="41"/>
                  <a:pt x="13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19" y="27"/>
                  <a:pt x="19" y="27"/>
                </a:cubicBezTo>
                <a:cubicBezTo>
                  <a:pt x="18" y="27"/>
                  <a:pt x="18" y="27"/>
                  <a:pt x="17" y="27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1" y="15"/>
                  <a:pt x="20" y="15"/>
                  <a:pt x="19" y="15"/>
                </a:cubicBezTo>
                <a:cubicBezTo>
                  <a:pt x="18" y="15"/>
                  <a:pt x="17" y="15"/>
                  <a:pt x="16" y="16"/>
                </a:cubicBezTo>
                <a:cubicBezTo>
                  <a:pt x="15" y="17"/>
                  <a:pt x="15" y="18"/>
                  <a:pt x="15" y="19"/>
                </a:cubicBezTo>
                <a:cubicBezTo>
                  <a:pt x="15" y="20"/>
                  <a:pt x="15" y="21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3"/>
                  <a:pt x="18" y="23"/>
                  <a:pt x="19" y="23"/>
                </a:cubicBezTo>
                <a:cubicBezTo>
                  <a:pt x="20" y="23"/>
                  <a:pt x="21" y="2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3" y="20"/>
                  <a:pt x="23" y="19"/>
                </a:cubicBezTo>
                <a:cubicBezTo>
                  <a:pt x="23" y="18"/>
                  <a:pt x="22" y="17"/>
                  <a:pt x="22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89" name="Freeform 46"/>
          <p:cNvSpPr>
            <a:spLocks noEditPoints="1"/>
          </p:cNvSpPr>
          <p:nvPr/>
        </p:nvSpPr>
        <p:spPr>
          <a:xfrm>
            <a:off x="998538" y="1497013"/>
            <a:ext cx="158750" cy="160337"/>
          </a:xfrm>
          <a:custGeom>
            <a:avLst/>
            <a:gdLst/>
            <a:ahLst/>
            <a:cxnLst>
              <a:cxn ang="0">
                <a:pos x="28575" y="57721"/>
              </a:cxn>
              <a:cxn ang="0">
                <a:pos x="25400" y="86582"/>
              </a:cxn>
              <a:cxn ang="0">
                <a:pos x="130175" y="89789"/>
              </a:cxn>
              <a:cxn ang="0">
                <a:pos x="133350" y="64135"/>
              </a:cxn>
              <a:cxn ang="0">
                <a:pos x="53975" y="83375"/>
              </a:cxn>
              <a:cxn ang="0">
                <a:pos x="34925" y="83375"/>
              </a:cxn>
              <a:cxn ang="0">
                <a:pos x="53975" y="67342"/>
              </a:cxn>
              <a:cxn ang="0">
                <a:pos x="127000" y="83375"/>
              </a:cxn>
              <a:cxn ang="0">
                <a:pos x="66675" y="83375"/>
              </a:cxn>
              <a:cxn ang="0">
                <a:pos x="127000" y="67342"/>
              </a:cxn>
              <a:cxn ang="0">
                <a:pos x="152400" y="44894"/>
              </a:cxn>
              <a:cxn ang="0">
                <a:pos x="149225" y="44894"/>
              </a:cxn>
              <a:cxn ang="0">
                <a:pos x="127000" y="35274"/>
              </a:cxn>
              <a:cxn ang="0">
                <a:pos x="98425" y="19240"/>
              </a:cxn>
              <a:cxn ang="0">
                <a:pos x="63500" y="0"/>
              </a:cxn>
              <a:cxn ang="0">
                <a:pos x="60325" y="6413"/>
              </a:cxn>
              <a:cxn ang="0">
                <a:pos x="92075" y="28861"/>
              </a:cxn>
              <a:cxn ang="0">
                <a:pos x="31750" y="35274"/>
              </a:cxn>
              <a:cxn ang="0">
                <a:pos x="9525" y="44894"/>
              </a:cxn>
              <a:cxn ang="0">
                <a:pos x="0" y="128270"/>
              </a:cxn>
              <a:cxn ang="0">
                <a:pos x="9525" y="150717"/>
              </a:cxn>
              <a:cxn ang="0">
                <a:pos x="130175" y="160337"/>
              </a:cxn>
              <a:cxn ang="0">
                <a:pos x="149225" y="150717"/>
              </a:cxn>
              <a:cxn ang="0">
                <a:pos x="158750" y="128270"/>
              </a:cxn>
              <a:cxn ang="0">
                <a:pos x="152400" y="44894"/>
              </a:cxn>
              <a:cxn ang="0">
                <a:pos x="146050" y="128270"/>
              </a:cxn>
              <a:cxn ang="0">
                <a:pos x="142875" y="141097"/>
              </a:cxn>
              <a:cxn ang="0">
                <a:pos x="31750" y="147510"/>
              </a:cxn>
              <a:cxn ang="0">
                <a:pos x="19050" y="141097"/>
              </a:cxn>
              <a:cxn ang="0">
                <a:pos x="12700" y="67342"/>
              </a:cxn>
              <a:cxn ang="0">
                <a:pos x="19050" y="51308"/>
              </a:cxn>
              <a:cxn ang="0">
                <a:pos x="130175" y="48101"/>
              </a:cxn>
              <a:cxn ang="0">
                <a:pos x="142875" y="54515"/>
              </a:cxn>
              <a:cxn ang="0">
                <a:pos x="146050" y="128270"/>
              </a:cxn>
              <a:cxn ang="0">
                <a:pos x="127000" y="102616"/>
              </a:cxn>
              <a:cxn ang="0">
                <a:pos x="95250" y="102616"/>
              </a:cxn>
              <a:cxn ang="0">
                <a:pos x="88900" y="118649"/>
              </a:cxn>
              <a:cxn ang="0">
                <a:pos x="95250" y="134683"/>
              </a:cxn>
              <a:cxn ang="0">
                <a:pos x="127000" y="134683"/>
              </a:cxn>
              <a:cxn ang="0">
                <a:pos x="133350" y="118649"/>
              </a:cxn>
              <a:cxn ang="0">
                <a:pos x="127000" y="102616"/>
              </a:cxn>
              <a:cxn ang="0">
                <a:pos x="123825" y="128270"/>
              </a:cxn>
              <a:cxn ang="0">
                <a:pos x="111125" y="131476"/>
              </a:cxn>
              <a:cxn ang="0">
                <a:pos x="101600" y="128270"/>
              </a:cxn>
              <a:cxn ang="0">
                <a:pos x="101600" y="105822"/>
              </a:cxn>
              <a:cxn ang="0">
                <a:pos x="111125" y="102616"/>
              </a:cxn>
              <a:cxn ang="0">
                <a:pos x="123825" y="105822"/>
              </a:cxn>
              <a:cxn ang="0">
                <a:pos x="123825" y="128270"/>
              </a:cxn>
            </a:cxnLst>
            <a:pathLst>
              <a:path w="50" h="50">
                <a:moveTo>
                  <a:pt x="41" y="18"/>
                </a:move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8" y="19"/>
                  <a:pt x="8" y="20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9" y="28"/>
                  <a:pt x="9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19"/>
                  <a:pt x="42" y="18"/>
                  <a:pt x="41" y="18"/>
                </a:cubicBezTo>
                <a:close/>
                <a:moveTo>
                  <a:pt x="17" y="26"/>
                </a:moveTo>
                <a:cubicBezTo>
                  <a:pt x="17" y="26"/>
                  <a:pt x="17" y="26"/>
                  <a:pt x="17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6"/>
                  <a:pt x="17" y="26"/>
                  <a:pt x="17" y="26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1"/>
                  <a:pt x="21" y="21"/>
                  <a:pt x="21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48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6" y="12"/>
                  <a:pt x="43" y="11"/>
                  <a:pt x="41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9" y="0"/>
                  <a:pt x="18" y="1"/>
                </a:cubicBezTo>
                <a:cubicBezTo>
                  <a:pt x="18" y="1"/>
                  <a:pt x="18" y="2"/>
                  <a:pt x="19" y="2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11"/>
                  <a:pt x="32" y="11"/>
                  <a:pt x="32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5" y="12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0" y="18"/>
                  <a:pt x="0" y="2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3"/>
                  <a:pt x="1" y="45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5" y="48"/>
                  <a:pt x="7" y="50"/>
                  <a:pt x="10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3" y="50"/>
                  <a:pt x="46" y="48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45"/>
                  <a:pt x="50" y="43"/>
                  <a:pt x="50" y="40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8"/>
                  <a:pt x="49" y="16"/>
                  <a:pt x="48" y="14"/>
                </a:cubicBezTo>
                <a:close/>
                <a:moveTo>
                  <a:pt x="46" y="40"/>
                </a:moveTo>
                <a:cubicBezTo>
                  <a:pt x="46" y="40"/>
                  <a:pt x="46" y="40"/>
                  <a:pt x="46" y="40"/>
                </a:cubicBezTo>
                <a:cubicBezTo>
                  <a:pt x="46" y="42"/>
                  <a:pt x="46" y="43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4" y="45"/>
                  <a:pt x="42" y="46"/>
                  <a:pt x="41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8" y="46"/>
                  <a:pt x="7" y="45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3"/>
                  <a:pt x="4" y="41"/>
                  <a:pt x="4" y="4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19"/>
                  <a:pt x="5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5"/>
                  <a:pt x="8" y="15"/>
                  <a:pt x="1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2" y="15"/>
                  <a:pt x="44" y="15"/>
                  <a:pt x="45" y="16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18"/>
                  <a:pt x="46" y="19"/>
                  <a:pt x="46" y="21"/>
                </a:cubicBezTo>
                <a:cubicBezTo>
                  <a:pt x="46" y="40"/>
                  <a:pt x="46" y="40"/>
                  <a:pt x="46" y="40"/>
                </a:cubicBezTo>
                <a:close/>
                <a:moveTo>
                  <a:pt x="40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9" y="30"/>
                  <a:pt x="37" y="30"/>
                  <a:pt x="35" y="30"/>
                </a:cubicBezTo>
                <a:cubicBezTo>
                  <a:pt x="33" y="30"/>
                  <a:pt x="32" y="30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7"/>
                </a:cubicBezTo>
                <a:cubicBezTo>
                  <a:pt x="28" y="39"/>
                  <a:pt x="29" y="40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2" y="43"/>
                  <a:pt x="33" y="44"/>
                  <a:pt x="35" y="44"/>
                </a:cubicBezTo>
                <a:cubicBezTo>
                  <a:pt x="37" y="44"/>
                  <a:pt x="39" y="43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2" y="40"/>
                  <a:pt x="42" y="39"/>
                  <a:pt x="42" y="37"/>
                </a:cubicBezTo>
                <a:cubicBezTo>
                  <a:pt x="42" y="35"/>
                  <a:pt x="42" y="33"/>
                  <a:pt x="40" y="32"/>
                </a:cubicBezTo>
                <a:cubicBezTo>
                  <a:pt x="40" y="32"/>
                  <a:pt x="40" y="32"/>
                  <a:pt x="40" y="32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1"/>
                  <a:pt x="37" y="41"/>
                  <a:pt x="35" y="41"/>
                </a:cubicBezTo>
                <a:cubicBezTo>
                  <a:pt x="34" y="41"/>
                  <a:pt x="33" y="41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39"/>
                  <a:pt x="31" y="38"/>
                  <a:pt x="31" y="37"/>
                </a:cubicBezTo>
                <a:cubicBezTo>
                  <a:pt x="31" y="35"/>
                  <a:pt x="31" y="34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2"/>
                  <a:pt x="34" y="32"/>
                  <a:pt x="35" y="32"/>
                </a:cubicBezTo>
                <a:cubicBezTo>
                  <a:pt x="37" y="32"/>
                  <a:pt x="38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4"/>
                  <a:pt x="40" y="35"/>
                  <a:pt x="40" y="37"/>
                </a:cubicBezTo>
                <a:cubicBezTo>
                  <a:pt x="40" y="38"/>
                  <a:pt x="40" y="39"/>
                  <a:pt x="39" y="4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0" name="Freeform 47"/>
          <p:cNvSpPr>
            <a:spLocks noEditPoints="1"/>
          </p:cNvSpPr>
          <p:nvPr/>
        </p:nvSpPr>
        <p:spPr>
          <a:xfrm>
            <a:off x="1819275" y="1497013"/>
            <a:ext cx="158750" cy="160337"/>
          </a:xfrm>
          <a:custGeom>
            <a:avLst/>
            <a:gdLst/>
            <a:ahLst/>
            <a:cxnLst>
              <a:cxn ang="0">
                <a:pos x="152400" y="0"/>
              </a:cxn>
              <a:cxn ang="0">
                <a:pos x="3175" y="0"/>
              </a:cxn>
              <a:cxn ang="0">
                <a:pos x="0" y="6413"/>
              </a:cxn>
              <a:cxn ang="0">
                <a:pos x="0" y="153924"/>
              </a:cxn>
              <a:cxn ang="0">
                <a:pos x="3175" y="160337"/>
              </a:cxn>
              <a:cxn ang="0">
                <a:pos x="152400" y="160337"/>
              </a:cxn>
              <a:cxn ang="0">
                <a:pos x="158750" y="153924"/>
              </a:cxn>
              <a:cxn ang="0">
                <a:pos x="158750" y="6413"/>
              </a:cxn>
              <a:cxn ang="0">
                <a:pos x="152400" y="0"/>
              </a:cxn>
              <a:cxn ang="0">
                <a:pos x="107950" y="12827"/>
              </a:cxn>
              <a:cxn ang="0">
                <a:pos x="107950" y="12827"/>
              </a:cxn>
              <a:cxn ang="0">
                <a:pos x="130175" y="12827"/>
              </a:cxn>
              <a:cxn ang="0">
                <a:pos x="130175" y="54515"/>
              </a:cxn>
              <a:cxn ang="0">
                <a:pos x="107950" y="54515"/>
              </a:cxn>
              <a:cxn ang="0">
                <a:pos x="107950" y="12827"/>
              </a:cxn>
              <a:cxn ang="0">
                <a:pos x="28575" y="12827"/>
              </a:cxn>
              <a:cxn ang="0">
                <a:pos x="28575" y="12827"/>
              </a:cxn>
              <a:cxn ang="0">
                <a:pos x="95250" y="12827"/>
              </a:cxn>
              <a:cxn ang="0">
                <a:pos x="95250" y="48101"/>
              </a:cxn>
              <a:cxn ang="0">
                <a:pos x="28575" y="48101"/>
              </a:cxn>
              <a:cxn ang="0">
                <a:pos x="28575" y="12827"/>
              </a:cxn>
              <a:cxn ang="0">
                <a:pos x="146050" y="147510"/>
              </a:cxn>
              <a:cxn ang="0">
                <a:pos x="146050" y="147510"/>
              </a:cxn>
              <a:cxn ang="0">
                <a:pos x="9525" y="147510"/>
              </a:cxn>
              <a:cxn ang="0">
                <a:pos x="9525" y="12827"/>
              </a:cxn>
              <a:cxn ang="0">
                <a:pos x="19050" y="12827"/>
              </a:cxn>
              <a:cxn ang="0">
                <a:pos x="19050" y="54515"/>
              </a:cxn>
              <a:cxn ang="0">
                <a:pos x="22225" y="60928"/>
              </a:cxn>
              <a:cxn ang="0">
                <a:pos x="133350" y="60928"/>
              </a:cxn>
              <a:cxn ang="0">
                <a:pos x="136525" y="57721"/>
              </a:cxn>
              <a:cxn ang="0">
                <a:pos x="136525" y="12827"/>
              </a:cxn>
              <a:cxn ang="0">
                <a:pos x="146050" y="12827"/>
              </a:cxn>
              <a:cxn ang="0">
                <a:pos x="146050" y="147510"/>
              </a:cxn>
              <a:cxn ang="0">
                <a:pos x="133350" y="80169"/>
              </a:cxn>
              <a:cxn ang="0">
                <a:pos x="133350" y="80169"/>
              </a:cxn>
              <a:cxn ang="0">
                <a:pos x="25400" y="80169"/>
              </a:cxn>
              <a:cxn ang="0">
                <a:pos x="19050" y="83375"/>
              </a:cxn>
              <a:cxn ang="0">
                <a:pos x="19050" y="134683"/>
              </a:cxn>
              <a:cxn ang="0">
                <a:pos x="25400" y="137890"/>
              </a:cxn>
              <a:cxn ang="0">
                <a:pos x="133350" y="137890"/>
              </a:cxn>
              <a:cxn ang="0">
                <a:pos x="136525" y="134683"/>
              </a:cxn>
              <a:cxn ang="0">
                <a:pos x="136525" y="83375"/>
              </a:cxn>
              <a:cxn ang="0">
                <a:pos x="133350" y="80169"/>
              </a:cxn>
              <a:cxn ang="0">
                <a:pos x="130175" y="131476"/>
              </a:cxn>
              <a:cxn ang="0">
                <a:pos x="130175" y="131476"/>
              </a:cxn>
              <a:cxn ang="0">
                <a:pos x="28575" y="131476"/>
              </a:cxn>
              <a:cxn ang="0">
                <a:pos x="28575" y="86582"/>
              </a:cxn>
              <a:cxn ang="0">
                <a:pos x="130175" y="86582"/>
              </a:cxn>
              <a:cxn ang="0">
                <a:pos x="130175" y="131476"/>
              </a:cxn>
            </a:cxnLst>
            <a:pathLst>
              <a:path w="50" h="50">
                <a:moveTo>
                  <a:pt x="48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0"/>
                  <a:pt x="1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49"/>
                  <a:pt x="50" y="48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lose/>
                <a:moveTo>
                  <a:pt x="34" y="4"/>
                </a:moveTo>
                <a:cubicBezTo>
                  <a:pt x="34" y="4"/>
                  <a:pt x="34" y="4"/>
                  <a:pt x="34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17"/>
                  <a:pt x="41" y="17"/>
                  <a:pt x="41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4"/>
                  <a:pt x="34" y="4"/>
                  <a:pt x="34" y="4"/>
                </a:cubicBezTo>
                <a:close/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15"/>
                  <a:pt x="30" y="15"/>
                  <a:pt x="3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4"/>
                  <a:pt x="9" y="4"/>
                  <a:pt x="9" y="4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"/>
                  <a:pt x="3" y="4"/>
                  <a:pt x="3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8"/>
                  <a:pt x="6" y="19"/>
                  <a:pt x="7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3" y="18"/>
                  <a:pt x="43" y="18"/>
                </a:cubicBezTo>
                <a:cubicBezTo>
                  <a:pt x="43" y="4"/>
                  <a:pt x="43" y="4"/>
                  <a:pt x="43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42" y="25"/>
                </a:moveTo>
                <a:cubicBezTo>
                  <a:pt x="42" y="25"/>
                  <a:pt x="42" y="25"/>
                  <a:pt x="42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5"/>
                  <a:pt x="6" y="26"/>
                  <a:pt x="6" y="26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7" y="43"/>
                  <a:pt x="8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3" y="43"/>
                  <a:pt x="43" y="42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2" y="25"/>
                  <a:pt x="42" y="25"/>
                </a:cubicBezTo>
                <a:close/>
                <a:moveTo>
                  <a:pt x="41" y="41"/>
                </a:moveTo>
                <a:cubicBezTo>
                  <a:pt x="41" y="41"/>
                  <a:pt x="41" y="41"/>
                  <a:pt x="41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27"/>
                  <a:pt x="9" y="27"/>
                  <a:pt x="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41"/>
                  <a:pt x="41" y="41"/>
                  <a:pt x="41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1" name="Freeform 48"/>
          <p:cNvSpPr>
            <a:spLocks noEditPoints="1"/>
          </p:cNvSpPr>
          <p:nvPr/>
        </p:nvSpPr>
        <p:spPr>
          <a:xfrm>
            <a:off x="708025" y="1511300"/>
            <a:ext cx="157163" cy="133350"/>
          </a:xfrm>
          <a:custGeom>
            <a:avLst/>
            <a:gdLst/>
            <a:ahLst/>
            <a:cxnLst>
              <a:cxn ang="0">
                <a:pos x="134711" y="22225"/>
              </a:cxn>
              <a:cxn ang="0">
                <a:pos x="80185" y="0"/>
              </a:cxn>
              <a:cxn ang="0">
                <a:pos x="25659" y="22225"/>
              </a:cxn>
              <a:cxn ang="0">
                <a:pos x="0" y="76200"/>
              </a:cxn>
              <a:cxn ang="0">
                <a:pos x="25659" y="130175"/>
              </a:cxn>
              <a:cxn ang="0">
                <a:pos x="28867" y="123825"/>
              </a:cxn>
              <a:cxn ang="0">
                <a:pos x="9622" y="76200"/>
              </a:cxn>
              <a:cxn ang="0">
                <a:pos x="28867" y="25400"/>
              </a:cxn>
              <a:cxn ang="0">
                <a:pos x="80185" y="6350"/>
              </a:cxn>
              <a:cxn ang="0">
                <a:pos x="128296" y="25400"/>
              </a:cxn>
              <a:cxn ang="0">
                <a:pos x="150748" y="76200"/>
              </a:cxn>
              <a:cxn ang="0">
                <a:pos x="131504" y="120650"/>
              </a:cxn>
              <a:cxn ang="0">
                <a:pos x="128296" y="133350"/>
              </a:cxn>
              <a:cxn ang="0">
                <a:pos x="137919" y="127000"/>
              </a:cxn>
              <a:cxn ang="0">
                <a:pos x="157163" y="76200"/>
              </a:cxn>
              <a:cxn ang="0">
                <a:pos x="118674" y="34925"/>
              </a:cxn>
              <a:cxn ang="0">
                <a:pos x="80185" y="19050"/>
              </a:cxn>
              <a:cxn ang="0">
                <a:pos x="22452" y="76200"/>
              </a:cxn>
              <a:cxn ang="0">
                <a:pos x="80185" y="133350"/>
              </a:cxn>
              <a:cxn ang="0">
                <a:pos x="134711" y="76200"/>
              </a:cxn>
              <a:cxn ang="0">
                <a:pos x="112259" y="107950"/>
              </a:cxn>
              <a:cxn ang="0">
                <a:pos x="80185" y="120650"/>
              </a:cxn>
              <a:cxn ang="0">
                <a:pos x="35281" y="76200"/>
              </a:cxn>
              <a:cxn ang="0">
                <a:pos x="80185" y="31750"/>
              </a:cxn>
              <a:cxn ang="0">
                <a:pos x="125089" y="76200"/>
              </a:cxn>
              <a:cxn ang="0">
                <a:pos x="60941" y="50800"/>
              </a:cxn>
              <a:cxn ang="0">
                <a:pos x="51319" y="47625"/>
              </a:cxn>
              <a:cxn ang="0">
                <a:pos x="41696" y="63500"/>
              </a:cxn>
              <a:cxn ang="0">
                <a:pos x="57733" y="73025"/>
              </a:cxn>
              <a:cxn ang="0">
                <a:pos x="64148" y="66675"/>
              </a:cxn>
              <a:cxn ang="0">
                <a:pos x="60941" y="50800"/>
              </a:cxn>
              <a:cxn ang="0">
                <a:pos x="57733" y="63500"/>
              </a:cxn>
              <a:cxn ang="0">
                <a:pos x="51319" y="66675"/>
              </a:cxn>
              <a:cxn ang="0">
                <a:pos x="48111" y="57150"/>
              </a:cxn>
              <a:cxn ang="0">
                <a:pos x="57733" y="57150"/>
              </a:cxn>
              <a:cxn ang="0">
                <a:pos x="57733" y="63500"/>
              </a:cxn>
            </a:cxnLst>
            <a:pathLst>
              <a:path w="49" h="42">
                <a:moveTo>
                  <a:pt x="47" y="15"/>
                </a:moveTo>
                <a:cubicBezTo>
                  <a:pt x="46" y="12"/>
                  <a:pt x="44" y="9"/>
                  <a:pt x="42" y="7"/>
                </a:cubicBezTo>
                <a:cubicBezTo>
                  <a:pt x="40" y="4"/>
                  <a:pt x="37" y="3"/>
                  <a:pt x="34" y="1"/>
                </a:cubicBezTo>
                <a:cubicBezTo>
                  <a:pt x="31" y="0"/>
                  <a:pt x="28" y="0"/>
                  <a:pt x="25" y="0"/>
                </a:cubicBezTo>
                <a:cubicBezTo>
                  <a:pt x="21" y="0"/>
                  <a:pt x="18" y="0"/>
                  <a:pt x="15" y="1"/>
                </a:cubicBezTo>
                <a:cubicBezTo>
                  <a:pt x="12" y="3"/>
                  <a:pt x="10" y="4"/>
                  <a:pt x="8" y="7"/>
                </a:cubicBezTo>
                <a:cubicBezTo>
                  <a:pt x="5" y="9"/>
                  <a:pt x="3" y="12"/>
                  <a:pt x="2" y="15"/>
                </a:cubicBezTo>
                <a:cubicBezTo>
                  <a:pt x="1" y="17"/>
                  <a:pt x="0" y="21"/>
                  <a:pt x="0" y="24"/>
                </a:cubicBezTo>
                <a:cubicBezTo>
                  <a:pt x="0" y="27"/>
                  <a:pt x="1" y="30"/>
                  <a:pt x="2" y="33"/>
                </a:cubicBezTo>
                <a:cubicBezTo>
                  <a:pt x="3" y="36"/>
                  <a:pt x="5" y="39"/>
                  <a:pt x="8" y="41"/>
                </a:cubicBezTo>
                <a:cubicBezTo>
                  <a:pt x="8" y="41"/>
                  <a:pt x="9" y="41"/>
                  <a:pt x="9" y="41"/>
                </a:cubicBezTo>
                <a:cubicBezTo>
                  <a:pt x="10" y="41"/>
                  <a:pt x="10" y="40"/>
                  <a:pt x="9" y="39"/>
                </a:cubicBezTo>
                <a:cubicBezTo>
                  <a:pt x="7" y="37"/>
                  <a:pt x="5" y="35"/>
                  <a:pt x="4" y="32"/>
                </a:cubicBezTo>
                <a:cubicBezTo>
                  <a:pt x="3" y="30"/>
                  <a:pt x="3" y="27"/>
                  <a:pt x="3" y="24"/>
                </a:cubicBezTo>
                <a:cubicBezTo>
                  <a:pt x="3" y="21"/>
                  <a:pt x="3" y="18"/>
                  <a:pt x="4" y="15"/>
                </a:cubicBezTo>
                <a:cubicBezTo>
                  <a:pt x="5" y="13"/>
                  <a:pt x="7" y="10"/>
                  <a:pt x="9" y="8"/>
                </a:cubicBezTo>
                <a:cubicBezTo>
                  <a:pt x="11" y="6"/>
                  <a:pt x="14" y="5"/>
                  <a:pt x="16" y="4"/>
                </a:cubicBezTo>
                <a:cubicBezTo>
                  <a:pt x="19" y="2"/>
                  <a:pt x="22" y="2"/>
                  <a:pt x="25" y="2"/>
                </a:cubicBezTo>
                <a:cubicBezTo>
                  <a:pt x="28" y="2"/>
                  <a:pt x="31" y="2"/>
                  <a:pt x="33" y="4"/>
                </a:cubicBezTo>
                <a:cubicBezTo>
                  <a:pt x="36" y="5"/>
                  <a:pt x="38" y="6"/>
                  <a:pt x="40" y="8"/>
                </a:cubicBezTo>
                <a:cubicBezTo>
                  <a:pt x="42" y="10"/>
                  <a:pt x="44" y="13"/>
                  <a:pt x="45" y="15"/>
                </a:cubicBezTo>
                <a:cubicBezTo>
                  <a:pt x="46" y="18"/>
                  <a:pt x="47" y="21"/>
                  <a:pt x="47" y="24"/>
                </a:cubicBezTo>
                <a:cubicBezTo>
                  <a:pt x="47" y="27"/>
                  <a:pt x="46" y="30"/>
                  <a:pt x="45" y="32"/>
                </a:cubicBezTo>
                <a:cubicBezTo>
                  <a:pt x="44" y="34"/>
                  <a:pt x="43" y="37"/>
                  <a:pt x="41" y="38"/>
                </a:cubicBezTo>
                <a:cubicBezTo>
                  <a:pt x="41" y="38"/>
                  <a:pt x="40" y="39"/>
                  <a:pt x="39" y="39"/>
                </a:cubicBezTo>
                <a:cubicBezTo>
                  <a:pt x="39" y="40"/>
                  <a:pt x="39" y="41"/>
                  <a:pt x="40" y="42"/>
                </a:cubicBezTo>
                <a:cubicBezTo>
                  <a:pt x="41" y="42"/>
                  <a:pt x="42" y="42"/>
                  <a:pt x="43" y="41"/>
                </a:cubicBezTo>
                <a:cubicBezTo>
                  <a:pt x="43" y="41"/>
                  <a:pt x="43" y="40"/>
                  <a:pt x="43" y="40"/>
                </a:cubicBezTo>
                <a:cubicBezTo>
                  <a:pt x="45" y="38"/>
                  <a:pt x="46" y="36"/>
                  <a:pt x="47" y="33"/>
                </a:cubicBezTo>
                <a:cubicBezTo>
                  <a:pt x="48" y="30"/>
                  <a:pt x="49" y="27"/>
                  <a:pt x="49" y="24"/>
                </a:cubicBezTo>
                <a:cubicBezTo>
                  <a:pt x="49" y="21"/>
                  <a:pt x="48" y="17"/>
                  <a:pt x="47" y="15"/>
                </a:cubicBezTo>
                <a:close/>
                <a:moveTo>
                  <a:pt x="37" y="11"/>
                </a:moveTo>
                <a:cubicBezTo>
                  <a:pt x="37" y="11"/>
                  <a:pt x="37" y="11"/>
                  <a:pt x="37" y="11"/>
                </a:cubicBezTo>
                <a:cubicBezTo>
                  <a:pt x="34" y="8"/>
                  <a:pt x="30" y="6"/>
                  <a:pt x="25" y="6"/>
                </a:cubicBezTo>
                <a:cubicBezTo>
                  <a:pt x="20" y="6"/>
                  <a:pt x="15" y="8"/>
                  <a:pt x="12" y="11"/>
                </a:cubicBezTo>
                <a:cubicBezTo>
                  <a:pt x="9" y="15"/>
                  <a:pt x="7" y="19"/>
                  <a:pt x="7" y="24"/>
                </a:cubicBezTo>
                <a:cubicBezTo>
                  <a:pt x="7" y="29"/>
                  <a:pt x="9" y="33"/>
                  <a:pt x="12" y="36"/>
                </a:cubicBezTo>
                <a:cubicBezTo>
                  <a:pt x="15" y="40"/>
                  <a:pt x="20" y="42"/>
                  <a:pt x="25" y="42"/>
                </a:cubicBezTo>
                <a:cubicBezTo>
                  <a:pt x="30" y="42"/>
                  <a:pt x="34" y="40"/>
                  <a:pt x="37" y="36"/>
                </a:cubicBezTo>
                <a:cubicBezTo>
                  <a:pt x="40" y="33"/>
                  <a:pt x="42" y="29"/>
                  <a:pt x="42" y="24"/>
                </a:cubicBezTo>
                <a:cubicBezTo>
                  <a:pt x="42" y="19"/>
                  <a:pt x="40" y="15"/>
                  <a:pt x="37" y="11"/>
                </a:cubicBezTo>
                <a:close/>
                <a:moveTo>
                  <a:pt x="35" y="34"/>
                </a:moveTo>
                <a:cubicBezTo>
                  <a:pt x="35" y="34"/>
                  <a:pt x="35" y="34"/>
                  <a:pt x="35" y="34"/>
                </a:cubicBezTo>
                <a:cubicBezTo>
                  <a:pt x="32" y="36"/>
                  <a:pt x="29" y="38"/>
                  <a:pt x="25" y="38"/>
                </a:cubicBezTo>
                <a:cubicBezTo>
                  <a:pt x="21" y="38"/>
                  <a:pt x="17" y="36"/>
                  <a:pt x="15" y="34"/>
                </a:cubicBezTo>
                <a:cubicBezTo>
                  <a:pt x="12" y="31"/>
                  <a:pt x="11" y="28"/>
                  <a:pt x="11" y="24"/>
                </a:cubicBezTo>
                <a:cubicBezTo>
                  <a:pt x="11" y="20"/>
                  <a:pt x="12" y="17"/>
                  <a:pt x="15" y="14"/>
                </a:cubicBezTo>
                <a:cubicBezTo>
                  <a:pt x="17" y="12"/>
                  <a:pt x="21" y="10"/>
                  <a:pt x="25" y="10"/>
                </a:cubicBezTo>
                <a:cubicBezTo>
                  <a:pt x="29" y="10"/>
                  <a:pt x="32" y="12"/>
                  <a:pt x="35" y="14"/>
                </a:cubicBezTo>
                <a:cubicBezTo>
                  <a:pt x="37" y="17"/>
                  <a:pt x="39" y="20"/>
                  <a:pt x="39" y="24"/>
                </a:cubicBezTo>
                <a:cubicBezTo>
                  <a:pt x="39" y="28"/>
                  <a:pt x="37" y="31"/>
                  <a:pt x="35" y="34"/>
                </a:cubicBezTo>
                <a:close/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8" y="15"/>
                  <a:pt x="17" y="15"/>
                  <a:pt x="16" y="15"/>
                </a:cubicBezTo>
                <a:cubicBezTo>
                  <a:pt x="15" y="16"/>
                  <a:pt x="14" y="16"/>
                  <a:pt x="13" y="17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1"/>
                  <a:pt x="14" y="22"/>
                  <a:pt x="15" y="23"/>
                </a:cubicBezTo>
                <a:cubicBezTo>
                  <a:pt x="16" y="23"/>
                  <a:pt x="17" y="23"/>
                  <a:pt x="18" y="23"/>
                </a:cubicBezTo>
                <a:cubicBezTo>
                  <a:pt x="19" y="23"/>
                  <a:pt x="20" y="22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1" y="20"/>
                  <a:pt x="21" y="19"/>
                  <a:pt x="21" y="18"/>
                </a:cubicBezTo>
                <a:cubicBezTo>
                  <a:pt x="20" y="17"/>
                  <a:pt x="20" y="16"/>
                  <a:pt x="19" y="16"/>
                </a:cubicBezTo>
                <a:close/>
                <a:moveTo>
                  <a:pt x="18" y="20"/>
                </a:moveTo>
                <a:cubicBezTo>
                  <a:pt x="18" y="20"/>
                  <a:pt x="18" y="20"/>
                  <a:pt x="18" y="20"/>
                </a:cubicBezTo>
                <a:cubicBezTo>
                  <a:pt x="18" y="21"/>
                  <a:pt x="18" y="21"/>
                  <a:pt x="17" y="21"/>
                </a:cubicBezTo>
                <a:cubicBezTo>
                  <a:pt x="17" y="21"/>
                  <a:pt x="16" y="21"/>
                  <a:pt x="16" y="21"/>
                </a:cubicBezTo>
                <a:cubicBezTo>
                  <a:pt x="16" y="21"/>
                  <a:pt x="15" y="20"/>
                  <a:pt x="15" y="20"/>
                </a:cubicBezTo>
                <a:cubicBezTo>
                  <a:pt x="15" y="19"/>
                  <a:pt x="15" y="19"/>
                  <a:pt x="1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7" y="18"/>
                  <a:pt x="17" y="18"/>
                  <a:pt x="18" y="18"/>
                </a:cubicBezTo>
                <a:cubicBezTo>
                  <a:pt x="18" y="18"/>
                  <a:pt x="18" y="18"/>
                  <a:pt x="18" y="19"/>
                </a:cubicBezTo>
                <a:cubicBezTo>
                  <a:pt x="19" y="19"/>
                  <a:pt x="19" y="20"/>
                  <a:pt x="18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2" name="Freeform 49"/>
          <p:cNvSpPr>
            <a:spLocks noEditPoints="1"/>
          </p:cNvSpPr>
          <p:nvPr/>
        </p:nvSpPr>
        <p:spPr>
          <a:xfrm>
            <a:off x="5227638" y="1189038"/>
            <a:ext cx="158750" cy="158750"/>
          </a:xfrm>
          <a:custGeom>
            <a:avLst/>
            <a:gdLst/>
            <a:ahLst/>
            <a:cxnLst>
              <a:cxn ang="0">
                <a:pos x="3175" y="0"/>
              </a:cxn>
              <a:cxn ang="0">
                <a:pos x="0" y="152400"/>
              </a:cxn>
              <a:cxn ang="0">
                <a:pos x="152400" y="158750"/>
              </a:cxn>
              <a:cxn ang="0">
                <a:pos x="158750" y="6350"/>
              </a:cxn>
              <a:cxn ang="0">
                <a:pos x="38100" y="146050"/>
              </a:cxn>
              <a:cxn ang="0">
                <a:pos x="9525" y="146050"/>
              </a:cxn>
              <a:cxn ang="0">
                <a:pos x="19050" y="136525"/>
              </a:cxn>
              <a:cxn ang="0">
                <a:pos x="19050" y="123825"/>
              </a:cxn>
              <a:cxn ang="0">
                <a:pos x="9525" y="101600"/>
              </a:cxn>
              <a:cxn ang="0">
                <a:pos x="25400" y="95250"/>
              </a:cxn>
              <a:cxn ang="0">
                <a:pos x="9525" y="88900"/>
              </a:cxn>
              <a:cxn ang="0">
                <a:pos x="19050" y="69850"/>
              </a:cxn>
              <a:cxn ang="0">
                <a:pos x="19050" y="57150"/>
              </a:cxn>
              <a:cxn ang="0">
                <a:pos x="9525" y="38100"/>
              </a:cxn>
              <a:cxn ang="0">
                <a:pos x="25400" y="31750"/>
              </a:cxn>
              <a:cxn ang="0">
                <a:pos x="9525" y="25400"/>
              </a:cxn>
              <a:cxn ang="0">
                <a:pos x="38100" y="12700"/>
              </a:cxn>
              <a:cxn ang="0">
                <a:pos x="146050" y="146050"/>
              </a:cxn>
              <a:cxn ang="0">
                <a:pos x="47625" y="146050"/>
              </a:cxn>
              <a:cxn ang="0">
                <a:pos x="146050" y="12700"/>
              </a:cxn>
              <a:cxn ang="0">
                <a:pos x="69850" y="114300"/>
              </a:cxn>
              <a:cxn ang="0">
                <a:pos x="120650" y="114300"/>
              </a:cxn>
              <a:cxn ang="0">
                <a:pos x="123825" y="104775"/>
              </a:cxn>
              <a:cxn ang="0">
                <a:pos x="117475" y="92075"/>
              </a:cxn>
              <a:cxn ang="0">
                <a:pos x="111125" y="88900"/>
              </a:cxn>
              <a:cxn ang="0">
                <a:pos x="117475" y="69850"/>
              </a:cxn>
              <a:cxn ang="0">
                <a:pos x="95250" y="47625"/>
              </a:cxn>
              <a:cxn ang="0">
                <a:pos x="73025" y="69850"/>
              </a:cxn>
              <a:cxn ang="0">
                <a:pos x="79375" y="88900"/>
              </a:cxn>
              <a:cxn ang="0">
                <a:pos x="69850" y="98425"/>
              </a:cxn>
              <a:cxn ang="0">
                <a:pos x="66675" y="111125"/>
              </a:cxn>
              <a:cxn ang="0">
                <a:pos x="85725" y="60325"/>
              </a:cxn>
              <a:cxn ang="0">
                <a:pos x="95250" y="53975"/>
              </a:cxn>
              <a:cxn ang="0">
                <a:pos x="111125" y="69850"/>
              </a:cxn>
              <a:cxn ang="0">
                <a:pos x="95250" y="85725"/>
              </a:cxn>
              <a:cxn ang="0">
                <a:pos x="85725" y="82550"/>
              </a:cxn>
              <a:cxn ang="0">
                <a:pos x="85725" y="60325"/>
              </a:cxn>
              <a:cxn ang="0">
                <a:pos x="76200" y="104775"/>
              </a:cxn>
              <a:cxn ang="0">
                <a:pos x="79375" y="98425"/>
              </a:cxn>
              <a:cxn ang="0">
                <a:pos x="104775" y="95250"/>
              </a:cxn>
              <a:cxn ang="0">
                <a:pos x="114300" y="98425"/>
              </a:cxn>
              <a:cxn ang="0">
                <a:pos x="117475" y="104775"/>
              </a:cxn>
              <a:cxn ang="0">
                <a:pos x="76200" y="107950"/>
              </a:cxn>
            </a:cxnLst>
            <a:pathLst>
              <a:path w="50" h="50">
                <a:moveTo>
                  <a:pt x="48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0"/>
                  <a:pt x="1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49"/>
                  <a:pt x="50" y="48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lose/>
                <a:moveTo>
                  <a:pt x="12" y="46"/>
                </a:moveTo>
                <a:cubicBezTo>
                  <a:pt x="12" y="46"/>
                  <a:pt x="12" y="46"/>
                  <a:pt x="12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3"/>
                  <a:pt x="3" y="43"/>
                  <a:pt x="3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" y="43"/>
                  <a:pt x="8" y="42"/>
                  <a:pt x="8" y="41"/>
                </a:cubicBezTo>
                <a:cubicBezTo>
                  <a:pt x="8" y="40"/>
                  <a:pt x="7" y="39"/>
                  <a:pt x="6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2"/>
                  <a:pt x="3" y="32"/>
                  <a:pt x="3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8" y="31"/>
                  <a:pt x="8" y="30"/>
                </a:cubicBezTo>
                <a:cubicBezTo>
                  <a:pt x="8" y="29"/>
                  <a:pt x="7" y="28"/>
                  <a:pt x="6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2"/>
                  <a:pt x="8" y="21"/>
                  <a:pt x="8" y="20"/>
                </a:cubicBezTo>
                <a:cubicBezTo>
                  <a:pt x="8" y="19"/>
                  <a:pt x="7" y="18"/>
                  <a:pt x="6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1"/>
                  <a:pt x="8" y="10"/>
                </a:cubicBezTo>
                <a:cubicBezTo>
                  <a:pt x="8" y="9"/>
                  <a:pt x="7" y="8"/>
                  <a:pt x="6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4"/>
                  <a:pt x="3" y="4"/>
                  <a:pt x="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6"/>
                  <a:pt x="12" y="46"/>
                  <a:pt x="12" y="46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"/>
                  <a:pt x="15" y="4"/>
                  <a:pt x="15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22" y="36"/>
                </a:moveTo>
                <a:cubicBezTo>
                  <a:pt x="22" y="36"/>
                  <a:pt x="22" y="36"/>
                  <a:pt x="22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39" y="36"/>
                  <a:pt x="39" y="35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2"/>
                  <a:pt x="39" y="31"/>
                </a:cubicBezTo>
                <a:cubicBezTo>
                  <a:pt x="38" y="30"/>
                  <a:pt x="38" y="30"/>
                  <a:pt x="37" y="29"/>
                </a:cubicBezTo>
                <a:cubicBezTo>
                  <a:pt x="37" y="29"/>
                  <a:pt x="36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7"/>
                  <a:pt x="35" y="27"/>
                  <a:pt x="35" y="27"/>
                </a:cubicBezTo>
                <a:cubicBezTo>
                  <a:pt x="37" y="26"/>
                  <a:pt x="37" y="24"/>
                  <a:pt x="37" y="22"/>
                </a:cubicBezTo>
                <a:cubicBezTo>
                  <a:pt x="37" y="20"/>
                  <a:pt x="37" y="19"/>
                  <a:pt x="35" y="17"/>
                </a:cubicBezTo>
                <a:cubicBezTo>
                  <a:pt x="34" y="16"/>
                  <a:pt x="32" y="15"/>
                  <a:pt x="30" y="15"/>
                </a:cubicBezTo>
                <a:cubicBezTo>
                  <a:pt x="28" y="15"/>
                  <a:pt x="26" y="16"/>
                  <a:pt x="25" y="17"/>
                </a:cubicBezTo>
                <a:cubicBezTo>
                  <a:pt x="24" y="19"/>
                  <a:pt x="23" y="20"/>
                  <a:pt x="23" y="22"/>
                </a:cubicBezTo>
                <a:cubicBezTo>
                  <a:pt x="23" y="24"/>
                  <a:pt x="24" y="26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8"/>
                  <a:pt x="24" y="28"/>
                  <a:pt x="23" y="29"/>
                </a:cubicBezTo>
                <a:cubicBezTo>
                  <a:pt x="22" y="30"/>
                  <a:pt x="22" y="30"/>
                  <a:pt x="22" y="31"/>
                </a:cubicBezTo>
                <a:cubicBezTo>
                  <a:pt x="21" y="32"/>
                  <a:pt x="21" y="33"/>
                  <a:pt x="21" y="33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6"/>
                  <a:pt x="22" y="36"/>
                  <a:pt x="22" y="36"/>
                </a:cubicBezTo>
                <a:close/>
                <a:moveTo>
                  <a:pt x="27" y="19"/>
                </a:moveTo>
                <a:cubicBezTo>
                  <a:pt x="27" y="19"/>
                  <a:pt x="27" y="19"/>
                  <a:pt x="27" y="19"/>
                </a:cubicBezTo>
                <a:cubicBezTo>
                  <a:pt x="28" y="18"/>
                  <a:pt x="29" y="17"/>
                  <a:pt x="30" y="17"/>
                </a:cubicBezTo>
                <a:cubicBezTo>
                  <a:pt x="32" y="17"/>
                  <a:pt x="33" y="18"/>
                  <a:pt x="34" y="19"/>
                </a:cubicBezTo>
                <a:cubicBezTo>
                  <a:pt x="35" y="20"/>
                  <a:pt x="35" y="21"/>
                  <a:pt x="35" y="22"/>
                </a:cubicBezTo>
                <a:cubicBezTo>
                  <a:pt x="35" y="24"/>
                  <a:pt x="35" y="25"/>
                  <a:pt x="34" y="26"/>
                </a:cubicBezTo>
                <a:cubicBezTo>
                  <a:pt x="33" y="27"/>
                  <a:pt x="32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9" y="27"/>
                  <a:pt x="28" y="27"/>
                  <a:pt x="27" y="26"/>
                </a:cubicBezTo>
                <a:cubicBezTo>
                  <a:pt x="26" y="25"/>
                  <a:pt x="25" y="24"/>
                  <a:pt x="25" y="22"/>
                </a:cubicBezTo>
                <a:cubicBezTo>
                  <a:pt x="25" y="21"/>
                  <a:pt x="26" y="20"/>
                  <a:pt x="27" y="19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4" y="32"/>
                  <a:pt x="24" y="32"/>
                </a:cubicBezTo>
                <a:cubicBezTo>
                  <a:pt x="24" y="32"/>
                  <a:pt x="24" y="31"/>
                  <a:pt x="25" y="31"/>
                </a:cubicBezTo>
                <a:cubicBezTo>
                  <a:pt x="25" y="30"/>
                  <a:pt x="26" y="30"/>
                  <a:pt x="27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0"/>
                  <a:pt x="35" y="30"/>
                </a:cubicBezTo>
                <a:cubicBezTo>
                  <a:pt x="35" y="30"/>
                  <a:pt x="35" y="30"/>
                  <a:pt x="36" y="31"/>
                </a:cubicBezTo>
                <a:cubicBezTo>
                  <a:pt x="36" y="31"/>
                  <a:pt x="36" y="32"/>
                  <a:pt x="37" y="32"/>
                </a:cubicBezTo>
                <a:cubicBezTo>
                  <a:pt x="37" y="32"/>
                  <a:pt x="37" y="33"/>
                  <a:pt x="37" y="33"/>
                </a:cubicBezTo>
                <a:cubicBezTo>
                  <a:pt x="37" y="34"/>
                  <a:pt x="37" y="34"/>
                  <a:pt x="37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3"/>
                  <a:pt x="24" y="33"/>
                  <a:pt x="24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3" name="Freeform 50"/>
          <p:cNvSpPr>
            <a:spLocks noEditPoints="1"/>
          </p:cNvSpPr>
          <p:nvPr/>
        </p:nvSpPr>
        <p:spPr>
          <a:xfrm>
            <a:off x="8278813" y="1208088"/>
            <a:ext cx="163512" cy="123825"/>
          </a:xfrm>
          <a:custGeom>
            <a:avLst/>
            <a:gdLst/>
            <a:ahLst/>
            <a:cxnLst>
              <a:cxn ang="0">
                <a:pos x="6412" y="0"/>
              </a:cxn>
              <a:cxn ang="0">
                <a:pos x="6412" y="0"/>
              </a:cxn>
              <a:cxn ang="0">
                <a:pos x="157100" y="0"/>
              </a:cxn>
              <a:cxn ang="0">
                <a:pos x="163512" y="3175"/>
              </a:cxn>
              <a:cxn ang="0">
                <a:pos x="163512" y="6350"/>
              </a:cxn>
              <a:cxn ang="0">
                <a:pos x="163512" y="117475"/>
              </a:cxn>
              <a:cxn ang="0">
                <a:pos x="157100" y="123825"/>
              </a:cxn>
              <a:cxn ang="0">
                <a:pos x="157100" y="123825"/>
              </a:cxn>
              <a:cxn ang="0">
                <a:pos x="6412" y="123825"/>
              </a:cxn>
              <a:cxn ang="0">
                <a:pos x="0" y="117475"/>
              </a:cxn>
              <a:cxn ang="0">
                <a:pos x="0" y="117475"/>
              </a:cxn>
              <a:cxn ang="0">
                <a:pos x="0" y="3175"/>
              </a:cxn>
              <a:cxn ang="0">
                <a:pos x="6412" y="0"/>
              </a:cxn>
              <a:cxn ang="0">
                <a:pos x="150688" y="15875"/>
              </a:cxn>
              <a:cxn ang="0">
                <a:pos x="150688" y="15875"/>
              </a:cxn>
              <a:cxn ang="0">
                <a:pos x="83359" y="79375"/>
              </a:cxn>
              <a:cxn ang="0">
                <a:pos x="80153" y="79375"/>
              </a:cxn>
              <a:cxn ang="0">
                <a:pos x="12824" y="15875"/>
              </a:cxn>
              <a:cxn ang="0">
                <a:pos x="12824" y="111125"/>
              </a:cxn>
              <a:cxn ang="0">
                <a:pos x="150688" y="111125"/>
              </a:cxn>
              <a:cxn ang="0">
                <a:pos x="150688" y="15875"/>
              </a:cxn>
              <a:cxn ang="0">
                <a:pos x="144275" y="9525"/>
              </a:cxn>
              <a:cxn ang="0">
                <a:pos x="144275" y="9525"/>
              </a:cxn>
              <a:cxn ang="0">
                <a:pos x="19237" y="9525"/>
              </a:cxn>
              <a:cxn ang="0">
                <a:pos x="80153" y="73025"/>
              </a:cxn>
              <a:cxn ang="0">
                <a:pos x="144275" y="9525"/>
              </a:cxn>
            </a:cxnLst>
            <a:pathLst>
              <a:path w="51" h="3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0"/>
                  <a:pt x="51" y="1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8"/>
                  <a:pt x="50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8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  <a:moveTo>
                  <a:pt x="47" y="5"/>
                </a:moveTo>
                <a:cubicBezTo>
                  <a:pt x="47" y="5"/>
                  <a:pt x="47" y="5"/>
                  <a:pt x="47" y="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6"/>
                  <a:pt x="25" y="26"/>
                  <a:pt x="25" y="25"/>
                </a:cubicBezTo>
                <a:cubicBezTo>
                  <a:pt x="4" y="5"/>
                  <a:pt x="4" y="5"/>
                  <a:pt x="4" y="5"/>
                </a:cubicBezTo>
                <a:cubicBezTo>
                  <a:pt x="4" y="35"/>
                  <a:pt x="4" y="35"/>
                  <a:pt x="4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5"/>
                  <a:pt x="47" y="5"/>
                  <a:pt x="47" y="5"/>
                </a:cubicBezTo>
                <a:close/>
                <a:moveTo>
                  <a:pt x="45" y="3"/>
                </a:moveTo>
                <a:cubicBezTo>
                  <a:pt x="45" y="3"/>
                  <a:pt x="45" y="3"/>
                  <a:pt x="45" y="3"/>
                </a:cubicBezTo>
                <a:cubicBezTo>
                  <a:pt x="6" y="3"/>
                  <a:pt x="6" y="3"/>
                  <a:pt x="6" y="3"/>
                </a:cubicBezTo>
                <a:cubicBezTo>
                  <a:pt x="25" y="23"/>
                  <a:pt x="25" y="23"/>
                  <a:pt x="25" y="23"/>
                </a:cubicBezTo>
                <a:cubicBezTo>
                  <a:pt x="45" y="3"/>
                  <a:pt x="45" y="3"/>
                  <a:pt x="45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4" name="Freeform 51"/>
          <p:cNvSpPr>
            <a:spLocks noEditPoints="1"/>
          </p:cNvSpPr>
          <p:nvPr/>
        </p:nvSpPr>
        <p:spPr>
          <a:xfrm>
            <a:off x="5497513" y="1189038"/>
            <a:ext cx="160337" cy="158750"/>
          </a:xfrm>
          <a:custGeom>
            <a:avLst/>
            <a:gdLst/>
            <a:ahLst/>
            <a:cxnLst>
              <a:cxn ang="0">
                <a:pos x="80169" y="0"/>
              </a:cxn>
              <a:cxn ang="0">
                <a:pos x="137890" y="22225"/>
              </a:cxn>
              <a:cxn ang="0">
                <a:pos x="137890" y="25400"/>
              </a:cxn>
              <a:cxn ang="0">
                <a:pos x="160337" y="79375"/>
              </a:cxn>
              <a:cxn ang="0">
                <a:pos x="157130" y="104775"/>
              </a:cxn>
              <a:cxn ang="0">
                <a:pos x="147510" y="123825"/>
              </a:cxn>
              <a:cxn ang="0">
                <a:pos x="147510" y="152400"/>
              </a:cxn>
              <a:cxn ang="0">
                <a:pos x="141097" y="158750"/>
              </a:cxn>
              <a:cxn ang="0">
                <a:pos x="141097" y="158750"/>
              </a:cxn>
              <a:cxn ang="0">
                <a:pos x="80169" y="158750"/>
              </a:cxn>
              <a:cxn ang="0">
                <a:pos x="25654" y="136525"/>
              </a:cxn>
              <a:cxn ang="0">
                <a:pos x="25654" y="136525"/>
              </a:cxn>
              <a:cxn ang="0">
                <a:pos x="25654" y="136525"/>
              </a:cxn>
              <a:cxn ang="0">
                <a:pos x="0" y="79375"/>
              </a:cxn>
              <a:cxn ang="0">
                <a:pos x="25654" y="22225"/>
              </a:cxn>
              <a:cxn ang="0">
                <a:pos x="25654" y="22225"/>
              </a:cxn>
              <a:cxn ang="0">
                <a:pos x="80169" y="0"/>
              </a:cxn>
              <a:cxn ang="0">
                <a:pos x="41688" y="63500"/>
              </a:cxn>
              <a:cxn ang="0">
                <a:pos x="41688" y="63500"/>
              </a:cxn>
              <a:cxn ang="0">
                <a:pos x="121856" y="63500"/>
              </a:cxn>
              <a:cxn ang="0">
                <a:pos x="125063" y="60325"/>
              </a:cxn>
              <a:cxn ang="0">
                <a:pos x="121856" y="57150"/>
              </a:cxn>
              <a:cxn ang="0">
                <a:pos x="41688" y="57150"/>
              </a:cxn>
              <a:cxn ang="0">
                <a:pos x="38481" y="60325"/>
              </a:cxn>
              <a:cxn ang="0">
                <a:pos x="41688" y="63500"/>
              </a:cxn>
              <a:cxn ang="0">
                <a:pos x="41688" y="82550"/>
              </a:cxn>
              <a:cxn ang="0">
                <a:pos x="41688" y="82550"/>
              </a:cxn>
              <a:cxn ang="0">
                <a:pos x="121856" y="82550"/>
              </a:cxn>
              <a:cxn ang="0">
                <a:pos x="125063" y="79375"/>
              </a:cxn>
              <a:cxn ang="0">
                <a:pos x="121856" y="76200"/>
              </a:cxn>
              <a:cxn ang="0">
                <a:pos x="41688" y="76200"/>
              </a:cxn>
              <a:cxn ang="0">
                <a:pos x="38481" y="79375"/>
              </a:cxn>
              <a:cxn ang="0">
                <a:pos x="41688" y="82550"/>
              </a:cxn>
              <a:cxn ang="0">
                <a:pos x="41688" y="101600"/>
              </a:cxn>
              <a:cxn ang="0">
                <a:pos x="41688" y="101600"/>
              </a:cxn>
              <a:cxn ang="0">
                <a:pos x="121856" y="101600"/>
              </a:cxn>
              <a:cxn ang="0">
                <a:pos x="125063" y="98425"/>
              </a:cxn>
              <a:cxn ang="0">
                <a:pos x="121856" y="95250"/>
              </a:cxn>
              <a:cxn ang="0">
                <a:pos x="41688" y="95250"/>
              </a:cxn>
              <a:cxn ang="0">
                <a:pos x="38481" y="98425"/>
              </a:cxn>
              <a:cxn ang="0">
                <a:pos x="41688" y="101600"/>
              </a:cxn>
              <a:cxn ang="0">
                <a:pos x="128270" y="31750"/>
              </a:cxn>
              <a:cxn ang="0">
                <a:pos x="128270" y="31750"/>
              </a:cxn>
              <a:cxn ang="0">
                <a:pos x="80169" y="12700"/>
              </a:cxn>
              <a:cxn ang="0">
                <a:pos x="32067" y="31750"/>
              </a:cxn>
              <a:cxn ang="0">
                <a:pos x="32067" y="31750"/>
              </a:cxn>
              <a:cxn ang="0">
                <a:pos x="32067" y="31750"/>
              </a:cxn>
              <a:cxn ang="0">
                <a:pos x="12827" y="79375"/>
              </a:cxn>
              <a:cxn ang="0">
                <a:pos x="32067" y="127000"/>
              </a:cxn>
              <a:cxn ang="0">
                <a:pos x="32067" y="127000"/>
              </a:cxn>
              <a:cxn ang="0">
                <a:pos x="80169" y="146050"/>
              </a:cxn>
              <a:cxn ang="0">
                <a:pos x="134683" y="146050"/>
              </a:cxn>
              <a:cxn ang="0">
                <a:pos x="134683" y="123825"/>
              </a:cxn>
              <a:cxn ang="0">
                <a:pos x="134683" y="123825"/>
              </a:cxn>
              <a:cxn ang="0">
                <a:pos x="134683" y="120650"/>
              </a:cxn>
              <a:cxn ang="0">
                <a:pos x="144303" y="101600"/>
              </a:cxn>
              <a:cxn ang="0">
                <a:pos x="147510" y="79375"/>
              </a:cxn>
              <a:cxn ang="0">
                <a:pos x="128270" y="31750"/>
              </a:cxn>
              <a:cxn ang="0">
                <a:pos x="128270" y="31750"/>
              </a:cxn>
            </a:cxnLst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3" y="7"/>
                </a:cubicBezTo>
                <a:cubicBezTo>
                  <a:pt x="43" y="8"/>
                  <a:pt x="43" y="8"/>
                  <a:pt x="43" y="8"/>
                </a:cubicBezTo>
                <a:cubicBezTo>
                  <a:pt x="48" y="12"/>
                  <a:pt x="50" y="18"/>
                  <a:pt x="50" y="25"/>
                </a:cubicBezTo>
                <a:cubicBezTo>
                  <a:pt x="50" y="28"/>
                  <a:pt x="50" y="30"/>
                  <a:pt x="49" y="33"/>
                </a:cubicBezTo>
                <a:cubicBezTo>
                  <a:pt x="48" y="35"/>
                  <a:pt x="47" y="37"/>
                  <a:pt x="46" y="3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8" y="50"/>
                  <a:pt x="12" y="47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13" y="20"/>
                </a:moveTo>
                <a:cubicBezTo>
                  <a:pt x="13" y="20"/>
                  <a:pt x="13" y="20"/>
                  <a:pt x="13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39" y="19"/>
                </a:cubicBezTo>
                <a:cubicBezTo>
                  <a:pt x="39" y="18"/>
                  <a:pt x="38" y="18"/>
                  <a:pt x="38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20"/>
                  <a:pt x="12" y="20"/>
                  <a:pt x="13" y="20"/>
                </a:cubicBez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9" y="26"/>
                  <a:pt x="39" y="25"/>
                </a:cubicBezTo>
                <a:cubicBezTo>
                  <a:pt x="39" y="25"/>
                  <a:pt x="38" y="24"/>
                  <a:pt x="38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5"/>
                  <a:pt x="12" y="25"/>
                </a:cubicBezTo>
                <a:cubicBezTo>
                  <a:pt x="12" y="26"/>
                  <a:pt x="12" y="26"/>
                  <a:pt x="13" y="26"/>
                </a:cubicBezTo>
                <a:close/>
                <a:moveTo>
                  <a:pt x="13" y="32"/>
                </a:moveTo>
                <a:cubicBezTo>
                  <a:pt x="13" y="32"/>
                  <a:pt x="13" y="32"/>
                  <a:pt x="13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9" y="32"/>
                  <a:pt x="39" y="31"/>
                </a:cubicBezTo>
                <a:cubicBezTo>
                  <a:pt x="39" y="31"/>
                  <a:pt x="38" y="30"/>
                  <a:pt x="38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2"/>
                  <a:pt x="12" y="32"/>
                  <a:pt x="13" y="32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4" y="44"/>
                  <a:pt x="19" y="46"/>
                  <a:pt x="25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8"/>
                  <a:pt x="42" y="38"/>
                  <a:pt x="42" y="38"/>
                </a:cubicBezTo>
                <a:cubicBezTo>
                  <a:pt x="44" y="36"/>
                  <a:pt x="45" y="34"/>
                  <a:pt x="45" y="32"/>
                </a:cubicBezTo>
                <a:cubicBezTo>
                  <a:pt x="46" y="30"/>
                  <a:pt x="46" y="27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5" name="Freeform 52"/>
          <p:cNvSpPr>
            <a:spLocks noEditPoints="1"/>
          </p:cNvSpPr>
          <p:nvPr/>
        </p:nvSpPr>
        <p:spPr>
          <a:xfrm>
            <a:off x="6326188" y="1192213"/>
            <a:ext cx="158750" cy="152400"/>
          </a:xfrm>
          <a:custGeom>
            <a:avLst/>
            <a:gdLst/>
            <a:ahLst/>
            <a:cxnLst>
              <a:cxn ang="0">
                <a:pos x="85725" y="6350"/>
              </a:cxn>
              <a:cxn ang="0">
                <a:pos x="101600" y="53975"/>
              </a:cxn>
              <a:cxn ang="0">
                <a:pos x="152400" y="53975"/>
              </a:cxn>
              <a:cxn ang="0">
                <a:pos x="158750" y="60325"/>
              </a:cxn>
              <a:cxn ang="0">
                <a:pos x="155575" y="63500"/>
              </a:cxn>
              <a:cxn ang="0">
                <a:pos x="155575" y="63500"/>
              </a:cxn>
              <a:cxn ang="0">
                <a:pos x="114300" y="95250"/>
              </a:cxn>
              <a:cxn ang="0">
                <a:pos x="130175" y="146050"/>
              </a:cxn>
              <a:cxn ang="0">
                <a:pos x="127000" y="152400"/>
              </a:cxn>
              <a:cxn ang="0">
                <a:pos x="120650" y="152400"/>
              </a:cxn>
              <a:cxn ang="0">
                <a:pos x="120650" y="152400"/>
              </a:cxn>
              <a:cxn ang="0">
                <a:pos x="79375" y="120650"/>
              </a:cxn>
              <a:cxn ang="0">
                <a:pos x="38100" y="152400"/>
              </a:cxn>
              <a:cxn ang="0">
                <a:pos x="28575" y="149225"/>
              </a:cxn>
              <a:cxn ang="0">
                <a:pos x="28575" y="142875"/>
              </a:cxn>
              <a:cxn ang="0">
                <a:pos x="44450" y="95250"/>
              </a:cxn>
              <a:cxn ang="0">
                <a:pos x="3175" y="63500"/>
              </a:cxn>
              <a:cxn ang="0">
                <a:pos x="3175" y="57150"/>
              </a:cxn>
              <a:cxn ang="0">
                <a:pos x="6350" y="53975"/>
              </a:cxn>
              <a:cxn ang="0">
                <a:pos x="57150" y="53975"/>
              </a:cxn>
              <a:cxn ang="0">
                <a:pos x="73025" y="6350"/>
              </a:cxn>
              <a:cxn ang="0">
                <a:pos x="82550" y="0"/>
              </a:cxn>
              <a:cxn ang="0">
                <a:pos x="85725" y="6350"/>
              </a:cxn>
              <a:cxn ang="0">
                <a:pos x="85725" y="6350"/>
              </a:cxn>
              <a:cxn ang="0">
                <a:pos x="92075" y="63500"/>
              </a:cxn>
              <a:cxn ang="0">
                <a:pos x="92075" y="63500"/>
              </a:cxn>
              <a:cxn ang="0">
                <a:pos x="79375" y="25400"/>
              </a:cxn>
              <a:cxn ang="0">
                <a:pos x="69850" y="60325"/>
              </a:cxn>
              <a:cxn ang="0">
                <a:pos x="63500" y="66675"/>
              </a:cxn>
              <a:cxn ang="0">
                <a:pos x="25400" y="66675"/>
              </a:cxn>
              <a:cxn ang="0">
                <a:pos x="57150" y="88900"/>
              </a:cxn>
              <a:cxn ang="0">
                <a:pos x="57150" y="95250"/>
              </a:cxn>
              <a:cxn ang="0">
                <a:pos x="47625" y="130175"/>
              </a:cxn>
              <a:cxn ang="0">
                <a:pos x="76200" y="107950"/>
              </a:cxn>
              <a:cxn ang="0">
                <a:pos x="82550" y="107950"/>
              </a:cxn>
              <a:cxn ang="0">
                <a:pos x="114300" y="130175"/>
              </a:cxn>
              <a:cxn ang="0">
                <a:pos x="101600" y="95250"/>
              </a:cxn>
              <a:cxn ang="0">
                <a:pos x="104775" y="88900"/>
              </a:cxn>
              <a:cxn ang="0">
                <a:pos x="133350" y="66675"/>
              </a:cxn>
              <a:cxn ang="0">
                <a:pos x="98425" y="66675"/>
              </a:cxn>
              <a:cxn ang="0">
                <a:pos x="92075" y="63500"/>
              </a:cxn>
            </a:cxnLst>
            <a:pathLst>
              <a:path w="50" h="48">
                <a:moveTo>
                  <a:pt x="27" y="2"/>
                </a:moveTo>
                <a:cubicBezTo>
                  <a:pt x="32" y="17"/>
                  <a:pt x="32" y="17"/>
                  <a:pt x="32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20"/>
                  <a:pt x="50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36" y="30"/>
                  <a:pt x="36" y="30"/>
                  <a:pt x="36" y="30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7"/>
                  <a:pt x="41" y="48"/>
                  <a:pt x="40" y="48"/>
                </a:cubicBezTo>
                <a:cubicBezTo>
                  <a:pt x="40" y="48"/>
                  <a:pt x="39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25" y="38"/>
                  <a:pt x="25" y="38"/>
                  <a:pt x="25" y="3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8"/>
                  <a:pt x="10" y="48"/>
                  <a:pt x="9" y="47"/>
                </a:cubicBezTo>
                <a:cubicBezTo>
                  <a:pt x="9" y="47"/>
                  <a:pt x="9" y="46"/>
                  <a:pt x="9" y="45"/>
                </a:cubicBezTo>
                <a:cubicBezTo>
                  <a:pt x="14" y="30"/>
                  <a:pt x="14" y="30"/>
                  <a:pt x="14" y="3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19"/>
                  <a:pt x="1" y="18"/>
                </a:cubicBezTo>
                <a:cubicBezTo>
                  <a:pt x="1" y="17"/>
                  <a:pt x="1" y="17"/>
                  <a:pt x="2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5" y="0"/>
                  <a:pt x="26" y="0"/>
                </a:cubicBezTo>
                <a:cubicBezTo>
                  <a:pt x="26" y="0"/>
                  <a:pt x="27" y="1"/>
                  <a:pt x="27" y="2"/>
                </a:cubicBezTo>
                <a:cubicBezTo>
                  <a:pt x="27" y="2"/>
                  <a:pt x="27" y="2"/>
                  <a:pt x="27" y="2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20"/>
                  <a:pt x="21" y="21"/>
                  <a:pt x="2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9"/>
                  <a:pt x="18" y="30"/>
                </a:cubicBezTo>
                <a:cubicBezTo>
                  <a:pt x="15" y="41"/>
                  <a:pt x="15" y="41"/>
                  <a:pt x="15" y="41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6" y="34"/>
                  <a:pt x="26" y="34"/>
                </a:cubicBezTo>
                <a:cubicBezTo>
                  <a:pt x="36" y="41"/>
                  <a:pt x="36" y="41"/>
                  <a:pt x="36" y="41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2" y="28"/>
                  <a:pt x="33" y="28"/>
                </a:cubicBezTo>
                <a:cubicBezTo>
                  <a:pt x="42" y="21"/>
                  <a:pt x="42" y="21"/>
                  <a:pt x="42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21"/>
                  <a:pt x="29" y="20"/>
                  <a:pt x="29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6" name="Freeform 53"/>
          <p:cNvSpPr>
            <a:spLocks noEditPoints="1"/>
          </p:cNvSpPr>
          <p:nvPr/>
        </p:nvSpPr>
        <p:spPr>
          <a:xfrm>
            <a:off x="5224463" y="1508125"/>
            <a:ext cx="161925" cy="139700"/>
          </a:xfrm>
          <a:custGeom>
            <a:avLst/>
            <a:gdLst/>
            <a:ahLst/>
            <a:cxnLst>
              <a:cxn ang="0">
                <a:pos x="9525" y="47625"/>
              </a:cxn>
              <a:cxn ang="0">
                <a:pos x="12700" y="47625"/>
              </a:cxn>
              <a:cxn ang="0">
                <a:pos x="12700" y="6350"/>
              </a:cxn>
              <a:cxn ang="0">
                <a:pos x="19050" y="0"/>
              </a:cxn>
              <a:cxn ang="0">
                <a:pos x="19050" y="0"/>
              </a:cxn>
              <a:cxn ang="0">
                <a:pos x="63500" y="0"/>
              </a:cxn>
              <a:cxn ang="0">
                <a:pos x="69850" y="3175"/>
              </a:cxn>
              <a:cxn ang="0">
                <a:pos x="88900" y="25400"/>
              </a:cxn>
              <a:cxn ang="0">
                <a:pos x="142875" y="25400"/>
              </a:cxn>
              <a:cxn ang="0">
                <a:pos x="149225" y="31750"/>
              </a:cxn>
              <a:cxn ang="0">
                <a:pos x="149225" y="31750"/>
              </a:cxn>
              <a:cxn ang="0">
                <a:pos x="149225" y="47625"/>
              </a:cxn>
              <a:cxn ang="0">
                <a:pos x="155575" y="47625"/>
              </a:cxn>
              <a:cxn ang="0">
                <a:pos x="161925" y="53975"/>
              </a:cxn>
              <a:cxn ang="0">
                <a:pos x="161925" y="53975"/>
              </a:cxn>
              <a:cxn ang="0">
                <a:pos x="152400" y="133350"/>
              </a:cxn>
              <a:cxn ang="0">
                <a:pos x="149225" y="136525"/>
              </a:cxn>
              <a:cxn ang="0">
                <a:pos x="142875" y="139700"/>
              </a:cxn>
              <a:cxn ang="0">
                <a:pos x="142875" y="139700"/>
              </a:cxn>
              <a:cxn ang="0">
                <a:pos x="19050" y="139700"/>
              </a:cxn>
              <a:cxn ang="0">
                <a:pos x="15875" y="136525"/>
              </a:cxn>
              <a:cxn ang="0">
                <a:pos x="12700" y="133350"/>
              </a:cxn>
              <a:cxn ang="0">
                <a:pos x="3175" y="53975"/>
              </a:cxn>
              <a:cxn ang="0">
                <a:pos x="6350" y="47625"/>
              </a:cxn>
              <a:cxn ang="0">
                <a:pos x="9525" y="47625"/>
              </a:cxn>
              <a:cxn ang="0">
                <a:pos x="25400" y="47625"/>
              </a:cxn>
              <a:cxn ang="0">
                <a:pos x="25400" y="47625"/>
              </a:cxn>
              <a:cxn ang="0">
                <a:pos x="136525" y="47625"/>
              </a:cxn>
              <a:cxn ang="0">
                <a:pos x="136525" y="38100"/>
              </a:cxn>
              <a:cxn ang="0">
                <a:pos x="88900" y="38100"/>
              </a:cxn>
              <a:cxn ang="0">
                <a:pos x="88900" y="38100"/>
              </a:cxn>
              <a:cxn ang="0">
                <a:pos x="82550" y="34925"/>
              </a:cxn>
              <a:cxn ang="0">
                <a:pos x="60325" y="12700"/>
              </a:cxn>
              <a:cxn ang="0">
                <a:pos x="25400" y="12700"/>
              </a:cxn>
              <a:cxn ang="0">
                <a:pos x="25400" y="47625"/>
              </a:cxn>
              <a:cxn ang="0">
                <a:pos x="149225" y="60325"/>
              </a:cxn>
              <a:cxn ang="0">
                <a:pos x="149225" y="60325"/>
              </a:cxn>
              <a:cxn ang="0">
                <a:pos x="142875" y="60325"/>
              </a:cxn>
              <a:cxn ang="0">
                <a:pos x="142875" y="60325"/>
              </a:cxn>
              <a:cxn ang="0">
                <a:pos x="142875" y="60325"/>
              </a:cxn>
              <a:cxn ang="0">
                <a:pos x="19050" y="60325"/>
              </a:cxn>
              <a:cxn ang="0">
                <a:pos x="19050" y="60325"/>
              </a:cxn>
              <a:cxn ang="0">
                <a:pos x="15875" y="60325"/>
              </a:cxn>
              <a:cxn ang="0">
                <a:pos x="22225" y="123825"/>
              </a:cxn>
              <a:cxn ang="0">
                <a:pos x="139700" y="123825"/>
              </a:cxn>
              <a:cxn ang="0">
                <a:pos x="149225" y="60325"/>
              </a:cxn>
            </a:cxnLst>
            <a:pathLst>
              <a:path w="51" h="44">
                <a:moveTo>
                  <a:pt x="3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2" y="1"/>
                </a:cubicBezTo>
                <a:cubicBezTo>
                  <a:pt x="28" y="8"/>
                  <a:pt x="28" y="8"/>
                  <a:pt x="28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6" y="8"/>
                  <a:pt x="47" y="9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5"/>
                  <a:pt x="47" y="15"/>
                  <a:pt x="47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0" y="15"/>
                  <a:pt x="51" y="16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7" y="43"/>
                  <a:pt x="47" y="43"/>
                </a:cubicBezTo>
                <a:cubicBezTo>
                  <a:pt x="46" y="43"/>
                  <a:pt x="46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3"/>
                  <a:pt x="5" y="43"/>
                </a:cubicBezTo>
                <a:cubicBezTo>
                  <a:pt x="4" y="43"/>
                  <a:pt x="4" y="42"/>
                  <a:pt x="4" y="4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6"/>
                  <a:pt x="1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lose/>
                <a:moveTo>
                  <a:pt x="8" y="15"/>
                </a:moveTo>
                <a:cubicBezTo>
                  <a:pt x="8" y="15"/>
                  <a:pt x="8" y="15"/>
                  <a:pt x="8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2"/>
                  <a:pt x="43" y="12"/>
                  <a:pt x="43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2"/>
                  <a:pt x="27" y="12"/>
                  <a:pt x="26" y="11"/>
                </a:cubicBezTo>
                <a:cubicBezTo>
                  <a:pt x="19" y="4"/>
                  <a:pt x="19" y="4"/>
                  <a:pt x="1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15"/>
                  <a:pt x="8" y="15"/>
                  <a:pt x="8" y="15"/>
                </a:cubicBezTo>
                <a:close/>
                <a:moveTo>
                  <a:pt x="47" y="19"/>
                </a:moveTo>
                <a:cubicBezTo>
                  <a:pt x="47" y="19"/>
                  <a:pt x="47" y="19"/>
                  <a:pt x="47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39"/>
                  <a:pt x="7" y="39"/>
                  <a:pt x="7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7" y="19"/>
                  <a:pt x="47" y="19"/>
                  <a:pt x="47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7" name="Freeform 54"/>
          <p:cNvSpPr>
            <a:spLocks noEditPoints="1"/>
          </p:cNvSpPr>
          <p:nvPr/>
        </p:nvSpPr>
        <p:spPr>
          <a:xfrm>
            <a:off x="8559800" y="1195388"/>
            <a:ext cx="158750" cy="149225"/>
          </a:xfrm>
          <a:custGeom>
            <a:avLst/>
            <a:gdLst/>
            <a:ahLst/>
            <a:cxnLst>
              <a:cxn ang="0">
                <a:pos x="101600" y="127000"/>
              </a:cxn>
              <a:cxn ang="0">
                <a:pos x="104775" y="123825"/>
              </a:cxn>
              <a:cxn ang="0">
                <a:pos x="104775" y="69850"/>
              </a:cxn>
              <a:cxn ang="0">
                <a:pos x="101600" y="66675"/>
              </a:cxn>
              <a:cxn ang="0">
                <a:pos x="60325" y="66675"/>
              </a:cxn>
              <a:cxn ang="0">
                <a:pos x="57150" y="69850"/>
              </a:cxn>
              <a:cxn ang="0">
                <a:pos x="57150" y="123825"/>
              </a:cxn>
              <a:cxn ang="0">
                <a:pos x="60325" y="127000"/>
              </a:cxn>
              <a:cxn ang="0">
                <a:pos x="101600" y="127000"/>
              </a:cxn>
              <a:cxn ang="0">
                <a:pos x="63500" y="73025"/>
              </a:cxn>
              <a:cxn ang="0">
                <a:pos x="63500" y="73025"/>
              </a:cxn>
              <a:cxn ang="0">
                <a:pos x="98425" y="73025"/>
              </a:cxn>
              <a:cxn ang="0">
                <a:pos x="98425" y="120650"/>
              </a:cxn>
              <a:cxn ang="0">
                <a:pos x="63500" y="120650"/>
              </a:cxn>
              <a:cxn ang="0">
                <a:pos x="63500" y="73025"/>
              </a:cxn>
              <a:cxn ang="0">
                <a:pos x="130175" y="76200"/>
              </a:cxn>
              <a:cxn ang="0">
                <a:pos x="130175" y="76200"/>
              </a:cxn>
              <a:cxn ang="0">
                <a:pos x="123825" y="82550"/>
              </a:cxn>
              <a:cxn ang="0">
                <a:pos x="123825" y="136525"/>
              </a:cxn>
              <a:cxn ang="0">
                <a:pos x="34925" y="136525"/>
              </a:cxn>
              <a:cxn ang="0">
                <a:pos x="34925" y="82550"/>
              </a:cxn>
              <a:cxn ang="0">
                <a:pos x="28575" y="76200"/>
              </a:cxn>
              <a:cxn ang="0">
                <a:pos x="22225" y="82550"/>
              </a:cxn>
              <a:cxn ang="0">
                <a:pos x="22225" y="142875"/>
              </a:cxn>
              <a:cxn ang="0">
                <a:pos x="28575" y="149225"/>
              </a:cxn>
              <a:cxn ang="0">
                <a:pos x="130175" y="149225"/>
              </a:cxn>
              <a:cxn ang="0">
                <a:pos x="136525" y="142875"/>
              </a:cxn>
              <a:cxn ang="0">
                <a:pos x="136525" y="82550"/>
              </a:cxn>
              <a:cxn ang="0">
                <a:pos x="130175" y="76200"/>
              </a:cxn>
              <a:cxn ang="0">
                <a:pos x="158750" y="73025"/>
              </a:cxn>
              <a:cxn ang="0">
                <a:pos x="158750" y="73025"/>
              </a:cxn>
              <a:cxn ang="0">
                <a:pos x="85725" y="0"/>
              </a:cxn>
              <a:cxn ang="0">
                <a:pos x="76200" y="0"/>
              </a:cxn>
              <a:cxn ang="0">
                <a:pos x="3175" y="73025"/>
              </a:cxn>
              <a:cxn ang="0">
                <a:pos x="3175" y="82550"/>
              </a:cxn>
              <a:cxn ang="0">
                <a:pos x="9525" y="82550"/>
              </a:cxn>
              <a:cxn ang="0">
                <a:pos x="79375" y="12700"/>
              </a:cxn>
              <a:cxn ang="0">
                <a:pos x="149225" y="82550"/>
              </a:cxn>
              <a:cxn ang="0">
                <a:pos x="158750" y="82550"/>
              </a:cxn>
              <a:cxn ang="0">
                <a:pos x="158750" y="73025"/>
              </a:cxn>
            </a:cxnLst>
            <a:pathLst>
              <a:path w="50" h="47">
                <a:moveTo>
                  <a:pt x="32" y="40"/>
                </a:moveTo>
                <a:cubicBezTo>
                  <a:pt x="32" y="40"/>
                  <a:pt x="33" y="40"/>
                  <a:pt x="33" y="39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1"/>
                  <a:pt x="32" y="21"/>
                  <a:pt x="32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8" y="21"/>
                  <a:pt x="18" y="22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0"/>
                  <a:pt x="19" y="40"/>
                </a:cubicBezTo>
                <a:cubicBezTo>
                  <a:pt x="32" y="40"/>
                  <a:pt x="32" y="40"/>
                  <a:pt x="32" y="40"/>
                </a:cubicBezTo>
                <a:close/>
                <a:moveTo>
                  <a:pt x="20" y="23"/>
                </a:moveTo>
                <a:cubicBezTo>
                  <a:pt x="20" y="23"/>
                  <a:pt x="20" y="23"/>
                  <a:pt x="2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8"/>
                  <a:pt x="31" y="38"/>
                  <a:pt x="31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23"/>
                  <a:pt x="20" y="23"/>
                  <a:pt x="20" y="23"/>
                </a:cubicBezTo>
                <a:close/>
                <a:moveTo>
                  <a:pt x="41" y="24"/>
                </a:move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39" y="25"/>
                  <a:pt x="39" y="26"/>
                </a:cubicBezTo>
                <a:cubicBezTo>
                  <a:pt x="39" y="43"/>
                  <a:pt x="39" y="43"/>
                  <a:pt x="39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0" y="24"/>
                  <a:pt x="9" y="24"/>
                </a:cubicBezTo>
                <a:cubicBezTo>
                  <a:pt x="8" y="24"/>
                  <a:pt x="7" y="25"/>
                  <a:pt x="7" y="26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6"/>
                  <a:pt x="8" y="47"/>
                  <a:pt x="9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3" y="46"/>
                  <a:pt x="43" y="45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2" y="24"/>
                  <a:pt x="41" y="24"/>
                </a:cubicBezTo>
                <a:close/>
                <a:moveTo>
                  <a:pt x="50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4"/>
                  <a:pt x="0" y="25"/>
                  <a:pt x="1" y="26"/>
                </a:cubicBezTo>
                <a:cubicBezTo>
                  <a:pt x="1" y="27"/>
                  <a:pt x="3" y="27"/>
                  <a:pt x="3" y="26"/>
                </a:cubicBezTo>
                <a:cubicBezTo>
                  <a:pt x="25" y="4"/>
                  <a:pt x="25" y="4"/>
                  <a:pt x="25" y="4"/>
                </a:cubicBezTo>
                <a:cubicBezTo>
                  <a:pt x="47" y="26"/>
                  <a:pt x="47" y="26"/>
                  <a:pt x="47" y="26"/>
                </a:cubicBezTo>
                <a:cubicBezTo>
                  <a:pt x="48" y="27"/>
                  <a:pt x="49" y="27"/>
                  <a:pt x="50" y="26"/>
                </a:cubicBezTo>
                <a:cubicBezTo>
                  <a:pt x="50" y="25"/>
                  <a:pt x="50" y="24"/>
                  <a:pt x="50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8" name="Freeform 55"/>
          <p:cNvSpPr>
            <a:spLocks noEditPoints="1"/>
          </p:cNvSpPr>
          <p:nvPr/>
        </p:nvSpPr>
        <p:spPr>
          <a:xfrm>
            <a:off x="8002588" y="1211263"/>
            <a:ext cx="158750" cy="117475"/>
          </a:xfrm>
          <a:custGeom>
            <a:avLst/>
            <a:gdLst/>
            <a:ahLst/>
            <a:cxnLst>
              <a:cxn ang="0">
                <a:pos x="92075" y="38100"/>
              </a:cxn>
              <a:cxn ang="0">
                <a:pos x="76200" y="41275"/>
              </a:cxn>
              <a:cxn ang="0">
                <a:pos x="76200" y="73025"/>
              </a:cxn>
              <a:cxn ang="0">
                <a:pos x="104775" y="73025"/>
              </a:cxn>
              <a:cxn ang="0">
                <a:pos x="104775" y="44450"/>
              </a:cxn>
              <a:cxn ang="0">
                <a:pos x="101600" y="66675"/>
              </a:cxn>
              <a:cxn ang="0">
                <a:pos x="92075" y="69850"/>
              </a:cxn>
              <a:cxn ang="0">
                <a:pos x="79375" y="66675"/>
              </a:cxn>
              <a:cxn ang="0">
                <a:pos x="76200" y="57150"/>
              </a:cxn>
              <a:cxn ang="0">
                <a:pos x="79375" y="47625"/>
              </a:cxn>
              <a:cxn ang="0">
                <a:pos x="101600" y="47625"/>
              </a:cxn>
              <a:cxn ang="0">
                <a:pos x="104775" y="57150"/>
              </a:cxn>
              <a:cxn ang="0">
                <a:pos x="158750" y="28575"/>
              </a:cxn>
              <a:cxn ang="0">
                <a:pos x="155575" y="25400"/>
              </a:cxn>
              <a:cxn ang="0">
                <a:pos x="133350" y="47625"/>
              </a:cxn>
              <a:cxn ang="0">
                <a:pos x="123825" y="6350"/>
              </a:cxn>
              <a:cxn ang="0">
                <a:pos x="28575" y="0"/>
              </a:cxn>
              <a:cxn ang="0">
                <a:pos x="0" y="25400"/>
              </a:cxn>
              <a:cxn ang="0">
                <a:pos x="9525" y="107950"/>
              </a:cxn>
              <a:cxn ang="0">
                <a:pos x="104775" y="117475"/>
              </a:cxn>
              <a:cxn ang="0">
                <a:pos x="133350" y="92075"/>
              </a:cxn>
              <a:cxn ang="0">
                <a:pos x="152400" y="88900"/>
              </a:cxn>
              <a:cxn ang="0">
                <a:pos x="158750" y="85725"/>
              </a:cxn>
              <a:cxn ang="0">
                <a:pos x="120650" y="92075"/>
              </a:cxn>
              <a:cxn ang="0">
                <a:pos x="114300" y="101600"/>
              </a:cxn>
              <a:cxn ang="0">
                <a:pos x="28575" y="104775"/>
              </a:cxn>
              <a:cxn ang="0">
                <a:pos x="12700" y="92075"/>
              </a:cxn>
              <a:cxn ang="0">
                <a:pos x="15875" y="15875"/>
              </a:cxn>
              <a:cxn ang="0">
                <a:pos x="104775" y="9525"/>
              </a:cxn>
              <a:cxn ang="0">
                <a:pos x="120650" y="25400"/>
              </a:cxn>
              <a:cxn ang="0">
                <a:pos x="149225" y="76200"/>
              </a:cxn>
              <a:cxn ang="0">
                <a:pos x="133350" y="57150"/>
              </a:cxn>
              <a:cxn ang="0">
                <a:pos x="149225" y="38100"/>
              </a:cxn>
              <a:cxn ang="0">
                <a:pos x="57150" y="41275"/>
              </a:cxn>
              <a:cxn ang="0">
                <a:pos x="41275" y="38100"/>
              </a:cxn>
              <a:cxn ang="0">
                <a:pos x="28575" y="41275"/>
              </a:cxn>
              <a:cxn ang="0">
                <a:pos x="28575" y="73025"/>
              </a:cxn>
              <a:cxn ang="0">
                <a:pos x="57150" y="73025"/>
              </a:cxn>
              <a:cxn ang="0">
                <a:pos x="57150" y="44450"/>
              </a:cxn>
              <a:cxn ang="0">
                <a:pos x="50800" y="66675"/>
              </a:cxn>
              <a:cxn ang="0">
                <a:pos x="41275" y="69850"/>
              </a:cxn>
              <a:cxn ang="0">
                <a:pos x="31750" y="66675"/>
              </a:cxn>
              <a:cxn ang="0">
                <a:pos x="28575" y="57150"/>
              </a:cxn>
              <a:cxn ang="0">
                <a:pos x="31750" y="47625"/>
              </a:cxn>
              <a:cxn ang="0">
                <a:pos x="50800" y="47625"/>
              </a:cxn>
              <a:cxn ang="0">
                <a:pos x="57150" y="57150"/>
              </a:cxn>
            </a:cxnLst>
            <a:pathLst>
              <a:path w="50" h="37">
                <a:moveTo>
                  <a:pt x="33" y="13"/>
                </a:moveTo>
                <a:cubicBezTo>
                  <a:pt x="32" y="12"/>
                  <a:pt x="30" y="12"/>
                  <a:pt x="29" y="12"/>
                </a:cubicBezTo>
                <a:cubicBezTo>
                  <a:pt x="27" y="12"/>
                  <a:pt x="25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5"/>
                  <a:pt x="22" y="16"/>
                  <a:pt x="22" y="18"/>
                </a:cubicBezTo>
                <a:cubicBezTo>
                  <a:pt x="22" y="20"/>
                  <a:pt x="23" y="22"/>
                  <a:pt x="24" y="23"/>
                </a:cubicBezTo>
                <a:cubicBezTo>
                  <a:pt x="25" y="24"/>
                  <a:pt x="27" y="25"/>
                  <a:pt x="29" y="25"/>
                </a:cubicBezTo>
                <a:cubicBezTo>
                  <a:pt x="30" y="25"/>
                  <a:pt x="32" y="24"/>
                  <a:pt x="33" y="23"/>
                </a:cubicBezTo>
                <a:cubicBezTo>
                  <a:pt x="34" y="22"/>
                  <a:pt x="35" y="20"/>
                  <a:pt x="35" y="18"/>
                </a:cubicBezTo>
                <a:cubicBezTo>
                  <a:pt x="35" y="16"/>
                  <a:pt x="34" y="15"/>
                  <a:pt x="33" y="14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1" y="22"/>
                  <a:pt x="30" y="22"/>
                  <a:pt x="29" y="22"/>
                </a:cubicBezTo>
                <a:cubicBezTo>
                  <a:pt x="27" y="22"/>
                  <a:pt x="26" y="22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4" y="19"/>
                  <a:pt x="24" y="18"/>
                </a:cubicBezTo>
                <a:cubicBezTo>
                  <a:pt x="24" y="17"/>
                  <a:pt x="25" y="16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4"/>
                  <a:pt x="27" y="14"/>
                  <a:pt x="29" y="14"/>
                </a:cubicBezTo>
                <a:cubicBezTo>
                  <a:pt x="30" y="14"/>
                  <a:pt x="31" y="14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6"/>
                  <a:pt x="33" y="17"/>
                  <a:pt x="33" y="18"/>
                </a:cubicBezTo>
                <a:cubicBezTo>
                  <a:pt x="33" y="19"/>
                  <a:pt x="32" y="20"/>
                  <a:pt x="32" y="21"/>
                </a:cubicBezTo>
                <a:close/>
                <a:moveTo>
                  <a:pt x="50" y="9"/>
                </a:move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49" y="8"/>
                </a:cubicBezTo>
                <a:cubicBezTo>
                  <a:pt x="49" y="8"/>
                  <a:pt x="48" y="8"/>
                  <a:pt x="48" y="8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6"/>
                  <a:pt x="41" y="3"/>
                  <a:pt x="39" y="2"/>
                </a:cubicBezTo>
                <a:cubicBezTo>
                  <a:pt x="38" y="1"/>
                  <a:pt x="36" y="0"/>
                  <a:pt x="33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3" y="2"/>
                </a:cubicBezTo>
                <a:cubicBezTo>
                  <a:pt x="1" y="3"/>
                  <a:pt x="0" y="6"/>
                  <a:pt x="0" y="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3"/>
                  <a:pt x="3" y="34"/>
                </a:cubicBezTo>
                <a:cubicBezTo>
                  <a:pt x="4" y="36"/>
                  <a:pt x="6" y="37"/>
                  <a:pt x="9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6" y="37"/>
                  <a:pt x="38" y="36"/>
                  <a:pt x="39" y="34"/>
                </a:cubicBezTo>
                <a:cubicBezTo>
                  <a:pt x="41" y="33"/>
                  <a:pt x="42" y="31"/>
                  <a:pt x="42" y="29"/>
                </a:cubicBezTo>
                <a:cubicBezTo>
                  <a:pt x="42" y="22"/>
                  <a:pt x="42" y="22"/>
                  <a:pt x="42" y="22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9" y="28"/>
                </a:cubicBezTo>
                <a:cubicBezTo>
                  <a:pt x="49" y="28"/>
                  <a:pt x="50" y="28"/>
                  <a:pt x="50" y="27"/>
                </a:cubicBezTo>
                <a:cubicBezTo>
                  <a:pt x="50" y="9"/>
                  <a:pt x="50" y="9"/>
                  <a:pt x="50" y="9"/>
                </a:cubicBezTo>
                <a:close/>
                <a:moveTo>
                  <a:pt x="38" y="29"/>
                </a:moveTo>
                <a:cubicBezTo>
                  <a:pt x="38" y="29"/>
                  <a:pt x="38" y="29"/>
                  <a:pt x="38" y="29"/>
                </a:cubicBezTo>
                <a:cubicBezTo>
                  <a:pt x="38" y="30"/>
                  <a:pt x="37" y="31"/>
                  <a:pt x="36" y="32"/>
                </a:cubicBezTo>
                <a:cubicBezTo>
                  <a:pt x="36" y="32"/>
                  <a:pt x="35" y="33"/>
                  <a:pt x="33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7" y="33"/>
                  <a:pt x="6" y="32"/>
                  <a:pt x="5" y="32"/>
                </a:cubicBezTo>
                <a:cubicBezTo>
                  <a:pt x="5" y="31"/>
                  <a:pt x="4" y="30"/>
                  <a:pt x="4" y="29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5" y="5"/>
                  <a:pt x="5" y="5"/>
                </a:cubicBezTo>
                <a:cubicBezTo>
                  <a:pt x="6" y="4"/>
                  <a:pt x="7" y="3"/>
                  <a:pt x="9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5" y="3"/>
                  <a:pt x="36" y="4"/>
                  <a:pt x="36" y="5"/>
                </a:cubicBezTo>
                <a:cubicBezTo>
                  <a:pt x="37" y="5"/>
                  <a:pt x="38" y="7"/>
                  <a:pt x="38" y="8"/>
                </a:cubicBezTo>
                <a:cubicBezTo>
                  <a:pt x="38" y="29"/>
                  <a:pt x="38" y="29"/>
                  <a:pt x="38" y="29"/>
                </a:cubicBezTo>
                <a:close/>
                <a:moveTo>
                  <a:pt x="47" y="24"/>
                </a:moveTo>
                <a:cubicBezTo>
                  <a:pt x="47" y="24"/>
                  <a:pt x="47" y="24"/>
                  <a:pt x="47" y="24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24"/>
                  <a:pt x="47" y="24"/>
                  <a:pt x="47" y="24"/>
                </a:cubicBezTo>
                <a:close/>
                <a:moveTo>
                  <a:pt x="18" y="13"/>
                </a:moveTo>
                <a:cubicBezTo>
                  <a:pt x="18" y="13"/>
                  <a:pt x="18" y="13"/>
                  <a:pt x="18" y="13"/>
                </a:cubicBezTo>
                <a:cubicBezTo>
                  <a:pt x="17" y="12"/>
                  <a:pt x="15" y="12"/>
                  <a:pt x="13" y="12"/>
                </a:cubicBezTo>
                <a:cubicBezTo>
                  <a:pt x="12" y="12"/>
                  <a:pt x="10" y="12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5"/>
                  <a:pt x="7" y="16"/>
                  <a:pt x="7" y="18"/>
                </a:cubicBezTo>
                <a:cubicBezTo>
                  <a:pt x="7" y="20"/>
                  <a:pt x="8" y="22"/>
                  <a:pt x="9" y="23"/>
                </a:cubicBezTo>
                <a:cubicBezTo>
                  <a:pt x="10" y="24"/>
                  <a:pt x="12" y="25"/>
                  <a:pt x="13" y="25"/>
                </a:cubicBezTo>
                <a:cubicBezTo>
                  <a:pt x="15" y="25"/>
                  <a:pt x="17" y="24"/>
                  <a:pt x="18" y="23"/>
                </a:cubicBezTo>
                <a:cubicBezTo>
                  <a:pt x="19" y="22"/>
                  <a:pt x="20" y="20"/>
                  <a:pt x="20" y="18"/>
                </a:cubicBezTo>
                <a:cubicBezTo>
                  <a:pt x="20" y="16"/>
                  <a:pt x="19" y="15"/>
                  <a:pt x="18" y="14"/>
                </a:cubicBezTo>
                <a:cubicBezTo>
                  <a:pt x="18" y="13"/>
                  <a:pt x="18" y="13"/>
                  <a:pt x="18" y="13"/>
                </a:cubicBezTo>
                <a:close/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5" y="22"/>
                  <a:pt x="13" y="22"/>
                </a:cubicBezTo>
                <a:cubicBezTo>
                  <a:pt x="12" y="22"/>
                  <a:pt x="11" y="22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0"/>
                  <a:pt x="9" y="19"/>
                  <a:pt x="9" y="18"/>
                </a:cubicBezTo>
                <a:cubicBezTo>
                  <a:pt x="9" y="17"/>
                  <a:pt x="10" y="16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4"/>
                  <a:pt x="16" y="14"/>
                  <a:pt x="16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8" y="17"/>
                  <a:pt x="18" y="18"/>
                </a:cubicBezTo>
                <a:cubicBezTo>
                  <a:pt x="18" y="19"/>
                  <a:pt x="17" y="20"/>
                  <a:pt x="16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599" name="Freeform 56"/>
          <p:cNvSpPr>
            <a:spLocks noEditPoints="1"/>
          </p:cNvSpPr>
          <p:nvPr/>
        </p:nvSpPr>
        <p:spPr>
          <a:xfrm>
            <a:off x="7442200" y="1497013"/>
            <a:ext cx="158750" cy="160337"/>
          </a:xfrm>
          <a:custGeom>
            <a:avLst/>
            <a:gdLst/>
            <a:ahLst/>
            <a:cxnLst>
              <a:cxn ang="0">
                <a:pos x="44450" y="51308"/>
              </a:cxn>
              <a:cxn ang="0">
                <a:pos x="44450" y="109029"/>
              </a:cxn>
              <a:cxn ang="0">
                <a:pos x="44450" y="109029"/>
              </a:cxn>
              <a:cxn ang="0">
                <a:pos x="85725" y="141097"/>
              </a:cxn>
              <a:cxn ang="0">
                <a:pos x="85725" y="115443"/>
              </a:cxn>
              <a:cxn ang="0">
                <a:pos x="85725" y="44894"/>
              </a:cxn>
              <a:cxn ang="0">
                <a:pos x="85725" y="19240"/>
              </a:cxn>
              <a:cxn ang="0">
                <a:pos x="44450" y="51308"/>
              </a:cxn>
              <a:cxn ang="0">
                <a:pos x="44450" y="51308"/>
              </a:cxn>
              <a:cxn ang="0">
                <a:pos x="117475" y="25654"/>
              </a:cxn>
              <a:cxn ang="0">
                <a:pos x="117475" y="25654"/>
              </a:cxn>
              <a:cxn ang="0">
                <a:pos x="114300" y="19240"/>
              </a:cxn>
              <a:cxn ang="0">
                <a:pos x="123825" y="16034"/>
              </a:cxn>
              <a:cxn ang="0">
                <a:pos x="149225" y="41688"/>
              </a:cxn>
              <a:cxn ang="0">
                <a:pos x="158750" y="80169"/>
              </a:cxn>
              <a:cxn ang="0">
                <a:pos x="149225" y="115443"/>
              </a:cxn>
              <a:cxn ang="0">
                <a:pos x="123825" y="144303"/>
              </a:cxn>
              <a:cxn ang="0">
                <a:pos x="114300" y="141097"/>
              </a:cxn>
              <a:cxn ang="0">
                <a:pos x="117475" y="134683"/>
              </a:cxn>
              <a:cxn ang="0">
                <a:pos x="139700" y="109029"/>
              </a:cxn>
              <a:cxn ang="0">
                <a:pos x="149225" y="80169"/>
              </a:cxn>
              <a:cxn ang="0">
                <a:pos x="139700" y="48101"/>
              </a:cxn>
              <a:cxn ang="0">
                <a:pos x="117475" y="25654"/>
              </a:cxn>
              <a:cxn ang="0">
                <a:pos x="34925" y="51308"/>
              </a:cxn>
              <a:cxn ang="0">
                <a:pos x="34925" y="51308"/>
              </a:cxn>
              <a:cxn ang="0">
                <a:pos x="9525" y="51308"/>
              </a:cxn>
              <a:cxn ang="0">
                <a:pos x="9525" y="109029"/>
              </a:cxn>
              <a:cxn ang="0">
                <a:pos x="34925" y="109029"/>
              </a:cxn>
              <a:cxn ang="0">
                <a:pos x="34925" y="51308"/>
              </a:cxn>
              <a:cxn ang="0">
                <a:pos x="38100" y="38481"/>
              </a:cxn>
              <a:cxn ang="0">
                <a:pos x="38100" y="38481"/>
              </a:cxn>
              <a:cxn ang="0">
                <a:pos x="85725" y="0"/>
              </a:cxn>
              <a:cxn ang="0">
                <a:pos x="92075" y="0"/>
              </a:cxn>
              <a:cxn ang="0">
                <a:pos x="98425" y="6413"/>
              </a:cxn>
              <a:cxn ang="0">
                <a:pos x="98425" y="44894"/>
              </a:cxn>
              <a:cxn ang="0">
                <a:pos x="98425" y="44894"/>
              </a:cxn>
              <a:cxn ang="0">
                <a:pos x="111125" y="57721"/>
              </a:cxn>
              <a:cxn ang="0">
                <a:pos x="117475" y="80169"/>
              </a:cxn>
              <a:cxn ang="0">
                <a:pos x="111125" y="102616"/>
              </a:cxn>
              <a:cxn ang="0">
                <a:pos x="98425" y="112236"/>
              </a:cxn>
              <a:cxn ang="0">
                <a:pos x="98425" y="115443"/>
              </a:cxn>
              <a:cxn ang="0">
                <a:pos x="98425" y="153924"/>
              </a:cxn>
              <a:cxn ang="0">
                <a:pos x="98425" y="153924"/>
              </a:cxn>
              <a:cxn ang="0">
                <a:pos x="95250" y="157130"/>
              </a:cxn>
              <a:cxn ang="0">
                <a:pos x="85725" y="160337"/>
              </a:cxn>
              <a:cxn ang="0">
                <a:pos x="38100" y="121856"/>
              </a:cxn>
              <a:cxn ang="0">
                <a:pos x="6350" y="121856"/>
              </a:cxn>
              <a:cxn ang="0">
                <a:pos x="6350" y="121856"/>
              </a:cxn>
              <a:cxn ang="0">
                <a:pos x="0" y="115443"/>
              </a:cxn>
              <a:cxn ang="0">
                <a:pos x="0" y="44894"/>
              </a:cxn>
              <a:cxn ang="0">
                <a:pos x="0" y="44894"/>
              </a:cxn>
              <a:cxn ang="0">
                <a:pos x="6350" y="38481"/>
              </a:cxn>
              <a:cxn ang="0">
                <a:pos x="38100" y="38481"/>
              </a:cxn>
              <a:cxn ang="0">
                <a:pos x="98425" y="54515"/>
              </a:cxn>
              <a:cxn ang="0">
                <a:pos x="98425" y="54515"/>
              </a:cxn>
              <a:cxn ang="0">
                <a:pos x="98425" y="105822"/>
              </a:cxn>
              <a:cxn ang="0">
                <a:pos x="104775" y="96202"/>
              </a:cxn>
              <a:cxn ang="0">
                <a:pos x="111125" y="80169"/>
              </a:cxn>
              <a:cxn ang="0">
                <a:pos x="104775" y="60928"/>
              </a:cxn>
              <a:cxn ang="0">
                <a:pos x="98425" y="54515"/>
              </a:cxn>
            </a:cxnLst>
            <a:pathLst>
              <a:path w="50" h="50">
                <a:moveTo>
                  <a:pt x="14" y="16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6"/>
                  <a:pt x="27" y="6"/>
                  <a:pt x="27" y="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8"/>
                  <a:pt x="36" y="6"/>
                  <a:pt x="36" y="6"/>
                </a:cubicBezTo>
                <a:cubicBezTo>
                  <a:pt x="37" y="5"/>
                  <a:pt x="38" y="4"/>
                  <a:pt x="39" y="5"/>
                </a:cubicBezTo>
                <a:cubicBezTo>
                  <a:pt x="42" y="7"/>
                  <a:pt x="45" y="10"/>
                  <a:pt x="47" y="13"/>
                </a:cubicBezTo>
                <a:cubicBezTo>
                  <a:pt x="49" y="17"/>
                  <a:pt x="50" y="21"/>
                  <a:pt x="50" y="25"/>
                </a:cubicBezTo>
                <a:cubicBezTo>
                  <a:pt x="50" y="29"/>
                  <a:pt x="49" y="33"/>
                  <a:pt x="47" y="36"/>
                </a:cubicBezTo>
                <a:cubicBezTo>
                  <a:pt x="45" y="40"/>
                  <a:pt x="42" y="43"/>
                  <a:pt x="39" y="45"/>
                </a:cubicBezTo>
                <a:cubicBezTo>
                  <a:pt x="38" y="45"/>
                  <a:pt x="37" y="45"/>
                  <a:pt x="36" y="44"/>
                </a:cubicBezTo>
                <a:cubicBezTo>
                  <a:pt x="36" y="43"/>
                  <a:pt x="36" y="42"/>
                  <a:pt x="37" y="42"/>
                </a:cubicBezTo>
                <a:cubicBezTo>
                  <a:pt x="40" y="40"/>
                  <a:pt x="42" y="37"/>
                  <a:pt x="44" y="34"/>
                </a:cubicBezTo>
                <a:cubicBezTo>
                  <a:pt x="46" y="32"/>
                  <a:pt x="47" y="28"/>
                  <a:pt x="47" y="25"/>
                </a:cubicBezTo>
                <a:cubicBezTo>
                  <a:pt x="47" y="21"/>
                  <a:pt x="46" y="18"/>
                  <a:pt x="44" y="15"/>
                </a:cubicBezTo>
                <a:cubicBezTo>
                  <a:pt x="42" y="12"/>
                  <a:pt x="40" y="10"/>
                  <a:pt x="37" y="8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4"/>
                  <a:pt x="3" y="34"/>
                  <a:pt x="3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16"/>
                  <a:pt x="11" y="16"/>
                  <a:pt x="11" y="16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2" y="15"/>
                  <a:pt x="34" y="16"/>
                  <a:pt x="35" y="18"/>
                </a:cubicBezTo>
                <a:cubicBezTo>
                  <a:pt x="37" y="20"/>
                  <a:pt x="37" y="22"/>
                  <a:pt x="37" y="25"/>
                </a:cubicBezTo>
                <a:cubicBezTo>
                  <a:pt x="37" y="27"/>
                  <a:pt x="37" y="30"/>
                  <a:pt x="35" y="32"/>
                </a:cubicBezTo>
                <a:cubicBezTo>
                  <a:pt x="34" y="33"/>
                  <a:pt x="32" y="34"/>
                  <a:pt x="31" y="35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0" y="49"/>
                  <a:pt x="30" y="49"/>
                </a:cubicBezTo>
                <a:cubicBezTo>
                  <a:pt x="29" y="50"/>
                  <a:pt x="28" y="50"/>
                  <a:pt x="27" y="50"/>
                </a:cubicBezTo>
                <a:cubicBezTo>
                  <a:pt x="12" y="38"/>
                  <a:pt x="12" y="38"/>
                  <a:pt x="1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0" y="12"/>
                  <a:pt x="2" y="12"/>
                </a:cubicBezTo>
                <a:cubicBezTo>
                  <a:pt x="12" y="12"/>
                  <a:pt x="12" y="12"/>
                  <a:pt x="12" y="12"/>
                </a:cubicBezTo>
                <a:close/>
                <a:moveTo>
                  <a:pt x="31" y="17"/>
                </a:moveTo>
                <a:cubicBezTo>
                  <a:pt x="31" y="17"/>
                  <a:pt x="31" y="17"/>
                  <a:pt x="31" y="17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2"/>
                  <a:pt x="32" y="31"/>
                  <a:pt x="33" y="30"/>
                </a:cubicBezTo>
                <a:cubicBezTo>
                  <a:pt x="34" y="29"/>
                  <a:pt x="35" y="27"/>
                  <a:pt x="35" y="25"/>
                </a:cubicBezTo>
                <a:cubicBezTo>
                  <a:pt x="35" y="23"/>
                  <a:pt x="34" y="21"/>
                  <a:pt x="33" y="19"/>
                </a:cubicBezTo>
                <a:cubicBezTo>
                  <a:pt x="32" y="18"/>
                  <a:pt x="32" y="18"/>
                  <a:pt x="31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0" name="Freeform 57"/>
          <p:cNvSpPr>
            <a:spLocks noEditPoints="1"/>
          </p:cNvSpPr>
          <p:nvPr/>
        </p:nvSpPr>
        <p:spPr>
          <a:xfrm>
            <a:off x="7726363" y="1497013"/>
            <a:ext cx="142875" cy="160337"/>
          </a:xfrm>
          <a:custGeom>
            <a:avLst/>
            <a:gdLst/>
            <a:ahLst/>
            <a:cxnLst>
              <a:cxn ang="0">
                <a:pos x="47625" y="109029"/>
              </a:cxn>
              <a:cxn ang="0">
                <a:pos x="88900" y="141097"/>
              </a:cxn>
              <a:cxn ang="0">
                <a:pos x="88900" y="44894"/>
              </a:cxn>
              <a:cxn ang="0">
                <a:pos x="47625" y="51308"/>
              </a:cxn>
              <a:cxn ang="0">
                <a:pos x="136525" y="0"/>
              </a:cxn>
              <a:cxn ang="0">
                <a:pos x="142875" y="0"/>
              </a:cxn>
              <a:cxn ang="0">
                <a:pos x="130175" y="16034"/>
              </a:cxn>
              <a:cxn ang="0">
                <a:pos x="142875" y="35274"/>
              </a:cxn>
              <a:cxn ang="0">
                <a:pos x="123825" y="22447"/>
              </a:cxn>
              <a:cxn ang="0">
                <a:pos x="107950" y="35274"/>
              </a:cxn>
              <a:cxn ang="0">
                <a:pos x="120650" y="16034"/>
              </a:cxn>
              <a:cxn ang="0">
                <a:pos x="107950" y="0"/>
              </a:cxn>
              <a:cxn ang="0">
                <a:pos x="123825" y="12827"/>
              </a:cxn>
              <a:cxn ang="0">
                <a:pos x="38100" y="51308"/>
              </a:cxn>
              <a:cxn ang="0">
                <a:pos x="12700" y="51308"/>
              </a:cxn>
              <a:cxn ang="0">
                <a:pos x="38100" y="109029"/>
              </a:cxn>
              <a:cxn ang="0">
                <a:pos x="41275" y="38481"/>
              </a:cxn>
              <a:cxn ang="0">
                <a:pos x="88900" y="0"/>
              </a:cxn>
              <a:cxn ang="0">
                <a:pos x="98425" y="6413"/>
              </a:cxn>
              <a:cxn ang="0">
                <a:pos x="98425" y="44894"/>
              </a:cxn>
              <a:cxn ang="0">
                <a:pos x="120650" y="80169"/>
              </a:cxn>
              <a:cxn ang="0">
                <a:pos x="98425" y="112236"/>
              </a:cxn>
              <a:cxn ang="0">
                <a:pos x="98425" y="153924"/>
              </a:cxn>
              <a:cxn ang="0">
                <a:pos x="98425" y="157130"/>
              </a:cxn>
              <a:cxn ang="0">
                <a:pos x="41275" y="121856"/>
              </a:cxn>
              <a:cxn ang="0">
                <a:pos x="6350" y="121856"/>
              </a:cxn>
              <a:cxn ang="0">
                <a:pos x="0" y="44894"/>
              </a:cxn>
              <a:cxn ang="0">
                <a:pos x="6350" y="38481"/>
              </a:cxn>
              <a:cxn ang="0">
                <a:pos x="98425" y="54515"/>
              </a:cxn>
              <a:cxn ang="0">
                <a:pos x="98425" y="105822"/>
              </a:cxn>
              <a:cxn ang="0">
                <a:pos x="114300" y="80169"/>
              </a:cxn>
              <a:cxn ang="0">
                <a:pos x="98425" y="54515"/>
              </a:cxn>
            </a:cxnLst>
            <a:pathLst>
              <a:path w="45" h="50">
                <a:moveTo>
                  <a:pt x="15" y="16"/>
                </a:move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6"/>
                  <a:pt x="28" y="6"/>
                  <a:pt x="28" y="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lose/>
                <a:moveTo>
                  <a:pt x="43" y="0"/>
                </a:move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45" y="1"/>
                  <a:pt x="45" y="1"/>
                  <a:pt x="45" y="2"/>
                </a:cubicBezTo>
                <a:cubicBezTo>
                  <a:pt x="41" y="5"/>
                  <a:pt x="41" y="5"/>
                  <a:pt x="41" y="5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10"/>
                  <a:pt x="45" y="10"/>
                  <a:pt x="45" y="11"/>
                </a:cubicBezTo>
                <a:cubicBezTo>
                  <a:pt x="44" y="11"/>
                  <a:pt x="44" y="11"/>
                  <a:pt x="4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0"/>
                  <a:pt x="34" y="10"/>
                  <a:pt x="34" y="9"/>
                </a:cubicBezTo>
                <a:cubicBezTo>
                  <a:pt x="38" y="5"/>
                  <a:pt x="38" y="5"/>
                  <a:pt x="38" y="5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4" y="1"/>
                  <a:pt x="34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9" y="4"/>
                  <a:pt x="39" y="4"/>
                  <a:pt x="39" y="4"/>
                </a:cubicBezTo>
                <a:cubicBezTo>
                  <a:pt x="43" y="0"/>
                  <a:pt x="43" y="0"/>
                  <a:pt x="43" y="0"/>
                </a:cubicBezTo>
                <a:close/>
                <a:moveTo>
                  <a:pt x="12" y="16"/>
                </a:moveTo>
                <a:cubicBezTo>
                  <a:pt x="12" y="16"/>
                  <a:pt x="12" y="16"/>
                  <a:pt x="12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34"/>
                  <a:pt x="4" y="34"/>
                  <a:pt x="4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3" y="12"/>
                </a:moveTo>
                <a:cubicBezTo>
                  <a:pt x="13" y="12"/>
                  <a:pt x="13" y="12"/>
                  <a:pt x="13" y="12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31" y="0"/>
                  <a:pt x="31" y="1"/>
                  <a:pt x="31" y="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5"/>
                  <a:pt x="35" y="16"/>
                  <a:pt x="36" y="18"/>
                </a:cubicBezTo>
                <a:cubicBezTo>
                  <a:pt x="37" y="20"/>
                  <a:pt x="38" y="22"/>
                  <a:pt x="38" y="25"/>
                </a:cubicBezTo>
                <a:cubicBezTo>
                  <a:pt x="38" y="27"/>
                  <a:pt x="37" y="30"/>
                  <a:pt x="36" y="32"/>
                </a:cubicBezTo>
                <a:cubicBezTo>
                  <a:pt x="35" y="33"/>
                  <a:pt x="33" y="34"/>
                  <a:pt x="31" y="35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9"/>
                  <a:pt x="31" y="49"/>
                </a:cubicBezTo>
                <a:cubicBezTo>
                  <a:pt x="30" y="50"/>
                  <a:pt x="29" y="50"/>
                  <a:pt x="28" y="50"/>
                </a:cubicBezTo>
                <a:cubicBezTo>
                  <a:pt x="13" y="38"/>
                  <a:pt x="13" y="38"/>
                  <a:pt x="13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2"/>
                </a:cubicBezTo>
                <a:cubicBezTo>
                  <a:pt x="13" y="12"/>
                  <a:pt x="13" y="12"/>
                  <a:pt x="13" y="12"/>
                </a:cubicBezTo>
                <a:close/>
                <a:moveTo>
                  <a:pt x="31" y="17"/>
                </a:moveTo>
                <a:cubicBezTo>
                  <a:pt x="31" y="17"/>
                  <a:pt x="31" y="17"/>
                  <a:pt x="31" y="17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2"/>
                  <a:pt x="33" y="31"/>
                  <a:pt x="34" y="30"/>
                </a:cubicBezTo>
                <a:cubicBezTo>
                  <a:pt x="35" y="29"/>
                  <a:pt x="36" y="27"/>
                  <a:pt x="36" y="25"/>
                </a:cubicBezTo>
                <a:cubicBezTo>
                  <a:pt x="36" y="23"/>
                  <a:pt x="35" y="21"/>
                  <a:pt x="34" y="19"/>
                </a:cubicBezTo>
                <a:cubicBezTo>
                  <a:pt x="33" y="18"/>
                  <a:pt x="32" y="18"/>
                  <a:pt x="31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1" name="Freeform 58"/>
          <p:cNvSpPr>
            <a:spLocks noEditPoints="1"/>
          </p:cNvSpPr>
          <p:nvPr/>
        </p:nvSpPr>
        <p:spPr>
          <a:xfrm>
            <a:off x="4951413" y="1189038"/>
            <a:ext cx="133350" cy="158750"/>
          </a:xfrm>
          <a:custGeom>
            <a:avLst/>
            <a:gdLst/>
            <a:ahLst/>
            <a:cxnLst>
              <a:cxn ang="0">
                <a:pos x="88900" y="111125"/>
              </a:cxn>
              <a:cxn ang="0">
                <a:pos x="44450" y="111125"/>
              </a:cxn>
              <a:cxn ang="0">
                <a:pos x="31750" y="111125"/>
              </a:cxn>
              <a:cxn ang="0">
                <a:pos x="12700" y="142875"/>
              </a:cxn>
              <a:cxn ang="0">
                <a:pos x="12700" y="146050"/>
              </a:cxn>
              <a:cxn ang="0">
                <a:pos x="120650" y="146050"/>
              </a:cxn>
              <a:cxn ang="0">
                <a:pos x="120650" y="142875"/>
              </a:cxn>
              <a:cxn ang="0">
                <a:pos x="107950" y="114300"/>
              </a:cxn>
              <a:cxn ang="0">
                <a:pos x="101600" y="111125"/>
              </a:cxn>
              <a:cxn ang="0">
                <a:pos x="95250" y="111125"/>
              </a:cxn>
              <a:cxn ang="0">
                <a:pos x="88900" y="111125"/>
              </a:cxn>
              <a:cxn ang="0">
                <a:pos x="92075" y="98425"/>
              </a:cxn>
              <a:cxn ang="0">
                <a:pos x="92075" y="98425"/>
              </a:cxn>
              <a:cxn ang="0">
                <a:pos x="98425" y="98425"/>
              </a:cxn>
              <a:cxn ang="0">
                <a:pos x="104775" y="101600"/>
              </a:cxn>
              <a:cxn ang="0">
                <a:pos x="133350" y="142875"/>
              </a:cxn>
              <a:cxn ang="0">
                <a:pos x="133350" y="152400"/>
              </a:cxn>
              <a:cxn ang="0">
                <a:pos x="127000" y="158750"/>
              </a:cxn>
              <a:cxn ang="0">
                <a:pos x="127000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142875"/>
              </a:cxn>
              <a:cxn ang="0">
                <a:pos x="25400" y="101600"/>
              </a:cxn>
              <a:cxn ang="0">
                <a:pos x="38100" y="98425"/>
              </a:cxn>
              <a:cxn ang="0">
                <a:pos x="12700" y="53975"/>
              </a:cxn>
              <a:cxn ang="0">
                <a:pos x="66675" y="0"/>
              </a:cxn>
              <a:cxn ang="0">
                <a:pos x="117475" y="53975"/>
              </a:cxn>
              <a:cxn ang="0">
                <a:pos x="92075" y="98425"/>
              </a:cxn>
              <a:cxn ang="0">
                <a:pos x="66675" y="12700"/>
              </a:cxn>
              <a:cxn ang="0">
                <a:pos x="66675" y="12700"/>
              </a:cxn>
              <a:cxn ang="0">
                <a:pos x="28575" y="38100"/>
              </a:cxn>
              <a:cxn ang="0">
                <a:pos x="25400" y="53975"/>
              </a:cxn>
              <a:cxn ang="0">
                <a:pos x="50800" y="88900"/>
              </a:cxn>
              <a:cxn ang="0">
                <a:pos x="82550" y="88900"/>
              </a:cxn>
              <a:cxn ang="0">
                <a:pos x="107950" y="53975"/>
              </a:cxn>
              <a:cxn ang="0">
                <a:pos x="66675" y="12700"/>
              </a:cxn>
            </a:cxnLst>
            <a:pathLst>
              <a:path w="42" h="50">
                <a:moveTo>
                  <a:pt x="28" y="35"/>
                </a:moveTo>
                <a:cubicBezTo>
                  <a:pt x="14" y="35"/>
                  <a:pt x="14" y="35"/>
                  <a:pt x="14" y="35"/>
                </a:cubicBezTo>
                <a:cubicBezTo>
                  <a:pt x="12" y="35"/>
                  <a:pt x="11" y="35"/>
                  <a:pt x="10" y="35"/>
                </a:cubicBezTo>
                <a:cubicBezTo>
                  <a:pt x="6" y="37"/>
                  <a:pt x="4" y="41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1"/>
                  <a:pt x="36" y="38"/>
                  <a:pt x="34" y="36"/>
                </a:cubicBezTo>
                <a:cubicBezTo>
                  <a:pt x="33" y="36"/>
                  <a:pt x="33" y="36"/>
                  <a:pt x="32" y="35"/>
                </a:cubicBezTo>
                <a:cubicBezTo>
                  <a:pt x="31" y="35"/>
                  <a:pt x="31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lose/>
                <a:moveTo>
                  <a:pt x="29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0" y="31"/>
                  <a:pt x="31" y="31"/>
                </a:cubicBezTo>
                <a:cubicBezTo>
                  <a:pt x="32" y="31"/>
                  <a:pt x="33" y="32"/>
                  <a:pt x="33" y="32"/>
                </a:cubicBezTo>
                <a:cubicBezTo>
                  <a:pt x="38" y="34"/>
                  <a:pt x="42" y="39"/>
                  <a:pt x="42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1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9"/>
                  <a:pt x="3" y="34"/>
                  <a:pt x="8" y="32"/>
                </a:cubicBezTo>
                <a:cubicBezTo>
                  <a:pt x="10" y="31"/>
                  <a:pt x="11" y="31"/>
                  <a:pt x="12" y="31"/>
                </a:cubicBezTo>
                <a:cubicBezTo>
                  <a:pt x="7" y="28"/>
                  <a:pt x="4" y="22"/>
                  <a:pt x="4" y="17"/>
                </a:cubicBezTo>
                <a:cubicBezTo>
                  <a:pt x="4" y="8"/>
                  <a:pt x="12" y="0"/>
                  <a:pt x="21" y="0"/>
                </a:cubicBezTo>
                <a:cubicBezTo>
                  <a:pt x="30" y="0"/>
                  <a:pt x="37" y="8"/>
                  <a:pt x="37" y="17"/>
                </a:cubicBezTo>
                <a:cubicBezTo>
                  <a:pt x="37" y="22"/>
                  <a:pt x="34" y="28"/>
                  <a:pt x="29" y="31"/>
                </a:cubicBezTo>
                <a:close/>
                <a:moveTo>
                  <a:pt x="21" y="4"/>
                </a:moveTo>
                <a:cubicBezTo>
                  <a:pt x="21" y="4"/>
                  <a:pt x="21" y="4"/>
                  <a:pt x="21" y="4"/>
                </a:cubicBezTo>
                <a:cubicBezTo>
                  <a:pt x="16" y="4"/>
                  <a:pt x="11" y="7"/>
                  <a:pt x="9" y="12"/>
                </a:cubicBezTo>
                <a:cubicBezTo>
                  <a:pt x="8" y="13"/>
                  <a:pt x="8" y="15"/>
                  <a:pt x="8" y="17"/>
                </a:cubicBezTo>
                <a:cubicBezTo>
                  <a:pt x="8" y="22"/>
                  <a:pt x="11" y="26"/>
                  <a:pt x="16" y="28"/>
                </a:cubicBezTo>
                <a:cubicBezTo>
                  <a:pt x="19" y="30"/>
                  <a:pt x="23" y="30"/>
                  <a:pt x="26" y="28"/>
                </a:cubicBezTo>
                <a:cubicBezTo>
                  <a:pt x="30" y="26"/>
                  <a:pt x="34" y="22"/>
                  <a:pt x="34" y="17"/>
                </a:cubicBezTo>
                <a:cubicBezTo>
                  <a:pt x="34" y="10"/>
                  <a:pt x="28" y="4"/>
                  <a:pt x="21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2" name="Freeform 59"/>
          <p:cNvSpPr>
            <a:spLocks noEditPoints="1"/>
          </p:cNvSpPr>
          <p:nvPr/>
        </p:nvSpPr>
        <p:spPr>
          <a:xfrm>
            <a:off x="4654550" y="1189038"/>
            <a:ext cx="161925" cy="161925"/>
          </a:xfrm>
          <a:custGeom>
            <a:avLst/>
            <a:gdLst/>
            <a:ahLst/>
            <a:cxnLst>
              <a:cxn ang="0">
                <a:pos x="60325" y="34925"/>
              </a:cxn>
              <a:cxn ang="0">
                <a:pos x="63500" y="41275"/>
              </a:cxn>
              <a:cxn ang="0">
                <a:pos x="63500" y="53975"/>
              </a:cxn>
              <a:cxn ang="0">
                <a:pos x="57150" y="57150"/>
              </a:cxn>
              <a:cxn ang="0">
                <a:pos x="47625" y="66675"/>
              </a:cxn>
              <a:cxn ang="0">
                <a:pos x="63500" y="95250"/>
              </a:cxn>
              <a:cxn ang="0">
                <a:pos x="63500" y="95250"/>
              </a:cxn>
              <a:cxn ang="0">
                <a:pos x="95250" y="114300"/>
              </a:cxn>
              <a:cxn ang="0">
                <a:pos x="104775" y="101600"/>
              </a:cxn>
              <a:cxn ang="0">
                <a:pos x="114300" y="95250"/>
              </a:cxn>
              <a:cxn ang="0">
                <a:pos x="120650" y="95250"/>
              </a:cxn>
              <a:cxn ang="0">
                <a:pos x="123825" y="98425"/>
              </a:cxn>
              <a:cxn ang="0">
                <a:pos x="155575" y="123825"/>
              </a:cxn>
              <a:cxn ang="0">
                <a:pos x="158750" y="127000"/>
              </a:cxn>
              <a:cxn ang="0">
                <a:pos x="158750" y="139700"/>
              </a:cxn>
              <a:cxn ang="0">
                <a:pos x="155575" y="146050"/>
              </a:cxn>
              <a:cxn ang="0">
                <a:pos x="149225" y="152400"/>
              </a:cxn>
              <a:cxn ang="0">
                <a:pos x="85725" y="155575"/>
              </a:cxn>
              <a:cxn ang="0">
                <a:pos x="6350" y="73025"/>
              </a:cxn>
              <a:cxn ang="0">
                <a:pos x="9525" y="12700"/>
              </a:cxn>
              <a:cxn ang="0">
                <a:pos x="9525" y="12700"/>
              </a:cxn>
              <a:cxn ang="0">
                <a:pos x="19050" y="0"/>
              </a:cxn>
              <a:cxn ang="0">
                <a:pos x="25400" y="0"/>
              </a:cxn>
              <a:cxn ang="0">
                <a:pos x="31750" y="3175"/>
              </a:cxn>
              <a:cxn ang="0">
                <a:pos x="50800" y="44450"/>
              </a:cxn>
              <a:cxn ang="0">
                <a:pos x="28575" y="12700"/>
              </a:cxn>
              <a:cxn ang="0">
                <a:pos x="28575" y="12700"/>
              </a:cxn>
              <a:cxn ang="0">
                <a:pos x="25400" y="12700"/>
              </a:cxn>
              <a:cxn ang="0">
                <a:pos x="25400" y="12700"/>
              </a:cxn>
              <a:cxn ang="0">
                <a:pos x="19050" y="19050"/>
              </a:cxn>
              <a:cxn ang="0">
                <a:pos x="19050" y="69850"/>
              </a:cxn>
              <a:cxn ang="0">
                <a:pos x="92075" y="142875"/>
              </a:cxn>
              <a:cxn ang="0">
                <a:pos x="142875" y="139700"/>
              </a:cxn>
              <a:cxn ang="0">
                <a:pos x="146050" y="136525"/>
              </a:cxn>
              <a:cxn ang="0">
                <a:pos x="149225" y="136525"/>
              </a:cxn>
              <a:cxn ang="0">
                <a:pos x="149225" y="133350"/>
              </a:cxn>
              <a:cxn ang="0">
                <a:pos x="149225" y="133350"/>
              </a:cxn>
              <a:cxn ang="0">
                <a:pos x="146050" y="133350"/>
              </a:cxn>
              <a:cxn ang="0">
                <a:pos x="117475" y="107950"/>
              </a:cxn>
              <a:cxn ang="0">
                <a:pos x="117475" y="107950"/>
              </a:cxn>
              <a:cxn ang="0">
                <a:pos x="114300" y="107950"/>
              </a:cxn>
              <a:cxn ang="0">
                <a:pos x="114300" y="107950"/>
              </a:cxn>
              <a:cxn ang="0">
                <a:pos x="114300" y="111125"/>
              </a:cxn>
              <a:cxn ang="0">
                <a:pos x="114300" y="111125"/>
              </a:cxn>
              <a:cxn ang="0">
                <a:pos x="101600" y="123825"/>
              </a:cxn>
              <a:cxn ang="0">
                <a:pos x="57150" y="104775"/>
              </a:cxn>
              <a:cxn ang="0">
                <a:pos x="38100" y="82550"/>
              </a:cxn>
              <a:cxn ang="0">
                <a:pos x="38100" y="57150"/>
              </a:cxn>
              <a:cxn ang="0">
                <a:pos x="50800" y="47625"/>
              </a:cxn>
              <a:cxn ang="0">
                <a:pos x="50800" y="47625"/>
              </a:cxn>
              <a:cxn ang="0">
                <a:pos x="50800" y="44450"/>
              </a:cxn>
              <a:cxn ang="0">
                <a:pos x="50800" y="44450"/>
              </a:cxn>
              <a:cxn ang="0">
                <a:pos x="38100" y="6350"/>
              </a:cxn>
              <a:cxn ang="0">
                <a:pos x="38100" y="6350"/>
              </a:cxn>
              <a:cxn ang="0">
                <a:pos x="38100" y="6350"/>
              </a:cxn>
              <a:cxn ang="0">
                <a:pos x="38100" y="6350"/>
              </a:cxn>
            </a:cxnLst>
            <a:pathLst>
              <a:path w="51" h="51">
                <a:moveTo>
                  <a:pt x="12" y="2"/>
                </a:moveTo>
                <a:cubicBezTo>
                  <a:pt x="19" y="11"/>
                  <a:pt x="19" y="11"/>
                  <a:pt x="19" y="11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0" y="13"/>
                  <a:pt x="20" y="13"/>
                </a:cubicBezTo>
                <a:cubicBezTo>
                  <a:pt x="20" y="14"/>
                  <a:pt x="20" y="14"/>
                  <a:pt x="20" y="15"/>
                </a:cubicBezTo>
                <a:cubicBezTo>
                  <a:pt x="20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7"/>
                  <a:pt x="19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1"/>
                  <a:pt x="14" y="22"/>
                  <a:pt x="15" y="24"/>
                </a:cubicBezTo>
                <a:cubicBezTo>
                  <a:pt x="17" y="26"/>
                  <a:pt x="18" y="28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2" y="32"/>
                  <a:pt x="24" y="34"/>
                  <a:pt x="27" y="35"/>
                </a:cubicBezTo>
                <a:cubicBezTo>
                  <a:pt x="28" y="36"/>
                  <a:pt x="29" y="36"/>
                  <a:pt x="30" y="36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1"/>
                  <a:pt x="34" y="31"/>
                </a:cubicBezTo>
                <a:cubicBezTo>
                  <a:pt x="34" y="31"/>
                  <a:pt x="35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7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9" y="31"/>
                  <a:pt x="39" y="31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50" y="40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1"/>
                  <a:pt x="51" y="42"/>
                  <a:pt x="51" y="42"/>
                </a:cubicBezTo>
                <a:cubicBezTo>
                  <a:pt x="51" y="43"/>
                  <a:pt x="50" y="44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5"/>
                  <a:pt x="50" y="45"/>
                  <a:pt x="49" y="46"/>
                </a:cubicBezTo>
                <a:cubicBezTo>
                  <a:pt x="48" y="46"/>
                  <a:pt x="48" y="47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6" y="48"/>
                  <a:pt x="45" y="49"/>
                  <a:pt x="44" y="49"/>
                </a:cubicBezTo>
                <a:cubicBezTo>
                  <a:pt x="38" y="51"/>
                  <a:pt x="33" y="50"/>
                  <a:pt x="27" y="49"/>
                </a:cubicBezTo>
                <a:cubicBezTo>
                  <a:pt x="22" y="47"/>
                  <a:pt x="16" y="43"/>
                  <a:pt x="12" y="39"/>
                </a:cubicBezTo>
                <a:cubicBezTo>
                  <a:pt x="7" y="34"/>
                  <a:pt x="4" y="29"/>
                  <a:pt x="2" y="23"/>
                </a:cubicBezTo>
                <a:cubicBezTo>
                  <a:pt x="0" y="18"/>
                  <a:pt x="0" y="12"/>
                  <a:pt x="2" y="7"/>
                </a:cubicBezTo>
                <a:cubicBezTo>
                  <a:pt x="2" y="6"/>
                  <a:pt x="3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2"/>
                  <a:pt x="5" y="2"/>
                </a:cubicBezTo>
                <a:cubicBezTo>
                  <a:pt x="5" y="1"/>
                  <a:pt x="6" y="1"/>
                  <a:pt x="6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8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2" y="2"/>
                  <a:pt x="12" y="2"/>
                  <a:pt x="12" y="2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5"/>
                  <a:pt x="7" y="5"/>
                  <a:pt x="6" y="6"/>
                </a:cubicBezTo>
                <a:cubicBezTo>
                  <a:pt x="6" y="6"/>
                  <a:pt x="6" y="7"/>
                  <a:pt x="5" y="8"/>
                </a:cubicBezTo>
                <a:cubicBezTo>
                  <a:pt x="4" y="13"/>
                  <a:pt x="4" y="17"/>
                  <a:pt x="6" y="22"/>
                </a:cubicBezTo>
                <a:cubicBezTo>
                  <a:pt x="7" y="27"/>
                  <a:pt x="10" y="32"/>
                  <a:pt x="15" y="36"/>
                </a:cubicBezTo>
                <a:cubicBezTo>
                  <a:pt x="19" y="40"/>
                  <a:pt x="24" y="43"/>
                  <a:pt x="29" y="45"/>
                </a:cubicBezTo>
                <a:cubicBezTo>
                  <a:pt x="33" y="47"/>
                  <a:pt x="38" y="47"/>
                  <a:pt x="42" y="45"/>
                </a:cubicBezTo>
                <a:cubicBezTo>
                  <a:pt x="43" y="45"/>
                  <a:pt x="44" y="45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4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2" y="39"/>
                  <a:pt x="32" y="39"/>
                </a:cubicBezTo>
                <a:cubicBezTo>
                  <a:pt x="32" y="39"/>
                  <a:pt x="29" y="42"/>
                  <a:pt x="25" y="39"/>
                </a:cubicBezTo>
                <a:cubicBezTo>
                  <a:pt x="22" y="37"/>
                  <a:pt x="20" y="35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6" y="31"/>
                  <a:pt x="14" y="29"/>
                  <a:pt x="12" y="26"/>
                </a:cubicBezTo>
                <a:cubicBezTo>
                  <a:pt x="9" y="22"/>
                  <a:pt x="12" y="19"/>
                  <a:pt x="12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3" name="Freeform 60"/>
          <p:cNvSpPr>
            <a:spLocks noEditPoints="1"/>
          </p:cNvSpPr>
          <p:nvPr/>
        </p:nvSpPr>
        <p:spPr>
          <a:xfrm>
            <a:off x="7999413" y="1497013"/>
            <a:ext cx="161925" cy="163512"/>
          </a:xfrm>
          <a:custGeom>
            <a:avLst/>
            <a:gdLst/>
            <a:ahLst/>
            <a:cxnLst>
              <a:cxn ang="0">
                <a:pos x="63500" y="35267"/>
              </a:cxn>
              <a:cxn ang="0">
                <a:pos x="63500" y="51298"/>
              </a:cxn>
              <a:cxn ang="0">
                <a:pos x="60325" y="57710"/>
              </a:cxn>
              <a:cxn ang="0">
                <a:pos x="66675" y="96184"/>
              </a:cxn>
              <a:cxn ang="0">
                <a:pos x="85725" y="112214"/>
              </a:cxn>
              <a:cxn ang="0">
                <a:pos x="104775" y="102596"/>
              </a:cxn>
              <a:cxn ang="0">
                <a:pos x="114300" y="96184"/>
              </a:cxn>
              <a:cxn ang="0">
                <a:pos x="120650" y="96184"/>
              </a:cxn>
              <a:cxn ang="0">
                <a:pos x="155575" y="121832"/>
              </a:cxn>
              <a:cxn ang="0">
                <a:pos x="161925" y="134657"/>
              </a:cxn>
              <a:cxn ang="0">
                <a:pos x="158750" y="147481"/>
              </a:cxn>
              <a:cxn ang="0">
                <a:pos x="139700" y="157100"/>
              </a:cxn>
              <a:cxn ang="0">
                <a:pos x="6350" y="73741"/>
              </a:cxn>
              <a:cxn ang="0">
                <a:pos x="12700" y="12824"/>
              </a:cxn>
              <a:cxn ang="0">
                <a:pos x="22225" y="0"/>
              </a:cxn>
              <a:cxn ang="0">
                <a:pos x="34925" y="0"/>
              </a:cxn>
              <a:cxn ang="0">
                <a:pos x="53975" y="41680"/>
              </a:cxn>
              <a:cxn ang="0">
                <a:pos x="28575" y="12824"/>
              </a:cxn>
              <a:cxn ang="0">
                <a:pos x="28575" y="12824"/>
              </a:cxn>
              <a:cxn ang="0">
                <a:pos x="25400" y="12824"/>
              </a:cxn>
              <a:cxn ang="0">
                <a:pos x="19050" y="70535"/>
              </a:cxn>
              <a:cxn ang="0">
                <a:pos x="136525" y="144275"/>
              </a:cxn>
              <a:cxn ang="0">
                <a:pos x="149225" y="137863"/>
              </a:cxn>
              <a:cxn ang="0">
                <a:pos x="149225" y="134657"/>
              </a:cxn>
              <a:cxn ang="0">
                <a:pos x="149225" y="134657"/>
              </a:cxn>
              <a:cxn ang="0">
                <a:pos x="117475" y="109008"/>
              </a:cxn>
              <a:cxn ang="0">
                <a:pos x="117475" y="109008"/>
              </a:cxn>
              <a:cxn ang="0">
                <a:pos x="117475" y="109008"/>
              </a:cxn>
              <a:cxn ang="0">
                <a:pos x="114300" y="109008"/>
              </a:cxn>
              <a:cxn ang="0">
                <a:pos x="104775" y="125039"/>
              </a:cxn>
              <a:cxn ang="0">
                <a:pos x="57150" y="105802"/>
              </a:cxn>
              <a:cxn ang="0">
                <a:pos x="41275" y="57710"/>
              </a:cxn>
              <a:cxn ang="0">
                <a:pos x="53975" y="48092"/>
              </a:cxn>
              <a:cxn ang="0">
                <a:pos x="53975" y="44886"/>
              </a:cxn>
              <a:cxn ang="0">
                <a:pos x="136525" y="28855"/>
              </a:cxn>
              <a:cxn ang="0">
                <a:pos x="136525" y="22443"/>
              </a:cxn>
              <a:cxn ang="0">
                <a:pos x="117475" y="0"/>
              </a:cxn>
              <a:cxn ang="0">
                <a:pos x="88900" y="22443"/>
              </a:cxn>
              <a:cxn ang="0">
                <a:pos x="88900" y="25649"/>
              </a:cxn>
              <a:cxn ang="0">
                <a:pos x="88900" y="25649"/>
              </a:cxn>
              <a:cxn ang="0">
                <a:pos x="88900" y="25649"/>
              </a:cxn>
              <a:cxn ang="0">
                <a:pos x="88900" y="25649"/>
              </a:cxn>
              <a:cxn ang="0">
                <a:pos x="88900" y="25649"/>
              </a:cxn>
              <a:cxn ang="0">
                <a:pos x="88900" y="28855"/>
              </a:cxn>
              <a:cxn ang="0">
                <a:pos x="88900" y="28855"/>
              </a:cxn>
              <a:cxn ang="0">
                <a:pos x="88900" y="28855"/>
              </a:cxn>
              <a:cxn ang="0">
                <a:pos x="114300" y="51298"/>
              </a:cxn>
              <a:cxn ang="0">
                <a:pos x="101600" y="28855"/>
              </a:cxn>
              <a:cxn ang="0">
                <a:pos x="38100" y="6412"/>
              </a:cxn>
              <a:cxn ang="0">
                <a:pos x="38100" y="6412"/>
              </a:cxn>
              <a:cxn ang="0">
                <a:pos x="38100" y="6412"/>
              </a:cxn>
            </a:cxnLst>
            <a:pathLst>
              <a:path w="51" h="51">
                <a:moveTo>
                  <a:pt x="12" y="2"/>
                </a:move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3"/>
                </a:cubicBezTo>
                <a:cubicBezTo>
                  <a:pt x="21" y="13"/>
                  <a:pt x="21" y="14"/>
                  <a:pt x="21" y="15"/>
                </a:cubicBezTo>
                <a:cubicBezTo>
                  <a:pt x="21" y="15"/>
                  <a:pt x="20" y="16"/>
                  <a:pt x="20" y="16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19" y="17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2"/>
                  <a:pt x="16" y="24"/>
                </a:cubicBezTo>
                <a:cubicBezTo>
                  <a:pt x="17" y="26"/>
                  <a:pt x="19" y="28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3" y="32"/>
                  <a:pt x="25" y="34"/>
                  <a:pt x="27" y="35"/>
                </a:cubicBezTo>
                <a:cubicBezTo>
                  <a:pt x="29" y="36"/>
                  <a:pt x="30" y="36"/>
                  <a:pt x="30" y="36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4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7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9" y="30"/>
                  <a:pt x="39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9"/>
                  <a:pt x="49" y="39"/>
                  <a:pt x="49" y="39"/>
                </a:cubicBezTo>
                <a:cubicBezTo>
                  <a:pt x="50" y="39"/>
                  <a:pt x="50" y="39"/>
                  <a:pt x="51" y="40"/>
                </a:cubicBezTo>
                <a:cubicBezTo>
                  <a:pt x="51" y="41"/>
                  <a:pt x="51" y="41"/>
                  <a:pt x="51" y="42"/>
                </a:cubicBezTo>
                <a:cubicBezTo>
                  <a:pt x="51" y="43"/>
                  <a:pt x="51" y="43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5"/>
                  <a:pt x="50" y="45"/>
                  <a:pt x="50" y="46"/>
                </a:cubicBezTo>
                <a:cubicBezTo>
                  <a:pt x="49" y="46"/>
                  <a:pt x="48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6" y="48"/>
                  <a:pt x="45" y="48"/>
                  <a:pt x="44" y="49"/>
                </a:cubicBezTo>
                <a:cubicBezTo>
                  <a:pt x="39" y="51"/>
                  <a:pt x="33" y="50"/>
                  <a:pt x="28" y="48"/>
                </a:cubicBezTo>
                <a:cubicBezTo>
                  <a:pt x="22" y="47"/>
                  <a:pt x="17" y="43"/>
                  <a:pt x="12" y="39"/>
                </a:cubicBezTo>
                <a:cubicBezTo>
                  <a:pt x="8" y="34"/>
                  <a:pt x="4" y="29"/>
                  <a:pt x="2" y="23"/>
                </a:cubicBezTo>
                <a:cubicBezTo>
                  <a:pt x="1" y="18"/>
                  <a:pt x="0" y="12"/>
                  <a:pt x="2" y="7"/>
                </a:cubicBezTo>
                <a:cubicBezTo>
                  <a:pt x="3" y="6"/>
                  <a:pt x="3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5" y="2"/>
                  <a:pt x="5" y="1"/>
                </a:cubicBezTo>
                <a:cubicBezTo>
                  <a:pt x="6" y="1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2"/>
                  <a:pt x="12" y="2"/>
                  <a:pt x="12" y="2"/>
                </a:cubicBezTo>
                <a:close/>
                <a:moveTo>
                  <a:pt x="17" y="13"/>
                </a:moveTo>
                <a:cubicBezTo>
                  <a:pt x="17" y="13"/>
                  <a:pt x="17" y="13"/>
                  <a:pt x="17" y="13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7" y="5"/>
                  <a:pt x="7" y="6"/>
                </a:cubicBezTo>
                <a:cubicBezTo>
                  <a:pt x="6" y="6"/>
                  <a:pt x="6" y="7"/>
                  <a:pt x="6" y="8"/>
                </a:cubicBezTo>
                <a:cubicBezTo>
                  <a:pt x="4" y="12"/>
                  <a:pt x="5" y="17"/>
                  <a:pt x="6" y="22"/>
                </a:cubicBezTo>
                <a:cubicBezTo>
                  <a:pt x="8" y="27"/>
                  <a:pt x="11" y="32"/>
                  <a:pt x="15" y="36"/>
                </a:cubicBezTo>
                <a:cubicBezTo>
                  <a:pt x="19" y="40"/>
                  <a:pt x="24" y="43"/>
                  <a:pt x="29" y="45"/>
                </a:cubicBezTo>
                <a:cubicBezTo>
                  <a:pt x="34" y="46"/>
                  <a:pt x="39" y="47"/>
                  <a:pt x="43" y="45"/>
                </a:cubicBezTo>
                <a:cubicBezTo>
                  <a:pt x="44" y="45"/>
                  <a:pt x="45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1"/>
                  <a:pt x="47" y="41"/>
                  <a:pt x="47" y="41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9"/>
                  <a:pt x="33" y="39"/>
                </a:cubicBezTo>
                <a:cubicBezTo>
                  <a:pt x="33" y="39"/>
                  <a:pt x="29" y="41"/>
                  <a:pt x="25" y="38"/>
                </a:cubicBezTo>
                <a:cubicBezTo>
                  <a:pt x="23" y="37"/>
                  <a:pt x="20" y="35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6" y="31"/>
                  <a:pt x="14" y="28"/>
                  <a:pt x="13" y="26"/>
                </a:cubicBezTo>
                <a:cubicBezTo>
                  <a:pt x="10" y="22"/>
                  <a:pt x="12" y="18"/>
                  <a:pt x="12" y="18"/>
                </a:cubicBezTo>
                <a:cubicBezTo>
                  <a:pt x="12" y="18"/>
                  <a:pt x="12" y="18"/>
                  <a:pt x="13" y="18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3"/>
                  <a:pt x="17" y="13"/>
                  <a:pt x="17" y="13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9"/>
                  <a:pt x="44" y="8"/>
                </a:cubicBezTo>
                <a:cubicBezTo>
                  <a:pt x="44" y="8"/>
                  <a:pt x="44" y="7"/>
                  <a:pt x="43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7" y="2"/>
                  <a:pt x="37" y="2"/>
                  <a:pt x="37" y="2"/>
                </a:cubicBezTo>
                <a:cubicBezTo>
                  <a:pt x="38" y="1"/>
                  <a:pt x="38" y="1"/>
                  <a:pt x="37" y="0"/>
                </a:cubicBezTo>
                <a:cubicBezTo>
                  <a:pt x="37" y="0"/>
                  <a:pt x="36" y="0"/>
                  <a:pt x="36" y="0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7"/>
                  <a:pt x="37" y="17"/>
                  <a:pt x="37" y="16"/>
                </a:cubicBezTo>
                <a:cubicBezTo>
                  <a:pt x="38" y="16"/>
                  <a:pt x="38" y="15"/>
                  <a:pt x="37" y="15"/>
                </a:cubicBezTo>
                <a:cubicBezTo>
                  <a:pt x="32" y="9"/>
                  <a:pt x="32" y="9"/>
                  <a:pt x="32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4" name="Freeform 61"/>
          <p:cNvSpPr>
            <a:spLocks noEditPoints="1"/>
          </p:cNvSpPr>
          <p:nvPr/>
        </p:nvSpPr>
        <p:spPr>
          <a:xfrm>
            <a:off x="8278813" y="1497013"/>
            <a:ext cx="163512" cy="163512"/>
          </a:xfrm>
          <a:custGeom>
            <a:avLst/>
            <a:gdLst/>
            <a:ahLst/>
            <a:cxnLst>
              <a:cxn ang="0">
                <a:pos x="60916" y="35267"/>
              </a:cxn>
              <a:cxn ang="0">
                <a:pos x="64122" y="51298"/>
              </a:cxn>
              <a:cxn ang="0">
                <a:pos x="57710" y="57710"/>
              </a:cxn>
              <a:cxn ang="0">
                <a:pos x="64122" y="96184"/>
              </a:cxn>
              <a:cxn ang="0">
                <a:pos x="86565" y="112214"/>
              </a:cxn>
              <a:cxn ang="0">
                <a:pos x="109008" y="99390"/>
              </a:cxn>
              <a:cxn ang="0">
                <a:pos x="121832" y="96184"/>
              </a:cxn>
              <a:cxn ang="0">
                <a:pos x="125039" y="99390"/>
              </a:cxn>
              <a:cxn ang="0">
                <a:pos x="160306" y="128245"/>
              </a:cxn>
              <a:cxn ang="0">
                <a:pos x="160306" y="141069"/>
              </a:cxn>
              <a:cxn ang="0">
                <a:pos x="150688" y="150688"/>
              </a:cxn>
              <a:cxn ang="0">
                <a:pos x="38473" y="125039"/>
              </a:cxn>
              <a:cxn ang="0">
                <a:pos x="9618" y="12824"/>
              </a:cxn>
              <a:cxn ang="0">
                <a:pos x="19237" y="0"/>
              </a:cxn>
              <a:cxn ang="0">
                <a:pos x="32061" y="0"/>
              </a:cxn>
              <a:cxn ang="0">
                <a:pos x="51298" y="41680"/>
              </a:cxn>
              <a:cxn ang="0">
                <a:pos x="28855" y="12824"/>
              </a:cxn>
              <a:cxn ang="0">
                <a:pos x="25649" y="12824"/>
              </a:cxn>
              <a:cxn ang="0">
                <a:pos x="25649" y="12824"/>
              </a:cxn>
              <a:cxn ang="0">
                <a:pos x="16031" y="25649"/>
              </a:cxn>
              <a:cxn ang="0">
                <a:pos x="92977" y="144275"/>
              </a:cxn>
              <a:cxn ang="0">
                <a:pos x="144275" y="141069"/>
              </a:cxn>
              <a:cxn ang="0">
                <a:pos x="150688" y="137863"/>
              </a:cxn>
              <a:cxn ang="0">
                <a:pos x="150688" y="134657"/>
              </a:cxn>
              <a:cxn ang="0">
                <a:pos x="147481" y="131451"/>
              </a:cxn>
              <a:cxn ang="0">
                <a:pos x="118626" y="109008"/>
              </a:cxn>
              <a:cxn ang="0">
                <a:pos x="115420" y="109008"/>
              </a:cxn>
              <a:cxn ang="0">
                <a:pos x="115420" y="109008"/>
              </a:cxn>
              <a:cxn ang="0">
                <a:pos x="102596" y="125039"/>
              </a:cxn>
              <a:cxn ang="0">
                <a:pos x="57710" y="105802"/>
              </a:cxn>
              <a:cxn ang="0">
                <a:pos x="38473" y="57710"/>
              </a:cxn>
              <a:cxn ang="0">
                <a:pos x="51298" y="48092"/>
              </a:cxn>
              <a:cxn ang="0">
                <a:pos x="51298" y="44886"/>
              </a:cxn>
              <a:cxn ang="0">
                <a:pos x="51298" y="41680"/>
              </a:cxn>
              <a:cxn ang="0">
                <a:pos x="128245" y="28855"/>
              </a:cxn>
              <a:cxn ang="0">
                <a:pos x="115420" y="51298"/>
              </a:cxn>
              <a:cxn ang="0">
                <a:pos x="137863" y="28855"/>
              </a:cxn>
              <a:cxn ang="0">
                <a:pos x="137863" y="28855"/>
              </a:cxn>
              <a:cxn ang="0">
                <a:pos x="141069" y="28855"/>
              </a:cxn>
              <a:cxn ang="0">
                <a:pos x="141069" y="25649"/>
              </a:cxn>
              <a:cxn ang="0">
                <a:pos x="141069" y="25649"/>
              </a:cxn>
              <a:cxn ang="0">
                <a:pos x="141069" y="25649"/>
              </a:cxn>
              <a:cxn ang="0">
                <a:pos x="141069" y="25649"/>
              </a:cxn>
              <a:cxn ang="0">
                <a:pos x="137863" y="25649"/>
              </a:cxn>
              <a:cxn ang="0">
                <a:pos x="137863" y="22443"/>
              </a:cxn>
              <a:cxn ang="0">
                <a:pos x="109008" y="0"/>
              </a:cxn>
              <a:cxn ang="0">
                <a:pos x="92977" y="22443"/>
              </a:cxn>
              <a:cxn ang="0">
                <a:pos x="38473" y="6412"/>
              </a:cxn>
              <a:cxn ang="0">
                <a:pos x="38473" y="6412"/>
              </a:cxn>
            </a:cxnLst>
            <a:pathLst>
              <a:path w="51" h="51">
                <a:moveTo>
                  <a:pt x="12" y="2"/>
                </a:move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2"/>
                  <a:pt x="20" y="12"/>
                  <a:pt x="20" y="13"/>
                </a:cubicBezTo>
                <a:cubicBezTo>
                  <a:pt x="20" y="13"/>
                  <a:pt x="20" y="14"/>
                  <a:pt x="20" y="15"/>
                </a:cubicBezTo>
                <a:cubicBezTo>
                  <a:pt x="20" y="15"/>
                  <a:pt x="20" y="16"/>
                  <a:pt x="20" y="16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7"/>
                  <a:pt x="19" y="17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1"/>
                  <a:pt x="14" y="22"/>
                  <a:pt x="15" y="24"/>
                </a:cubicBezTo>
                <a:cubicBezTo>
                  <a:pt x="17" y="26"/>
                  <a:pt x="18" y="28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2" y="32"/>
                  <a:pt x="24" y="34"/>
                  <a:pt x="27" y="35"/>
                </a:cubicBezTo>
                <a:cubicBezTo>
                  <a:pt x="28" y="36"/>
                  <a:pt x="29" y="36"/>
                  <a:pt x="30" y="36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3" y="31"/>
                  <a:pt x="34" y="31"/>
                </a:cubicBezTo>
                <a:cubicBezTo>
                  <a:pt x="34" y="30"/>
                  <a:pt x="35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7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9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50" y="39"/>
                  <a:pt x="50" y="40"/>
                </a:cubicBezTo>
                <a:cubicBezTo>
                  <a:pt x="50" y="41"/>
                  <a:pt x="51" y="41"/>
                  <a:pt x="51" y="42"/>
                </a:cubicBezTo>
                <a:cubicBezTo>
                  <a:pt x="51" y="43"/>
                  <a:pt x="50" y="43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5"/>
                  <a:pt x="50" y="45"/>
                  <a:pt x="49" y="46"/>
                </a:cubicBezTo>
                <a:cubicBezTo>
                  <a:pt x="48" y="46"/>
                  <a:pt x="48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6" y="48"/>
                  <a:pt x="45" y="48"/>
                  <a:pt x="44" y="49"/>
                </a:cubicBezTo>
                <a:cubicBezTo>
                  <a:pt x="38" y="51"/>
                  <a:pt x="33" y="50"/>
                  <a:pt x="27" y="48"/>
                </a:cubicBezTo>
                <a:cubicBezTo>
                  <a:pt x="22" y="47"/>
                  <a:pt x="16" y="43"/>
                  <a:pt x="12" y="39"/>
                </a:cubicBezTo>
                <a:cubicBezTo>
                  <a:pt x="7" y="34"/>
                  <a:pt x="4" y="29"/>
                  <a:pt x="2" y="23"/>
                </a:cubicBezTo>
                <a:cubicBezTo>
                  <a:pt x="0" y="18"/>
                  <a:pt x="0" y="12"/>
                  <a:pt x="2" y="7"/>
                </a:cubicBezTo>
                <a:cubicBezTo>
                  <a:pt x="2" y="6"/>
                  <a:pt x="2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2"/>
                  <a:pt x="5" y="1"/>
                </a:cubicBezTo>
                <a:cubicBezTo>
                  <a:pt x="5" y="1"/>
                  <a:pt x="6" y="0"/>
                  <a:pt x="6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8" y="0"/>
                  <a:pt x="8" y="0"/>
                </a:cubicBezTo>
                <a:cubicBezTo>
                  <a:pt x="9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2" y="2"/>
                  <a:pt x="12" y="2"/>
                  <a:pt x="12" y="2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7"/>
                  <a:pt x="5" y="8"/>
                </a:cubicBezTo>
                <a:cubicBezTo>
                  <a:pt x="4" y="12"/>
                  <a:pt x="4" y="17"/>
                  <a:pt x="6" y="22"/>
                </a:cubicBezTo>
                <a:cubicBezTo>
                  <a:pt x="7" y="27"/>
                  <a:pt x="10" y="32"/>
                  <a:pt x="15" y="36"/>
                </a:cubicBezTo>
                <a:cubicBezTo>
                  <a:pt x="19" y="40"/>
                  <a:pt x="23" y="43"/>
                  <a:pt x="29" y="45"/>
                </a:cubicBezTo>
                <a:cubicBezTo>
                  <a:pt x="33" y="46"/>
                  <a:pt x="38" y="47"/>
                  <a:pt x="42" y="45"/>
                </a:cubicBezTo>
                <a:cubicBezTo>
                  <a:pt x="43" y="45"/>
                  <a:pt x="44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4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1"/>
                  <a:pt x="46" y="41"/>
                  <a:pt x="46" y="41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2" y="39"/>
                  <a:pt x="32" y="39"/>
                </a:cubicBezTo>
                <a:cubicBezTo>
                  <a:pt x="32" y="39"/>
                  <a:pt x="29" y="41"/>
                  <a:pt x="25" y="38"/>
                </a:cubicBezTo>
                <a:cubicBezTo>
                  <a:pt x="22" y="37"/>
                  <a:pt x="20" y="35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6" y="31"/>
                  <a:pt x="14" y="28"/>
                  <a:pt x="12" y="26"/>
                </a:cubicBezTo>
                <a:cubicBezTo>
                  <a:pt x="9" y="22"/>
                  <a:pt x="11" y="18"/>
                  <a:pt x="11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35" y="17"/>
                  <a:pt x="36" y="17"/>
                  <a:pt x="36" y="16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4" y="0"/>
                </a:cubicBezTo>
                <a:cubicBezTo>
                  <a:pt x="34" y="1"/>
                  <a:pt x="34" y="1"/>
                  <a:pt x="34" y="2"/>
                </a:cubicBezTo>
                <a:cubicBezTo>
                  <a:pt x="40" y="7"/>
                  <a:pt x="40" y="7"/>
                  <a:pt x="4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7" y="8"/>
                  <a:pt x="27" y="8"/>
                </a:cubicBezTo>
                <a:cubicBezTo>
                  <a:pt x="27" y="9"/>
                  <a:pt x="28" y="9"/>
                  <a:pt x="29" y="9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5" name="Freeform 62"/>
          <p:cNvSpPr>
            <a:spLocks noEditPoints="1"/>
          </p:cNvSpPr>
          <p:nvPr/>
        </p:nvSpPr>
        <p:spPr>
          <a:xfrm>
            <a:off x="5775325" y="1189038"/>
            <a:ext cx="1587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76200" y="6350"/>
              </a:cxn>
              <a:cxn ang="0">
                <a:pos x="76200" y="69850"/>
              </a:cxn>
              <a:cxn ang="0">
                <a:pos x="69850" y="76200"/>
              </a:cxn>
              <a:cxn ang="0">
                <a:pos x="0" y="69850"/>
              </a:cxn>
              <a:cxn ang="0">
                <a:pos x="0" y="6350"/>
              </a:cxn>
              <a:cxn ang="0">
                <a:pos x="63500" y="12700"/>
              </a:cxn>
              <a:cxn ang="0">
                <a:pos x="12700" y="12700"/>
              </a:cxn>
              <a:cxn ang="0">
                <a:pos x="63500" y="63500"/>
              </a:cxn>
              <a:cxn ang="0">
                <a:pos x="146050" y="12700"/>
              </a:cxn>
              <a:cxn ang="0">
                <a:pos x="95250" y="12700"/>
              </a:cxn>
              <a:cxn ang="0">
                <a:pos x="146050" y="63500"/>
              </a:cxn>
              <a:cxn ang="0">
                <a:pos x="8890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9850"/>
              </a:cxn>
              <a:cxn ang="0">
                <a:pos x="88900" y="76200"/>
              </a:cxn>
              <a:cxn ang="0">
                <a:pos x="82550" y="69850"/>
              </a:cxn>
              <a:cxn ang="0">
                <a:pos x="82550" y="6350"/>
              </a:cxn>
              <a:cxn ang="0">
                <a:pos x="12700" y="146050"/>
              </a:cxn>
              <a:cxn ang="0">
                <a:pos x="63500" y="146050"/>
              </a:cxn>
              <a:cxn ang="0">
                <a:pos x="12700" y="95250"/>
              </a:cxn>
              <a:cxn ang="0">
                <a:pos x="69850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88900"/>
              </a:cxn>
              <a:cxn ang="0">
                <a:pos x="69850" y="82550"/>
              </a:cxn>
              <a:cxn ang="0">
                <a:pos x="76200" y="88900"/>
              </a:cxn>
              <a:cxn ang="0">
                <a:pos x="76200" y="152400"/>
              </a:cxn>
              <a:cxn ang="0">
                <a:pos x="152400" y="158750"/>
              </a:cxn>
              <a:cxn ang="0">
                <a:pos x="152400" y="158750"/>
              </a:cxn>
              <a:cxn ang="0">
                <a:pos x="82550" y="152400"/>
              </a:cxn>
              <a:cxn ang="0">
                <a:pos x="82550" y="88900"/>
              </a:cxn>
              <a:cxn ang="0">
                <a:pos x="88900" y="82550"/>
              </a:cxn>
              <a:cxn ang="0">
                <a:pos x="158750" y="88900"/>
              </a:cxn>
              <a:cxn ang="0">
                <a:pos x="158750" y="152400"/>
              </a:cxn>
              <a:cxn ang="0">
                <a:pos x="95250" y="146050"/>
              </a:cxn>
              <a:cxn ang="0">
                <a:pos x="146050" y="146050"/>
              </a:cxn>
              <a:cxn ang="0">
                <a:pos x="95250" y="95250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1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3"/>
                  <a:pt x="23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0" y="4"/>
                </a:moveTo>
                <a:cubicBezTo>
                  <a:pt x="20" y="4"/>
                  <a:pt x="20" y="4"/>
                  <a:pt x="20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0"/>
                  <a:pt x="4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20"/>
                  <a:pt x="30" y="20"/>
                  <a:pt x="30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49" y="24"/>
                  <a:pt x="4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24"/>
                  <a:pt x="26" y="23"/>
                  <a:pt x="26" y="2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lose/>
                <a:moveTo>
                  <a:pt x="4" y="46"/>
                </a:moveTo>
                <a:cubicBezTo>
                  <a:pt x="4" y="46"/>
                  <a:pt x="4" y="46"/>
                  <a:pt x="4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30"/>
                  <a:pt x="20" y="30"/>
                  <a:pt x="20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46"/>
                  <a:pt x="4" y="46"/>
                  <a:pt x="4" y="46"/>
                </a:cubicBezTo>
                <a:close/>
                <a:moveTo>
                  <a:pt x="22" y="50"/>
                </a:moveTo>
                <a:cubicBezTo>
                  <a:pt x="22" y="50"/>
                  <a:pt x="22" y="50"/>
                  <a:pt x="22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1" y="26"/>
                  <a:pt x="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6"/>
                  <a:pt x="24" y="27"/>
                  <a:pt x="24" y="2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49"/>
                  <a:pt x="23" y="50"/>
                  <a:pt x="22" y="50"/>
                </a:cubicBezTo>
                <a:close/>
                <a:moveTo>
                  <a:pt x="48" y="50"/>
                </a:move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7" y="50"/>
                  <a:pt x="26" y="49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7"/>
                  <a:pt x="27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9" y="26"/>
                  <a:pt x="50" y="27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lose/>
                <a:moveTo>
                  <a:pt x="30" y="46"/>
                </a:moveTo>
                <a:cubicBezTo>
                  <a:pt x="30" y="46"/>
                  <a:pt x="30" y="46"/>
                  <a:pt x="30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30"/>
                  <a:pt x="46" y="30"/>
                  <a:pt x="46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46"/>
                  <a:pt x="30" y="46"/>
                  <a:pt x="30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6" name="Freeform 63"/>
          <p:cNvSpPr>
            <a:spLocks noEditPoints="1"/>
          </p:cNvSpPr>
          <p:nvPr/>
        </p:nvSpPr>
        <p:spPr>
          <a:xfrm>
            <a:off x="6064250" y="1189038"/>
            <a:ext cx="133350" cy="158750"/>
          </a:xfrm>
          <a:custGeom>
            <a:avLst/>
            <a:gdLst/>
            <a:ahLst/>
            <a:cxnLst>
              <a:cxn ang="0">
                <a:pos x="0" y="44450"/>
              </a:cxn>
              <a:cxn ang="0">
                <a:pos x="111125" y="38100"/>
              </a:cxn>
              <a:cxn ang="0">
                <a:pos x="85725" y="3175"/>
              </a:cxn>
              <a:cxn ang="0">
                <a:pos x="130175" y="41275"/>
              </a:cxn>
              <a:cxn ang="0">
                <a:pos x="133350" y="41275"/>
              </a:cxn>
              <a:cxn ang="0">
                <a:pos x="133350" y="41275"/>
              </a:cxn>
              <a:cxn ang="0">
                <a:pos x="133350" y="41275"/>
              </a:cxn>
              <a:cxn ang="0">
                <a:pos x="133350" y="41275"/>
              </a:cxn>
              <a:cxn ang="0">
                <a:pos x="133350" y="44450"/>
              </a:cxn>
              <a:cxn ang="0">
                <a:pos x="133350" y="44450"/>
              </a:cxn>
              <a:cxn ang="0">
                <a:pos x="133350" y="44450"/>
              </a:cxn>
              <a:cxn ang="0">
                <a:pos x="133350" y="44450"/>
              </a:cxn>
              <a:cxn ang="0">
                <a:pos x="133350" y="44450"/>
              </a:cxn>
              <a:cxn ang="0">
                <a:pos x="133350" y="47625"/>
              </a:cxn>
              <a:cxn ang="0">
                <a:pos x="133350" y="47625"/>
              </a:cxn>
              <a:cxn ang="0">
                <a:pos x="133350" y="47625"/>
              </a:cxn>
              <a:cxn ang="0">
                <a:pos x="133350" y="47625"/>
              </a:cxn>
              <a:cxn ang="0">
                <a:pos x="133350" y="47625"/>
              </a:cxn>
              <a:cxn ang="0">
                <a:pos x="92075" y="88900"/>
              </a:cxn>
              <a:cxn ang="0">
                <a:pos x="85725" y="79375"/>
              </a:cxn>
              <a:cxn ang="0">
                <a:pos x="3175" y="50800"/>
              </a:cxn>
              <a:cxn ang="0">
                <a:pos x="133350" y="44450"/>
              </a:cxn>
              <a:cxn ang="0">
                <a:pos x="133350" y="44450"/>
              </a:cxn>
              <a:cxn ang="0">
                <a:pos x="127000" y="107950"/>
              </a:cxn>
              <a:cxn ang="0">
                <a:pos x="19050" y="107950"/>
              </a:cxn>
              <a:cxn ang="0">
                <a:pos x="47625" y="7302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114300"/>
              </a:cxn>
              <a:cxn ang="0">
                <a:pos x="0" y="114300"/>
              </a:cxn>
              <a:cxn ang="0">
                <a:pos x="0" y="114300"/>
              </a:cxn>
              <a:cxn ang="0">
                <a:pos x="0" y="114300"/>
              </a:cxn>
              <a:cxn ang="0">
                <a:pos x="0" y="117475"/>
              </a:cxn>
              <a:cxn ang="0">
                <a:pos x="0" y="117475"/>
              </a:cxn>
              <a:cxn ang="0">
                <a:pos x="0" y="117475"/>
              </a:cxn>
              <a:cxn ang="0">
                <a:pos x="0" y="117475"/>
              </a:cxn>
              <a:cxn ang="0">
                <a:pos x="0" y="117475"/>
              </a:cxn>
              <a:cxn ang="0">
                <a:pos x="0" y="117475"/>
              </a:cxn>
              <a:cxn ang="0">
                <a:pos x="38100" y="158750"/>
              </a:cxn>
              <a:cxn ang="0">
                <a:pos x="47625" y="149225"/>
              </a:cxn>
              <a:cxn ang="0">
                <a:pos x="127000" y="120650"/>
              </a:cxn>
              <a:cxn ang="0">
                <a:pos x="127000" y="107950"/>
              </a:cxn>
              <a:cxn ang="0">
                <a:pos x="0" y="114300"/>
              </a:cxn>
              <a:cxn ang="0">
                <a:pos x="0" y="114300"/>
              </a:cxn>
            </a:cxnLst>
            <a:pathLst>
              <a:path w="42" h="50">
                <a:moveTo>
                  <a:pt x="1" y="16"/>
                </a:moveTo>
                <a:cubicBezTo>
                  <a:pt x="0" y="16"/>
                  <a:pt x="0" y="15"/>
                  <a:pt x="0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6" y="1"/>
                  <a:pt x="27" y="1"/>
                </a:cubicBezTo>
                <a:cubicBezTo>
                  <a:pt x="27" y="0"/>
                  <a:pt x="29" y="0"/>
                  <a:pt x="29" y="1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7" y="28"/>
                  <a:pt x="27" y="28"/>
                </a:cubicBezTo>
                <a:cubicBezTo>
                  <a:pt x="26" y="27"/>
                  <a:pt x="26" y="26"/>
                  <a:pt x="27" y="25"/>
                </a:cubicBezTo>
                <a:cubicBezTo>
                  <a:pt x="35" y="16"/>
                  <a:pt x="35" y="16"/>
                  <a:pt x="35" y="16"/>
                </a:cubicBezTo>
                <a:cubicBezTo>
                  <a:pt x="1" y="16"/>
                  <a:pt x="1" y="16"/>
                  <a:pt x="1" y="16"/>
                </a:cubicBezTo>
                <a:close/>
                <a:moveTo>
                  <a:pt x="42" y="14"/>
                </a:move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40" y="34"/>
                </a:moveTo>
                <a:cubicBezTo>
                  <a:pt x="40" y="34"/>
                  <a:pt x="40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3"/>
                  <a:pt x="15" y="23"/>
                </a:cubicBezTo>
                <a:cubicBezTo>
                  <a:pt x="14" y="22"/>
                  <a:pt x="13" y="22"/>
                  <a:pt x="12" y="2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50"/>
                  <a:pt x="12" y="50"/>
                  <a:pt x="12" y="50"/>
                </a:cubicBezTo>
                <a:cubicBezTo>
                  <a:pt x="13" y="50"/>
                  <a:pt x="14" y="50"/>
                  <a:pt x="15" y="50"/>
                </a:cubicBezTo>
                <a:cubicBezTo>
                  <a:pt x="16" y="49"/>
                  <a:pt x="16" y="48"/>
                  <a:pt x="15" y="47"/>
                </a:cubicBezTo>
                <a:cubicBezTo>
                  <a:pt x="6" y="38"/>
                  <a:pt x="6" y="38"/>
                  <a:pt x="6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2" y="37"/>
                  <a:pt x="42" y="36"/>
                </a:cubicBezTo>
                <a:cubicBezTo>
                  <a:pt x="42" y="35"/>
                  <a:pt x="41" y="34"/>
                  <a:pt x="40" y="34"/>
                </a:cubicBezTo>
                <a:close/>
                <a:moveTo>
                  <a:pt x="0" y="36"/>
                </a:move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7" name="Freeform 64"/>
          <p:cNvSpPr>
            <a:spLocks noEditPoints="1"/>
          </p:cNvSpPr>
          <p:nvPr/>
        </p:nvSpPr>
        <p:spPr>
          <a:xfrm>
            <a:off x="4935538" y="1497013"/>
            <a:ext cx="161925" cy="163512"/>
          </a:xfrm>
          <a:custGeom>
            <a:avLst/>
            <a:gdLst/>
            <a:ahLst/>
            <a:cxnLst>
              <a:cxn ang="0">
                <a:pos x="76200" y="44886"/>
              </a:cxn>
              <a:cxn ang="0">
                <a:pos x="66675" y="44886"/>
              </a:cxn>
              <a:cxn ang="0">
                <a:pos x="66675" y="38473"/>
              </a:cxn>
              <a:cxn ang="0">
                <a:pos x="95250" y="9618"/>
              </a:cxn>
              <a:cxn ang="0">
                <a:pos x="120650" y="0"/>
              </a:cxn>
              <a:cxn ang="0">
                <a:pos x="161925" y="38473"/>
              </a:cxn>
              <a:cxn ang="0">
                <a:pos x="149225" y="67328"/>
              </a:cxn>
              <a:cxn ang="0">
                <a:pos x="120650" y="96184"/>
              </a:cxn>
              <a:cxn ang="0">
                <a:pos x="120650" y="96184"/>
              </a:cxn>
              <a:cxn ang="0">
                <a:pos x="95250" y="105802"/>
              </a:cxn>
              <a:cxn ang="0">
                <a:pos x="60325" y="86565"/>
              </a:cxn>
              <a:cxn ang="0">
                <a:pos x="60325" y="86565"/>
              </a:cxn>
              <a:cxn ang="0">
                <a:pos x="57150" y="80153"/>
              </a:cxn>
              <a:cxn ang="0">
                <a:pos x="60325" y="70535"/>
              </a:cxn>
              <a:cxn ang="0">
                <a:pos x="66675" y="73741"/>
              </a:cxn>
              <a:cxn ang="0">
                <a:pos x="69850" y="80153"/>
              </a:cxn>
              <a:cxn ang="0">
                <a:pos x="95250" y="96184"/>
              </a:cxn>
              <a:cxn ang="0">
                <a:pos x="114300" y="86565"/>
              </a:cxn>
              <a:cxn ang="0">
                <a:pos x="114300" y="86565"/>
              </a:cxn>
              <a:cxn ang="0">
                <a:pos x="114300" y="86565"/>
              </a:cxn>
              <a:cxn ang="0">
                <a:pos x="142875" y="57710"/>
              </a:cxn>
              <a:cxn ang="0">
                <a:pos x="149225" y="38473"/>
              </a:cxn>
              <a:cxn ang="0">
                <a:pos x="120650" y="12824"/>
              </a:cxn>
              <a:cxn ang="0">
                <a:pos x="101600" y="19237"/>
              </a:cxn>
              <a:cxn ang="0">
                <a:pos x="101600" y="19237"/>
              </a:cxn>
              <a:cxn ang="0">
                <a:pos x="76200" y="44886"/>
              </a:cxn>
              <a:cxn ang="0">
                <a:pos x="85725" y="112214"/>
              </a:cxn>
              <a:cxn ang="0">
                <a:pos x="85725" y="112214"/>
              </a:cxn>
              <a:cxn ang="0">
                <a:pos x="60325" y="141069"/>
              </a:cxn>
              <a:cxn ang="0">
                <a:pos x="22225" y="141069"/>
              </a:cxn>
              <a:cxn ang="0">
                <a:pos x="22225" y="141069"/>
              </a:cxn>
              <a:cxn ang="0">
                <a:pos x="22225" y="99390"/>
              </a:cxn>
              <a:cxn ang="0">
                <a:pos x="50800" y="73741"/>
              </a:cxn>
              <a:cxn ang="0">
                <a:pos x="69850" y="64122"/>
              </a:cxn>
              <a:cxn ang="0">
                <a:pos x="88900" y="73741"/>
              </a:cxn>
              <a:cxn ang="0">
                <a:pos x="92075" y="76947"/>
              </a:cxn>
              <a:cxn ang="0">
                <a:pos x="95250" y="83359"/>
              </a:cxn>
              <a:cxn ang="0">
                <a:pos x="104775" y="89771"/>
              </a:cxn>
              <a:cxn ang="0">
                <a:pos x="107950" y="80153"/>
              </a:cxn>
              <a:cxn ang="0">
                <a:pos x="104775" y="70535"/>
              </a:cxn>
              <a:cxn ang="0">
                <a:pos x="98425" y="64122"/>
              </a:cxn>
              <a:cxn ang="0">
                <a:pos x="98425" y="64122"/>
              </a:cxn>
              <a:cxn ang="0">
                <a:pos x="69850" y="51298"/>
              </a:cxn>
              <a:cxn ang="0">
                <a:pos x="41275" y="64122"/>
              </a:cxn>
              <a:cxn ang="0">
                <a:pos x="12700" y="92977"/>
              </a:cxn>
              <a:cxn ang="0">
                <a:pos x="12700" y="147481"/>
              </a:cxn>
              <a:cxn ang="0">
                <a:pos x="12700" y="147481"/>
              </a:cxn>
              <a:cxn ang="0">
                <a:pos x="69850" y="147481"/>
              </a:cxn>
              <a:cxn ang="0">
                <a:pos x="69850" y="147481"/>
              </a:cxn>
              <a:cxn ang="0">
                <a:pos x="69850" y="147481"/>
              </a:cxn>
              <a:cxn ang="0">
                <a:pos x="95250" y="121832"/>
              </a:cxn>
              <a:cxn ang="0">
                <a:pos x="95250" y="112214"/>
              </a:cxn>
              <a:cxn ang="0">
                <a:pos x="85725" y="112214"/>
              </a:cxn>
            </a:cxnLst>
            <a:pathLst>
              <a:path w="51" h="51">
                <a:moveTo>
                  <a:pt x="24" y="14"/>
                </a:moveTo>
                <a:cubicBezTo>
                  <a:pt x="23" y="15"/>
                  <a:pt x="22" y="15"/>
                  <a:pt x="21" y="14"/>
                </a:cubicBezTo>
                <a:cubicBezTo>
                  <a:pt x="21" y="14"/>
                  <a:pt x="21" y="12"/>
                  <a:pt x="21" y="12"/>
                </a:cubicBezTo>
                <a:cubicBezTo>
                  <a:pt x="30" y="3"/>
                  <a:pt x="30" y="3"/>
                  <a:pt x="30" y="3"/>
                </a:cubicBezTo>
                <a:cubicBezTo>
                  <a:pt x="32" y="1"/>
                  <a:pt x="35" y="0"/>
                  <a:pt x="38" y="0"/>
                </a:cubicBezTo>
                <a:cubicBezTo>
                  <a:pt x="45" y="0"/>
                  <a:pt x="51" y="5"/>
                  <a:pt x="51" y="12"/>
                </a:cubicBezTo>
                <a:cubicBezTo>
                  <a:pt x="51" y="15"/>
                  <a:pt x="50" y="19"/>
                  <a:pt x="47" y="2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6" y="32"/>
                  <a:pt x="33" y="33"/>
                  <a:pt x="30" y="33"/>
                </a:cubicBezTo>
                <a:cubicBezTo>
                  <a:pt x="25" y="33"/>
                  <a:pt x="21" y="31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7"/>
                  <a:pt x="18" y="26"/>
                  <a:pt x="18" y="25"/>
                </a:cubicBezTo>
                <a:cubicBezTo>
                  <a:pt x="17" y="24"/>
                  <a:pt x="18" y="22"/>
                  <a:pt x="19" y="22"/>
                </a:cubicBezTo>
                <a:cubicBezTo>
                  <a:pt x="20" y="22"/>
                  <a:pt x="21" y="22"/>
                  <a:pt x="21" y="23"/>
                </a:cubicBezTo>
                <a:cubicBezTo>
                  <a:pt x="22" y="24"/>
                  <a:pt x="22" y="25"/>
                  <a:pt x="22" y="25"/>
                </a:cubicBezTo>
                <a:cubicBezTo>
                  <a:pt x="24" y="28"/>
                  <a:pt x="27" y="30"/>
                  <a:pt x="30" y="30"/>
                </a:cubicBezTo>
                <a:cubicBezTo>
                  <a:pt x="32" y="30"/>
                  <a:pt x="34" y="29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7"/>
                  <a:pt x="47" y="14"/>
                  <a:pt x="47" y="12"/>
                </a:cubicBezTo>
                <a:cubicBezTo>
                  <a:pt x="47" y="7"/>
                  <a:pt x="43" y="4"/>
                  <a:pt x="38" y="4"/>
                </a:cubicBezTo>
                <a:cubicBezTo>
                  <a:pt x="36" y="4"/>
                  <a:pt x="34" y="4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7" y="35"/>
                </a:moveTo>
                <a:cubicBezTo>
                  <a:pt x="27" y="35"/>
                  <a:pt x="27" y="35"/>
                  <a:pt x="27" y="35"/>
                </a:cubicBezTo>
                <a:cubicBezTo>
                  <a:pt x="19" y="44"/>
                  <a:pt x="19" y="44"/>
                  <a:pt x="19" y="44"/>
                </a:cubicBezTo>
                <a:cubicBezTo>
                  <a:pt x="16" y="47"/>
                  <a:pt x="10" y="47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4" y="40"/>
                  <a:pt x="4" y="35"/>
                  <a:pt x="7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8" y="21"/>
                  <a:pt x="20" y="20"/>
                  <a:pt x="22" y="20"/>
                </a:cubicBezTo>
                <a:cubicBezTo>
                  <a:pt x="24" y="20"/>
                  <a:pt x="26" y="21"/>
                  <a:pt x="28" y="23"/>
                </a:cubicBezTo>
                <a:cubicBezTo>
                  <a:pt x="29" y="23"/>
                  <a:pt x="29" y="24"/>
                  <a:pt x="29" y="24"/>
                </a:cubicBezTo>
                <a:cubicBezTo>
                  <a:pt x="30" y="25"/>
                  <a:pt x="30" y="26"/>
                  <a:pt x="30" y="26"/>
                </a:cubicBezTo>
                <a:cubicBezTo>
                  <a:pt x="31" y="27"/>
                  <a:pt x="32" y="28"/>
                  <a:pt x="33" y="28"/>
                </a:cubicBezTo>
                <a:cubicBezTo>
                  <a:pt x="34" y="27"/>
                  <a:pt x="34" y="26"/>
                  <a:pt x="34" y="25"/>
                </a:cubicBezTo>
                <a:cubicBezTo>
                  <a:pt x="34" y="24"/>
                  <a:pt x="33" y="23"/>
                  <a:pt x="33" y="22"/>
                </a:cubicBezTo>
                <a:cubicBezTo>
                  <a:pt x="32" y="21"/>
                  <a:pt x="32" y="21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28" y="17"/>
                  <a:pt x="25" y="16"/>
                  <a:pt x="22" y="16"/>
                </a:cubicBezTo>
                <a:cubicBezTo>
                  <a:pt x="19" y="16"/>
                  <a:pt x="16" y="17"/>
                  <a:pt x="13" y="20"/>
                </a:cubicBezTo>
                <a:cubicBezTo>
                  <a:pt x="4" y="29"/>
                  <a:pt x="4" y="29"/>
                  <a:pt x="4" y="29"/>
                </a:cubicBezTo>
                <a:cubicBezTo>
                  <a:pt x="0" y="34"/>
                  <a:pt x="0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9" y="51"/>
                  <a:pt x="17" y="51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7"/>
                  <a:pt x="31" y="36"/>
                  <a:pt x="30" y="35"/>
                </a:cubicBezTo>
                <a:cubicBezTo>
                  <a:pt x="29" y="35"/>
                  <a:pt x="28" y="35"/>
                  <a:pt x="27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8" name="Freeform 65"/>
          <p:cNvSpPr>
            <a:spLocks noEditPoints="1"/>
          </p:cNvSpPr>
          <p:nvPr/>
        </p:nvSpPr>
        <p:spPr>
          <a:xfrm>
            <a:off x="6605588" y="1195388"/>
            <a:ext cx="161925" cy="146050"/>
          </a:xfrm>
          <a:custGeom>
            <a:avLst/>
            <a:gdLst/>
            <a:ahLst/>
            <a:cxnLst>
              <a:cxn ang="0">
                <a:pos x="76200" y="142875"/>
              </a:cxn>
              <a:cxn ang="0">
                <a:pos x="15875" y="82550"/>
              </a:cxn>
              <a:cxn ang="0">
                <a:pos x="3175" y="60325"/>
              </a:cxn>
              <a:cxn ang="0">
                <a:pos x="3175" y="34925"/>
              </a:cxn>
              <a:cxn ang="0">
                <a:pos x="15875" y="15875"/>
              </a:cxn>
              <a:cxn ang="0">
                <a:pos x="34925" y="3175"/>
              </a:cxn>
              <a:cxn ang="0">
                <a:pos x="60325" y="3175"/>
              </a:cxn>
              <a:cxn ang="0">
                <a:pos x="82550" y="12700"/>
              </a:cxn>
              <a:cxn ang="0">
                <a:pos x="101600" y="3175"/>
              </a:cxn>
              <a:cxn ang="0">
                <a:pos x="127000" y="3175"/>
              </a:cxn>
              <a:cxn ang="0">
                <a:pos x="146050" y="15875"/>
              </a:cxn>
              <a:cxn ang="0">
                <a:pos x="158750" y="34925"/>
              </a:cxn>
              <a:cxn ang="0">
                <a:pos x="158750" y="34925"/>
              </a:cxn>
              <a:cxn ang="0">
                <a:pos x="158750" y="60325"/>
              </a:cxn>
              <a:cxn ang="0">
                <a:pos x="146050" y="82550"/>
              </a:cxn>
              <a:cxn ang="0">
                <a:pos x="146050" y="82550"/>
              </a:cxn>
              <a:cxn ang="0">
                <a:pos x="85725" y="142875"/>
              </a:cxn>
              <a:cxn ang="0">
                <a:pos x="76200" y="142875"/>
              </a:cxn>
              <a:cxn ang="0">
                <a:pos x="76200" y="142875"/>
              </a:cxn>
              <a:cxn ang="0">
                <a:pos x="88900" y="25400"/>
              </a:cxn>
              <a:cxn ang="0">
                <a:pos x="88900" y="25400"/>
              </a:cxn>
              <a:cxn ang="0">
                <a:pos x="69850" y="44450"/>
              </a:cxn>
              <a:cxn ang="0">
                <a:pos x="63500" y="44450"/>
              </a:cxn>
              <a:cxn ang="0">
                <a:pos x="63500" y="38100"/>
              </a:cxn>
              <a:cxn ang="0">
                <a:pos x="76200" y="25400"/>
              </a:cxn>
              <a:cxn ang="0">
                <a:pos x="76200" y="25400"/>
              </a:cxn>
              <a:cxn ang="0">
                <a:pos x="57150" y="15875"/>
              </a:cxn>
              <a:cxn ang="0">
                <a:pos x="41275" y="15875"/>
              </a:cxn>
              <a:cxn ang="0">
                <a:pos x="25400" y="25400"/>
              </a:cxn>
              <a:cxn ang="0">
                <a:pos x="15875" y="38100"/>
              </a:cxn>
              <a:cxn ang="0">
                <a:pos x="15875" y="57150"/>
              </a:cxn>
              <a:cxn ang="0">
                <a:pos x="25400" y="73025"/>
              </a:cxn>
              <a:cxn ang="0">
                <a:pos x="82550" y="130175"/>
              </a:cxn>
              <a:cxn ang="0">
                <a:pos x="136525" y="73025"/>
              </a:cxn>
              <a:cxn ang="0">
                <a:pos x="136525" y="73025"/>
              </a:cxn>
              <a:cxn ang="0">
                <a:pos x="149225" y="57150"/>
              </a:cxn>
              <a:cxn ang="0">
                <a:pos x="146050" y="38100"/>
              </a:cxn>
              <a:cxn ang="0">
                <a:pos x="146050" y="38100"/>
              </a:cxn>
              <a:cxn ang="0">
                <a:pos x="136525" y="25400"/>
              </a:cxn>
              <a:cxn ang="0">
                <a:pos x="123825" y="15875"/>
              </a:cxn>
              <a:cxn ang="0">
                <a:pos x="104775" y="15875"/>
              </a:cxn>
              <a:cxn ang="0">
                <a:pos x="88900" y="25400"/>
              </a:cxn>
            </a:cxnLst>
            <a:pathLst>
              <a:path w="51" h="46">
                <a:moveTo>
                  <a:pt x="24" y="45"/>
                </a:moveTo>
                <a:cubicBezTo>
                  <a:pt x="5" y="26"/>
                  <a:pt x="5" y="26"/>
                  <a:pt x="5" y="26"/>
                </a:cubicBezTo>
                <a:cubicBezTo>
                  <a:pt x="3" y="24"/>
                  <a:pt x="2" y="22"/>
                  <a:pt x="1" y="19"/>
                </a:cubicBezTo>
                <a:cubicBezTo>
                  <a:pt x="0" y="17"/>
                  <a:pt x="0" y="14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7" y="3"/>
                  <a:pt x="9" y="2"/>
                  <a:pt x="11" y="1"/>
                </a:cubicBezTo>
                <a:cubicBezTo>
                  <a:pt x="14" y="0"/>
                  <a:pt x="17" y="0"/>
                  <a:pt x="19" y="1"/>
                </a:cubicBezTo>
                <a:cubicBezTo>
                  <a:pt x="22" y="2"/>
                  <a:pt x="24" y="3"/>
                  <a:pt x="26" y="4"/>
                </a:cubicBezTo>
                <a:cubicBezTo>
                  <a:pt x="28" y="3"/>
                  <a:pt x="30" y="2"/>
                  <a:pt x="32" y="1"/>
                </a:cubicBezTo>
                <a:cubicBezTo>
                  <a:pt x="34" y="0"/>
                  <a:pt x="37" y="0"/>
                  <a:pt x="40" y="1"/>
                </a:cubicBezTo>
                <a:cubicBezTo>
                  <a:pt x="42" y="2"/>
                  <a:pt x="44" y="3"/>
                  <a:pt x="46" y="5"/>
                </a:cubicBezTo>
                <a:cubicBezTo>
                  <a:pt x="48" y="7"/>
                  <a:pt x="49" y="9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4"/>
                  <a:pt x="51" y="17"/>
                  <a:pt x="50" y="19"/>
                </a:cubicBezTo>
                <a:cubicBezTo>
                  <a:pt x="50" y="22"/>
                  <a:pt x="48" y="24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27" y="45"/>
                  <a:pt x="27" y="45"/>
                  <a:pt x="27" y="45"/>
                </a:cubicBezTo>
                <a:cubicBezTo>
                  <a:pt x="26" y="46"/>
                  <a:pt x="25" y="46"/>
                  <a:pt x="24" y="45"/>
                </a:cubicBezTo>
                <a:cubicBezTo>
                  <a:pt x="24" y="45"/>
                  <a:pt x="24" y="45"/>
                  <a:pt x="24" y="45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3"/>
                  <a:pt x="20" y="13"/>
                  <a:pt x="20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2" y="6"/>
                  <a:pt x="20" y="5"/>
                  <a:pt x="18" y="5"/>
                </a:cubicBezTo>
                <a:cubicBezTo>
                  <a:pt x="17" y="4"/>
                  <a:pt x="15" y="4"/>
                  <a:pt x="13" y="5"/>
                </a:cubicBezTo>
                <a:cubicBezTo>
                  <a:pt x="11" y="6"/>
                  <a:pt x="9" y="7"/>
                  <a:pt x="8" y="8"/>
                </a:cubicBezTo>
                <a:cubicBezTo>
                  <a:pt x="7" y="9"/>
                  <a:pt x="5" y="11"/>
                  <a:pt x="5" y="12"/>
                </a:cubicBezTo>
                <a:cubicBezTo>
                  <a:pt x="4" y="14"/>
                  <a:pt x="4" y="16"/>
                  <a:pt x="5" y="18"/>
                </a:cubicBezTo>
                <a:cubicBezTo>
                  <a:pt x="5" y="20"/>
                  <a:pt x="6" y="22"/>
                  <a:pt x="8" y="23"/>
                </a:cubicBezTo>
                <a:cubicBezTo>
                  <a:pt x="26" y="41"/>
                  <a:pt x="26" y="41"/>
                  <a:pt x="26" y="41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2"/>
                  <a:pt x="46" y="20"/>
                  <a:pt x="47" y="18"/>
                </a:cubicBezTo>
                <a:cubicBezTo>
                  <a:pt x="47" y="16"/>
                  <a:pt x="47" y="14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1"/>
                  <a:pt x="45" y="9"/>
                  <a:pt x="43" y="8"/>
                </a:cubicBezTo>
                <a:cubicBezTo>
                  <a:pt x="42" y="7"/>
                  <a:pt x="40" y="6"/>
                  <a:pt x="39" y="5"/>
                </a:cubicBezTo>
                <a:cubicBezTo>
                  <a:pt x="37" y="4"/>
                  <a:pt x="35" y="4"/>
                  <a:pt x="33" y="5"/>
                </a:cubicBezTo>
                <a:cubicBezTo>
                  <a:pt x="31" y="5"/>
                  <a:pt x="29" y="6"/>
                  <a:pt x="28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09" name="Freeform 66"/>
          <p:cNvSpPr>
            <a:spLocks noEditPoints="1"/>
          </p:cNvSpPr>
          <p:nvPr/>
        </p:nvSpPr>
        <p:spPr>
          <a:xfrm>
            <a:off x="6338888" y="1497013"/>
            <a:ext cx="133350" cy="160337"/>
          </a:xfrm>
          <a:custGeom>
            <a:avLst/>
            <a:gdLst/>
            <a:ahLst/>
            <a:cxnLst>
              <a:cxn ang="0">
                <a:pos x="120650" y="25654"/>
              </a:cxn>
              <a:cxn ang="0">
                <a:pos x="60325" y="28861"/>
              </a:cxn>
              <a:cxn ang="0">
                <a:pos x="31750" y="109029"/>
              </a:cxn>
              <a:cxn ang="0">
                <a:pos x="47625" y="112236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47625" y="22447"/>
              </a:cxn>
              <a:cxn ang="0">
                <a:pos x="50800" y="22447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0800" y="19240"/>
              </a:cxn>
              <a:cxn ang="0">
                <a:pos x="53975" y="19240"/>
              </a:cxn>
              <a:cxn ang="0">
                <a:pos x="53975" y="19240"/>
              </a:cxn>
              <a:cxn ang="0">
                <a:pos x="133350" y="6413"/>
              </a:cxn>
              <a:cxn ang="0">
                <a:pos x="133350" y="6413"/>
              </a:cxn>
              <a:cxn ang="0">
                <a:pos x="133350" y="118649"/>
              </a:cxn>
              <a:cxn ang="0">
                <a:pos x="104775" y="141097"/>
              </a:cxn>
              <a:cxn ang="0">
                <a:pos x="82550" y="134683"/>
              </a:cxn>
              <a:cxn ang="0">
                <a:pos x="82550" y="99409"/>
              </a:cxn>
              <a:cxn ang="0">
                <a:pos x="120650" y="96202"/>
              </a:cxn>
              <a:cxn ang="0">
                <a:pos x="60325" y="48101"/>
              </a:cxn>
              <a:cxn ang="0">
                <a:pos x="60325" y="134683"/>
              </a:cxn>
              <a:cxn ang="0">
                <a:pos x="50800" y="150717"/>
              </a:cxn>
              <a:cxn ang="0">
                <a:pos x="9525" y="150717"/>
              </a:cxn>
              <a:cxn ang="0">
                <a:pos x="9525" y="115443"/>
              </a:cxn>
              <a:cxn ang="0">
                <a:pos x="44450" y="125063"/>
              </a:cxn>
              <a:cxn ang="0">
                <a:pos x="31750" y="121856"/>
              </a:cxn>
              <a:cxn ang="0">
                <a:pos x="12700" y="134683"/>
              </a:cxn>
              <a:cxn ang="0">
                <a:pos x="31750" y="147510"/>
              </a:cxn>
              <a:cxn ang="0">
                <a:pos x="47625" y="134683"/>
              </a:cxn>
              <a:cxn ang="0">
                <a:pos x="117475" y="109029"/>
              </a:cxn>
              <a:cxn ang="0">
                <a:pos x="104775" y="105822"/>
              </a:cxn>
              <a:cxn ang="0">
                <a:pos x="85725" y="115443"/>
              </a:cxn>
              <a:cxn ang="0">
                <a:pos x="92075" y="125063"/>
              </a:cxn>
              <a:cxn ang="0">
                <a:pos x="104775" y="128270"/>
              </a:cxn>
              <a:cxn ang="0">
                <a:pos x="120650" y="118649"/>
              </a:cxn>
              <a:cxn ang="0">
                <a:pos x="120650" y="115443"/>
              </a:cxn>
              <a:cxn ang="0">
                <a:pos x="117475" y="109029"/>
              </a:cxn>
            </a:cxnLst>
            <a:pathLst>
              <a:path w="42" h="50">
                <a:moveTo>
                  <a:pt x="19" y="12"/>
                </a:moveTo>
                <a:cubicBezTo>
                  <a:pt x="38" y="8"/>
                  <a:pt x="38" y="8"/>
                  <a:pt x="38" y="8"/>
                </a:cubicBezTo>
                <a:cubicBezTo>
                  <a:pt x="38" y="4"/>
                  <a:pt x="38" y="4"/>
                  <a:pt x="38" y="4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2"/>
                  <a:pt x="19" y="12"/>
                  <a:pt x="19" y="12"/>
                </a:cubicBezTo>
                <a:close/>
                <a:moveTo>
                  <a:pt x="10" y="34"/>
                </a:move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4" y="35"/>
                  <a:pt x="15" y="35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9"/>
                  <a:pt x="41" y="41"/>
                  <a:pt x="39" y="42"/>
                </a:cubicBezTo>
                <a:cubicBezTo>
                  <a:pt x="38" y="43"/>
                  <a:pt x="35" y="44"/>
                  <a:pt x="33" y="44"/>
                </a:cubicBezTo>
                <a:cubicBezTo>
                  <a:pt x="30" y="44"/>
                  <a:pt x="28" y="43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1"/>
                  <a:pt x="23" y="39"/>
                  <a:pt x="23" y="36"/>
                </a:cubicBezTo>
                <a:cubicBezTo>
                  <a:pt x="23" y="34"/>
                  <a:pt x="24" y="32"/>
                  <a:pt x="26" y="31"/>
                </a:cubicBezTo>
                <a:cubicBezTo>
                  <a:pt x="28" y="29"/>
                  <a:pt x="30" y="29"/>
                  <a:pt x="33" y="29"/>
                </a:cubicBezTo>
                <a:cubicBezTo>
                  <a:pt x="35" y="29"/>
                  <a:pt x="37" y="29"/>
                  <a:pt x="38" y="30"/>
                </a:cubicBezTo>
                <a:cubicBezTo>
                  <a:pt x="38" y="10"/>
                  <a:pt x="38" y="10"/>
                  <a:pt x="38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4"/>
                  <a:pt x="18" y="46"/>
                  <a:pt x="16" y="47"/>
                </a:cubicBezTo>
                <a:cubicBezTo>
                  <a:pt x="15" y="49"/>
                  <a:pt x="12" y="50"/>
                  <a:pt x="10" y="50"/>
                </a:cubicBezTo>
                <a:cubicBezTo>
                  <a:pt x="7" y="50"/>
                  <a:pt x="5" y="49"/>
                  <a:pt x="3" y="47"/>
                </a:cubicBezTo>
                <a:cubicBezTo>
                  <a:pt x="1" y="46"/>
                  <a:pt x="0" y="44"/>
                  <a:pt x="0" y="42"/>
                </a:cubicBezTo>
                <a:cubicBezTo>
                  <a:pt x="0" y="40"/>
                  <a:pt x="1" y="38"/>
                  <a:pt x="3" y="36"/>
                </a:cubicBezTo>
                <a:cubicBezTo>
                  <a:pt x="5" y="35"/>
                  <a:pt x="7" y="34"/>
                  <a:pt x="10" y="34"/>
                </a:cubicBezTo>
                <a:close/>
                <a:moveTo>
                  <a:pt x="14" y="39"/>
                </a:moveTo>
                <a:cubicBezTo>
                  <a:pt x="14" y="39"/>
                  <a:pt x="14" y="39"/>
                  <a:pt x="14" y="39"/>
                </a:cubicBezTo>
                <a:cubicBezTo>
                  <a:pt x="13" y="38"/>
                  <a:pt x="11" y="38"/>
                  <a:pt x="10" y="38"/>
                </a:cubicBezTo>
                <a:cubicBezTo>
                  <a:pt x="8" y="38"/>
                  <a:pt x="7" y="38"/>
                  <a:pt x="6" y="39"/>
                </a:cubicBezTo>
                <a:cubicBezTo>
                  <a:pt x="5" y="40"/>
                  <a:pt x="4" y="41"/>
                  <a:pt x="4" y="42"/>
                </a:cubicBezTo>
                <a:cubicBezTo>
                  <a:pt x="4" y="43"/>
                  <a:pt x="5" y="44"/>
                  <a:pt x="6" y="44"/>
                </a:cubicBezTo>
                <a:cubicBezTo>
                  <a:pt x="7" y="45"/>
                  <a:pt x="8" y="46"/>
                  <a:pt x="10" y="46"/>
                </a:cubicBezTo>
                <a:cubicBezTo>
                  <a:pt x="11" y="46"/>
                  <a:pt x="13" y="45"/>
                  <a:pt x="14" y="44"/>
                </a:cubicBezTo>
                <a:cubicBezTo>
                  <a:pt x="15" y="44"/>
                  <a:pt x="15" y="43"/>
                  <a:pt x="15" y="42"/>
                </a:cubicBezTo>
                <a:cubicBezTo>
                  <a:pt x="15" y="41"/>
                  <a:pt x="15" y="40"/>
                  <a:pt x="14" y="39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6" y="33"/>
                  <a:pt x="34" y="33"/>
                  <a:pt x="33" y="33"/>
                </a:cubicBezTo>
                <a:cubicBezTo>
                  <a:pt x="31" y="33"/>
                  <a:pt x="30" y="33"/>
                  <a:pt x="29" y="34"/>
                </a:cubicBezTo>
                <a:cubicBezTo>
                  <a:pt x="28" y="35"/>
                  <a:pt x="27" y="35"/>
                  <a:pt x="27" y="36"/>
                </a:cubicBezTo>
                <a:cubicBezTo>
                  <a:pt x="27" y="37"/>
                  <a:pt x="28" y="38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40"/>
                  <a:pt x="31" y="40"/>
                  <a:pt x="33" y="40"/>
                </a:cubicBezTo>
                <a:cubicBezTo>
                  <a:pt x="34" y="40"/>
                  <a:pt x="36" y="40"/>
                  <a:pt x="37" y="39"/>
                </a:cubicBezTo>
                <a:cubicBezTo>
                  <a:pt x="38" y="38"/>
                  <a:pt x="38" y="37"/>
                  <a:pt x="38" y="37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5"/>
                  <a:pt x="38" y="35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0" name="Freeform 67"/>
          <p:cNvSpPr>
            <a:spLocks noEditPoints="1"/>
          </p:cNvSpPr>
          <p:nvPr/>
        </p:nvSpPr>
        <p:spPr>
          <a:xfrm>
            <a:off x="6608763" y="1504950"/>
            <a:ext cx="155575" cy="142875"/>
          </a:xfrm>
          <a:custGeom>
            <a:avLst/>
            <a:gdLst/>
            <a:ahLst/>
            <a:cxnLst>
              <a:cxn ang="0">
                <a:pos x="95250" y="3175"/>
              </a:cxn>
              <a:cxn ang="0">
                <a:pos x="95250" y="3175"/>
              </a:cxn>
              <a:cxn ang="0">
                <a:pos x="146050" y="53975"/>
              </a:cxn>
              <a:cxn ang="0">
                <a:pos x="146050" y="63500"/>
              </a:cxn>
              <a:cxn ang="0">
                <a:pos x="146050" y="63500"/>
              </a:cxn>
              <a:cxn ang="0">
                <a:pos x="69850" y="139700"/>
              </a:cxn>
              <a:cxn ang="0">
                <a:pos x="60325" y="139700"/>
              </a:cxn>
              <a:cxn ang="0">
                <a:pos x="60325" y="139700"/>
              </a:cxn>
              <a:cxn ang="0">
                <a:pos x="9525" y="92075"/>
              </a:cxn>
              <a:cxn ang="0">
                <a:pos x="9525" y="82550"/>
              </a:cxn>
              <a:cxn ang="0">
                <a:pos x="9525" y="82550"/>
              </a:cxn>
              <a:cxn ang="0">
                <a:pos x="88900" y="3175"/>
              </a:cxn>
              <a:cxn ang="0">
                <a:pos x="95250" y="3175"/>
              </a:cxn>
              <a:cxn ang="0">
                <a:pos x="149225" y="69850"/>
              </a:cxn>
              <a:cxn ang="0">
                <a:pos x="149225" y="69850"/>
              </a:cxn>
              <a:cxn ang="0">
                <a:pos x="107950" y="111125"/>
              </a:cxn>
              <a:cxn ang="0">
                <a:pos x="107950" y="117475"/>
              </a:cxn>
              <a:cxn ang="0">
                <a:pos x="111125" y="117475"/>
              </a:cxn>
              <a:cxn ang="0">
                <a:pos x="152400" y="76200"/>
              </a:cxn>
              <a:cxn ang="0">
                <a:pos x="152400" y="69850"/>
              </a:cxn>
              <a:cxn ang="0">
                <a:pos x="149225" y="69850"/>
              </a:cxn>
              <a:cxn ang="0">
                <a:pos x="149225" y="85725"/>
              </a:cxn>
              <a:cxn ang="0">
                <a:pos x="149225" y="85725"/>
              </a:cxn>
              <a:cxn ang="0">
                <a:pos x="120650" y="114300"/>
              </a:cxn>
              <a:cxn ang="0">
                <a:pos x="120650" y="117475"/>
              </a:cxn>
              <a:cxn ang="0">
                <a:pos x="127000" y="117475"/>
              </a:cxn>
              <a:cxn ang="0">
                <a:pos x="155575" y="88900"/>
              </a:cxn>
              <a:cxn ang="0">
                <a:pos x="155575" y="85725"/>
              </a:cxn>
              <a:cxn ang="0">
                <a:pos x="149225" y="85725"/>
              </a:cxn>
              <a:cxn ang="0">
                <a:pos x="44450" y="28575"/>
              </a:cxn>
              <a:cxn ang="0">
                <a:pos x="44450" y="28575"/>
              </a:cxn>
              <a:cxn ang="0">
                <a:pos x="3175" y="69850"/>
              </a:cxn>
              <a:cxn ang="0">
                <a:pos x="3175" y="73025"/>
              </a:cxn>
              <a:cxn ang="0">
                <a:pos x="9525" y="73025"/>
              </a:cxn>
              <a:cxn ang="0">
                <a:pos x="50800" y="34925"/>
              </a:cxn>
              <a:cxn ang="0">
                <a:pos x="50800" y="28575"/>
              </a:cxn>
              <a:cxn ang="0">
                <a:pos x="44450" y="28575"/>
              </a:cxn>
              <a:cxn ang="0">
                <a:pos x="28575" y="25400"/>
              </a:cxn>
              <a:cxn ang="0">
                <a:pos x="28575" y="25400"/>
              </a:cxn>
              <a:cxn ang="0">
                <a:pos x="3175" y="53975"/>
              </a:cxn>
              <a:cxn ang="0">
                <a:pos x="3175" y="60325"/>
              </a:cxn>
              <a:cxn ang="0">
                <a:pos x="6350" y="60325"/>
              </a:cxn>
              <a:cxn ang="0">
                <a:pos x="34925" y="31750"/>
              </a:cxn>
              <a:cxn ang="0">
                <a:pos x="34925" y="25400"/>
              </a:cxn>
              <a:cxn ang="0">
                <a:pos x="28575" y="25400"/>
              </a:cxn>
              <a:cxn ang="0">
                <a:pos x="38100" y="95250"/>
              </a:cxn>
              <a:cxn ang="0">
                <a:pos x="38100" y="95250"/>
              </a:cxn>
              <a:cxn ang="0">
                <a:pos x="53975" y="111125"/>
              </a:cxn>
              <a:cxn ang="0">
                <a:pos x="57150" y="111125"/>
              </a:cxn>
              <a:cxn ang="0">
                <a:pos x="57150" y="107950"/>
              </a:cxn>
              <a:cxn ang="0">
                <a:pos x="41275" y="92075"/>
              </a:cxn>
              <a:cxn ang="0">
                <a:pos x="38100" y="92075"/>
              </a:cxn>
              <a:cxn ang="0">
                <a:pos x="38100" y="95250"/>
              </a:cxn>
              <a:cxn ang="0">
                <a:pos x="133350" y="57150"/>
              </a:cxn>
              <a:cxn ang="0">
                <a:pos x="133350" y="57150"/>
              </a:cxn>
              <a:cxn ang="0">
                <a:pos x="92075" y="15875"/>
              </a:cxn>
              <a:cxn ang="0">
                <a:pos x="22225" y="85725"/>
              </a:cxn>
              <a:cxn ang="0">
                <a:pos x="63500" y="127000"/>
              </a:cxn>
              <a:cxn ang="0">
                <a:pos x="133350" y="57150"/>
              </a:cxn>
            </a:cxnLst>
            <a:pathLst>
              <a:path w="49" h="45">
                <a:moveTo>
                  <a:pt x="30" y="1"/>
                </a:moveTo>
                <a:cubicBezTo>
                  <a:pt x="30" y="1"/>
                  <a:pt x="30" y="1"/>
                  <a:pt x="30" y="1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18"/>
                  <a:pt x="47" y="19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5"/>
                  <a:pt x="20" y="45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3" y="29"/>
                  <a:pt x="3" y="29"/>
                  <a:pt x="3" y="29"/>
                </a:cubicBezTo>
                <a:cubicBezTo>
                  <a:pt x="2" y="28"/>
                  <a:pt x="2" y="27"/>
                  <a:pt x="3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0"/>
                  <a:pt x="30" y="0"/>
                  <a:pt x="30" y="1"/>
                </a:cubicBezTo>
                <a:close/>
                <a:moveTo>
                  <a:pt x="47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6"/>
                  <a:pt x="33" y="36"/>
                  <a:pt x="34" y="37"/>
                </a:cubicBezTo>
                <a:cubicBezTo>
                  <a:pt x="34" y="37"/>
                  <a:pt x="35" y="37"/>
                  <a:pt x="35" y="37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4"/>
                  <a:pt x="49" y="23"/>
                  <a:pt x="48" y="22"/>
                </a:cubicBezTo>
                <a:cubicBezTo>
                  <a:pt x="48" y="22"/>
                  <a:pt x="47" y="22"/>
                  <a:pt x="47" y="22"/>
                </a:cubicBezTo>
                <a:close/>
                <a:moveTo>
                  <a:pt x="47" y="27"/>
                </a:moveTo>
                <a:cubicBezTo>
                  <a:pt x="47" y="27"/>
                  <a:pt x="47" y="27"/>
                  <a:pt x="47" y="27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36"/>
                  <a:pt x="38" y="37"/>
                  <a:pt x="38" y="37"/>
                </a:cubicBezTo>
                <a:cubicBezTo>
                  <a:pt x="39" y="38"/>
                  <a:pt x="39" y="38"/>
                  <a:pt x="40" y="37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7"/>
                  <a:pt x="49" y="27"/>
                </a:cubicBezTo>
                <a:cubicBezTo>
                  <a:pt x="48" y="26"/>
                  <a:pt x="47" y="26"/>
                  <a:pt x="47" y="27"/>
                </a:cubicBezTo>
                <a:close/>
                <a:moveTo>
                  <a:pt x="14" y="9"/>
                </a:moveTo>
                <a:cubicBezTo>
                  <a:pt x="14" y="9"/>
                  <a:pt x="14" y="9"/>
                  <a:pt x="14" y="9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2" y="24"/>
                  <a:pt x="2" y="24"/>
                  <a:pt x="3" y="23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0"/>
                  <a:pt x="16" y="9"/>
                  <a:pt x="16" y="9"/>
                </a:cubicBezTo>
                <a:cubicBezTo>
                  <a:pt x="15" y="8"/>
                  <a:pt x="14" y="8"/>
                  <a:pt x="14" y="9"/>
                </a:cubicBezTo>
                <a:close/>
                <a:moveTo>
                  <a:pt x="9" y="8"/>
                </a:moveTo>
                <a:cubicBezTo>
                  <a:pt x="9" y="8"/>
                  <a:pt x="9" y="8"/>
                  <a:pt x="9" y="8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8"/>
                  <a:pt x="1" y="19"/>
                </a:cubicBezTo>
                <a:cubicBezTo>
                  <a:pt x="1" y="19"/>
                  <a:pt x="2" y="19"/>
                  <a:pt x="2" y="1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9"/>
                  <a:pt x="11" y="8"/>
                </a:cubicBezTo>
                <a:cubicBezTo>
                  <a:pt x="11" y="8"/>
                  <a:pt x="10" y="8"/>
                  <a:pt x="9" y="8"/>
                </a:cubicBezTo>
                <a:close/>
                <a:moveTo>
                  <a:pt x="12" y="30"/>
                </a:moveTo>
                <a:cubicBezTo>
                  <a:pt x="12" y="30"/>
                  <a:pt x="12" y="30"/>
                  <a:pt x="12" y="30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6"/>
                  <a:pt x="18" y="36"/>
                  <a:pt x="18" y="35"/>
                </a:cubicBezTo>
                <a:cubicBezTo>
                  <a:pt x="19" y="35"/>
                  <a:pt x="19" y="34"/>
                  <a:pt x="18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2" y="28"/>
                  <a:pt x="12" y="29"/>
                </a:cubicBezTo>
                <a:cubicBezTo>
                  <a:pt x="11" y="29"/>
                  <a:pt x="11" y="30"/>
                  <a:pt x="12" y="30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29" y="5"/>
                  <a:pt x="29" y="5"/>
                  <a:pt x="29" y="5"/>
                </a:cubicBezTo>
                <a:cubicBezTo>
                  <a:pt x="7" y="27"/>
                  <a:pt x="7" y="27"/>
                  <a:pt x="7" y="27"/>
                </a:cubicBezTo>
                <a:cubicBezTo>
                  <a:pt x="20" y="40"/>
                  <a:pt x="20" y="40"/>
                  <a:pt x="20" y="40"/>
                </a:cubicBezTo>
                <a:cubicBezTo>
                  <a:pt x="42" y="18"/>
                  <a:pt x="42" y="18"/>
                  <a:pt x="42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1" name="Freeform 68"/>
          <p:cNvSpPr/>
          <p:nvPr/>
        </p:nvSpPr>
        <p:spPr>
          <a:xfrm>
            <a:off x="6913563" y="1223963"/>
            <a:ext cx="85725" cy="88900"/>
          </a:xfrm>
          <a:custGeom>
            <a:avLst/>
            <a:gdLst/>
            <a:ahLst/>
            <a:cxnLst>
              <a:cxn ang="0">
                <a:pos x="3175" y="50800"/>
              </a:cxn>
              <a:cxn ang="0">
                <a:pos x="0" y="44450"/>
              </a:cxn>
              <a:cxn ang="0">
                <a:pos x="3175" y="38100"/>
              </a:cxn>
              <a:cxn ang="0">
                <a:pos x="63500" y="38100"/>
              </a:cxn>
              <a:cxn ang="0">
                <a:pos x="34925" y="9525"/>
              </a:cxn>
              <a:cxn ang="0">
                <a:pos x="34925" y="3175"/>
              </a:cxn>
              <a:cxn ang="0">
                <a:pos x="44450" y="31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5725" y="44450"/>
              </a:cxn>
              <a:cxn ang="0">
                <a:pos x="85725" y="44450"/>
              </a:cxn>
              <a:cxn ang="0">
                <a:pos x="85725" y="44450"/>
              </a:cxn>
              <a:cxn ang="0">
                <a:pos x="85725" y="44450"/>
              </a:cxn>
              <a:cxn ang="0">
                <a:pos x="85725" y="44450"/>
              </a:cxn>
              <a:cxn ang="0">
                <a:pos x="85725" y="44450"/>
              </a:cxn>
              <a:cxn ang="0">
                <a:pos x="82550" y="44450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47625"/>
              </a:cxn>
              <a:cxn ang="0">
                <a:pos x="82550" y="50800"/>
              </a:cxn>
              <a:cxn ang="0">
                <a:pos x="44450" y="88900"/>
              </a:cxn>
              <a:cxn ang="0">
                <a:pos x="34925" y="88900"/>
              </a:cxn>
              <a:cxn ang="0">
                <a:pos x="34925" y="79375"/>
              </a:cxn>
              <a:cxn ang="0">
                <a:pos x="63500" y="50800"/>
              </a:cxn>
              <a:cxn ang="0">
                <a:pos x="3175" y="50800"/>
              </a:cxn>
            </a:cxnLst>
            <a:pathLst>
              <a:path w="27" h="28">
                <a:moveTo>
                  <a:pt x="1" y="16"/>
                </a:moveTo>
                <a:cubicBezTo>
                  <a:pt x="0" y="16"/>
                  <a:pt x="0" y="15"/>
                  <a:pt x="0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1"/>
                  <a:pt x="11" y="1"/>
                </a:cubicBezTo>
                <a:cubicBezTo>
                  <a:pt x="12" y="0"/>
                  <a:pt x="13" y="0"/>
                  <a:pt x="14" y="1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6"/>
                  <a:pt x="26" y="16"/>
                  <a:pt x="26" y="16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2" y="28"/>
                  <a:pt x="11" y="28"/>
                </a:cubicBezTo>
                <a:cubicBezTo>
                  <a:pt x="10" y="27"/>
                  <a:pt x="10" y="26"/>
                  <a:pt x="11" y="25"/>
                </a:cubicBezTo>
                <a:cubicBezTo>
                  <a:pt x="20" y="16"/>
                  <a:pt x="20" y="16"/>
                  <a:pt x="20" y="16"/>
                </a:cubicBezTo>
                <a:cubicBezTo>
                  <a:pt x="1" y="16"/>
                  <a:pt x="1" y="16"/>
                  <a:pt x="1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2" name="Freeform 69"/>
          <p:cNvSpPr/>
          <p:nvPr/>
        </p:nvSpPr>
        <p:spPr>
          <a:xfrm>
            <a:off x="7197725" y="1223963"/>
            <a:ext cx="85725" cy="88900"/>
          </a:xfrm>
          <a:custGeom>
            <a:avLst/>
            <a:gdLst/>
            <a:ahLst/>
            <a:cxnLst>
              <a:cxn ang="0">
                <a:pos x="79375" y="50800"/>
              </a:cxn>
              <a:cxn ang="0">
                <a:pos x="85725" y="44450"/>
              </a:cxn>
              <a:cxn ang="0">
                <a:pos x="79375" y="38100"/>
              </a:cxn>
              <a:cxn ang="0">
                <a:pos x="22225" y="38100"/>
              </a:cxn>
              <a:cxn ang="0">
                <a:pos x="50800" y="9525"/>
              </a:cxn>
              <a:cxn ang="0">
                <a:pos x="50800" y="3175"/>
              </a:cxn>
              <a:cxn ang="0">
                <a:pos x="41275" y="3175"/>
              </a:cxn>
              <a:cxn ang="0">
                <a:pos x="3175" y="41275"/>
              </a:cxn>
              <a:cxn ang="0">
                <a:pos x="3175" y="41275"/>
              </a:cxn>
              <a:cxn ang="0">
                <a:pos x="3175" y="41275"/>
              </a:cxn>
              <a:cxn ang="0">
                <a:pos x="3175" y="41275"/>
              </a:cxn>
              <a:cxn ang="0">
                <a:pos x="3175" y="41275"/>
              </a:cxn>
              <a:cxn ang="0">
                <a:pos x="0" y="41275"/>
              </a:cxn>
              <a:cxn ang="0">
                <a:pos x="0" y="41275"/>
              </a:cxn>
              <a:cxn ang="0">
                <a:pos x="0" y="41275"/>
              </a:cxn>
              <a:cxn ang="0">
                <a:pos x="0" y="41275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4450"/>
              </a:cxn>
              <a:cxn ang="0">
                <a:pos x="0" y="47625"/>
              </a:cxn>
              <a:cxn ang="0">
                <a:pos x="0" y="47625"/>
              </a:cxn>
              <a:cxn ang="0">
                <a:pos x="0" y="47625"/>
              </a:cxn>
              <a:cxn ang="0">
                <a:pos x="0" y="47625"/>
              </a:cxn>
              <a:cxn ang="0">
                <a:pos x="0" y="47625"/>
              </a:cxn>
              <a:cxn ang="0">
                <a:pos x="0" y="47625"/>
              </a:cxn>
              <a:cxn ang="0">
                <a:pos x="3175" y="47625"/>
              </a:cxn>
              <a:cxn ang="0">
                <a:pos x="3175" y="47625"/>
              </a:cxn>
              <a:cxn ang="0">
                <a:pos x="3175" y="47625"/>
              </a:cxn>
              <a:cxn ang="0">
                <a:pos x="3175" y="47625"/>
              </a:cxn>
              <a:cxn ang="0">
                <a:pos x="3175" y="50800"/>
              </a:cxn>
              <a:cxn ang="0">
                <a:pos x="41275" y="88900"/>
              </a:cxn>
              <a:cxn ang="0">
                <a:pos x="50800" y="88900"/>
              </a:cxn>
              <a:cxn ang="0">
                <a:pos x="50800" y="79375"/>
              </a:cxn>
              <a:cxn ang="0">
                <a:pos x="22225" y="50800"/>
              </a:cxn>
              <a:cxn ang="0">
                <a:pos x="79375" y="50800"/>
              </a:cxn>
            </a:cxnLst>
            <a:pathLst>
              <a:path w="27" h="28">
                <a:moveTo>
                  <a:pt x="25" y="16"/>
                </a:moveTo>
                <a:cubicBezTo>
                  <a:pt x="26" y="16"/>
                  <a:pt x="27" y="15"/>
                  <a:pt x="27" y="14"/>
                </a:cubicBezTo>
                <a:cubicBezTo>
                  <a:pt x="27" y="13"/>
                  <a:pt x="26" y="12"/>
                  <a:pt x="25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1"/>
                  <a:pt x="16" y="1"/>
                </a:cubicBezTo>
                <a:cubicBezTo>
                  <a:pt x="15" y="0"/>
                  <a:pt x="14" y="0"/>
                  <a:pt x="13" y="1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5" y="28"/>
                  <a:pt x="16" y="28"/>
                </a:cubicBezTo>
                <a:cubicBezTo>
                  <a:pt x="16" y="27"/>
                  <a:pt x="16" y="26"/>
                  <a:pt x="16" y="25"/>
                </a:cubicBezTo>
                <a:cubicBezTo>
                  <a:pt x="7" y="16"/>
                  <a:pt x="7" y="16"/>
                  <a:pt x="7" y="16"/>
                </a:cubicBezTo>
                <a:cubicBezTo>
                  <a:pt x="25" y="16"/>
                  <a:pt x="25" y="16"/>
                  <a:pt x="25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3" name="Freeform 70"/>
          <p:cNvSpPr>
            <a:spLocks noEditPoints="1"/>
          </p:cNvSpPr>
          <p:nvPr/>
        </p:nvSpPr>
        <p:spPr>
          <a:xfrm>
            <a:off x="7470775" y="1217613"/>
            <a:ext cx="101600" cy="101600"/>
          </a:xfrm>
          <a:custGeom>
            <a:avLst/>
            <a:gdLst/>
            <a:ahLst/>
            <a:cxnLst>
              <a:cxn ang="0">
                <a:pos x="50800" y="0"/>
              </a:cxn>
              <a:cxn ang="0">
                <a:pos x="85725" y="15875"/>
              </a:cxn>
              <a:cxn ang="0">
                <a:pos x="85725" y="15875"/>
              </a:cxn>
              <a:cxn ang="0">
                <a:pos x="101600" y="50800"/>
              </a:cxn>
              <a:cxn ang="0">
                <a:pos x="85725" y="85725"/>
              </a:cxn>
              <a:cxn ang="0">
                <a:pos x="85725" y="85725"/>
              </a:cxn>
              <a:cxn ang="0">
                <a:pos x="50800" y="101600"/>
              </a:cxn>
              <a:cxn ang="0">
                <a:pos x="15875" y="85725"/>
              </a:cxn>
              <a:cxn ang="0">
                <a:pos x="15875" y="85725"/>
              </a:cxn>
              <a:cxn ang="0">
                <a:pos x="0" y="50800"/>
              </a:cxn>
              <a:cxn ang="0">
                <a:pos x="15875" y="15875"/>
              </a:cxn>
              <a:cxn ang="0">
                <a:pos x="15875" y="15875"/>
              </a:cxn>
              <a:cxn ang="0">
                <a:pos x="50800" y="0"/>
              </a:cxn>
              <a:cxn ang="0">
                <a:pos x="79375" y="28575"/>
              </a:cxn>
              <a:cxn ang="0">
                <a:pos x="79375" y="28575"/>
              </a:cxn>
              <a:cxn ang="0">
                <a:pos x="25400" y="79375"/>
              </a:cxn>
              <a:cxn ang="0">
                <a:pos x="50800" y="88900"/>
              </a:cxn>
              <a:cxn ang="0">
                <a:pos x="76200" y="79375"/>
              </a:cxn>
              <a:cxn ang="0">
                <a:pos x="88900" y="50800"/>
              </a:cxn>
              <a:cxn ang="0">
                <a:pos x="79375" y="28575"/>
              </a:cxn>
              <a:cxn ang="0">
                <a:pos x="22225" y="76200"/>
              </a:cxn>
              <a:cxn ang="0">
                <a:pos x="22225" y="76200"/>
              </a:cxn>
              <a:cxn ang="0">
                <a:pos x="76200" y="22225"/>
              </a:cxn>
              <a:cxn ang="0">
                <a:pos x="50800" y="12700"/>
              </a:cxn>
              <a:cxn ang="0">
                <a:pos x="25400" y="25400"/>
              </a:cxn>
              <a:cxn ang="0">
                <a:pos x="25400" y="25400"/>
              </a:cxn>
              <a:cxn ang="0">
                <a:pos x="12700" y="50800"/>
              </a:cxn>
              <a:cxn ang="0">
                <a:pos x="22225" y="76200"/>
              </a:cxn>
            </a:cxnLst>
            <a:pathLst>
              <a:path w="32" h="32">
                <a:moveTo>
                  <a:pt x="16" y="0"/>
                </a:moveTo>
                <a:cubicBezTo>
                  <a:pt x="20" y="0"/>
                  <a:pt x="24" y="2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8"/>
                  <a:pt x="32" y="12"/>
                  <a:pt x="32" y="16"/>
                </a:cubicBezTo>
                <a:cubicBezTo>
                  <a:pt x="32" y="20"/>
                  <a:pt x="30" y="24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4" y="30"/>
                  <a:pt x="20" y="32"/>
                  <a:pt x="16" y="32"/>
                </a:cubicBezTo>
                <a:cubicBezTo>
                  <a:pt x="12" y="32"/>
                  <a:pt x="8" y="30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4"/>
                  <a:pt x="0" y="20"/>
                  <a:pt x="0" y="16"/>
                </a:cubicBezTo>
                <a:cubicBezTo>
                  <a:pt x="0" y="12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6" y="0"/>
                </a:cubicBezTo>
                <a:close/>
                <a:moveTo>
                  <a:pt x="25" y="9"/>
                </a:moveTo>
                <a:cubicBezTo>
                  <a:pt x="25" y="9"/>
                  <a:pt x="25" y="9"/>
                  <a:pt x="25" y="9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7"/>
                  <a:pt x="13" y="28"/>
                  <a:pt x="16" y="28"/>
                </a:cubicBezTo>
                <a:cubicBezTo>
                  <a:pt x="19" y="28"/>
                  <a:pt x="22" y="27"/>
                  <a:pt x="24" y="25"/>
                </a:cubicBezTo>
                <a:cubicBezTo>
                  <a:pt x="27" y="22"/>
                  <a:pt x="28" y="19"/>
                  <a:pt x="28" y="16"/>
                </a:cubicBezTo>
                <a:cubicBezTo>
                  <a:pt x="28" y="13"/>
                  <a:pt x="27" y="11"/>
                  <a:pt x="25" y="9"/>
                </a:cubicBezTo>
                <a:close/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24" y="7"/>
                  <a:pt x="24" y="7"/>
                  <a:pt x="24" y="7"/>
                </a:cubicBezTo>
                <a:cubicBezTo>
                  <a:pt x="21" y="5"/>
                  <a:pt x="19" y="4"/>
                  <a:pt x="16" y="4"/>
                </a:cubicBezTo>
                <a:cubicBezTo>
                  <a:pt x="13" y="4"/>
                  <a:pt x="10" y="6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5" y="10"/>
                  <a:pt x="4" y="13"/>
                  <a:pt x="4" y="16"/>
                </a:cubicBezTo>
                <a:cubicBezTo>
                  <a:pt x="4" y="19"/>
                  <a:pt x="5" y="22"/>
                  <a:pt x="7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4" name="Freeform 71"/>
          <p:cNvSpPr>
            <a:spLocks noEditPoints="1"/>
          </p:cNvSpPr>
          <p:nvPr/>
        </p:nvSpPr>
        <p:spPr>
          <a:xfrm>
            <a:off x="7713663" y="1185863"/>
            <a:ext cx="165100" cy="158750"/>
          </a:xfrm>
          <a:custGeom>
            <a:avLst/>
            <a:gdLst/>
            <a:ahLst/>
            <a:cxnLst>
              <a:cxn ang="0">
                <a:pos x="12700" y="120650"/>
              </a:cxn>
              <a:cxn ang="0">
                <a:pos x="19050" y="50800"/>
              </a:cxn>
              <a:cxn ang="0">
                <a:pos x="25400" y="47625"/>
              </a:cxn>
              <a:cxn ang="0">
                <a:pos x="28575" y="50800"/>
              </a:cxn>
              <a:cxn ang="0">
                <a:pos x="28575" y="50800"/>
              </a:cxn>
              <a:cxn ang="0">
                <a:pos x="28575" y="53975"/>
              </a:cxn>
              <a:cxn ang="0">
                <a:pos x="34925" y="41275"/>
              </a:cxn>
              <a:cxn ang="0">
                <a:pos x="66675" y="15875"/>
              </a:cxn>
              <a:cxn ang="0">
                <a:pos x="73025" y="19050"/>
              </a:cxn>
              <a:cxn ang="0">
                <a:pos x="73025" y="22225"/>
              </a:cxn>
              <a:cxn ang="0">
                <a:pos x="69850" y="31750"/>
              </a:cxn>
              <a:cxn ang="0">
                <a:pos x="101600" y="12700"/>
              </a:cxn>
              <a:cxn ang="0">
                <a:pos x="165100" y="31750"/>
              </a:cxn>
              <a:cxn ang="0">
                <a:pos x="161925" y="41275"/>
              </a:cxn>
              <a:cxn ang="0">
                <a:pos x="158750" y="41275"/>
              </a:cxn>
              <a:cxn ang="0">
                <a:pos x="123825" y="73025"/>
              </a:cxn>
              <a:cxn ang="0">
                <a:pos x="73025" y="104775"/>
              </a:cxn>
              <a:cxn ang="0">
                <a:pos x="79375" y="107950"/>
              </a:cxn>
              <a:cxn ang="0">
                <a:pos x="85725" y="117475"/>
              </a:cxn>
              <a:cxn ang="0">
                <a:pos x="82550" y="120650"/>
              </a:cxn>
              <a:cxn ang="0">
                <a:pos x="22225" y="127000"/>
              </a:cxn>
              <a:cxn ang="0">
                <a:pos x="19050" y="152400"/>
              </a:cxn>
              <a:cxn ang="0">
                <a:pos x="19050" y="152400"/>
              </a:cxn>
              <a:cxn ang="0">
                <a:pos x="34925" y="152400"/>
              </a:cxn>
              <a:cxn ang="0">
                <a:pos x="38100" y="155575"/>
              </a:cxn>
              <a:cxn ang="0">
                <a:pos x="34925" y="158750"/>
              </a:cxn>
              <a:cxn ang="0">
                <a:pos x="15875" y="158750"/>
              </a:cxn>
              <a:cxn ang="0">
                <a:pos x="12700" y="158750"/>
              </a:cxn>
              <a:cxn ang="0">
                <a:pos x="12700" y="158750"/>
              </a:cxn>
              <a:cxn ang="0">
                <a:pos x="6350" y="155575"/>
              </a:cxn>
              <a:cxn ang="0">
                <a:pos x="12700" y="120650"/>
              </a:cxn>
              <a:cxn ang="0">
                <a:pos x="57150" y="158750"/>
              </a:cxn>
              <a:cxn ang="0">
                <a:pos x="57150" y="158750"/>
              </a:cxn>
              <a:cxn ang="0">
                <a:pos x="120650" y="158750"/>
              </a:cxn>
              <a:cxn ang="0">
                <a:pos x="123825" y="155575"/>
              </a:cxn>
              <a:cxn ang="0">
                <a:pos x="120650" y="152400"/>
              </a:cxn>
              <a:cxn ang="0">
                <a:pos x="57150" y="152400"/>
              </a:cxn>
              <a:cxn ang="0">
                <a:pos x="53975" y="155575"/>
              </a:cxn>
              <a:cxn ang="0">
                <a:pos x="57150" y="158750"/>
              </a:cxn>
              <a:cxn ang="0">
                <a:pos x="22225" y="114300"/>
              </a:cxn>
              <a:cxn ang="0">
                <a:pos x="22225" y="114300"/>
              </a:cxn>
              <a:cxn ang="0">
                <a:pos x="63500" y="114300"/>
              </a:cxn>
              <a:cxn ang="0">
                <a:pos x="53975" y="104775"/>
              </a:cxn>
              <a:cxn ang="0">
                <a:pos x="60325" y="92075"/>
              </a:cxn>
              <a:cxn ang="0">
                <a:pos x="114300" y="66675"/>
              </a:cxn>
              <a:cxn ang="0">
                <a:pos x="149225" y="31750"/>
              </a:cxn>
              <a:cxn ang="0">
                <a:pos x="66675" y="57150"/>
              </a:cxn>
              <a:cxn ang="0">
                <a:pos x="60325" y="60325"/>
              </a:cxn>
              <a:cxn ang="0">
                <a:pos x="53975" y="53975"/>
              </a:cxn>
              <a:cxn ang="0">
                <a:pos x="57150" y="34925"/>
              </a:cxn>
              <a:cxn ang="0">
                <a:pos x="44450" y="47625"/>
              </a:cxn>
              <a:cxn ang="0">
                <a:pos x="41275" y="76200"/>
              </a:cxn>
              <a:cxn ang="0">
                <a:pos x="38100" y="82550"/>
              </a:cxn>
              <a:cxn ang="0">
                <a:pos x="31750" y="82550"/>
              </a:cxn>
              <a:cxn ang="0">
                <a:pos x="22225" y="69850"/>
              </a:cxn>
              <a:cxn ang="0">
                <a:pos x="22225" y="114300"/>
              </a:cxn>
            </a:cxnLst>
            <a:pathLst>
              <a:path w="52" h="50">
                <a:moveTo>
                  <a:pt x="4" y="38"/>
                </a:moveTo>
                <a:cubicBezTo>
                  <a:pt x="0" y="32"/>
                  <a:pt x="2" y="22"/>
                  <a:pt x="6" y="16"/>
                </a:cubicBezTo>
                <a:cubicBezTo>
                  <a:pt x="6" y="15"/>
                  <a:pt x="7" y="15"/>
                  <a:pt x="8" y="15"/>
                </a:cubicBezTo>
                <a:cubicBezTo>
                  <a:pt x="9" y="15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6"/>
                  <a:pt x="10" y="15"/>
                  <a:pt x="11" y="13"/>
                </a:cubicBezTo>
                <a:cubicBezTo>
                  <a:pt x="13" y="9"/>
                  <a:pt x="17" y="6"/>
                  <a:pt x="21" y="5"/>
                </a:cubicBezTo>
                <a:cubicBezTo>
                  <a:pt x="22" y="4"/>
                  <a:pt x="23" y="5"/>
                  <a:pt x="23" y="6"/>
                </a:cubicBezTo>
                <a:cubicBezTo>
                  <a:pt x="23" y="6"/>
                  <a:pt x="23" y="7"/>
                  <a:pt x="23" y="7"/>
                </a:cubicBezTo>
                <a:cubicBezTo>
                  <a:pt x="23" y="8"/>
                  <a:pt x="22" y="9"/>
                  <a:pt x="22" y="10"/>
                </a:cubicBezTo>
                <a:cubicBezTo>
                  <a:pt x="25" y="7"/>
                  <a:pt x="29" y="5"/>
                  <a:pt x="32" y="4"/>
                </a:cubicBezTo>
                <a:cubicBezTo>
                  <a:pt x="40" y="1"/>
                  <a:pt x="49" y="2"/>
                  <a:pt x="52" y="10"/>
                </a:cubicBezTo>
                <a:cubicBezTo>
                  <a:pt x="52" y="11"/>
                  <a:pt x="52" y="12"/>
                  <a:pt x="51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44" y="15"/>
                  <a:pt x="42" y="19"/>
                  <a:pt x="39" y="23"/>
                </a:cubicBezTo>
                <a:cubicBezTo>
                  <a:pt x="36" y="28"/>
                  <a:pt x="33" y="34"/>
                  <a:pt x="23" y="33"/>
                </a:cubicBezTo>
                <a:cubicBezTo>
                  <a:pt x="23" y="34"/>
                  <a:pt x="24" y="34"/>
                  <a:pt x="25" y="34"/>
                </a:cubicBezTo>
                <a:cubicBezTo>
                  <a:pt x="26" y="35"/>
                  <a:pt x="27" y="36"/>
                  <a:pt x="27" y="37"/>
                </a:cubicBezTo>
                <a:cubicBezTo>
                  <a:pt x="27" y="37"/>
                  <a:pt x="26" y="38"/>
                  <a:pt x="26" y="38"/>
                </a:cubicBezTo>
                <a:cubicBezTo>
                  <a:pt x="21" y="41"/>
                  <a:pt x="12" y="43"/>
                  <a:pt x="7" y="40"/>
                </a:cubicBezTo>
                <a:cubicBezTo>
                  <a:pt x="6" y="42"/>
                  <a:pt x="5" y="44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8"/>
                  <a:pt x="12" y="48"/>
                  <a:pt x="12" y="49"/>
                </a:cubicBezTo>
                <a:cubicBezTo>
                  <a:pt x="12" y="50"/>
                  <a:pt x="12" y="50"/>
                  <a:pt x="11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3" y="50"/>
                  <a:pt x="2" y="49"/>
                  <a:pt x="2" y="49"/>
                </a:cubicBezTo>
                <a:cubicBezTo>
                  <a:pt x="1" y="43"/>
                  <a:pt x="3" y="40"/>
                  <a:pt x="4" y="38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9" y="50"/>
                  <a:pt x="39" y="50"/>
                  <a:pt x="39" y="49"/>
                </a:cubicBezTo>
                <a:cubicBezTo>
                  <a:pt x="39" y="48"/>
                  <a:pt x="39" y="48"/>
                  <a:pt x="3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8"/>
                  <a:pt x="17" y="48"/>
                  <a:pt x="17" y="49"/>
                </a:cubicBezTo>
                <a:cubicBezTo>
                  <a:pt x="17" y="50"/>
                  <a:pt x="17" y="50"/>
                  <a:pt x="18" y="50"/>
                </a:cubicBezTo>
                <a:close/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10" y="39"/>
                  <a:pt x="17" y="37"/>
                  <a:pt x="20" y="36"/>
                </a:cubicBezTo>
                <a:cubicBezTo>
                  <a:pt x="18" y="35"/>
                  <a:pt x="17" y="34"/>
                  <a:pt x="17" y="33"/>
                </a:cubicBezTo>
                <a:cubicBezTo>
                  <a:pt x="16" y="32"/>
                  <a:pt x="16" y="29"/>
                  <a:pt x="19" y="29"/>
                </a:cubicBezTo>
                <a:cubicBezTo>
                  <a:pt x="30" y="31"/>
                  <a:pt x="33" y="26"/>
                  <a:pt x="36" y="21"/>
                </a:cubicBezTo>
                <a:cubicBezTo>
                  <a:pt x="38" y="17"/>
                  <a:pt x="41" y="12"/>
                  <a:pt x="47" y="10"/>
                </a:cubicBezTo>
                <a:cubicBezTo>
                  <a:pt x="41" y="0"/>
                  <a:pt x="24" y="11"/>
                  <a:pt x="21" y="18"/>
                </a:cubicBezTo>
                <a:cubicBezTo>
                  <a:pt x="20" y="19"/>
                  <a:pt x="20" y="19"/>
                  <a:pt x="19" y="19"/>
                </a:cubicBezTo>
                <a:cubicBezTo>
                  <a:pt x="18" y="19"/>
                  <a:pt x="17" y="18"/>
                  <a:pt x="17" y="17"/>
                </a:cubicBezTo>
                <a:cubicBezTo>
                  <a:pt x="17" y="17"/>
                  <a:pt x="17" y="15"/>
                  <a:pt x="18" y="11"/>
                </a:cubicBezTo>
                <a:cubicBezTo>
                  <a:pt x="17" y="12"/>
                  <a:pt x="15" y="14"/>
                  <a:pt x="14" y="15"/>
                </a:cubicBezTo>
                <a:cubicBezTo>
                  <a:pt x="13" y="18"/>
                  <a:pt x="12" y="21"/>
                  <a:pt x="13" y="24"/>
                </a:cubicBezTo>
                <a:cubicBezTo>
                  <a:pt x="13" y="25"/>
                  <a:pt x="13" y="26"/>
                  <a:pt x="12" y="26"/>
                </a:cubicBezTo>
                <a:cubicBezTo>
                  <a:pt x="11" y="27"/>
                  <a:pt x="10" y="27"/>
                  <a:pt x="10" y="26"/>
                </a:cubicBezTo>
                <a:cubicBezTo>
                  <a:pt x="9" y="24"/>
                  <a:pt x="8" y="23"/>
                  <a:pt x="7" y="22"/>
                </a:cubicBezTo>
                <a:cubicBezTo>
                  <a:pt x="5" y="26"/>
                  <a:pt x="5" y="32"/>
                  <a:pt x="7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5" name="Freeform 72"/>
          <p:cNvSpPr>
            <a:spLocks noEditPoints="1"/>
          </p:cNvSpPr>
          <p:nvPr/>
        </p:nvSpPr>
        <p:spPr>
          <a:xfrm>
            <a:off x="7169150" y="1497013"/>
            <a:ext cx="146050" cy="160337"/>
          </a:xfrm>
          <a:custGeom>
            <a:avLst/>
            <a:gdLst/>
            <a:ahLst/>
            <a:cxnLst>
              <a:cxn ang="0">
                <a:pos x="98425" y="9620"/>
              </a:cxn>
              <a:cxn ang="0">
                <a:pos x="95250" y="28861"/>
              </a:cxn>
              <a:cxn ang="0">
                <a:pos x="73025" y="12827"/>
              </a:cxn>
              <a:cxn ang="0">
                <a:pos x="44450" y="38481"/>
              </a:cxn>
              <a:cxn ang="0">
                <a:pos x="76200" y="51308"/>
              </a:cxn>
              <a:cxn ang="0">
                <a:pos x="44450" y="60928"/>
              </a:cxn>
              <a:cxn ang="0">
                <a:pos x="47625" y="83375"/>
              </a:cxn>
              <a:cxn ang="0">
                <a:pos x="38100" y="89789"/>
              </a:cxn>
              <a:cxn ang="0">
                <a:pos x="34925" y="38481"/>
              </a:cxn>
              <a:cxn ang="0">
                <a:pos x="73025" y="0"/>
              </a:cxn>
              <a:cxn ang="0">
                <a:pos x="139700" y="6413"/>
              </a:cxn>
              <a:cxn ang="0">
                <a:pos x="0" y="150717"/>
              </a:cxn>
              <a:cxn ang="0">
                <a:pos x="142875" y="12827"/>
              </a:cxn>
              <a:cxn ang="0">
                <a:pos x="139700" y="6413"/>
              </a:cxn>
              <a:cxn ang="0">
                <a:pos x="111125" y="70548"/>
              </a:cxn>
              <a:cxn ang="0">
                <a:pos x="98425" y="73755"/>
              </a:cxn>
              <a:cxn ang="0">
                <a:pos x="92075" y="92995"/>
              </a:cxn>
              <a:cxn ang="0">
                <a:pos x="79375" y="99409"/>
              </a:cxn>
              <a:cxn ang="0">
                <a:pos x="66675" y="112236"/>
              </a:cxn>
              <a:cxn ang="0">
                <a:pos x="98425" y="102616"/>
              </a:cxn>
              <a:cxn ang="0">
                <a:pos x="111125" y="73755"/>
              </a:cxn>
              <a:cxn ang="0">
                <a:pos x="34925" y="160337"/>
              </a:cxn>
              <a:cxn ang="0">
                <a:pos x="73025" y="160337"/>
              </a:cxn>
              <a:cxn ang="0">
                <a:pos x="73025" y="160337"/>
              </a:cxn>
              <a:cxn ang="0">
                <a:pos x="114300" y="153924"/>
              </a:cxn>
              <a:cxn ang="0">
                <a:pos x="79375" y="147510"/>
              </a:cxn>
              <a:cxn ang="0">
                <a:pos x="114300" y="115443"/>
              </a:cxn>
              <a:cxn ang="0">
                <a:pos x="130175" y="73755"/>
              </a:cxn>
              <a:cxn ang="0">
                <a:pos x="123825" y="51308"/>
              </a:cxn>
              <a:cxn ang="0">
                <a:pos x="117475" y="73755"/>
              </a:cxn>
              <a:cxn ang="0">
                <a:pos x="104775" y="105822"/>
              </a:cxn>
              <a:cxn ang="0">
                <a:pos x="53975" y="118649"/>
              </a:cxn>
              <a:cxn ang="0">
                <a:pos x="66675" y="131476"/>
              </a:cxn>
              <a:cxn ang="0">
                <a:pos x="34925" y="147510"/>
              </a:cxn>
              <a:cxn ang="0">
                <a:pos x="34925" y="160337"/>
              </a:cxn>
              <a:cxn ang="0">
                <a:pos x="22225" y="105822"/>
              </a:cxn>
              <a:cxn ang="0">
                <a:pos x="31750" y="99409"/>
              </a:cxn>
              <a:cxn ang="0">
                <a:pos x="25400" y="73755"/>
              </a:cxn>
              <a:cxn ang="0">
                <a:pos x="19050" y="51308"/>
              </a:cxn>
              <a:cxn ang="0">
                <a:pos x="12700" y="73755"/>
              </a:cxn>
              <a:cxn ang="0">
                <a:pos x="22225" y="105822"/>
              </a:cxn>
            </a:cxnLst>
            <a:pathLst>
              <a:path w="46" h="50">
                <a:moveTo>
                  <a:pt x="23" y="0"/>
                </a:moveTo>
                <a:cubicBezTo>
                  <a:pt x="26" y="0"/>
                  <a:pt x="29" y="1"/>
                  <a:pt x="31" y="3"/>
                </a:cubicBezTo>
                <a:cubicBezTo>
                  <a:pt x="32" y="5"/>
                  <a:pt x="33" y="6"/>
                  <a:pt x="34" y="8"/>
                </a:cubicBezTo>
                <a:cubicBezTo>
                  <a:pt x="35" y="10"/>
                  <a:pt x="31" y="11"/>
                  <a:pt x="30" y="9"/>
                </a:cubicBezTo>
                <a:cubicBezTo>
                  <a:pt x="30" y="8"/>
                  <a:pt x="29" y="7"/>
                  <a:pt x="29" y="6"/>
                </a:cubicBezTo>
                <a:cubicBezTo>
                  <a:pt x="27" y="5"/>
                  <a:pt x="25" y="4"/>
                  <a:pt x="23" y="4"/>
                </a:cubicBezTo>
                <a:cubicBezTo>
                  <a:pt x="20" y="4"/>
                  <a:pt x="18" y="5"/>
                  <a:pt x="17" y="6"/>
                </a:cubicBezTo>
                <a:cubicBezTo>
                  <a:pt x="15" y="8"/>
                  <a:pt x="14" y="10"/>
                  <a:pt x="14" y="12"/>
                </a:cubicBezTo>
                <a:cubicBezTo>
                  <a:pt x="14" y="16"/>
                  <a:pt x="14" y="16"/>
                  <a:pt x="1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9"/>
                  <a:pt x="2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4"/>
                  <a:pt x="15" y="25"/>
                  <a:pt x="15" y="26"/>
                </a:cubicBezTo>
                <a:cubicBezTo>
                  <a:pt x="16" y="28"/>
                  <a:pt x="14" y="29"/>
                  <a:pt x="13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1" y="26"/>
                  <a:pt x="11" y="25"/>
                  <a:pt x="11" y="23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9"/>
                  <a:pt x="12" y="6"/>
                  <a:pt x="14" y="3"/>
                </a:cubicBezTo>
                <a:cubicBezTo>
                  <a:pt x="16" y="1"/>
                  <a:pt x="19" y="0"/>
                  <a:pt x="23" y="0"/>
                </a:cubicBezTo>
                <a:close/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7"/>
                </a:cubicBezTo>
                <a:cubicBezTo>
                  <a:pt x="45" y="4"/>
                  <a:pt x="45" y="4"/>
                  <a:pt x="45" y="4"/>
                </a:cubicBezTo>
                <a:cubicBezTo>
                  <a:pt x="46" y="4"/>
                  <a:pt x="46" y="3"/>
                  <a:pt x="45" y="2"/>
                </a:cubicBezTo>
                <a:cubicBezTo>
                  <a:pt x="45" y="2"/>
                  <a:pt x="44" y="2"/>
                  <a:pt x="44" y="2"/>
                </a:cubicBezTo>
                <a:close/>
                <a:moveTo>
                  <a:pt x="35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5" y="19"/>
                  <a:pt x="31" y="19"/>
                  <a:pt x="31" y="22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5"/>
                  <a:pt x="30" y="27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30"/>
                  <a:pt x="27" y="30"/>
                  <a:pt x="25" y="31"/>
                </a:cubicBezTo>
                <a:cubicBezTo>
                  <a:pt x="24" y="31"/>
                  <a:pt x="23" y="31"/>
                  <a:pt x="22" y="31"/>
                </a:cubicBezTo>
                <a:cubicBezTo>
                  <a:pt x="19" y="31"/>
                  <a:pt x="19" y="35"/>
                  <a:pt x="21" y="35"/>
                </a:cubicBezTo>
                <a:cubicBezTo>
                  <a:pt x="22" y="35"/>
                  <a:pt x="22" y="35"/>
                  <a:pt x="23" y="35"/>
                </a:cubicBezTo>
                <a:cubicBezTo>
                  <a:pt x="26" y="35"/>
                  <a:pt x="29" y="34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29"/>
                  <a:pt x="35" y="26"/>
                  <a:pt x="35" y="23"/>
                </a:cubicBezTo>
                <a:cubicBezTo>
                  <a:pt x="35" y="22"/>
                  <a:pt x="35" y="22"/>
                  <a:pt x="35" y="22"/>
                </a:cubicBezTo>
                <a:close/>
                <a:moveTo>
                  <a:pt x="11" y="50"/>
                </a:moveTo>
                <a:cubicBezTo>
                  <a:pt x="11" y="50"/>
                  <a:pt x="11" y="50"/>
                  <a:pt x="11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5" y="50"/>
                  <a:pt x="36" y="49"/>
                  <a:pt x="36" y="48"/>
                </a:cubicBezTo>
                <a:cubicBezTo>
                  <a:pt x="36" y="47"/>
                  <a:pt x="35" y="46"/>
                  <a:pt x="34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1"/>
                  <a:pt x="25" y="41"/>
                  <a:pt x="25" y="41"/>
                </a:cubicBezTo>
                <a:cubicBezTo>
                  <a:pt x="29" y="41"/>
                  <a:pt x="33" y="39"/>
                  <a:pt x="36" y="36"/>
                </a:cubicBezTo>
                <a:cubicBezTo>
                  <a:pt x="38" y="34"/>
                  <a:pt x="39" y="32"/>
                  <a:pt x="40" y="30"/>
                </a:cubicBezTo>
                <a:cubicBezTo>
                  <a:pt x="41" y="28"/>
                  <a:pt x="41" y="25"/>
                  <a:pt x="41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6"/>
                  <a:pt x="40" y="16"/>
                  <a:pt x="39" y="16"/>
                </a:cubicBezTo>
                <a:cubicBezTo>
                  <a:pt x="38" y="16"/>
                  <a:pt x="37" y="16"/>
                  <a:pt x="37" y="17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5"/>
                  <a:pt x="37" y="27"/>
                  <a:pt x="36" y="29"/>
                </a:cubicBezTo>
                <a:cubicBezTo>
                  <a:pt x="36" y="30"/>
                  <a:pt x="34" y="32"/>
                  <a:pt x="33" y="33"/>
                </a:cubicBezTo>
                <a:cubicBezTo>
                  <a:pt x="30" y="36"/>
                  <a:pt x="27" y="38"/>
                  <a:pt x="23" y="38"/>
                </a:cubicBezTo>
                <a:cubicBezTo>
                  <a:pt x="21" y="38"/>
                  <a:pt x="19" y="37"/>
                  <a:pt x="17" y="37"/>
                </a:cubicBezTo>
                <a:cubicBezTo>
                  <a:pt x="15" y="36"/>
                  <a:pt x="13" y="39"/>
                  <a:pt x="15" y="40"/>
                </a:cubicBezTo>
                <a:cubicBezTo>
                  <a:pt x="17" y="41"/>
                  <a:pt x="19" y="41"/>
                  <a:pt x="21" y="41"/>
                </a:cubicBezTo>
                <a:cubicBezTo>
                  <a:pt x="21" y="46"/>
                  <a:pt x="21" y="46"/>
                  <a:pt x="2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6"/>
                  <a:pt x="9" y="47"/>
                  <a:pt x="9" y="48"/>
                </a:cubicBezTo>
                <a:cubicBezTo>
                  <a:pt x="9" y="49"/>
                  <a:pt x="10" y="50"/>
                  <a:pt x="11" y="50"/>
                </a:cubicBezTo>
                <a:close/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8" y="34"/>
                  <a:pt x="8" y="34"/>
                </a:cubicBezTo>
                <a:cubicBezTo>
                  <a:pt x="10" y="34"/>
                  <a:pt x="11" y="32"/>
                  <a:pt x="10" y="31"/>
                </a:cubicBezTo>
                <a:cubicBezTo>
                  <a:pt x="10" y="30"/>
                  <a:pt x="9" y="29"/>
                  <a:pt x="9" y="29"/>
                </a:cubicBezTo>
                <a:cubicBezTo>
                  <a:pt x="8" y="27"/>
                  <a:pt x="8" y="25"/>
                  <a:pt x="8" y="23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7" y="16"/>
                  <a:pt x="6" y="16"/>
                </a:cubicBezTo>
                <a:cubicBezTo>
                  <a:pt x="5" y="16"/>
                  <a:pt x="4" y="16"/>
                  <a:pt x="4" y="17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5"/>
                  <a:pt x="5" y="28"/>
                  <a:pt x="6" y="30"/>
                </a:cubicBezTo>
                <a:cubicBezTo>
                  <a:pt x="6" y="31"/>
                  <a:pt x="6" y="32"/>
                  <a:pt x="7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6" name="Freeform 73"/>
          <p:cNvSpPr>
            <a:spLocks noEditPoints="1"/>
          </p:cNvSpPr>
          <p:nvPr/>
        </p:nvSpPr>
        <p:spPr>
          <a:xfrm>
            <a:off x="6894513" y="1497013"/>
            <a:ext cx="122237" cy="160337"/>
          </a:xfrm>
          <a:custGeom>
            <a:avLst/>
            <a:gdLst/>
            <a:ahLst/>
            <a:cxnLst>
              <a:cxn ang="0">
                <a:pos x="90069" y="9620"/>
              </a:cxn>
              <a:cxn ang="0">
                <a:pos x="99720" y="73755"/>
              </a:cxn>
              <a:cxn ang="0">
                <a:pos x="90069" y="102616"/>
              </a:cxn>
              <a:cxn ang="0">
                <a:pos x="32168" y="102616"/>
              </a:cxn>
              <a:cxn ang="0">
                <a:pos x="22517" y="73755"/>
              </a:cxn>
              <a:cxn ang="0">
                <a:pos x="32168" y="9620"/>
              </a:cxn>
              <a:cxn ang="0">
                <a:pos x="35384" y="51308"/>
              </a:cxn>
              <a:cxn ang="0">
                <a:pos x="86853" y="51308"/>
              </a:cxn>
              <a:cxn ang="0">
                <a:pos x="80419" y="19240"/>
              </a:cxn>
              <a:cxn ang="0">
                <a:pos x="41818" y="19240"/>
              </a:cxn>
              <a:cxn ang="0">
                <a:pos x="35384" y="51308"/>
              </a:cxn>
              <a:cxn ang="0">
                <a:pos x="86853" y="60928"/>
              </a:cxn>
              <a:cxn ang="0">
                <a:pos x="35384" y="73755"/>
              </a:cxn>
              <a:cxn ang="0">
                <a:pos x="41818" y="92995"/>
              </a:cxn>
              <a:cxn ang="0">
                <a:pos x="80419" y="92995"/>
              </a:cxn>
              <a:cxn ang="0">
                <a:pos x="80419" y="92995"/>
              </a:cxn>
              <a:cxn ang="0">
                <a:pos x="86853" y="60928"/>
              </a:cxn>
              <a:cxn ang="0">
                <a:pos x="25734" y="160337"/>
              </a:cxn>
              <a:cxn ang="0">
                <a:pos x="61119" y="160337"/>
              </a:cxn>
              <a:cxn ang="0">
                <a:pos x="96503" y="160337"/>
              </a:cxn>
              <a:cxn ang="0">
                <a:pos x="96503" y="147510"/>
              </a:cxn>
              <a:cxn ang="0">
                <a:pos x="67552" y="131476"/>
              </a:cxn>
              <a:cxn ang="0">
                <a:pos x="115803" y="96202"/>
              </a:cxn>
              <a:cxn ang="0">
                <a:pos x="122237" y="54515"/>
              </a:cxn>
              <a:cxn ang="0">
                <a:pos x="109370" y="54515"/>
              </a:cxn>
              <a:cxn ang="0">
                <a:pos x="106153" y="92995"/>
              </a:cxn>
              <a:cxn ang="0">
                <a:pos x="61119" y="121856"/>
              </a:cxn>
              <a:cxn ang="0">
                <a:pos x="28951" y="105822"/>
              </a:cxn>
              <a:cxn ang="0">
                <a:pos x="12867" y="73755"/>
              </a:cxn>
              <a:cxn ang="0">
                <a:pos x="6434" y="48101"/>
              </a:cxn>
              <a:cxn ang="0">
                <a:pos x="0" y="73755"/>
              </a:cxn>
              <a:cxn ang="0">
                <a:pos x="19301" y="115443"/>
              </a:cxn>
              <a:cxn ang="0">
                <a:pos x="54685" y="131476"/>
              </a:cxn>
              <a:cxn ang="0">
                <a:pos x="25734" y="147510"/>
              </a:cxn>
              <a:cxn ang="0">
                <a:pos x="25734" y="160337"/>
              </a:cxn>
            </a:cxnLst>
            <a:pathLst>
              <a:path w="38" h="50">
                <a:moveTo>
                  <a:pt x="19" y="0"/>
                </a:moveTo>
                <a:cubicBezTo>
                  <a:pt x="22" y="0"/>
                  <a:pt x="25" y="1"/>
                  <a:pt x="28" y="3"/>
                </a:cubicBezTo>
                <a:cubicBezTo>
                  <a:pt x="30" y="6"/>
                  <a:pt x="31" y="9"/>
                  <a:pt x="31" y="12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6"/>
                  <a:pt x="30" y="29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5" y="34"/>
                  <a:pt x="22" y="35"/>
                  <a:pt x="19" y="35"/>
                </a:cubicBezTo>
                <a:cubicBezTo>
                  <a:pt x="16" y="35"/>
                  <a:pt x="13" y="34"/>
                  <a:pt x="10" y="32"/>
                </a:cubicBezTo>
                <a:cubicBezTo>
                  <a:pt x="10" y="31"/>
                  <a:pt x="10" y="31"/>
                  <a:pt x="10" y="31"/>
                </a:cubicBezTo>
                <a:cubicBezTo>
                  <a:pt x="8" y="29"/>
                  <a:pt x="7" y="26"/>
                  <a:pt x="7" y="2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9"/>
                  <a:pt x="8" y="6"/>
                  <a:pt x="10" y="3"/>
                </a:cubicBezTo>
                <a:cubicBezTo>
                  <a:pt x="13" y="1"/>
                  <a:pt x="16" y="0"/>
                  <a:pt x="19" y="0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0"/>
                  <a:pt x="26" y="8"/>
                  <a:pt x="25" y="6"/>
                </a:cubicBezTo>
                <a:cubicBezTo>
                  <a:pt x="23" y="5"/>
                  <a:pt x="21" y="4"/>
                  <a:pt x="19" y="4"/>
                </a:cubicBezTo>
                <a:cubicBezTo>
                  <a:pt x="17" y="4"/>
                  <a:pt x="15" y="5"/>
                  <a:pt x="13" y="6"/>
                </a:cubicBezTo>
                <a:cubicBezTo>
                  <a:pt x="12" y="8"/>
                  <a:pt x="11" y="10"/>
                  <a:pt x="11" y="12"/>
                </a:cubicBezTo>
                <a:cubicBezTo>
                  <a:pt x="11" y="16"/>
                  <a:pt x="11" y="16"/>
                  <a:pt x="11" y="16"/>
                </a:cubicBezTo>
                <a:close/>
                <a:moveTo>
                  <a:pt x="27" y="19"/>
                </a:moveTo>
                <a:cubicBezTo>
                  <a:pt x="27" y="19"/>
                  <a:pt x="27" y="19"/>
                  <a:pt x="2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5"/>
                  <a:pt x="12" y="27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5" y="30"/>
                  <a:pt x="17" y="31"/>
                  <a:pt x="19" y="31"/>
                </a:cubicBezTo>
                <a:cubicBezTo>
                  <a:pt x="21" y="31"/>
                  <a:pt x="23" y="30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7"/>
                  <a:pt x="27" y="25"/>
                  <a:pt x="27" y="23"/>
                </a:cubicBezTo>
                <a:cubicBezTo>
                  <a:pt x="27" y="19"/>
                  <a:pt x="27" y="19"/>
                  <a:pt x="27" y="19"/>
                </a:cubicBezTo>
                <a:close/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0"/>
                  <a:pt x="32" y="49"/>
                  <a:pt x="32" y="48"/>
                </a:cubicBezTo>
                <a:cubicBezTo>
                  <a:pt x="32" y="47"/>
                  <a:pt x="32" y="46"/>
                  <a:pt x="3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1"/>
                  <a:pt x="21" y="41"/>
                  <a:pt x="21" y="41"/>
                </a:cubicBezTo>
                <a:cubicBezTo>
                  <a:pt x="25" y="41"/>
                  <a:pt x="29" y="39"/>
                  <a:pt x="32" y="36"/>
                </a:cubicBezTo>
                <a:cubicBezTo>
                  <a:pt x="34" y="34"/>
                  <a:pt x="35" y="32"/>
                  <a:pt x="36" y="30"/>
                </a:cubicBezTo>
                <a:cubicBezTo>
                  <a:pt x="37" y="28"/>
                  <a:pt x="38" y="25"/>
                  <a:pt x="38" y="23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6"/>
                  <a:pt x="37" y="15"/>
                  <a:pt x="36" y="15"/>
                </a:cubicBezTo>
                <a:cubicBezTo>
                  <a:pt x="35" y="15"/>
                  <a:pt x="34" y="16"/>
                  <a:pt x="34" y="17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5"/>
                  <a:pt x="33" y="27"/>
                  <a:pt x="33" y="29"/>
                </a:cubicBezTo>
                <a:cubicBezTo>
                  <a:pt x="32" y="30"/>
                  <a:pt x="31" y="32"/>
                  <a:pt x="29" y="33"/>
                </a:cubicBezTo>
                <a:cubicBezTo>
                  <a:pt x="27" y="36"/>
                  <a:pt x="23" y="38"/>
                  <a:pt x="19" y="38"/>
                </a:cubicBezTo>
                <a:cubicBezTo>
                  <a:pt x="17" y="38"/>
                  <a:pt x="15" y="37"/>
                  <a:pt x="13" y="37"/>
                </a:cubicBezTo>
                <a:cubicBezTo>
                  <a:pt x="12" y="36"/>
                  <a:pt x="10" y="35"/>
                  <a:pt x="9" y="33"/>
                </a:cubicBezTo>
                <a:cubicBezTo>
                  <a:pt x="7" y="32"/>
                  <a:pt x="6" y="30"/>
                  <a:pt x="5" y="29"/>
                </a:cubicBezTo>
                <a:cubicBezTo>
                  <a:pt x="5" y="27"/>
                  <a:pt x="4" y="25"/>
                  <a:pt x="4" y="2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3" y="15"/>
                  <a:pt x="2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1" y="28"/>
                  <a:pt x="2" y="30"/>
                </a:cubicBezTo>
                <a:cubicBezTo>
                  <a:pt x="3" y="32"/>
                  <a:pt x="4" y="34"/>
                  <a:pt x="6" y="36"/>
                </a:cubicBezTo>
                <a:cubicBezTo>
                  <a:pt x="8" y="38"/>
                  <a:pt x="10" y="39"/>
                  <a:pt x="12" y="40"/>
                </a:cubicBezTo>
                <a:cubicBezTo>
                  <a:pt x="14" y="41"/>
                  <a:pt x="15" y="41"/>
                  <a:pt x="17" y="41"/>
                </a:cubicBezTo>
                <a:cubicBezTo>
                  <a:pt x="17" y="46"/>
                  <a:pt x="17" y="46"/>
                  <a:pt x="17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6"/>
                  <a:pt x="6" y="47"/>
                  <a:pt x="6" y="48"/>
                </a:cubicBezTo>
                <a:cubicBezTo>
                  <a:pt x="6" y="49"/>
                  <a:pt x="7" y="50"/>
                  <a:pt x="8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7" name="Freeform 74"/>
          <p:cNvSpPr>
            <a:spLocks noEditPoints="1"/>
          </p:cNvSpPr>
          <p:nvPr/>
        </p:nvSpPr>
        <p:spPr>
          <a:xfrm>
            <a:off x="5497513" y="1497013"/>
            <a:ext cx="163512" cy="160337"/>
          </a:xfrm>
          <a:custGeom>
            <a:avLst/>
            <a:gdLst/>
            <a:ahLst/>
            <a:cxnLst>
              <a:cxn ang="0">
                <a:pos x="109008" y="0"/>
              </a:cxn>
              <a:cxn ang="0">
                <a:pos x="102596" y="0"/>
              </a:cxn>
              <a:cxn ang="0">
                <a:pos x="3206" y="99409"/>
              </a:cxn>
              <a:cxn ang="0">
                <a:pos x="3206" y="99409"/>
              </a:cxn>
              <a:cxn ang="0">
                <a:pos x="3206" y="99409"/>
              </a:cxn>
              <a:cxn ang="0">
                <a:pos x="3206" y="99409"/>
              </a:cxn>
              <a:cxn ang="0">
                <a:pos x="3206" y="99409"/>
              </a:cxn>
              <a:cxn ang="0">
                <a:pos x="3206" y="99409"/>
              </a:cxn>
              <a:cxn ang="0">
                <a:pos x="3206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0" y="102616"/>
              </a:cxn>
              <a:cxn ang="0">
                <a:pos x="6412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57710" y="160337"/>
              </a:cxn>
              <a:cxn ang="0">
                <a:pos x="60916" y="160337"/>
              </a:cxn>
              <a:cxn ang="0">
                <a:pos x="60916" y="160337"/>
              </a:cxn>
              <a:cxn ang="0">
                <a:pos x="60916" y="160337"/>
              </a:cxn>
              <a:cxn ang="0">
                <a:pos x="60916" y="160337"/>
              </a:cxn>
              <a:cxn ang="0">
                <a:pos x="60916" y="157130"/>
              </a:cxn>
              <a:cxn ang="0">
                <a:pos x="60916" y="157130"/>
              </a:cxn>
              <a:cxn ang="0">
                <a:pos x="160306" y="51308"/>
              </a:cxn>
              <a:cxn ang="0">
                <a:pos x="105802" y="12827"/>
              </a:cxn>
              <a:cxn ang="0">
                <a:pos x="22443" y="112236"/>
              </a:cxn>
              <a:cxn ang="0">
                <a:pos x="105802" y="12827"/>
              </a:cxn>
              <a:cxn ang="0">
                <a:pos x="12824" y="147510"/>
              </a:cxn>
              <a:cxn ang="0">
                <a:pos x="41680" y="147510"/>
              </a:cxn>
              <a:cxn ang="0">
                <a:pos x="28855" y="118649"/>
              </a:cxn>
              <a:cxn ang="0">
                <a:pos x="118626" y="25654"/>
              </a:cxn>
              <a:cxn ang="0">
                <a:pos x="44886" y="131476"/>
              </a:cxn>
              <a:cxn ang="0">
                <a:pos x="57710" y="144303"/>
              </a:cxn>
              <a:cxn ang="0">
                <a:pos x="48092" y="137890"/>
              </a:cxn>
              <a:cxn ang="0">
                <a:pos x="147481" y="54515"/>
              </a:cxn>
            </a:cxnLst>
            <a:pathLst>
              <a:path w="51" h="50">
                <a:moveTo>
                  <a:pt x="50" y="16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2" y="0"/>
                  <a:pt x="32" y="0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50"/>
                  <a:pt x="2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50" y="18"/>
                  <a:pt x="50" y="18"/>
                  <a:pt x="50" y="18"/>
                </a:cubicBezTo>
                <a:cubicBezTo>
                  <a:pt x="51" y="18"/>
                  <a:pt x="51" y="17"/>
                  <a:pt x="50" y="16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5" y="7"/>
                  <a:pt x="35" y="7"/>
                  <a:pt x="35" y="7"/>
                </a:cubicBezTo>
                <a:cubicBezTo>
                  <a:pt x="7" y="35"/>
                  <a:pt x="7" y="35"/>
                  <a:pt x="7" y="35"/>
                </a:cubicBezTo>
                <a:cubicBezTo>
                  <a:pt x="5" y="33"/>
                  <a:pt x="5" y="33"/>
                  <a:pt x="5" y="33"/>
                </a:cubicBezTo>
                <a:cubicBezTo>
                  <a:pt x="33" y="4"/>
                  <a:pt x="33" y="4"/>
                  <a:pt x="33" y="4"/>
                </a:cubicBezTo>
                <a:close/>
                <a:moveTo>
                  <a:pt x="4" y="46"/>
                </a:move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13" y="46"/>
                  <a:pt x="13" y="46"/>
                  <a:pt x="13" y="46"/>
                </a:cubicBezTo>
                <a:cubicBezTo>
                  <a:pt x="4" y="46"/>
                  <a:pt x="4" y="46"/>
                  <a:pt x="4" y="46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37" y="8"/>
                  <a:pt x="37" y="8"/>
                  <a:pt x="37" y="8"/>
                </a:cubicBezTo>
                <a:cubicBezTo>
                  <a:pt x="42" y="13"/>
                  <a:pt x="42" y="13"/>
                  <a:pt x="42" y="13"/>
                </a:cubicBezTo>
                <a:cubicBezTo>
                  <a:pt x="14" y="41"/>
                  <a:pt x="14" y="41"/>
                  <a:pt x="14" y="41"/>
                </a:cubicBezTo>
                <a:cubicBezTo>
                  <a:pt x="9" y="37"/>
                  <a:pt x="9" y="37"/>
                  <a:pt x="9" y="37"/>
                </a:cubicBezTo>
                <a:close/>
                <a:moveTo>
                  <a:pt x="18" y="45"/>
                </a:moveTo>
                <a:cubicBezTo>
                  <a:pt x="18" y="45"/>
                  <a:pt x="18" y="45"/>
                  <a:pt x="18" y="45"/>
                </a:cubicBezTo>
                <a:cubicBezTo>
                  <a:pt x="15" y="43"/>
                  <a:pt x="15" y="43"/>
                  <a:pt x="15" y="43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17"/>
                  <a:pt x="46" y="17"/>
                  <a:pt x="46" y="17"/>
                </a:cubicBezTo>
                <a:cubicBezTo>
                  <a:pt x="18" y="45"/>
                  <a:pt x="18" y="45"/>
                  <a:pt x="18" y="4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8" name="Freeform 75"/>
          <p:cNvSpPr>
            <a:spLocks noEditPoints="1"/>
          </p:cNvSpPr>
          <p:nvPr/>
        </p:nvSpPr>
        <p:spPr>
          <a:xfrm>
            <a:off x="3517900" y="2443163"/>
            <a:ext cx="134938" cy="158750"/>
          </a:xfrm>
          <a:custGeom>
            <a:avLst/>
            <a:gdLst/>
            <a:ahLst/>
            <a:cxnLst>
              <a:cxn ang="0">
                <a:pos x="125300" y="25400"/>
              </a:cxn>
              <a:cxn ang="0">
                <a:pos x="61043" y="28575"/>
              </a:cxn>
              <a:cxn ang="0">
                <a:pos x="32128" y="107950"/>
              </a:cxn>
              <a:cxn ang="0">
                <a:pos x="51405" y="114300"/>
              </a:cxn>
              <a:cxn ang="0">
                <a:pos x="51405" y="25400"/>
              </a:cxn>
              <a:cxn ang="0">
                <a:pos x="51405" y="25400"/>
              </a:cxn>
              <a:cxn ang="0">
                <a:pos x="51405" y="25400"/>
              </a:cxn>
              <a:cxn ang="0">
                <a:pos x="51405" y="25400"/>
              </a:cxn>
              <a:cxn ang="0">
                <a:pos x="51405" y="25400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4618" y="19050"/>
              </a:cxn>
              <a:cxn ang="0">
                <a:pos x="54618" y="19050"/>
              </a:cxn>
              <a:cxn ang="0">
                <a:pos x="54618" y="19050"/>
              </a:cxn>
              <a:cxn ang="0">
                <a:pos x="134938" y="6350"/>
              </a:cxn>
              <a:cxn ang="0">
                <a:pos x="134938" y="9525"/>
              </a:cxn>
              <a:cxn ang="0">
                <a:pos x="134938" y="117475"/>
              </a:cxn>
              <a:cxn ang="0">
                <a:pos x="106023" y="142875"/>
              </a:cxn>
              <a:cxn ang="0">
                <a:pos x="73895" y="117475"/>
              </a:cxn>
              <a:cxn ang="0">
                <a:pos x="106023" y="92075"/>
              </a:cxn>
              <a:cxn ang="0">
                <a:pos x="125300" y="31750"/>
              </a:cxn>
              <a:cxn ang="0">
                <a:pos x="61043" y="133350"/>
              </a:cxn>
              <a:cxn ang="0">
                <a:pos x="51405" y="152400"/>
              </a:cxn>
              <a:cxn ang="0">
                <a:pos x="9638" y="152400"/>
              </a:cxn>
              <a:cxn ang="0">
                <a:pos x="9638" y="117475"/>
              </a:cxn>
              <a:cxn ang="0">
                <a:pos x="44979" y="127000"/>
              </a:cxn>
              <a:cxn ang="0">
                <a:pos x="32128" y="120650"/>
              </a:cxn>
              <a:cxn ang="0">
                <a:pos x="12851" y="133350"/>
              </a:cxn>
              <a:cxn ang="0">
                <a:pos x="32128" y="146050"/>
              </a:cxn>
              <a:cxn ang="0">
                <a:pos x="51405" y="133350"/>
              </a:cxn>
              <a:cxn ang="0">
                <a:pos x="118874" y="107950"/>
              </a:cxn>
              <a:cxn ang="0">
                <a:pos x="106023" y="104775"/>
              </a:cxn>
              <a:cxn ang="0">
                <a:pos x="86746" y="117475"/>
              </a:cxn>
              <a:cxn ang="0">
                <a:pos x="93171" y="127000"/>
              </a:cxn>
              <a:cxn ang="0">
                <a:pos x="118874" y="127000"/>
              </a:cxn>
              <a:cxn ang="0">
                <a:pos x="125300" y="117475"/>
              </a:cxn>
              <a:cxn ang="0">
                <a:pos x="118874" y="107950"/>
              </a:cxn>
              <a:cxn ang="0">
                <a:pos x="118874" y="107950"/>
              </a:cxn>
            </a:cxnLst>
            <a:pathLst>
              <a:path w="42" h="50">
                <a:moveTo>
                  <a:pt x="19" y="13"/>
                </a:moveTo>
                <a:cubicBezTo>
                  <a:pt x="39" y="8"/>
                  <a:pt x="39" y="8"/>
                  <a:pt x="39" y="8"/>
                </a:cubicBezTo>
                <a:cubicBezTo>
                  <a:pt x="39" y="5"/>
                  <a:pt x="39" y="5"/>
                  <a:pt x="39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3"/>
                  <a:pt x="19" y="13"/>
                  <a:pt x="19" y="13"/>
                </a:cubicBezTo>
                <a:close/>
                <a:moveTo>
                  <a:pt x="10" y="34"/>
                </a:move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4" y="35"/>
                  <a:pt x="16" y="36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3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9"/>
                  <a:pt x="41" y="41"/>
                  <a:pt x="39" y="43"/>
                </a:cubicBezTo>
                <a:cubicBezTo>
                  <a:pt x="38" y="44"/>
                  <a:pt x="35" y="45"/>
                  <a:pt x="33" y="45"/>
                </a:cubicBezTo>
                <a:cubicBezTo>
                  <a:pt x="30" y="45"/>
                  <a:pt x="28" y="44"/>
                  <a:pt x="26" y="43"/>
                </a:cubicBezTo>
                <a:cubicBezTo>
                  <a:pt x="25" y="41"/>
                  <a:pt x="23" y="39"/>
                  <a:pt x="23" y="37"/>
                </a:cubicBezTo>
                <a:cubicBezTo>
                  <a:pt x="23" y="35"/>
                  <a:pt x="25" y="33"/>
                  <a:pt x="26" y="31"/>
                </a:cubicBezTo>
                <a:cubicBezTo>
                  <a:pt x="28" y="30"/>
                  <a:pt x="30" y="29"/>
                  <a:pt x="33" y="29"/>
                </a:cubicBezTo>
                <a:cubicBezTo>
                  <a:pt x="35" y="29"/>
                  <a:pt x="37" y="30"/>
                  <a:pt x="39" y="31"/>
                </a:cubicBezTo>
                <a:cubicBezTo>
                  <a:pt x="39" y="10"/>
                  <a:pt x="39" y="10"/>
                  <a:pt x="39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5"/>
                  <a:pt x="18" y="46"/>
                  <a:pt x="16" y="48"/>
                </a:cubicBezTo>
                <a:cubicBezTo>
                  <a:pt x="15" y="49"/>
                  <a:pt x="12" y="50"/>
                  <a:pt x="10" y="50"/>
                </a:cubicBezTo>
                <a:cubicBezTo>
                  <a:pt x="7" y="50"/>
                  <a:pt x="5" y="49"/>
                  <a:pt x="3" y="48"/>
                </a:cubicBezTo>
                <a:cubicBezTo>
                  <a:pt x="2" y="46"/>
                  <a:pt x="0" y="44"/>
                  <a:pt x="0" y="42"/>
                </a:cubicBezTo>
                <a:cubicBezTo>
                  <a:pt x="0" y="40"/>
                  <a:pt x="2" y="38"/>
                  <a:pt x="3" y="37"/>
                </a:cubicBezTo>
                <a:cubicBezTo>
                  <a:pt x="5" y="35"/>
                  <a:pt x="7" y="34"/>
                  <a:pt x="10" y="34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3" y="39"/>
                  <a:pt x="12" y="38"/>
                  <a:pt x="10" y="38"/>
                </a:cubicBezTo>
                <a:cubicBezTo>
                  <a:pt x="8" y="38"/>
                  <a:pt x="7" y="39"/>
                  <a:pt x="6" y="40"/>
                </a:cubicBezTo>
                <a:cubicBezTo>
                  <a:pt x="5" y="40"/>
                  <a:pt x="4" y="41"/>
                  <a:pt x="4" y="42"/>
                </a:cubicBezTo>
                <a:cubicBezTo>
                  <a:pt x="4" y="43"/>
                  <a:pt x="5" y="44"/>
                  <a:pt x="6" y="45"/>
                </a:cubicBezTo>
                <a:cubicBezTo>
                  <a:pt x="7" y="46"/>
                  <a:pt x="8" y="46"/>
                  <a:pt x="10" y="46"/>
                </a:cubicBezTo>
                <a:cubicBezTo>
                  <a:pt x="12" y="46"/>
                  <a:pt x="13" y="46"/>
                  <a:pt x="14" y="45"/>
                </a:cubicBezTo>
                <a:cubicBezTo>
                  <a:pt x="15" y="44"/>
                  <a:pt x="16" y="43"/>
                  <a:pt x="16" y="42"/>
                </a:cubicBezTo>
                <a:cubicBezTo>
                  <a:pt x="16" y="41"/>
                  <a:pt x="15" y="40"/>
                  <a:pt x="14" y="40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6" y="33"/>
                  <a:pt x="35" y="33"/>
                  <a:pt x="33" y="33"/>
                </a:cubicBezTo>
                <a:cubicBezTo>
                  <a:pt x="31" y="33"/>
                  <a:pt x="30" y="33"/>
                  <a:pt x="29" y="34"/>
                </a:cubicBezTo>
                <a:cubicBezTo>
                  <a:pt x="28" y="35"/>
                  <a:pt x="27" y="36"/>
                  <a:pt x="27" y="37"/>
                </a:cubicBezTo>
                <a:cubicBezTo>
                  <a:pt x="27" y="38"/>
                  <a:pt x="28" y="39"/>
                  <a:pt x="29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30" y="40"/>
                  <a:pt x="31" y="41"/>
                  <a:pt x="33" y="41"/>
                </a:cubicBezTo>
                <a:cubicBezTo>
                  <a:pt x="35" y="41"/>
                  <a:pt x="36" y="40"/>
                  <a:pt x="37" y="40"/>
                </a:cubicBezTo>
                <a:cubicBezTo>
                  <a:pt x="38" y="39"/>
                  <a:pt x="39" y="38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6"/>
                  <a:pt x="38" y="35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19" name="Freeform 76"/>
          <p:cNvSpPr>
            <a:spLocks noEditPoints="1"/>
          </p:cNvSpPr>
          <p:nvPr/>
        </p:nvSpPr>
        <p:spPr>
          <a:xfrm>
            <a:off x="3808413" y="2465388"/>
            <a:ext cx="142875" cy="117475"/>
          </a:xfrm>
          <a:custGeom>
            <a:avLst/>
            <a:gdLst/>
            <a:ahLst/>
            <a:cxnLst>
              <a:cxn ang="0">
                <a:pos x="0" y="92075"/>
              </a:cxn>
              <a:cxn ang="0">
                <a:pos x="15875" y="85725"/>
              </a:cxn>
              <a:cxn ang="0">
                <a:pos x="50800" y="63500"/>
              </a:cxn>
              <a:cxn ang="0">
                <a:pos x="57150" y="73025"/>
              </a:cxn>
              <a:cxn ang="0">
                <a:pos x="15875" y="98425"/>
              </a:cxn>
              <a:cxn ang="0">
                <a:pos x="142875" y="25400"/>
              </a:cxn>
              <a:cxn ang="0">
                <a:pos x="133350" y="34925"/>
              </a:cxn>
              <a:cxn ang="0">
                <a:pos x="117475" y="47625"/>
              </a:cxn>
              <a:cxn ang="0">
                <a:pos x="117475" y="28575"/>
              </a:cxn>
              <a:cxn ang="0">
                <a:pos x="101600" y="28575"/>
              </a:cxn>
              <a:cxn ang="0">
                <a:pos x="73025" y="50800"/>
              </a:cxn>
              <a:cxn ang="0">
                <a:pos x="101600" y="15875"/>
              </a:cxn>
              <a:cxn ang="0">
                <a:pos x="117475" y="15875"/>
              </a:cxn>
              <a:cxn ang="0">
                <a:pos x="120650" y="0"/>
              </a:cxn>
              <a:cxn ang="0">
                <a:pos x="133350" y="9525"/>
              </a:cxn>
              <a:cxn ang="0">
                <a:pos x="142875" y="25400"/>
              </a:cxn>
              <a:cxn ang="0">
                <a:pos x="136525" y="22225"/>
              </a:cxn>
              <a:cxn ang="0">
                <a:pos x="123825" y="12700"/>
              </a:cxn>
              <a:cxn ang="0">
                <a:pos x="136525" y="22225"/>
              </a:cxn>
              <a:cxn ang="0">
                <a:pos x="142875" y="95250"/>
              </a:cxn>
              <a:cxn ang="0">
                <a:pos x="123825" y="114300"/>
              </a:cxn>
              <a:cxn ang="0">
                <a:pos x="117475" y="114300"/>
              </a:cxn>
              <a:cxn ang="0">
                <a:pos x="107950" y="98425"/>
              </a:cxn>
              <a:cxn ang="0">
                <a:pos x="57150" y="60325"/>
              </a:cxn>
              <a:cxn ang="0">
                <a:pos x="15875" y="28575"/>
              </a:cxn>
              <a:cxn ang="0">
                <a:pos x="0" y="22225"/>
              </a:cxn>
              <a:cxn ang="0">
                <a:pos x="15875" y="15875"/>
              </a:cxn>
              <a:cxn ang="0">
                <a:pos x="66675" y="53975"/>
              </a:cxn>
              <a:cxn ang="0">
                <a:pos x="107950" y="85725"/>
              </a:cxn>
              <a:cxn ang="0">
                <a:pos x="117475" y="73025"/>
              </a:cxn>
              <a:cxn ang="0">
                <a:pos x="123825" y="69850"/>
              </a:cxn>
              <a:cxn ang="0">
                <a:pos x="142875" y="88900"/>
              </a:cxn>
              <a:cxn ang="0">
                <a:pos x="142875" y="95250"/>
              </a:cxn>
              <a:cxn ang="0">
                <a:pos x="136525" y="92075"/>
              </a:cxn>
              <a:cxn ang="0">
                <a:pos x="123825" y="82550"/>
              </a:cxn>
              <a:cxn ang="0">
                <a:pos x="136525" y="92075"/>
              </a:cxn>
            </a:cxnLst>
            <a:pathLst>
              <a:path w="45" h="37">
                <a:moveTo>
                  <a:pt x="2" y="31"/>
                </a:moveTo>
                <a:cubicBezTo>
                  <a:pt x="1" y="31"/>
                  <a:pt x="0" y="30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10" y="27"/>
                  <a:pt x="13" y="24"/>
                  <a:pt x="16" y="20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1"/>
                  <a:pt x="18" y="22"/>
                  <a:pt x="18" y="23"/>
                </a:cubicBezTo>
                <a:cubicBezTo>
                  <a:pt x="15" y="27"/>
                  <a:pt x="11" y="31"/>
                  <a:pt x="7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2" y="31"/>
                  <a:pt x="2" y="31"/>
                </a:cubicBezTo>
                <a:close/>
                <a:moveTo>
                  <a:pt x="45" y="8"/>
                </a:moveTo>
                <a:cubicBezTo>
                  <a:pt x="45" y="8"/>
                  <a:pt x="45" y="8"/>
                  <a:pt x="45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8" y="15"/>
                  <a:pt x="38" y="15"/>
                  <a:pt x="37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9"/>
                  <a:pt x="37" y="9"/>
                  <a:pt x="37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29" y="9"/>
                  <a:pt x="26" y="13"/>
                  <a:pt x="23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1" y="14"/>
                  <a:pt x="21" y="14"/>
                </a:cubicBezTo>
                <a:cubicBezTo>
                  <a:pt x="24" y="9"/>
                  <a:pt x="28" y="5"/>
                  <a:pt x="32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0"/>
                  <a:pt x="38" y="0"/>
                  <a:pt x="39" y="0"/>
                </a:cubicBezTo>
                <a:cubicBezTo>
                  <a:pt x="42" y="3"/>
                  <a:pt x="42" y="3"/>
                  <a:pt x="42" y="3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7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lose/>
                <a:moveTo>
                  <a:pt x="43" y="7"/>
                </a:moveTo>
                <a:cubicBezTo>
                  <a:pt x="43" y="7"/>
                  <a:pt x="43" y="7"/>
                  <a:pt x="43" y="7"/>
                </a:cubicBezTo>
                <a:cubicBezTo>
                  <a:pt x="41" y="6"/>
                  <a:pt x="40" y="5"/>
                  <a:pt x="39" y="4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0"/>
                  <a:pt x="41" y="9"/>
                  <a:pt x="43" y="7"/>
                </a:cubicBezTo>
                <a:close/>
                <a:moveTo>
                  <a:pt x="45" y="30"/>
                </a:moveTo>
                <a:cubicBezTo>
                  <a:pt x="45" y="30"/>
                  <a:pt x="45" y="30"/>
                  <a:pt x="45" y="30"/>
                </a:cubicBezTo>
                <a:cubicBezTo>
                  <a:pt x="42" y="33"/>
                  <a:pt x="42" y="33"/>
                  <a:pt x="42" y="33"/>
                </a:cubicBezTo>
                <a:cubicBezTo>
                  <a:pt x="39" y="36"/>
                  <a:pt x="39" y="36"/>
                  <a:pt x="39" y="36"/>
                </a:cubicBezTo>
                <a:cubicBezTo>
                  <a:pt x="38" y="37"/>
                  <a:pt x="38" y="37"/>
                  <a:pt x="3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1"/>
                  <a:pt x="37" y="31"/>
                  <a:pt x="37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27" y="31"/>
                  <a:pt x="22" y="25"/>
                  <a:pt x="18" y="19"/>
                </a:cubicBezTo>
                <a:cubicBezTo>
                  <a:pt x="14" y="14"/>
                  <a:pt x="10" y="9"/>
                  <a:pt x="7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6"/>
                  <a:pt x="1" y="5"/>
                  <a:pt x="2" y="5"/>
                </a:cubicBezTo>
                <a:cubicBezTo>
                  <a:pt x="5" y="5"/>
                  <a:pt x="5" y="5"/>
                  <a:pt x="5" y="5"/>
                </a:cubicBezTo>
                <a:cubicBezTo>
                  <a:pt x="7" y="5"/>
                  <a:pt x="7" y="5"/>
                  <a:pt x="7" y="5"/>
                </a:cubicBezTo>
                <a:cubicBezTo>
                  <a:pt x="12" y="5"/>
                  <a:pt x="17" y="11"/>
                  <a:pt x="21" y="17"/>
                </a:cubicBezTo>
                <a:cubicBezTo>
                  <a:pt x="25" y="22"/>
                  <a:pt x="29" y="27"/>
                  <a:pt x="32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2"/>
                  <a:pt x="37" y="22"/>
                  <a:pt x="38" y="22"/>
                </a:cubicBezTo>
                <a:cubicBezTo>
                  <a:pt x="38" y="22"/>
                  <a:pt x="38" y="22"/>
                  <a:pt x="39" y="22"/>
                </a:cubicBezTo>
                <a:cubicBezTo>
                  <a:pt x="42" y="25"/>
                  <a:pt x="42" y="25"/>
                  <a:pt x="42" y="25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9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lose/>
                <a:moveTo>
                  <a:pt x="43" y="29"/>
                </a:moveTo>
                <a:cubicBezTo>
                  <a:pt x="43" y="29"/>
                  <a:pt x="43" y="29"/>
                  <a:pt x="43" y="29"/>
                </a:cubicBezTo>
                <a:cubicBezTo>
                  <a:pt x="40" y="27"/>
                  <a:pt x="40" y="27"/>
                  <a:pt x="40" y="27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2"/>
                  <a:pt x="41" y="30"/>
                  <a:pt x="43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0" name="Freeform 77"/>
          <p:cNvSpPr>
            <a:spLocks noEditPoints="1"/>
          </p:cNvSpPr>
          <p:nvPr/>
        </p:nvSpPr>
        <p:spPr>
          <a:xfrm>
            <a:off x="2940050" y="2114550"/>
            <a:ext cx="158750" cy="173038"/>
          </a:xfrm>
          <a:custGeom>
            <a:avLst/>
            <a:gdLst/>
            <a:ahLst/>
            <a:cxnLst>
              <a:cxn ang="0">
                <a:pos x="6350" y="44862"/>
              </a:cxn>
              <a:cxn ang="0">
                <a:pos x="66675" y="19226"/>
              </a:cxn>
              <a:cxn ang="0">
                <a:pos x="69850" y="3204"/>
              </a:cxn>
              <a:cxn ang="0">
                <a:pos x="88900" y="3204"/>
              </a:cxn>
              <a:cxn ang="0">
                <a:pos x="95250" y="19226"/>
              </a:cxn>
              <a:cxn ang="0">
                <a:pos x="152400" y="44862"/>
              </a:cxn>
              <a:cxn ang="0">
                <a:pos x="158750" y="51271"/>
              </a:cxn>
              <a:cxn ang="0">
                <a:pos x="152400" y="173038"/>
              </a:cxn>
              <a:cxn ang="0">
                <a:pos x="6350" y="173038"/>
              </a:cxn>
              <a:cxn ang="0">
                <a:pos x="0" y="166629"/>
              </a:cxn>
              <a:cxn ang="0">
                <a:pos x="6350" y="44862"/>
              </a:cxn>
              <a:cxn ang="0">
                <a:pos x="53975" y="64088"/>
              </a:cxn>
              <a:cxn ang="0">
                <a:pos x="53975" y="105745"/>
              </a:cxn>
              <a:cxn ang="0">
                <a:pos x="53975" y="64088"/>
              </a:cxn>
              <a:cxn ang="0">
                <a:pos x="149225" y="153812"/>
              </a:cxn>
              <a:cxn ang="0">
                <a:pos x="73025" y="140994"/>
              </a:cxn>
              <a:cxn ang="0">
                <a:pos x="79375" y="150607"/>
              </a:cxn>
              <a:cxn ang="0">
                <a:pos x="66675" y="144198"/>
              </a:cxn>
              <a:cxn ang="0">
                <a:pos x="66675" y="140994"/>
              </a:cxn>
              <a:cxn ang="0">
                <a:pos x="66675" y="140994"/>
              </a:cxn>
              <a:cxn ang="0">
                <a:pos x="66675" y="140994"/>
              </a:cxn>
              <a:cxn ang="0">
                <a:pos x="12700" y="153812"/>
              </a:cxn>
              <a:cxn ang="0">
                <a:pos x="149225" y="160220"/>
              </a:cxn>
              <a:cxn ang="0">
                <a:pos x="12700" y="140994"/>
              </a:cxn>
              <a:cxn ang="0">
                <a:pos x="41275" y="112154"/>
              </a:cxn>
              <a:cxn ang="0">
                <a:pos x="69850" y="134585"/>
              </a:cxn>
              <a:cxn ang="0">
                <a:pos x="107950" y="102541"/>
              </a:cxn>
              <a:cxn ang="0">
                <a:pos x="149225" y="57679"/>
              </a:cxn>
              <a:cxn ang="0">
                <a:pos x="12700" y="140994"/>
              </a:cxn>
              <a:cxn ang="0">
                <a:pos x="53975" y="70497"/>
              </a:cxn>
              <a:cxn ang="0">
                <a:pos x="53975" y="99337"/>
              </a:cxn>
              <a:cxn ang="0">
                <a:pos x="53975" y="70497"/>
              </a:cxn>
              <a:cxn ang="0">
                <a:pos x="44450" y="44862"/>
              </a:cxn>
              <a:cxn ang="0">
                <a:pos x="88900" y="25635"/>
              </a:cxn>
              <a:cxn ang="0">
                <a:pos x="69850" y="25635"/>
              </a:cxn>
              <a:cxn ang="0">
                <a:pos x="85725" y="9613"/>
              </a:cxn>
              <a:cxn ang="0">
                <a:pos x="85725" y="9613"/>
              </a:cxn>
              <a:cxn ang="0">
                <a:pos x="76200" y="9613"/>
              </a:cxn>
              <a:cxn ang="0">
                <a:pos x="76200" y="16022"/>
              </a:cxn>
              <a:cxn ang="0">
                <a:pos x="76200" y="16022"/>
              </a:cxn>
              <a:cxn ang="0">
                <a:pos x="76200" y="16022"/>
              </a:cxn>
              <a:cxn ang="0">
                <a:pos x="79375" y="19226"/>
              </a:cxn>
              <a:cxn ang="0">
                <a:pos x="85725" y="19226"/>
              </a:cxn>
              <a:cxn ang="0">
                <a:pos x="85725" y="16022"/>
              </a:cxn>
              <a:cxn ang="0">
                <a:pos x="85725" y="16022"/>
              </a:cxn>
              <a:cxn ang="0">
                <a:pos x="85725" y="12818"/>
              </a:cxn>
            </a:cxnLst>
            <a:pathLst>
              <a:path w="50" h="54">
                <a:moveTo>
                  <a:pt x="2" y="14"/>
                </a:moveTo>
                <a:cubicBezTo>
                  <a:pt x="2" y="14"/>
                  <a:pt x="2" y="14"/>
                  <a:pt x="2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4"/>
                </a:cubicBezTo>
                <a:cubicBezTo>
                  <a:pt x="21" y="3"/>
                  <a:pt x="21" y="2"/>
                  <a:pt x="22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27" y="0"/>
                  <a:pt x="28" y="0"/>
                  <a:pt x="28" y="1"/>
                </a:cubicBezTo>
                <a:cubicBezTo>
                  <a:pt x="29" y="2"/>
                  <a:pt x="30" y="3"/>
                  <a:pt x="30" y="4"/>
                </a:cubicBezTo>
                <a:cubicBezTo>
                  <a:pt x="30" y="5"/>
                  <a:pt x="30" y="5"/>
                  <a:pt x="30" y="6"/>
                </a:cubicBezTo>
                <a:cubicBezTo>
                  <a:pt x="41" y="14"/>
                  <a:pt x="41" y="14"/>
                  <a:pt x="41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50" y="14"/>
                  <a:pt x="50" y="15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3"/>
                  <a:pt x="50" y="54"/>
                  <a:pt x="48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0" y="53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lose/>
                <a:moveTo>
                  <a:pt x="17" y="20"/>
                </a:moveTo>
                <a:cubicBezTo>
                  <a:pt x="17" y="20"/>
                  <a:pt x="17" y="20"/>
                  <a:pt x="17" y="20"/>
                </a:cubicBezTo>
                <a:cubicBezTo>
                  <a:pt x="21" y="20"/>
                  <a:pt x="24" y="23"/>
                  <a:pt x="24" y="26"/>
                </a:cubicBezTo>
                <a:cubicBezTo>
                  <a:pt x="24" y="30"/>
                  <a:pt x="21" y="33"/>
                  <a:pt x="17" y="33"/>
                </a:cubicBezTo>
                <a:cubicBezTo>
                  <a:pt x="13" y="33"/>
                  <a:pt x="10" y="30"/>
                  <a:pt x="10" y="26"/>
                </a:cubicBezTo>
                <a:cubicBezTo>
                  <a:pt x="10" y="23"/>
                  <a:pt x="13" y="20"/>
                  <a:pt x="17" y="20"/>
                </a:cubicBezTo>
                <a:close/>
                <a:moveTo>
                  <a:pt x="47" y="48"/>
                </a:moveTo>
                <a:cubicBezTo>
                  <a:pt x="47" y="48"/>
                  <a:pt x="47" y="48"/>
                  <a:pt x="47" y="48"/>
                </a:cubicBezTo>
                <a:cubicBezTo>
                  <a:pt x="33" y="34"/>
                  <a:pt x="33" y="34"/>
                  <a:pt x="33" y="34"/>
                </a:cubicBezTo>
                <a:cubicBezTo>
                  <a:pt x="23" y="44"/>
                  <a:pt x="23" y="44"/>
                  <a:pt x="23" y="44"/>
                </a:cubicBezTo>
                <a:cubicBezTo>
                  <a:pt x="25" y="46"/>
                  <a:pt x="25" y="46"/>
                  <a:pt x="25" y="46"/>
                </a:cubicBezTo>
                <a:cubicBezTo>
                  <a:pt x="26" y="46"/>
                  <a:pt x="26" y="47"/>
                  <a:pt x="25" y="47"/>
                </a:cubicBezTo>
                <a:cubicBezTo>
                  <a:pt x="25" y="48"/>
                  <a:pt x="24" y="48"/>
                  <a:pt x="24" y="47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14" y="38"/>
                  <a:pt x="14" y="38"/>
                  <a:pt x="14" y="3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50"/>
                  <a:pt x="4" y="50"/>
                  <a:pt x="4" y="50"/>
                </a:cubicBezTo>
                <a:cubicBezTo>
                  <a:pt x="18" y="50"/>
                  <a:pt x="32" y="50"/>
                  <a:pt x="47" y="50"/>
                </a:cubicBezTo>
                <a:cubicBezTo>
                  <a:pt x="47" y="48"/>
                  <a:pt x="47" y="48"/>
                  <a:pt x="47" y="48"/>
                </a:cubicBezTo>
                <a:close/>
                <a:moveTo>
                  <a:pt x="4" y="44"/>
                </a:moveTo>
                <a:cubicBezTo>
                  <a:pt x="4" y="44"/>
                  <a:pt x="4" y="44"/>
                  <a:pt x="4" y="44"/>
                </a:cubicBez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5" y="35"/>
                </a:cubicBezTo>
                <a:cubicBezTo>
                  <a:pt x="22" y="42"/>
                  <a:pt x="22" y="42"/>
                  <a:pt x="22" y="4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1"/>
                  <a:pt x="33" y="31"/>
                  <a:pt x="34" y="32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18"/>
                  <a:pt x="47" y="18"/>
                  <a:pt x="47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44"/>
                  <a:pt x="4" y="44"/>
                  <a:pt x="4" y="44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2"/>
                </a:cubicBezTo>
                <a:cubicBezTo>
                  <a:pt x="15" y="22"/>
                  <a:pt x="13" y="24"/>
                  <a:pt x="13" y="26"/>
                </a:cubicBezTo>
                <a:cubicBezTo>
                  <a:pt x="13" y="29"/>
                  <a:pt x="15" y="31"/>
                  <a:pt x="17" y="31"/>
                </a:cubicBezTo>
                <a:cubicBezTo>
                  <a:pt x="19" y="31"/>
                  <a:pt x="21" y="29"/>
                  <a:pt x="21" y="26"/>
                </a:cubicBezTo>
                <a:cubicBezTo>
                  <a:pt x="21" y="24"/>
                  <a:pt x="19" y="22"/>
                  <a:pt x="17" y="22"/>
                </a:cubicBezTo>
                <a:close/>
                <a:moveTo>
                  <a:pt x="14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6" y="9"/>
                  <a:pt x="25" y="9"/>
                </a:cubicBezTo>
                <a:cubicBezTo>
                  <a:pt x="24" y="9"/>
                  <a:pt x="23" y="8"/>
                  <a:pt x="22" y="8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27" y="3"/>
                </a:move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6" y="3"/>
                  <a:pt x="26" y="2"/>
                  <a:pt x="25" y="2"/>
                </a:cubicBezTo>
                <a:cubicBezTo>
                  <a:pt x="25" y="2"/>
                  <a:pt x="24" y="3"/>
                  <a:pt x="24" y="3"/>
                </a:cubicBezTo>
                <a:cubicBezTo>
                  <a:pt x="23" y="3"/>
                  <a:pt x="23" y="4"/>
                  <a:pt x="23" y="4"/>
                </a:cubicBezTo>
                <a:cubicBezTo>
                  <a:pt x="23" y="5"/>
                  <a:pt x="23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5" y="6"/>
                  <a:pt x="25" y="6"/>
                </a:cubicBezTo>
                <a:cubicBezTo>
                  <a:pt x="26" y="6"/>
                  <a:pt x="26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4"/>
                </a:cubicBezTo>
                <a:cubicBezTo>
                  <a:pt x="27" y="4"/>
                  <a:pt x="27" y="3"/>
                  <a:pt x="27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1" name="Freeform 78"/>
          <p:cNvSpPr>
            <a:spLocks noEditPoints="1"/>
          </p:cNvSpPr>
          <p:nvPr/>
        </p:nvSpPr>
        <p:spPr>
          <a:xfrm>
            <a:off x="1004888" y="1812925"/>
            <a:ext cx="146050" cy="146050"/>
          </a:xfrm>
          <a:custGeom>
            <a:avLst/>
            <a:gdLst/>
            <a:ahLst/>
            <a:cxnLst>
              <a:cxn ang="0">
                <a:pos x="104775" y="111125"/>
              </a:cxn>
              <a:cxn ang="0">
                <a:pos x="101600" y="123825"/>
              </a:cxn>
              <a:cxn ang="0">
                <a:pos x="95250" y="146050"/>
              </a:cxn>
              <a:cxn ang="0">
                <a:pos x="85725" y="146050"/>
              </a:cxn>
              <a:cxn ang="0">
                <a:pos x="69850" y="146050"/>
              </a:cxn>
              <a:cxn ang="0">
                <a:pos x="47625" y="123825"/>
              </a:cxn>
              <a:cxn ang="0">
                <a:pos x="3175" y="60325"/>
              </a:cxn>
              <a:cxn ang="0">
                <a:pos x="3175" y="53975"/>
              </a:cxn>
              <a:cxn ang="0">
                <a:pos x="34925" y="44450"/>
              </a:cxn>
              <a:cxn ang="0">
                <a:pos x="57150" y="31750"/>
              </a:cxn>
              <a:cxn ang="0">
                <a:pos x="101600" y="15875"/>
              </a:cxn>
              <a:cxn ang="0">
                <a:pos x="111125" y="15875"/>
              </a:cxn>
              <a:cxn ang="0">
                <a:pos x="130175" y="0"/>
              </a:cxn>
              <a:cxn ang="0">
                <a:pos x="146050" y="15875"/>
              </a:cxn>
              <a:cxn ang="0">
                <a:pos x="130175" y="34925"/>
              </a:cxn>
              <a:cxn ang="0">
                <a:pos x="133350" y="44450"/>
              </a:cxn>
              <a:cxn ang="0">
                <a:pos x="139700" y="15875"/>
              </a:cxn>
              <a:cxn ang="0">
                <a:pos x="136525" y="9525"/>
              </a:cxn>
              <a:cxn ang="0">
                <a:pos x="123825" y="9525"/>
              </a:cxn>
              <a:cxn ang="0">
                <a:pos x="123825" y="25400"/>
              </a:cxn>
              <a:cxn ang="0">
                <a:pos x="136525" y="25400"/>
              </a:cxn>
              <a:cxn ang="0">
                <a:pos x="107950" y="85725"/>
              </a:cxn>
              <a:cxn ang="0">
                <a:pos x="120650" y="47625"/>
              </a:cxn>
              <a:cxn ang="0">
                <a:pos x="101600" y="25400"/>
              </a:cxn>
              <a:cxn ang="0">
                <a:pos x="63500" y="41275"/>
              </a:cxn>
              <a:cxn ang="0">
                <a:pos x="41275" y="53975"/>
              </a:cxn>
              <a:cxn ang="0">
                <a:pos x="15875" y="57150"/>
              </a:cxn>
              <a:cxn ang="0">
                <a:pos x="88900" y="123825"/>
              </a:cxn>
              <a:cxn ang="0">
                <a:pos x="92075" y="104775"/>
              </a:cxn>
              <a:cxn ang="0">
                <a:pos x="73025" y="130175"/>
              </a:cxn>
              <a:cxn ang="0">
                <a:pos x="63500" y="120650"/>
              </a:cxn>
              <a:cxn ang="0">
                <a:pos x="63500" y="130175"/>
              </a:cxn>
              <a:cxn ang="0">
                <a:pos x="73025" y="130175"/>
              </a:cxn>
            </a:cxnLst>
            <a:pathLst>
              <a:path w="46" h="46">
                <a:moveTo>
                  <a:pt x="37" y="29"/>
                </a:moveTo>
                <a:cubicBezTo>
                  <a:pt x="35" y="31"/>
                  <a:pt x="34" y="33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2" y="37"/>
                  <a:pt x="32" y="38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4"/>
                  <a:pt x="30" y="46"/>
                </a:cubicBezTo>
                <a:cubicBezTo>
                  <a:pt x="29" y="46"/>
                  <a:pt x="28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6" y="44"/>
                  <a:pt x="26" y="44"/>
                  <a:pt x="26" y="44"/>
                </a:cubicBezTo>
                <a:cubicBezTo>
                  <a:pt x="25" y="45"/>
                  <a:pt x="23" y="46"/>
                  <a:pt x="22" y="46"/>
                </a:cubicBezTo>
                <a:cubicBezTo>
                  <a:pt x="20" y="46"/>
                  <a:pt x="18" y="45"/>
                  <a:pt x="17" y="44"/>
                </a:cubicBezTo>
                <a:cubicBezTo>
                  <a:pt x="16" y="43"/>
                  <a:pt x="15" y="41"/>
                  <a:pt x="15" y="39"/>
                </a:cubicBezTo>
                <a:cubicBezTo>
                  <a:pt x="15" y="38"/>
                  <a:pt x="16" y="37"/>
                  <a:pt x="17" y="35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3" y="14"/>
                  <a:pt x="5" y="14"/>
                  <a:pt x="8" y="15"/>
                </a:cubicBezTo>
                <a:cubicBezTo>
                  <a:pt x="9" y="15"/>
                  <a:pt x="10" y="15"/>
                  <a:pt x="11" y="14"/>
                </a:cubicBezTo>
                <a:cubicBezTo>
                  <a:pt x="14" y="13"/>
                  <a:pt x="16" y="11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9"/>
                  <a:pt x="20" y="8"/>
                  <a:pt x="21" y="8"/>
                </a:cubicBezTo>
                <a:cubicBezTo>
                  <a:pt x="24" y="5"/>
                  <a:pt x="28" y="4"/>
                  <a:pt x="32" y="5"/>
                </a:cubicBezTo>
                <a:cubicBezTo>
                  <a:pt x="33" y="5"/>
                  <a:pt x="34" y="5"/>
                  <a:pt x="35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6" y="3"/>
                  <a:pt x="37" y="2"/>
                </a:cubicBezTo>
                <a:cubicBezTo>
                  <a:pt x="38" y="0"/>
                  <a:pt x="40" y="0"/>
                  <a:pt x="41" y="0"/>
                </a:cubicBezTo>
                <a:cubicBezTo>
                  <a:pt x="42" y="0"/>
                  <a:pt x="44" y="0"/>
                  <a:pt x="45" y="2"/>
                </a:cubicBezTo>
                <a:cubicBezTo>
                  <a:pt x="46" y="3"/>
                  <a:pt x="46" y="4"/>
                  <a:pt x="46" y="5"/>
                </a:cubicBezTo>
                <a:cubicBezTo>
                  <a:pt x="46" y="7"/>
                  <a:pt x="46" y="8"/>
                  <a:pt x="45" y="9"/>
                </a:cubicBezTo>
                <a:cubicBezTo>
                  <a:pt x="44" y="10"/>
                  <a:pt x="42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2" y="12"/>
                  <a:pt x="42" y="13"/>
                  <a:pt x="42" y="14"/>
                </a:cubicBezTo>
                <a:cubicBezTo>
                  <a:pt x="43" y="20"/>
                  <a:pt x="40" y="25"/>
                  <a:pt x="37" y="29"/>
                </a:cubicBez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4"/>
                  <a:pt x="43" y="3"/>
                </a:cubicBezTo>
                <a:cubicBezTo>
                  <a:pt x="43" y="3"/>
                  <a:pt x="42" y="2"/>
                  <a:pt x="41" y="2"/>
                </a:cubicBezTo>
                <a:cubicBezTo>
                  <a:pt x="40" y="2"/>
                  <a:pt x="39" y="3"/>
                  <a:pt x="39" y="3"/>
                </a:cubicBezTo>
                <a:cubicBezTo>
                  <a:pt x="38" y="4"/>
                  <a:pt x="38" y="5"/>
                  <a:pt x="38" y="5"/>
                </a:cubicBezTo>
                <a:cubicBezTo>
                  <a:pt x="38" y="6"/>
                  <a:pt x="38" y="7"/>
                  <a:pt x="39" y="8"/>
                </a:cubicBezTo>
                <a:cubicBezTo>
                  <a:pt x="39" y="8"/>
                  <a:pt x="40" y="9"/>
                  <a:pt x="41" y="9"/>
                </a:cubicBezTo>
                <a:cubicBezTo>
                  <a:pt x="42" y="9"/>
                  <a:pt x="43" y="8"/>
                  <a:pt x="43" y="8"/>
                </a:cubicBezTo>
                <a:cubicBezTo>
                  <a:pt x="44" y="7"/>
                  <a:pt x="44" y="6"/>
                  <a:pt x="44" y="5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6" y="24"/>
                  <a:pt x="39" y="20"/>
                  <a:pt x="38" y="15"/>
                </a:cubicBezTo>
                <a:cubicBezTo>
                  <a:pt x="38" y="14"/>
                  <a:pt x="37" y="12"/>
                  <a:pt x="36" y="11"/>
                </a:cubicBezTo>
                <a:cubicBezTo>
                  <a:pt x="35" y="10"/>
                  <a:pt x="33" y="9"/>
                  <a:pt x="32" y="8"/>
                </a:cubicBezTo>
                <a:cubicBezTo>
                  <a:pt x="28" y="8"/>
                  <a:pt x="26" y="9"/>
                  <a:pt x="23" y="11"/>
                </a:cubicBezTo>
                <a:cubicBezTo>
                  <a:pt x="22" y="11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8" y="15"/>
                  <a:pt x="16" y="16"/>
                  <a:pt x="13" y="17"/>
                </a:cubicBezTo>
                <a:cubicBezTo>
                  <a:pt x="11" y="19"/>
                  <a:pt x="9" y="19"/>
                  <a:pt x="7" y="18"/>
                </a:cubicBezTo>
                <a:cubicBezTo>
                  <a:pt x="7" y="18"/>
                  <a:pt x="6" y="18"/>
                  <a:pt x="5" y="18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0"/>
                  <a:pt x="28" y="40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7"/>
                  <a:pt x="28" y="35"/>
                  <a:pt x="29" y="33"/>
                </a:cubicBezTo>
                <a:cubicBezTo>
                  <a:pt x="31" y="31"/>
                  <a:pt x="32" y="29"/>
                  <a:pt x="34" y="27"/>
                </a:cubicBezTo>
                <a:close/>
                <a:moveTo>
                  <a:pt x="23" y="41"/>
                </a:moveTo>
                <a:cubicBezTo>
                  <a:pt x="23" y="41"/>
                  <a:pt x="23" y="41"/>
                  <a:pt x="23" y="41"/>
                </a:cubicBezTo>
                <a:cubicBezTo>
                  <a:pt x="20" y="38"/>
                  <a:pt x="20" y="38"/>
                  <a:pt x="20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9" y="41"/>
                  <a:pt x="20" y="41"/>
                </a:cubicBezTo>
                <a:cubicBezTo>
                  <a:pt x="20" y="42"/>
                  <a:pt x="21" y="42"/>
                  <a:pt x="22" y="42"/>
                </a:cubicBezTo>
                <a:cubicBezTo>
                  <a:pt x="22" y="42"/>
                  <a:pt x="23" y="42"/>
                  <a:pt x="23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2" name="Freeform 79"/>
          <p:cNvSpPr>
            <a:spLocks noEditPoints="1"/>
          </p:cNvSpPr>
          <p:nvPr/>
        </p:nvSpPr>
        <p:spPr>
          <a:xfrm>
            <a:off x="415925" y="2122488"/>
            <a:ext cx="158750" cy="161925"/>
          </a:xfrm>
          <a:custGeom>
            <a:avLst/>
            <a:gdLst/>
            <a:ahLst/>
            <a:cxnLst>
              <a:cxn ang="0">
                <a:pos x="79375" y="41275"/>
              </a:cxn>
              <a:cxn ang="0">
                <a:pos x="117475" y="79375"/>
              </a:cxn>
              <a:cxn ang="0">
                <a:pos x="123825" y="69850"/>
              </a:cxn>
              <a:cxn ang="0">
                <a:pos x="88900" y="31750"/>
              </a:cxn>
              <a:cxn ang="0">
                <a:pos x="79375" y="41275"/>
              </a:cxn>
              <a:cxn ang="0">
                <a:pos x="111125" y="82550"/>
              </a:cxn>
              <a:cxn ang="0">
                <a:pos x="111125" y="82550"/>
              </a:cxn>
              <a:cxn ang="0">
                <a:pos x="76200" y="47625"/>
              </a:cxn>
              <a:cxn ang="0">
                <a:pos x="28575" y="95250"/>
              </a:cxn>
              <a:cxn ang="0">
                <a:pos x="63500" y="130175"/>
              </a:cxn>
              <a:cxn ang="0">
                <a:pos x="111125" y="82550"/>
              </a:cxn>
              <a:cxn ang="0">
                <a:pos x="95250" y="9525"/>
              </a:cxn>
              <a:cxn ang="0">
                <a:pos x="95250" y="9525"/>
              </a:cxn>
              <a:cxn ang="0">
                <a:pos x="120650" y="0"/>
              </a:cxn>
              <a:cxn ang="0">
                <a:pos x="158750" y="38100"/>
              </a:cxn>
              <a:cxn ang="0">
                <a:pos x="146050" y="66675"/>
              </a:cxn>
              <a:cxn ang="0">
                <a:pos x="69850" y="142875"/>
              </a:cxn>
              <a:cxn ang="0">
                <a:pos x="47625" y="152400"/>
              </a:cxn>
              <a:cxn ang="0">
                <a:pos x="28575" y="149225"/>
              </a:cxn>
              <a:cxn ang="0">
                <a:pos x="28575" y="152400"/>
              </a:cxn>
              <a:cxn ang="0">
                <a:pos x="28575" y="152400"/>
              </a:cxn>
              <a:cxn ang="0">
                <a:pos x="3175" y="146050"/>
              </a:cxn>
              <a:cxn ang="0">
                <a:pos x="6350" y="130175"/>
              </a:cxn>
              <a:cxn ang="0">
                <a:pos x="6350" y="130175"/>
              </a:cxn>
              <a:cxn ang="0">
                <a:pos x="9525" y="130175"/>
              </a:cxn>
              <a:cxn ang="0">
                <a:pos x="6350" y="111125"/>
              </a:cxn>
              <a:cxn ang="0">
                <a:pos x="15875" y="88900"/>
              </a:cxn>
              <a:cxn ang="0">
                <a:pos x="88900" y="15875"/>
              </a:cxn>
              <a:cxn ang="0">
                <a:pos x="85725" y="9525"/>
              </a:cxn>
              <a:cxn ang="0">
                <a:pos x="44450" y="50800"/>
              </a:cxn>
              <a:cxn ang="0">
                <a:pos x="38100" y="50800"/>
              </a:cxn>
              <a:cxn ang="0">
                <a:pos x="38100" y="44450"/>
              </a:cxn>
              <a:cxn ang="0">
                <a:pos x="82550" y="0"/>
              </a:cxn>
              <a:cxn ang="0">
                <a:pos x="85725" y="0"/>
              </a:cxn>
              <a:cxn ang="0">
                <a:pos x="95250" y="9525"/>
              </a:cxn>
              <a:cxn ang="0">
                <a:pos x="120650" y="12700"/>
              </a:cxn>
              <a:cxn ang="0">
                <a:pos x="120650" y="12700"/>
              </a:cxn>
              <a:cxn ang="0">
                <a:pos x="101600" y="19050"/>
              </a:cxn>
              <a:cxn ang="0">
                <a:pos x="101600" y="22225"/>
              </a:cxn>
              <a:cxn ang="0">
                <a:pos x="95250" y="28575"/>
              </a:cxn>
              <a:cxn ang="0">
                <a:pos x="130175" y="63500"/>
              </a:cxn>
              <a:cxn ang="0">
                <a:pos x="136525" y="57150"/>
              </a:cxn>
              <a:cxn ang="0">
                <a:pos x="146050" y="38100"/>
              </a:cxn>
              <a:cxn ang="0">
                <a:pos x="120650" y="12700"/>
              </a:cxn>
              <a:cxn ang="0">
                <a:pos x="22225" y="98425"/>
              </a:cxn>
              <a:cxn ang="0">
                <a:pos x="22225" y="98425"/>
              </a:cxn>
              <a:cxn ang="0">
                <a:pos x="19050" y="111125"/>
              </a:cxn>
              <a:cxn ang="0">
                <a:pos x="19050" y="127000"/>
              </a:cxn>
              <a:cxn ang="0">
                <a:pos x="19050" y="133350"/>
              </a:cxn>
              <a:cxn ang="0">
                <a:pos x="15875" y="139700"/>
              </a:cxn>
              <a:cxn ang="0">
                <a:pos x="19050" y="142875"/>
              </a:cxn>
              <a:cxn ang="0">
                <a:pos x="22225" y="139700"/>
              </a:cxn>
              <a:cxn ang="0">
                <a:pos x="31750" y="136525"/>
              </a:cxn>
              <a:cxn ang="0">
                <a:pos x="47625" y="139700"/>
              </a:cxn>
              <a:cxn ang="0">
                <a:pos x="57150" y="136525"/>
              </a:cxn>
              <a:cxn ang="0">
                <a:pos x="22225" y="98425"/>
              </a:cxn>
            </a:cxnLst>
            <a:pathLst>
              <a:path w="50" h="51">
                <a:moveTo>
                  <a:pt x="25" y="13"/>
                </a:moveTo>
                <a:cubicBezTo>
                  <a:pt x="37" y="25"/>
                  <a:pt x="37" y="25"/>
                  <a:pt x="37" y="25"/>
                </a:cubicBezTo>
                <a:cubicBezTo>
                  <a:pt x="39" y="22"/>
                  <a:pt x="39" y="22"/>
                  <a:pt x="39" y="22"/>
                </a:cubicBezTo>
                <a:cubicBezTo>
                  <a:pt x="28" y="10"/>
                  <a:pt x="28" y="10"/>
                  <a:pt x="28" y="10"/>
                </a:cubicBezTo>
                <a:cubicBezTo>
                  <a:pt x="25" y="13"/>
                  <a:pt x="25" y="13"/>
                  <a:pt x="25" y="13"/>
                </a:cubicBezTo>
                <a:close/>
                <a:moveTo>
                  <a:pt x="35" y="26"/>
                </a:moveTo>
                <a:cubicBezTo>
                  <a:pt x="35" y="26"/>
                  <a:pt x="35" y="26"/>
                  <a:pt x="35" y="26"/>
                </a:cubicBezTo>
                <a:cubicBezTo>
                  <a:pt x="24" y="15"/>
                  <a:pt x="24" y="15"/>
                  <a:pt x="24" y="15"/>
                </a:cubicBezTo>
                <a:cubicBezTo>
                  <a:pt x="9" y="30"/>
                  <a:pt x="9" y="30"/>
                  <a:pt x="9" y="30"/>
                </a:cubicBezTo>
                <a:cubicBezTo>
                  <a:pt x="20" y="41"/>
                  <a:pt x="20" y="41"/>
                  <a:pt x="20" y="41"/>
                </a:cubicBezTo>
                <a:cubicBezTo>
                  <a:pt x="35" y="26"/>
                  <a:pt x="35" y="26"/>
                  <a:pt x="35" y="26"/>
                </a:cubicBezTo>
                <a:close/>
                <a:moveTo>
                  <a:pt x="30" y="3"/>
                </a:moveTo>
                <a:cubicBezTo>
                  <a:pt x="30" y="3"/>
                  <a:pt x="30" y="3"/>
                  <a:pt x="30" y="3"/>
                </a:cubicBezTo>
                <a:cubicBezTo>
                  <a:pt x="32" y="1"/>
                  <a:pt x="35" y="0"/>
                  <a:pt x="38" y="0"/>
                </a:cubicBezTo>
                <a:cubicBezTo>
                  <a:pt x="44" y="0"/>
                  <a:pt x="50" y="6"/>
                  <a:pt x="50" y="12"/>
                </a:cubicBezTo>
                <a:cubicBezTo>
                  <a:pt x="50" y="15"/>
                  <a:pt x="48" y="18"/>
                  <a:pt x="46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0" y="47"/>
                  <a:pt x="18" y="48"/>
                  <a:pt x="15" y="48"/>
                </a:cubicBezTo>
                <a:cubicBezTo>
                  <a:pt x="13" y="48"/>
                  <a:pt x="11" y="48"/>
                  <a:pt x="9" y="47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6" y="51"/>
                  <a:pt x="2" y="49"/>
                  <a:pt x="1" y="46"/>
                </a:cubicBezTo>
                <a:cubicBezTo>
                  <a:pt x="0" y="45"/>
                  <a:pt x="0" y="43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39"/>
                  <a:pt x="2" y="37"/>
                  <a:pt x="2" y="35"/>
                </a:cubicBezTo>
                <a:cubicBezTo>
                  <a:pt x="2" y="32"/>
                  <a:pt x="3" y="30"/>
                  <a:pt x="5" y="28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6"/>
                  <a:pt x="14" y="16"/>
                  <a:pt x="14" y="16"/>
                </a:cubicBezTo>
                <a:cubicBezTo>
                  <a:pt x="13" y="16"/>
                  <a:pt x="12" y="16"/>
                  <a:pt x="12" y="16"/>
                </a:cubicBezTo>
                <a:cubicBezTo>
                  <a:pt x="12" y="15"/>
                  <a:pt x="12" y="15"/>
                  <a:pt x="12" y="14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30" y="3"/>
                  <a:pt x="30" y="3"/>
                  <a:pt x="30" y="3"/>
                </a:cubicBezTo>
                <a:close/>
                <a:moveTo>
                  <a:pt x="38" y="4"/>
                </a:moveTo>
                <a:cubicBezTo>
                  <a:pt x="38" y="4"/>
                  <a:pt x="38" y="4"/>
                  <a:pt x="38" y="4"/>
                </a:cubicBezTo>
                <a:cubicBezTo>
                  <a:pt x="36" y="4"/>
                  <a:pt x="34" y="5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0" y="9"/>
                  <a:pt x="30" y="9"/>
                  <a:pt x="30" y="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18"/>
                  <a:pt x="43" y="18"/>
                  <a:pt x="43" y="18"/>
                </a:cubicBezTo>
                <a:cubicBezTo>
                  <a:pt x="45" y="16"/>
                  <a:pt x="46" y="14"/>
                  <a:pt x="46" y="12"/>
                </a:cubicBezTo>
                <a:cubicBezTo>
                  <a:pt x="46" y="8"/>
                  <a:pt x="42" y="4"/>
                  <a:pt x="38" y="4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6" y="33"/>
                  <a:pt x="6" y="34"/>
                  <a:pt x="6" y="35"/>
                </a:cubicBezTo>
                <a:cubicBezTo>
                  <a:pt x="5" y="37"/>
                  <a:pt x="6" y="38"/>
                  <a:pt x="6" y="40"/>
                </a:cubicBezTo>
                <a:cubicBezTo>
                  <a:pt x="7" y="41"/>
                  <a:pt x="7" y="42"/>
                  <a:pt x="6" y="42"/>
                </a:cubicBezTo>
                <a:cubicBezTo>
                  <a:pt x="5" y="44"/>
                  <a:pt x="5" y="44"/>
                  <a:pt x="5" y="44"/>
                </a:cubicBezTo>
                <a:cubicBezTo>
                  <a:pt x="4" y="45"/>
                  <a:pt x="5" y="46"/>
                  <a:pt x="6" y="45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3"/>
                  <a:pt x="9" y="43"/>
                  <a:pt x="10" y="43"/>
                </a:cubicBezTo>
                <a:cubicBezTo>
                  <a:pt x="11" y="44"/>
                  <a:pt x="13" y="45"/>
                  <a:pt x="15" y="44"/>
                </a:cubicBezTo>
                <a:cubicBezTo>
                  <a:pt x="16" y="44"/>
                  <a:pt x="17" y="44"/>
                  <a:pt x="18" y="43"/>
                </a:cubicBezTo>
                <a:cubicBezTo>
                  <a:pt x="7" y="31"/>
                  <a:pt x="7" y="31"/>
                  <a:pt x="7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3" name="Freeform 80"/>
          <p:cNvSpPr>
            <a:spLocks noEditPoints="1"/>
          </p:cNvSpPr>
          <p:nvPr/>
        </p:nvSpPr>
        <p:spPr>
          <a:xfrm>
            <a:off x="2662238" y="2117725"/>
            <a:ext cx="149225" cy="163513"/>
          </a:xfrm>
          <a:custGeom>
            <a:avLst/>
            <a:gdLst/>
            <a:ahLst/>
            <a:cxnLst>
              <a:cxn ang="0">
                <a:pos x="6350" y="51298"/>
              </a:cxn>
              <a:cxn ang="0">
                <a:pos x="149225" y="57710"/>
              </a:cxn>
              <a:cxn ang="0">
                <a:pos x="149225" y="83360"/>
              </a:cxn>
              <a:cxn ang="0">
                <a:pos x="142875" y="89772"/>
              </a:cxn>
              <a:cxn ang="0">
                <a:pos x="142875" y="160307"/>
              </a:cxn>
              <a:cxn ang="0">
                <a:pos x="136525" y="163513"/>
              </a:cxn>
              <a:cxn ang="0">
                <a:pos x="6350" y="160307"/>
              </a:cxn>
              <a:cxn ang="0">
                <a:pos x="6350" y="89772"/>
              </a:cxn>
              <a:cxn ang="0">
                <a:pos x="0" y="83360"/>
              </a:cxn>
              <a:cxn ang="0">
                <a:pos x="0" y="57710"/>
              </a:cxn>
              <a:cxn ang="0">
                <a:pos x="85725" y="153895"/>
              </a:cxn>
              <a:cxn ang="0">
                <a:pos x="85725" y="89772"/>
              </a:cxn>
              <a:cxn ang="0">
                <a:pos x="63500" y="153895"/>
              </a:cxn>
              <a:cxn ang="0">
                <a:pos x="53975" y="153895"/>
              </a:cxn>
              <a:cxn ang="0">
                <a:pos x="53975" y="89772"/>
              </a:cxn>
              <a:cxn ang="0">
                <a:pos x="19050" y="153895"/>
              </a:cxn>
              <a:cxn ang="0">
                <a:pos x="92075" y="89772"/>
              </a:cxn>
              <a:cxn ang="0">
                <a:pos x="92075" y="153895"/>
              </a:cxn>
              <a:cxn ang="0">
                <a:pos x="130175" y="89772"/>
              </a:cxn>
              <a:cxn ang="0">
                <a:pos x="76200" y="12825"/>
              </a:cxn>
              <a:cxn ang="0">
                <a:pos x="82550" y="16031"/>
              </a:cxn>
              <a:cxn ang="0">
                <a:pos x="104775" y="0"/>
              </a:cxn>
              <a:cxn ang="0">
                <a:pos x="123825" y="22443"/>
              </a:cxn>
              <a:cxn ang="0">
                <a:pos x="104775" y="44886"/>
              </a:cxn>
              <a:cxn ang="0">
                <a:pos x="28575" y="38474"/>
              </a:cxn>
              <a:cxn ang="0">
                <a:pos x="28575" y="6412"/>
              </a:cxn>
              <a:cxn ang="0">
                <a:pos x="60325" y="6412"/>
              </a:cxn>
              <a:cxn ang="0">
                <a:pos x="76200" y="12825"/>
              </a:cxn>
              <a:cxn ang="0">
                <a:pos x="79375" y="22443"/>
              </a:cxn>
              <a:cxn ang="0">
                <a:pos x="69850" y="22443"/>
              </a:cxn>
              <a:cxn ang="0">
                <a:pos x="69850" y="35268"/>
              </a:cxn>
              <a:cxn ang="0">
                <a:pos x="79375" y="35268"/>
              </a:cxn>
              <a:cxn ang="0">
                <a:pos x="82550" y="28855"/>
              </a:cxn>
              <a:cxn ang="0">
                <a:pos x="88900" y="22443"/>
              </a:cxn>
              <a:cxn ang="0">
                <a:pos x="88900" y="28855"/>
              </a:cxn>
              <a:cxn ang="0">
                <a:pos x="104775" y="38474"/>
              </a:cxn>
              <a:cxn ang="0">
                <a:pos x="114300" y="32061"/>
              </a:cxn>
              <a:cxn ang="0">
                <a:pos x="114300" y="12825"/>
              </a:cxn>
              <a:cxn ang="0">
                <a:pos x="92075" y="12825"/>
              </a:cxn>
              <a:cxn ang="0">
                <a:pos x="88900" y="22443"/>
              </a:cxn>
              <a:cxn ang="0">
                <a:pos x="60325" y="38474"/>
              </a:cxn>
              <a:cxn ang="0">
                <a:pos x="60325" y="22443"/>
              </a:cxn>
              <a:cxn ang="0">
                <a:pos x="53975" y="12825"/>
              </a:cxn>
              <a:cxn ang="0">
                <a:pos x="34925" y="12825"/>
              </a:cxn>
              <a:cxn ang="0">
                <a:pos x="34925" y="32061"/>
              </a:cxn>
              <a:cxn ang="0">
                <a:pos x="44450" y="38474"/>
              </a:cxn>
              <a:cxn ang="0">
                <a:pos x="136525" y="64123"/>
              </a:cxn>
              <a:cxn ang="0">
                <a:pos x="12700" y="64123"/>
              </a:cxn>
              <a:cxn ang="0">
                <a:pos x="136525" y="76947"/>
              </a:cxn>
            </a:cxnLst>
            <a:pathLst>
              <a:path w="47" h="51"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6"/>
                  <a:pt x="47" y="17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7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1"/>
                  <a:pt x="44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" y="51"/>
                  <a:pt x="4" y="51"/>
                  <a:pt x="4" y="51"/>
                </a:cubicBezTo>
                <a:cubicBezTo>
                  <a:pt x="3" y="51"/>
                  <a:pt x="2" y="51"/>
                  <a:pt x="2" y="50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7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1" y="16"/>
                  <a:pt x="2" y="16"/>
                </a:cubicBezTo>
                <a:close/>
                <a:moveTo>
                  <a:pt x="27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28"/>
                  <a:pt x="27" y="28"/>
                  <a:pt x="27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48"/>
                  <a:pt x="20" y="48"/>
                  <a:pt x="20" y="48"/>
                </a:cubicBezTo>
                <a:cubicBezTo>
                  <a:pt x="27" y="48"/>
                  <a:pt x="27" y="48"/>
                  <a:pt x="27" y="48"/>
                </a:cubicBezTo>
                <a:close/>
                <a:moveTo>
                  <a:pt x="17" y="48"/>
                </a:moveTo>
                <a:cubicBezTo>
                  <a:pt x="17" y="48"/>
                  <a:pt x="17" y="48"/>
                  <a:pt x="17" y="48"/>
                </a:cubicBezTo>
                <a:cubicBezTo>
                  <a:pt x="17" y="28"/>
                  <a:pt x="17" y="28"/>
                  <a:pt x="1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48"/>
                  <a:pt x="6" y="48"/>
                  <a:pt x="6" y="48"/>
                </a:cubicBezTo>
                <a:cubicBezTo>
                  <a:pt x="17" y="48"/>
                  <a:pt x="17" y="48"/>
                  <a:pt x="17" y="48"/>
                </a:cubicBezTo>
                <a:close/>
                <a:moveTo>
                  <a:pt x="29" y="28"/>
                </a:moveTo>
                <a:cubicBezTo>
                  <a:pt x="29" y="28"/>
                  <a:pt x="29" y="28"/>
                  <a:pt x="29" y="28"/>
                </a:cubicBezTo>
                <a:cubicBezTo>
                  <a:pt x="29" y="48"/>
                  <a:pt x="29" y="48"/>
                  <a:pt x="29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28"/>
                  <a:pt x="41" y="28"/>
                  <a:pt x="41" y="28"/>
                </a:cubicBezTo>
                <a:cubicBezTo>
                  <a:pt x="29" y="28"/>
                  <a:pt x="29" y="28"/>
                  <a:pt x="29" y="28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5" y="4"/>
                  <a:pt x="26" y="5"/>
                </a:cubicBezTo>
                <a:cubicBezTo>
                  <a:pt x="26" y="4"/>
                  <a:pt x="27" y="3"/>
                  <a:pt x="28" y="2"/>
                </a:cubicBezTo>
                <a:cubicBezTo>
                  <a:pt x="29" y="1"/>
                  <a:pt x="31" y="0"/>
                  <a:pt x="33" y="0"/>
                </a:cubicBezTo>
                <a:cubicBezTo>
                  <a:pt x="35" y="0"/>
                  <a:pt x="36" y="1"/>
                  <a:pt x="37" y="2"/>
                </a:cubicBezTo>
                <a:cubicBezTo>
                  <a:pt x="39" y="3"/>
                  <a:pt x="39" y="5"/>
                  <a:pt x="39" y="7"/>
                </a:cubicBezTo>
                <a:cubicBezTo>
                  <a:pt x="39" y="9"/>
                  <a:pt x="39" y="11"/>
                  <a:pt x="37" y="12"/>
                </a:cubicBezTo>
                <a:cubicBezTo>
                  <a:pt x="36" y="13"/>
                  <a:pt x="35" y="14"/>
                  <a:pt x="33" y="14"/>
                </a:cubicBezTo>
                <a:cubicBezTo>
                  <a:pt x="26" y="14"/>
                  <a:pt x="20" y="14"/>
                  <a:pt x="14" y="14"/>
                </a:cubicBezTo>
                <a:cubicBezTo>
                  <a:pt x="12" y="14"/>
                  <a:pt x="11" y="13"/>
                  <a:pt x="9" y="12"/>
                </a:cubicBezTo>
                <a:cubicBezTo>
                  <a:pt x="8" y="11"/>
                  <a:pt x="7" y="9"/>
                  <a:pt x="7" y="7"/>
                </a:cubicBezTo>
                <a:cubicBezTo>
                  <a:pt x="7" y="5"/>
                  <a:pt x="8" y="3"/>
                  <a:pt x="9" y="2"/>
                </a:cubicBezTo>
                <a:cubicBezTo>
                  <a:pt x="11" y="1"/>
                  <a:pt x="12" y="0"/>
                  <a:pt x="14" y="0"/>
                </a:cubicBezTo>
                <a:cubicBezTo>
                  <a:pt x="16" y="0"/>
                  <a:pt x="18" y="1"/>
                  <a:pt x="19" y="2"/>
                </a:cubicBezTo>
                <a:cubicBezTo>
                  <a:pt x="20" y="3"/>
                  <a:pt x="20" y="4"/>
                  <a:pt x="21" y="5"/>
                </a:cubicBezTo>
                <a:cubicBezTo>
                  <a:pt x="22" y="4"/>
                  <a:pt x="22" y="4"/>
                  <a:pt x="24" y="4"/>
                </a:cubicBezTo>
                <a:close/>
                <a:moveTo>
                  <a:pt x="25" y="7"/>
                </a:move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6"/>
                  <a:pt x="24" y="6"/>
                </a:cubicBezTo>
                <a:cubicBezTo>
                  <a:pt x="23" y="6"/>
                  <a:pt x="22" y="7"/>
                  <a:pt x="22" y="7"/>
                </a:cubicBezTo>
                <a:cubicBezTo>
                  <a:pt x="21" y="8"/>
                  <a:pt x="21" y="8"/>
                  <a:pt x="21" y="9"/>
                </a:cubicBezTo>
                <a:cubicBezTo>
                  <a:pt x="21" y="10"/>
                  <a:pt x="21" y="10"/>
                  <a:pt x="22" y="11"/>
                </a:cubicBezTo>
                <a:cubicBezTo>
                  <a:pt x="22" y="11"/>
                  <a:pt x="23" y="12"/>
                  <a:pt x="24" y="12"/>
                </a:cubicBezTo>
                <a:cubicBezTo>
                  <a:pt x="24" y="12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0"/>
                  <a:pt x="26" y="10"/>
                  <a:pt x="26" y="9"/>
                </a:cubicBezTo>
                <a:cubicBezTo>
                  <a:pt x="26" y="8"/>
                  <a:pt x="26" y="8"/>
                  <a:pt x="25" y="7"/>
                </a:cubicBezTo>
                <a:close/>
                <a:moveTo>
                  <a:pt x="28" y="7"/>
                </a:move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10"/>
                  <a:pt x="28" y="11"/>
                  <a:pt x="28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5" y="11"/>
                  <a:pt x="36" y="10"/>
                </a:cubicBezTo>
                <a:cubicBezTo>
                  <a:pt x="37" y="9"/>
                  <a:pt x="37" y="8"/>
                  <a:pt x="37" y="7"/>
                </a:cubicBezTo>
                <a:cubicBezTo>
                  <a:pt x="37" y="6"/>
                  <a:pt x="37" y="5"/>
                  <a:pt x="36" y="4"/>
                </a:cubicBezTo>
                <a:cubicBezTo>
                  <a:pt x="35" y="3"/>
                  <a:pt x="34" y="2"/>
                  <a:pt x="33" y="2"/>
                </a:cubicBezTo>
                <a:cubicBezTo>
                  <a:pt x="31" y="2"/>
                  <a:pt x="30" y="3"/>
                  <a:pt x="29" y="4"/>
                </a:cubicBezTo>
                <a:cubicBezTo>
                  <a:pt x="29" y="5"/>
                  <a:pt x="28" y="6"/>
                  <a:pt x="28" y="7"/>
                </a:cubicBezTo>
                <a:cubicBezTo>
                  <a:pt x="28" y="7"/>
                  <a:pt x="28" y="7"/>
                  <a:pt x="28" y="7"/>
                </a:cubicBezTo>
                <a:close/>
                <a:moveTo>
                  <a:pt x="19" y="12"/>
                </a:moveTo>
                <a:cubicBezTo>
                  <a:pt x="19" y="12"/>
                  <a:pt x="19" y="12"/>
                  <a:pt x="19" y="12"/>
                </a:cubicBezTo>
                <a:cubicBezTo>
                  <a:pt x="19" y="11"/>
                  <a:pt x="19" y="10"/>
                  <a:pt x="19" y="9"/>
                </a:cubicBezTo>
                <a:cubicBezTo>
                  <a:pt x="19" y="8"/>
                  <a:pt x="19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6"/>
                  <a:pt x="18" y="5"/>
                  <a:pt x="17" y="4"/>
                </a:cubicBezTo>
                <a:cubicBezTo>
                  <a:pt x="17" y="3"/>
                  <a:pt x="15" y="2"/>
                  <a:pt x="14" y="2"/>
                </a:cubicBezTo>
                <a:cubicBezTo>
                  <a:pt x="13" y="2"/>
                  <a:pt x="12" y="3"/>
                  <a:pt x="11" y="4"/>
                </a:cubicBezTo>
                <a:cubicBezTo>
                  <a:pt x="10" y="5"/>
                  <a:pt x="10" y="6"/>
                  <a:pt x="10" y="7"/>
                </a:cubicBezTo>
                <a:cubicBezTo>
                  <a:pt x="10" y="8"/>
                  <a:pt x="10" y="9"/>
                  <a:pt x="11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9" y="12"/>
                  <a:pt x="19" y="12"/>
                  <a:pt x="19" y="12"/>
                </a:cubicBezTo>
                <a:close/>
                <a:moveTo>
                  <a:pt x="43" y="20"/>
                </a:moveTo>
                <a:cubicBezTo>
                  <a:pt x="43" y="20"/>
                  <a:pt x="43" y="20"/>
                  <a:pt x="4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8" y="24"/>
                  <a:pt x="29" y="24"/>
                  <a:pt x="43" y="24"/>
                </a:cubicBezTo>
                <a:cubicBezTo>
                  <a:pt x="43" y="20"/>
                  <a:pt x="43" y="20"/>
                  <a:pt x="43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4" name="Freeform 81"/>
          <p:cNvSpPr>
            <a:spLocks noEditPoints="1"/>
          </p:cNvSpPr>
          <p:nvPr/>
        </p:nvSpPr>
        <p:spPr>
          <a:xfrm>
            <a:off x="419100" y="1806575"/>
            <a:ext cx="152400" cy="158750"/>
          </a:xfrm>
          <a:custGeom>
            <a:avLst/>
            <a:gdLst/>
            <a:ahLst/>
            <a:cxnLst>
              <a:cxn ang="0">
                <a:pos x="123825" y="104775"/>
              </a:cxn>
              <a:cxn ang="0">
                <a:pos x="142875" y="111125"/>
              </a:cxn>
              <a:cxn ang="0">
                <a:pos x="142875" y="111125"/>
              </a:cxn>
              <a:cxn ang="0">
                <a:pos x="152400" y="130175"/>
              </a:cxn>
              <a:cxn ang="0">
                <a:pos x="123825" y="158750"/>
              </a:cxn>
              <a:cxn ang="0">
                <a:pos x="95250" y="130175"/>
              </a:cxn>
              <a:cxn ang="0">
                <a:pos x="95250" y="123825"/>
              </a:cxn>
              <a:cxn ang="0">
                <a:pos x="66675" y="104775"/>
              </a:cxn>
              <a:cxn ang="0">
                <a:pos x="66675" y="104775"/>
              </a:cxn>
              <a:cxn ang="0">
                <a:pos x="66675" y="107950"/>
              </a:cxn>
              <a:cxn ang="0">
                <a:pos x="38100" y="117475"/>
              </a:cxn>
              <a:cxn ang="0">
                <a:pos x="0" y="79375"/>
              </a:cxn>
              <a:cxn ang="0">
                <a:pos x="38100" y="41275"/>
              </a:cxn>
              <a:cxn ang="0">
                <a:pos x="66675" y="53975"/>
              </a:cxn>
              <a:cxn ang="0">
                <a:pos x="66675" y="53975"/>
              </a:cxn>
              <a:cxn ang="0">
                <a:pos x="66675" y="53975"/>
              </a:cxn>
              <a:cxn ang="0">
                <a:pos x="66675" y="53975"/>
              </a:cxn>
              <a:cxn ang="0">
                <a:pos x="95250" y="38100"/>
              </a:cxn>
              <a:cxn ang="0">
                <a:pos x="95250" y="28575"/>
              </a:cxn>
              <a:cxn ang="0">
                <a:pos x="123825" y="0"/>
              </a:cxn>
              <a:cxn ang="0">
                <a:pos x="152400" y="28575"/>
              </a:cxn>
              <a:cxn ang="0">
                <a:pos x="123825" y="53975"/>
              </a:cxn>
              <a:cxn ang="0">
                <a:pos x="104775" y="47625"/>
              </a:cxn>
              <a:cxn ang="0">
                <a:pos x="104775" y="47625"/>
              </a:cxn>
              <a:cxn ang="0">
                <a:pos x="73025" y="63500"/>
              </a:cxn>
              <a:cxn ang="0">
                <a:pos x="76200" y="79375"/>
              </a:cxn>
              <a:cxn ang="0">
                <a:pos x="73025" y="95250"/>
              </a:cxn>
              <a:cxn ang="0">
                <a:pos x="104775" y="111125"/>
              </a:cxn>
              <a:cxn ang="0">
                <a:pos x="104775" y="111125"/>
              </a:cxn>
              <a:cxn ang="0">
                <a:pos x="104775" y="111125"/>
              </a:cxn>
              <a:cxn ang="0">
                <a:pos x="104775" y="111125"/>
              </a:cxn>
              <a:cxn ang="0">
                <a:pos x="123825" y="104775"/>
              </a:cxn>
              <a:cxn ang="0">
                <a:pos x="133350" y="120650"/>
              </a:cxn>
              <a:cxn ang="0">
                <a:pos x="133350" y="120650"/>
              </a:cxn>
              <a:cxn ang="0">
                <a:pos x="123825" y="117475"/>
              </a:cxn>
              <a:cxn ang="0">
                <a:pos x="111125" y="120650"/>
              </a:cxn>
              <a:cxn ang="0">
                <a:pos x="111125" y="120650"/>
              </a:cxn>
              <a:cxn ang="0">
                <a:pos x="107950" y="130175"/>
              </a:cxn>
              <a:cxn ang="0">
                <a:pos x="123825" y="146050"/>
              </a:cxn>
              <a:cxn ang="0">
                <a:pos x="139700" y="130175"/>
              </a:cxn>
              <a:cxn ang="0">
                <a:pos x="133350" y="120650"/>
              </a:cxn>
              <a:cxn ang="0">
                <a:pos x="133350" y="120650"/>
              </a:cxn>
              <a:cxn ang="0">
                <a:pos x="57150" y="60325"/>
              </a:cxn>
              <a:cxn ang="0">
                <a:pos x="57150" y="60325"/>
              </a:cxn>
              <a:cxn ang="0">
                <a:pos x="38100" y="53975"/>
              </a:cxn>
              <a:cxn ang="0">
                <a:pos x="12700" y="79375"/>
              </a:cxn>
              <a:cxn ang="0">
                <a:pos x="38100" y="104775"/>
              </a:cxn>
              <a:cxn ang="0">
                <a:pos x="57150" y="98425"/>
              </a:cxn>
              <a:cxn ang="0">
                <a:pos x="57150" y="98425"/>
              </a:cxn>
              <a:cxn ang="0">
                <a:pos x="63500" y="79375"/>
              </a:cxn>
              <a:cxn ang="0">
                <a:pos x="57150" y="60325"/>
              </a:cxn>
              <a:cxn ang="0">
                <a:pos x="57150" y="60325"/>
              </a:cxn>
              <a:cxn ang="0">
                <a:pos x="123825" y="12700"/>
              </a:cxn>
              <a:cxn ang="0">
                <a:pos x="123825" y="12700"/>
              </a:cxn>
              <a:cxn ang="0">
                <a:pos x="107950" y="28575"/>
              </a:cxn>
              <a:cxn ang="0">
                <a:pos x="111125" y="34925"/>
              </a:cxn>
              <a:cxn ang="0">
                <a:pos x="111125" y="34925"/>
              </a:cxn>
              <a:cxn ang="0">
                <a:pos x="111125" y="34925"/>
              </a:cxn>
              <a:cxn ang="0">
                <a:pos x="111125" y="38100"/>
              </a:cxn>
              <a:cxn ang="0">
                <a:pos x="111125" y="38100"/>
              </a:cxn>
              <a:cxn ang="0">
                <a:pos x="123825" y="44450"/>
              </a:cxn>
              <a:cxn ang="0">
                <a:pos x="139700" y="28575"/>
              </a:cxn>
              <a:cxn ang="0">
                <a:pos x="123825" y="12700"/>
              </a:cxn>
            </a:cxnLst>
            <a:pathLst>
              <a:path w="48" h="50">
                <a:moveTo>
                  <a:pt x="39" y="33"/>
                </a:moveTo>
                <a:cubicBezTo>
                  <a:pt x="41" y="33"/>
                  <a:pt x="43" y="34"/>
                  <a:pt x="45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7"/>
                  <a:pt x="48" y="39"/>
                  <a:pt x="48" y="41"/>
                </a:cubicBezTo>
                <a:cubicBezTo>
                  <a:pt x="48" y="46"/>
                  <a:pt x="44" y="50"/>
                  <a:pt x="39" y="50"/>
                </a:cubicBezTo>
                <a:cubicBezTo>
                  <a:pt x="34" y="50"/>
                  <a:pt x="30" y="46"/>
                  <a:pt x="30" y="41"/>
                </a:cubicBezTo>
                <a:cubicBezTo>
                  <a:pt x="30" y="40"/>
                  <a:pt x="30" y="39"/>
                  <a:pt x="30" y="39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19" y="36"/>
                  <a:pt x="16" y="37"/>
                  <a:pt x="12" y="37"/>
                </a:cubicBezTo>
                <a:cubicBezTo>
                  <a:pt x="6" y="37"/>
                  <a:pt x="0" y="32"/>
                  <a:pt x="0" y="25"/>
                </a:cubicBezTo>
                <a:cubicBezTo>
                  <a:pt x="0" y="18"/>
                  <a:pt x="6" y="13"/>
                  <a:pt x="12" y="13"/>
                </a:cubicBezTo>
                <a:cubicBezTo>
                  <a:pt x="16" y="13"/>
                  <a:pt x="19" y="14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1"/>
                  <a:pt x="30" y="10"/>
                  <a:pt x="30" y="9"/>
                </a:cubicBezTo>
                <a:cubicBezTo>
                  <a:pt x="30" y="4"/>
                  <a:pt x="34" y="0"/>
                  <a:pt x="39" y="0"/>
                </a:cubicBezTo>
                <a:cubicBezTo>
                  <a:pt x="44" y="0"/>
                  <a:pt x="48" y="4"/>
                  <a:pt x="48" y="9"/>
                </a:cubicBezTo>
                <a:cubicBezTo>
                  <a:pt x="48" y="13"/>
                  <a:pt x="44" y="17"/>
                  <a:pt x="39" y="17"/>
                </a:cubicBezTo>
                <a:cubicBezTo>
                  <a:pt x="36" y="17"/>
                  <a:pt x="34" y="16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22"/>
                  <a:pt x="24" y="23"/>
                  <a:pt x="24" y="25"/>
                </a:cubicBezTo>
                <a:cubicBezTo>
                  <a:pt x="24" y="27"/>
                  <a:pt x="24" y="28"/>
                  <a:pt x="23" y="30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4"/>
                  <a:pt x="36" y="33"/>
                  <a:pt x="39" y="33"/>
                </a:cubicBezTo>
                <a:close/>
                <a:moveTo>
                  <a:pt x="42" y="38"/>
                </a:moveTo>
                <a:cubicBezTo>
                  <a:pt x="42" y="38"/>
                  <a:pt x="42" y="38"/>
                  <a:pt x="42" y="38"/>
                </a:cubicBezTo>
                <a:cubicBezTo>
                  <a:pt x="41" y="37"/>
                  <a:pt x="40" y="37"/>
                  <a:pt x="39" y="37"/>
                </a:cubicBezTo>
                <a:cubicBezTo>
                  <a:pt x="37" y="37"/>
                  <a:pt x="36" y="37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4" y="39"/>
                  <a:pt x="34" y="40"/>
                  <a:pt x="34" y="41"/>
                </a:cubicBezTo>
                <a:cubicBezTo>
                  <a:pt x="34" y="44"/>
                  <a:pt x="36" y="46"/>
                  <a:pt x="39" y="46"/>
                </a:cubicBezTo>
                <a:cubicBezTo>
                  <a:pt x="41" y="46"/>
                  <a:pt x="44" y="44"/>
                  <a:pt x="44" y="41"/>
                </a:cubicBezTo>
                <a:cubicBezTo>
                  <a:pt x="44" y="40"/>
                  <a:pt x="43" y="39"/>
                  <a:pt x="42" y="38"/>
                </a:cubicBezTo>
                <a:cubicBezTo>
                  <a:pt x="42" y="38"/>
                  <a:pt x="42" y="38"/>
                  <a:pt x="42" y="38"/>
                </a:cubicBezTo>
                <a:close/>
                <a:moveTo>
                  <a:pt x="18" y="19"/>
                </a:moveTo>
                <a:cubicBezTo>
                  <a:pt x="18" y="19"/>
                  <a:pt x="18" y="19"/>
                  <a:pt x="18" y="19"/>
                </a:cubicBezTo>
                <a:cubicBezTo>
                  <a:pt x="17" y="18"/>
                  <a:pt x="15" y="17"/>
                  <a:pt x="12" y="17"/>
                </a:cubicBezTo>
                <a:cubicBezTo>
                  <a:pt x="8" y="17"/>
                  <a:pt x="4" y="21"/>
                  <a:pt x="4" y="25"/>
                </a:cubicBezTo>
                <a:cubicBezTo>
                  <a:pt x="4" y="29"/>
                  <a:pt x="8" y="33"/>
                  <a:pt x="12" y="33"/>
                </a:cubicBezTo>
                <a:cubicBezTo>
                  <a:pt x="15" y="33"/>
                  <a:pt x="17" y="32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9" y="29"/>
                  <a:pt x="20" y="27"/>
                  <a:pt x="20" y="25"/>
                </a:cubicBezTo>
                <a:cubicBezTo>
                  <a:pt x="20" y="23"/>
                  <a:pt x="19" y="21"/>
                  <a:pt x="18" y="19"/>
                </a:cubicBezTo>
                <a:cubicBezTo>
                  <a:pt x="18" y="19"/>
                  <a:pt x="18" y="19"/>
                  <a:pt x="18" y="19"/>
                </a:cubicBezTo>
                <a:close/>
                <a:moveTo>
                  <a:pt x="39" y="4"/>
                </a:moveTo>
                <a:cubicBezTo>
                  <a:pt x="39" y="4"/>
                  <a:pt x="39" y="4"/>
                  <a:pt x="39" y="4"/>
                </a:cubicBezTo>
                <a:cubicBezTo>
                  <a:pt x="36" y="4"/>
                  <a:pt x="34" y="6"/>
                  <a:pt x="34" y="9"/>
                </a:cubicBezTo>
                <a:cubicBezTo>
                  <a:pt x="34" y="10"/>
                  <a:pt x="34" y="10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3"/>
                  <a:pt x="37" y="14"/>
                  <a:pt x="39" y="14"/>
                </a:cubicBezTo>
                <a:cubicBezTo>
                  <a:pt x="41" y="14"/>
                  <a:pt x="44" y="11"/>
                  <a:pt x="44" y="9"/>
                </a:cubicBezTo>
                <a:cubicBezTo>
                  <a:pt x="44" y="6"/>
                  <a:pt x="41" y="4"/>
                  <a:pt x="39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5" name="Freeform 82"/>
          <p:cNvSpPr>
            <a:spLocks noEditPoints="1"/>
          </p:cNvSpPr>
          <p:nvPr/>
        </p:nvSpPr>
        <p:spPr>
          <a:xfrm>
            <a:off x="2101850" y="2122488"/>
            <a:ext cx="160338" cy="155575"/>
          </a:xfrm>
          <a:custGeom>
            <a:avLst/>
            <a:gdLst/>
            <a:ahLst/>
            <a:cxnLst>
              <a:cxn ang="0">
                <a:pos x="147511" y="146050"/>
              </a:cxn>
              <a:cxn ang="0">
                <a:pos x="160338" y="152400"/>
              </a:cxn>
              <a:cxn ang="0">
                <a:pos x="9620" y="155575"/>
              </a:cxn>
              <a:cxn ang="0">
                <a:pos x="9620" y="146050"/>
              </a:cxn>
              <a:cxn ang="0">
                <a:pos x="16034" y="117475"/>
              </a:cxn>
              <a:cxn ang="0">
                <a:pos x="0" y="98425"/>
              </a:cxn>
              <a:cxn ang="0">
                <a:pos x="22447" y="69850"/>
              </a:cxn>
              <a:cxn ang="0">
                <a:pos x="60928" y="44450"/>
              </a:cxn>
              <a:cxn ang="0">
                <a:pos x="64135" y="41275"/>
              </a:cxn>
              <a:cxn ang="0">
                <a:pos x="76962" y="38100"/>
              </a:cxn>
              <a:cxn ang="0">
                <a:pos x="80169" y="0"/>
              </a:cxn>
              <a:cxn ang="0">
                <a:pos x="83376" y="0"/>
              </a:cxn>
              <a:cxn ang="0">
                <a:pos x="92996" y="22225"/>
              </a:cxn>
              <a:cxn ang="0">
                <a:pos x="83376" y="41275"/>
              </a:cxn>
              <a:cxn ang="0">
                <a:pos x="99410" y="44450"/>
              </a:cxn>
              <a:cxn ang="0">
                <a:pos x="99410" y="69850"/>
              </a:cxn>
              <a:cxn ang="0">
                <a:pos x="160338" y="88900"/>
              </a:cxn>
              <a:cxn ang="0">
                <a:pos x="157131" y="114300"/>
              </a:cxn>
              <a:cxn ang="0">
                <a:pos x="76962" y="25400"/>
              </a:cxn>
              <a:cxn ang="0">
                <a:pos x="80169" y="19050"/>
              </a:cxn>
              <a:cxn ang="0">
                <a:pos x="83376" y="28575"/>
              </a:cxn>
              <a:cxn ang="0">
                <a:pos x="86583" y="22225"/>
              </a:cxn>
              <a:cxn ang="0">
                <a:pos x="76962" y="22225"/>
              </a:cxn>
              <a:cxn ang="0">
                <a:pos x="76962" y="28575"/>
              </a:cxn>
              <a:cxn ang="0">
                <a:pos x="70549" y="69850"/>
              </a:cxn>
              <a:cxn ang="0">
                <a:pos x="92996" y="69850"/>
              </a:cxn>
              <a:cxn ang="0">
                <a:pos x="70549" y="47625"/>
              </a:cxn>
              <a:cxn ang="0">
                <a:pos x="28861" y="104775"/>
              </a:cxn>
              <a:cxn ang="0">
                <a:pos x="35274" y="98425"/>
              </a:cxn>
              <a:cxn ang="0">
                <a:pos x="80169" y="107950"/>
              </a:cxn>
              <a:cxn ang="0">
                <a:pos x="96203" y="101600"/>
              </a:cxn>
              <a:cxn ang="0">
                <a:pos x="112237" y="95250"/>
              </a:cxn>
              <a:cxn ang="0">
                <a:pos x="125064" y="101600"/>
              </a:cxn>
              <a:cxn ang="0">
                <a:pos x="147511" y="104775"/>
              </a:cxn>
              <a:cxn ang="0">
                <a:pos x="150718" y="88900"/>
              </a:cxn>
              <a:cxn ang="0">
                <a:pos x="22447" y="79375"/>
              </a:cxn>
              <a:cxn ang="0">
                <a:pos x="12827" y="98425"/>
              </a:cxn>
              <a:cxn ang="0">
                <a:pos x="28861" y="104775"/>
              </a:cxn>
              <a:cxn ang="0">
                <a:pos x="28861" y="117475"/>
              </a:cxn>
              <a:cxn ang="0">
                <a:pos x="134684" y="146050"/>
              </a:cxn>
              <a:cxn ang="0">
                <a:pos x="134684" y="117475"/>
              </a:cxn>
              <a:cxn ang="0">
                <a:pos x="115443" y="107950"/>
              </a:cxn>
              <a:cxn ang="0">
                <a:pos x="105823" y="111125"/>
              </a:cxn>
              <a:cxn ang="0">
                <a:pos x="92996" y="117475"/>
              </a:cxn>
              <a:cxn ang="0">
                <a:pos x="57722" y="107950"/>
              </a:cxn>
              <a:cxn ang="0">
                <a:pos x="35274" y="117475"/>
              </a:cxn>
            </a:cxnLst>
            <a:pathLst>
              <a:path w="50" h="49">
                <a:moveTo>
                  <a:pt x="46" y="37"/>
                </a:moveTo>
                <a:cubicBezTo>
                  <a:pt x="46" y="46"/>
                  <a:pt x="46" y="46"/>
                  <a:pt x="46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50" y="46"/>
                  <a:pt x="50" y="48"/>
                </a:cubicBezTo>
                <a:cubicBezTo>
                  <a:pt x="50" y="49"/>
                  <a:pt x="49" y="49"/>
                  <a:pt x="48" y="49"/>
                </a:cubicBezTo>
                <a:cubicBezTo>
                  <a:pt x="33" y="49"/>
                  <a:pt x="18" y="49"/>
                  <a:pt x="3" y="49"/>
                </a:cubicBezTo>
                <a:cubicBezTo>
                  <a:pt x="2" y="49"/>
                  <a:pt x="1" y="49"/>
                  <a:pt x="1" y="48"/>
                </a:cubicBezTo>
                <a:cubicBezTo>
                  <a:pt x="1" y="46"/>
                  <a:pt x="2" y="46"/>
                  <a:pt x="3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3" y="37"/>
                  <a:pt x="2" y="36"/>
                </a:cubicBezTo>
                <a:cubicBezTo>
                  <a:pt x="1" y="35"/>
                  <a:pt x="0" y="33"/>
                  <a:pt x="0" y="3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3" y="22"/>
                  <a:pt x="7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2" y="11"/>
                  <a:pt x="21" y="9"/>
                  <a:pt x="21" y="7"/>
                </a:cubicBezTo>
                <a:cubicBezTo>
                  <a:pt x="21" y="4"/>
                  <a:pt x="23" y="2"/>
                  <a:pt x="25" y="0"/>
                </a:cubicBezTo>
                <a:cubicBezTo>
                  <a:pt x="25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2"/>
                  <a:pt x="29" y="4"/>
                  <a:pt x="29" y="7"/>
                </a:cubicBezTo>
                <a:cubicBezTo>
                  <a:pt x="29" y="9"/>
                  <a:pt x="28" y="11"/>
                  <a:pt x="26" y="12"/>
                </a:cubicBezTo>
                <a:cubicBezTo>
                  <a:pt x="26" y="13"/>
                  <a:pt x="26" y="13"/>
                  <a:pt x="2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22"/>
                  <a:pt x="31" y="22"/>
                  <a:pt x="31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7" y="22"/>
                  <a:pt x="50" y="24"/>
                  <a:pt x="50" y="28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3"/>
                  <a:pt x="50" y="35"/>
                  <a:pt x="49" y="36"/>
                </a:cubicBezTo>
                <a:cubicBezTo>
                  <a:pt x="48" y="37"/>
                  <a:pt x="47" y="37"/>
                  <a:pt x="46" y="37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5" y="6"/>
                  <a:pt x="25" y="6"/>
                </a:cubicBezTo>
                <a:cubicBezTo>
                  <a:pt x="26" y="6"/>
                  <a:pt x="26" y="7"/>
                  <a:pt x="26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7" y="7"/>
                  <a:pt x="27" y="7"/>
                </a:cubicBezTo>
                <a:cubicBezTo>
                  <a:pt x="27" y="5"/>
                  <a:pt x="26" y="4"/>
                  <a:pt x="25" y="3"/>
                </a:cubicBezTo>
                <a:cubicBezTo>
                  <a:pt x="24" y="4"/>
                  <a:pt x="24" y="5"/>
                  <a:pt x="24" y="7"/>
                </a:cubicBezTo>
                <a:cubicBezTo>
                  <a:pt x="24" y="7"/>
                  <a:pt x="24" y="8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8"/>
                  <a:pt x="24" y="8"/>
                  <a:pt x="24" y="8"/>
                </a:cubicBezTo>
                <a:close/>
                <a:moveTo>
                  <a:pt x="22" y="22"/>
                </a:moveTo>
                <a:cubicBezTo>
                  <a:pt x="22" y="22"/>
                  <a:pt x="22" y="22"/>
                  <a:pt x="22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15"/>
                  <a:pt x="29" y="15"/>
                  <a:pt x="29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2"/>
                  <a:pt x="22" y="22"/>
                  <a:pt x="22" y="22"/>
                </a:cubicBezTo>
                <a:close/>
                <a:moveTo>
                  <a:pt x="9" y="33"/>
                </a:move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1" y="32"/>
                  <a:pt x="11" y="31"/>
                </a:cubicBezTo>
                <a:cubicBezTo>
                  <a:pt x="16" y="27"/>
                  <a:pt x="18" y="29"/>
                  <a:pt x="21" y="31"/>
                </a:cubicBezTo>
                <a:cubicBezTo>
                  <a:pt x="22" y="33"/>
                  <a:pt x="24" y="34"/>
                  <a:pt x="25" y="34"/>
                </a:cubicBezTo>
                <a:cubicBezTo>
                  <a:pt x="26" y="34"/>
                  <a:pt x="27" y="34"/>
                  <a:pt x="28" y="33"/>
                </a:cubicBezTo>
                <a:cubicBezTo>
                  <a:pt x="29" y="33"/>
                  <a:pt x="29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1" y="31"/>
                  <a:pt x="33" y="30"/>
                  <a:pt x="35" y="30"/>
                </a:cubicBezTo>
                <a:cubicBezTo>
                  <a:pt x="36" y="30"/>
                  <a:pt x="38" y="30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3"/>
                  <a:pt x="41" y="33"/>
                  <a:pt x="42" y="34"/>
                </a:cubicBezTo>
                <a:cubicBezTo>
                  <a:pt x="44" y="34"/>
                  <a:pt x="45" y="34"/>
                  <a:pt x="46" y="33"/>
                </a:cubicBezTo>
                <a:cubicBezTo>
                  <a:pt x="46" y="33"/>
                  <a:pt x="47" y="32"/>
                  <a:pt x="47" y="31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5" y="25"/>
                  <a:pt x="44" y="25"/>
                </a:cubicBezTo>
                <a:cubicBezTo>
                  <a:pt x="32" y="25"/>
                  <a:pt x="19" y="25"/>
                  <a:pt x="7" y="25"/>
                </a:cubicBezTo>
                <a:cubicBezTo>
                  <a:pt x="5" y="25"/>
                  <a:pt x="4" y="27"/>
                  <a:pt x="4" y="28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2"/>
                  <a:pt x="4" y="33"/>
                  <a:pt x="5" y="33"/>
                </a:cubicBezTo>
                <a:cubicBezTo>
                  <a:pt x="6" y="34"/>
                  <a:pt x="8" y="34"/>
                  <a:pt x="9" y="33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46"/>
                  <a:pt x="9" y="46"/>
                  <a:pt x="9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0" y="37"/>
                  <a:pt x="38" y="36"/>
                  <a:pt x="37" y="35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5" y="34"/>
                  <a:pt x="35" y="34"/>
                </a:cubicBezTo>
                <a:cubicBezTo>
                  <a:pt x="34" y="34"/>
                  <a:pt x="33" y="34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2" y="36"/>
                  <a:pt x="31" y="36"/>
                  <a:pt x="29" y="37"/>
                </a:cubicBezTo>
                <a:cubicBezTo>
                  <a:pt x="28" y="37"/>
                  <a:pt x="27" y="38"/>
                  <a:pt x="25" y="38"/>
                </a:cubicBezTo>
                <a:cubicBezTo>
                  <a:pt x="22" y="38"/>
                  <a:pt x="20" y="36"/>
                  <a:pt x="18" y="34"/>
                </a:cubicBezTo>
                <a:cubicBezTo>
                  <a:pt x="17" y="33"/>
                  <a:pt x="16" y="32"/>
                  <a:pt x="14" y="34"/>
                </a:cubicBezTo>
                <a:cubicBezTo>
                  <a:pt x="13" y="35"/>
                  <a:pt x="12" y="36"/>
                  <a:pt x="11" y="37"/>
                </a:cubicBezTo>
                <a:cubicBezTo>
                  <a:pt x="10" y="37"/>
                  <a:pt x="9" y="37"/>
                  <a:pt x="9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6" name="Freeform 83"/>
          <p:cNvSpPr>
            <a:spLocks noEditPoints="1"/>
          </p:cNvSpPr>
          <p:nvPr/>
        </p:nvSpPr>
        <p:spPr>
          <a:xfrm>
            <a:off x="3225800" y="2443163"/>
            <a:ext cx="155575" cy="161925"/>
          </a:xfrm>
          <a:custGeom>
            <a:avLst/>
            <a:gdLst/>
            <a:ahLst/>
            <a:cxnLst>
              <a:cxn ang="0">
                <a:pos x="79375" y="0"/>
              </a:cxn>
              <a:cxn ang="0">
                <a:pos x="127000" y="22225"/>
              </a:cxn>
              <a:cxn ang="0">
                <a:pos x="136525" y="111125"/>
              </a:cxn>
              <a:cxn ang="0">
                <a:pos x="104775" y="136525"/>
              </a:cxn>
              <a:cxn ang="0">
                <a:pos x="82550" y="158750"/>
              </a:cxn>
              <a:cxn ang="0">
                <a:pos x="73025" y="158750"/>
              </a:cxn>
              <a:cxn ang="0">
                <a:pos x="73025" y="158750"/>
              </a:cxn>
              <a:cxn ang="0">
                <a:pos x="73025" y="158750"/>
              </a:cxn>
              <a:cxn ang="0">
                <a:pos x="50800" y="136525"/>
              </a:cxn>
              <a:cxn ang="0">
                <a:pos x="19050" y="111125"/>
              </a:cxn>
              <a:cxn ang="0">
                <a:pos x="28575" y="22225"/>
              </a:cxn>
              <a:cxn ang="0">
                <a:pos x="79375" y="0"/>
              </a:cxn>
              <a:cxn ang="0">
                <a:pos x="79375" y="34925"/>
              </a:cxn>
              <a:cxn ang="0">
                <a:pos x="79375" y="34925"/>
              </a:cxn>
              <a:cxn ang="0">
                <a:pos x="101600" y="44450"/>
              </a:cxn>
              <a:cxn ang="0">
                <a:pos x="114300" y="69850"/>
              </a:cxn>
              <a:cxn ang="0">
                <a:pos x="101600" y="95250"/>
              </a:cxn>
              <a:cxn ang="0">
                <a:pos x="79375" y="104775"/>
              </a:cxn>
              <a:cxn ang="0">
                <a:pos x="53975" y="95250"/>
              </a:cxn>
              <a:cxn ang="0">
                <a:pos x="41275" y="69850"/>
              </a:cxn>
              <a:cxn ang="0">
                <a:pos x="53975" y="44450"/>
              </a:cxn>
              <a:cxn ang="0">
                <a:pos x="79375" y="34925"/>
              </a:cxn>
              <a:cxn ang="0">
                <a:pos x="98425" y="50800"/>
              </a:cxn>
              <a:cxn ang="0">
                <a:pos x="98425" y="50800"/>
              </a:cxn>
              <a:cxn ang="0">
                <a:pos x="79375" y="41275"/>
              </a:cxn>
              <a:cxn ang="0">
                <a:pos x="57150" y="50800"/>
              </a:cxn>
              <a:cxn ang="0">
                <a:pos x="50800" y="69850"/>
              </a:cxn>
              <a:cxn ang="0">
                <a:pos x="57150" y="88900"/>
              </a:cxn>
              <a:cxn ang="0">
                <a:pos x="79375" y="98425"/>
              </a:cxn>
              <a:cxn ang="0">
                <a:pos x="98425" y="88900"/>
              </a:cxn>
              <a:cxn ang="0">
                <a:pos x="104775" y="69850"/>
              </a:cxn>
              <a:cxn ang="0">
                <a:pos x="98425" y="50800"/>
              </a:cxn>
              <a:cxn ang="0">
                <a:pos x="117475" y="28575"/>
              </a:cxn>
              <a:cxn ang="0">
                <a:pos x="117475" y="28575"/>
              </a:cxn>
              <a:cxn ang="0">
                <a:pos x="79375" y="12700"/>
              </a:cxn>
              <a:cxn ang="0">
                <a:pos x="38100" y="28575"/>
              </a:cxn>
              <a:cxn ang="0">
                <a:pos x="28575" y="104775"/>
              </a:cxn>
              <a:cxn ang="0">
                <a:pos x="57150" y="123825"/>
              </a:cxn>
              <a:cxn ang="0">
                <a:pos x="60325" y="127000"/>
              </a:cxn>
              <a:cxn ang="0">
                <a:pos x="79375" y="146050"/>
              </a:cxn>
              <a:cxn ang="0">
                <a:pos x="95250" y="127000"/>
              </a:cxn>
              <a:cxn ang="0">
                <a:pos x="98425" y="123825"/>
              </a:cxn>
              <a:cxn ang="0">
                <a:pos x="127000" y="104775"/>
              </a:cxn>
              <a:cxn ang="0">
                <a:pos x="117475" y="28575"/>
              </a:cxn>
            </a:cxnLst>
            <a:pathLst>
              <a:path w="49" h="51">
                <a:moveTo>
                  <a:pt x="25" y="0"/>
                </a:moveTo>
                <a:cubicBezTo>
                  <a:pt x="31" y="0"/>
                  <a:pt x="36" y="3"/>
                  <a:pt x="40" y="7"/>
                </a:cubicBezTo>
                <a:cubicBezTo>
                  <a:pt x="48" y="14"/>
                  <a:pt x="49" y="26"/>
                  <a:pt x="43" y="35"/>
                </a:cubicBezTo>
                <a:cubicBezTo>
                  <a:pt x="40" y="38"/>
                  <a:pt x="37" y="41"/>
                  <a:pt x="33" y="43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1"/>
                  <a:pt x="24" y="51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43"/>
                  <a:pt x="16" y="43"/>
                  <a:pt x="16" y="43"/>
                </a:cubicBezTo>
                <a:cubicBezTo>
                  <a:pt x="12" y="41"/>
                  <a:pt x="9" y="38"/>
                  <a:pt x="6" y="35"/>
                </a:cubicBezTo>
                <a:cubicBezTo>
                  <a:pt x="0" y="26"/>
                  <a:pt x="1" y="14"/>
                  <a:pt x="9" y="7"/>
                </a:cubicBezTo>
                <a:cubicBezTo>
                  <a:pt x="13" y="3"/>
                  <a:pt x="18" y="0"/>
                  <a:pt x="25" y="0"/>
                </a:cubicBezTo>
                <a:close/>
                <a:moveTo>
                  <a:pt x="25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8" y="11"/>
                  <a:pt x="30" y="12"/>
                  <a:pt x="32" y="14"/>
                </a:cubicBezTo>
                <a:cubicBezTo>
                  <a:pt x="34" y="16"/>
                  <a:pt x="36" y="19"/>
                  <a:pt x="36" y="22"/>
                </a:cubicBezTo>
                <a:cubicBezTo>
                  <a:pt x="36" y="25"/>
                  <a:pt x="34" y="28"/>
                  <a:pt x="32" y="30"/>
                </a:cubicBezTo>
                <a:cubicBezTo>
                  <a:pt x="30" y="32"/>
                  <a:pt x="28" y="33"/>
                  <a:pt x="25" y="33"/>
                </a:cubicBezTo>
                <a:cubicBezTo>
                  <a:pt x="21" y="33"/>
                  <a:pt x="19" y="32"/>
                  <a:pt x="17" y="30"/>
                </a:cubicBezTo>
                <a:cubicBezTo>
                  <a:pt x="15" y="28"/>
                  <a:pt x="13" y="25"/>
                  <a:pt x="13" y="22"/>
                </a:cubicBezTo>
                <a:cubicBezTo>
                  <a:pt x="13" y="19"/>
                  <a:pt x="15" y="16"/>
                  <a:pt x="17" y="14"/>
                </a:cubicBezTo>
                <a:cubicBezTo>
                  <a:pt x="19" y="12"/>
                  <a:pt x="21" y="11"/>
                  <a:pt x="25" y="11"/>
                </a:cubicBezTo>
                <a:close/>
                <a:moveTo>
                  <a:pt x="31" y="16"/>
                </a:moveTo>
                <a:cubicBezTo>
                  <a:pt x="31" y="16"/>
                  <a:pt x="31" y="16"/>
                  <a:pt x="31" y="16"/>
                </a:cubicBezTo>
                <a:cubicBezTo>
                  <a:pt x="29" y="14"/>
                  <a:pt x="27" y="13"/>
                  <a:pt x="25" y="13"/>
                </a:cubicBezTo>
                <a:cubicBezTo>
                  <a:pt x="22" y="13"/>
                  <a:pt x="20" y="14"/>
                  <a:pt x="18" y="16"/>
                </a:cubicBezTo>
                <a:cubicBezTo>
                  <a:pt x="17" y="18"/>
                  <a:pt x="16" y="20"/>
                  <a:pt x="16" y="22"/>
                </a:cubicBezTo>
                <a:cubicBezTo>
                  <a:pt x="16" y="25"/>
                  <a:pt x="17" y="27"/>
                  <a:pt x="18" y="28"/>
                </a:cubicBezTo>
                <a:cubicBezTo>
                  <a:pt x="20" y="30"/>
                  <a:pt x="22" y="31"/>
                  <a:pt x="25" y="31"/>
                </a:cubicBezTo>
                <a:cubicBezTo>
                  <a:pt x="27" y="31"/>
                  <a:pt x="29" y="30"/>
                  <a:pt x="31" y="28"/>
                </a:cubicBezTo>
                <a:cubicBezTo>
                  <a:pt x="32" y="27"/>
                  <a:pt x="33" y="25"/>
                  <a:pt x="33" y="22"/>
                </a:cubicBezTo>
                <a:cubicBezTo>
                  <a:pt x="33" y="20"/>
                  <a:pt x="32" y="18"/>
                  <a:pt x="31" y="16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4" y="6"/>
                  <a:pt x="30" y="4"/>
                  <a:pt x="25" y="4"/>
                </a:cubicBezTo>
                <a:cubicBezTo>
                  <a:pt x="19" y="4"/>
                  <a:pt x="15" y="6"/>
                  <a:pt x="12" y="9"/>
                </a:cubicBezTo>
                <a:cubicBezTo>
                  <a:pt x="5" y="16"/>
                  <a:pt x="5" y="25"/>
                  <a:pt x="9" y="33"/>
                </a:cubicBezTo>
                <a:cubicBezTo>
                  <a:pt x="12" y="36"/>
                  <a:pt x="14" y="38"/>
                  <a:pt x="18" y="39"/>
                </a:cubicBezTo>
                <a:cubicBezTo>
                  <a:pt x="18" y="39"/>
                  <a:pt x="18" y="39"/>
                  <a:pt x="19" y="40"/>
                </a:cubicBezTo>
                <a:cubicBezTo>
                  <a:pt x="25" y="46"/>
                  <a:pt x="25" y="46"/>
                  <a:pt x="25" y="46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1" y="39"/>
                  <a:pt x="31" y="39"/>
                </a:cubicBezTo>
                <a:cubicBezTo>
                  <a:pt x="35" y="38"/>
                  <a:pt x="37" y="36"/>
                  <a:pt x="40" y="33"/>
                </a:cubicBezTo>
                <a:cubicBezTo>
                  <a:pt x="44" y="25"/>
                  <a:pt x="44" y="16"/>
                  <a:pt x="37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7" name="Freeform 84"/>
          <p:cNvSpPr>
            <a:spLocks noEditPoints="1"/>
          </p:cNvSpPr>
          <p:nvPr/>
        </p:nvSpPr>
        <p:spPr>
          <a:xfrm>
            <a:off x="1543050" y="2452688"/>
            <a:ext cx="161925" cy="139700"/>
          </a:xfrm>
          <a:custGeom>
            <a:avLst/>
            <a:gdLst/>
            <a:ahLst/>
            <a:cxnLst>
              <a:cxn ang="0">
                <a:pos x="66675" y="57150"/>
              </a:cxn>
              <a:cxn ang="0">
                <a:pos x="60325" y="22225"/>
              </a:cxn>
              <a:cxn ang="0">
                <a:pos x="41275" y="12700"/>
              </a:cxn>
              <a:cxn ang="0">
                <a:pos x="12700" y="41275"/>
              </a:cxn>
              <a:cxn ang="0">
                <a:pos x="6350" y="69850"/>
              </a:cxn>
              <a:cxn ang="0">
                <a:pos x="0" y="41275"/>
              </a:cxn>
              <a:cxn ang="0">
                <a:pos x="12700" y="12700"/>
              </a:cxn>
              <a:cxn ang="0">
                <a:pos x="66675" y="12700"/>
              </a:cxn>
              <a:cxn ang="0">
                <a:pos x="79375" y="41275"/>
              </a:cxn>
              <a:cxn ang="0">
                <a:pos x="146050" y="57150"/>
              </a:cxn>
              <a:cxn ang="0">
                <a:pos x="161925" y="69850"/>
              </a:cxn>
              <a:cxn ang="0">
                <a:pos x="155575" y="136525"/>
              </a:cxn>
              <a:cxn ang="0">
                <a:pos x="146050" y="139700"/>
              </a:cxn>
              <a:cxn ang="0">
                <a:pos x="57150" y="136525"/>
              </a:cxn>
              <a:cxn ang="0">
                <a:pos x="50800" y="69850"/>
              </a:cxn>
              <a:cxn ang="0">
                <a:pos x="57150" y="60325"/>
              </a:cxn>
              <a:cxn ang="0">
                <a:pos x="104775" y="101600"/>
              </a:cxn>
              <a:cxn ang="0">
                <a:pos x="104775" y="101600"/>
              </a:cxn>
              <a:cxn ang="0">
                <a:pos x="111125" y="98425"/>
              </a:cxn>
              <a:cxn ang="0">
                <a:pos x="111125" y="88900"/>
              </a:cxn>
              <a:cxn ang="0">
                <a:pos x="101600" y="88900"/>
              </a:cxn>
              <a:cxn ang="0">
                <a:pos x="101600" y="98425"/>
              </a:cxn>
              <a:cxn ang="0">
                <a:pos x="111125" y="107950"/>
              </a:cxn>
              <a:cxn ang="0">
                <a:pos x="111125" y="114300"/>
              </a:cxn>
              <a:cxn ang="0">
                <a:pos x="101600" y="114300"/>
              </a:cxn>
              <a:cxn ang="0">
                <a:pos x="95250" y="104775"/>
              </a:cxn>
              <a:cxn ang="0">
                <a:pos x="95250" y="82550"/>
              </a:cxn>
              <a:cxn ang="0">
                <a:pos x="117475" y="82550"/>
              </a:cxn>
              <a:cxn ang="0">
                <a:pos x="117475" y="104775"/>
              </a:cxn>
              <a:cxn ang="0">
                <a:pos x="146050" y="69850"/>
              </a:cxn>
              <a:cxn ang="0">
                <a:pos x="73025" y="69850"/>
              </a:cxn>
              <a:cxn ang="0">
                <a:pos x="73025" y="69850"/>
              </a:cxn>
              <a:cxn ang="0">
                <a:pos x="63500" y="69850"/>
              </a:cxn>
              <a:cxn ang="0">
                <a:pos x="63500" y="69850"/>
              </a:cxn>
              <a:cxn ang="0">
                <a:pos x="63500" y="127000"/>
              </a:cxn>
              <a:cxn ang="0">
                <a:pos x="146050" y="127000"/>
              </a:cxn>
              <a:cxn ang="0">
                <a:pos x="149225" y="127000"/>
              </a:cxn>
              <a:cxn ang="0">
                <a:pos x="149225" y="69850"/>
              </a:cxn>
              <a:cxn ang="0">
                <a:pos x="146050" y="69850"/>
              </a:cxn>
              <a:cxn ang="0">
                <a:pos x="155575" y="136525"/>
              </a:cxn>
              <a:cxn ang="0">
                <a:pos x="155575" y="136525"/>
              </a:cxn>
            </a:cxnLst>
            <a:pathLst>
              <a:path w="51" h="44">
                <a:moveTo>
                  <a:pt x="21" y="18"/>
                </a:moveTo>
                <a:cubicBezTo>
                  <a:pt x="21" y="18"/>
                  <a:pt x="21" y="18"/>
                  <a:pt x="21" y="18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0"/>
                  <a:pt x="20" y="8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7" y="5"/>
                  <a:pt x="15" y="4"/>
                  <a:pt x="13" y="4"/>
                </a:cubicBezTo>
                <a:cubicBezTo>
                  <a:pt x="10" y="4"/>
                  <a:pt x="8" y="5"/>
                  <a:pt x="7" y="7"/>
                </a:cubicBezTo>
                <a:cubicBezTo>
                  <a:pt x="5" y="8"/>
                  <a:pt x="4" y="10"/>
                  <a:pt x="4" y="13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3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6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2"/>
                  <a:pt x="9" y="0"/>
                  <a:pt x="13" y="0"/>
                </a:cubicBezTo>
                <a:cubicBezTo>
                  <a:pt x="16" y="0"/>
                  <a:pt x="19" y="2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4" y="6"/>
                  <a:pt x="25" y="9"/>
                  <a:pt x="25" y="13"/>
                </a:cubicBezTo>
                <a:cubicBezTo>
                  <a:pt x="25" y="18"/>
                  <a:pt x="25" y="18"/>
                  <a:pt x="2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8"/>
                  <a:pt x="49" y="19"/>
                </a:cubicBezTo>
                <a:cubicBezTo>
                  <a:pt x="50" y="20"/>
                  <a:pt x="51" y="21"/>
                  <a:pt x="51" y="22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41"/>
                  <a:pt x="50" y="42"/>
                  <a:pt x="49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4"/>
                  <a:pt x="47" y="44"/>
                  <a:pt x="46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19" y="44"/>
                  <a:pt x="18" y="44"/>
                  <a:pt x="18" y="43"/>
                </a:cubicBezTo>
                <a:cubicBezTo>
                  <a:pt x="17" y="42"/>
                  <a:pt x="16" y="41"/>
                  <a:pt x="16" y="39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1"/>
                  <a:pt x="17" y="20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9" y="18"/>
                  <a:pt x="21" y="18"/>
                </a:cubicBezTo>
                <a:close/>
                <a:moveTo>
                  <a:pt x="33" y="32"/>
                </a:move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5" y="31"/>
                  <a:pt x="35" y="31"/>
                </a:cubicBezTo>
                <a:cubicBezTo>
                  <a:pt x="35" y="30"/>
                  <a:pt x="36" y="30"/>
                  <a:pt x="36" y="29"/>
                </a:cubicBezTo>
                <a:cubicBezTo>
                  <a:pt x="36" y="29"/>
                  <a:pt x="35" y="28"/>
                  <a:pt x="35" y="28"/>
                </a:cubicBezTo>
                <a:cubicBezTo>
                  <a:pt x="35" y="27"/>
                  <a:pt x="34" y="27"/>
                  <a:pt x="33" y="27"/>
                </a:cubicBezTo>
                <a:cubicBezTo>
                  <a:pt x="33" y="27"/>
                  <a:pt x="32" y="27"/>
                  <a:pt x="32" y="28"/>
                </a:cubicBezTo>
                <a:cubicBezTo>
                  <a:pt x="31" y="28"/>
                  <a:pt x="31" y="29"/>
                  <a:pt x="31" y="29"/>
                </a:cubicBezTo>
                <a:cubicBezTo>
                  <a:pt x="31" y="30"/>
                  <a:pt x="31" y="30"/>
                  <a:pt x="32" y="31"/>
                </a:cubicBezTo>
                <a:cubicBezTo>
                  <a:pt x="32" y="31"/>
                  <a:pt x="33" y="32"/>
                  <a:pt x="33" y="32"/>
                </a:cubicBezTo>
                <a:close/>
                <a:moveTo>
                  <a:pt x="35" y="34"/>
                </a:moveTo>
                <a:cubicBezTo>
                  <a:pt x="35" y="34"/>
                  <a:pt x="35" y="34"/>
                  <a:pt x="35" y="34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7"/>
                  <a:pt x="34" y="37"/>
                  <a:pt x="33" y="37"/>
                </a:cubicBezTo>
                <a:cubicBezTo>
                  <a:pt x="33" y="37"/>
                  <a:pt x="32" y="37"/>
                  <a:pt x="32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31" y="34"/>
                  <a:pt x="31" y="33"/>
                  <a:pt x="30" y="33"/>
                </a:cubicBezTo>
                <a:cubicBezTo>
                  <a:pt x="29" y="32"/>
                  <a:pt x="29" y="31"/>
                  <a:pt x="29" y="29"/>
                </a:cubicBezTo>
                <a:cubicBezTo>
                  <a:pt x="29" y="28"/>
                  <a:pt x="29" y="27"/>
                  <a:pt x="30" y="26"/>
                </a:cubicBezTo>
                <a:cubicBezTo>
                  <a:pt x="31" y="25"/>
                  <a:pt x="32" y="25"/>
                  <a:pt x="33" y="25"/>
                </a:cubicBezTo>
                <a:cubicBezTo>
                  <a:pt x="35" y="25"/>
                  <a:pt x="36" y="25"/>
                  <a:pt x="37" y="26"/>
                </a:cubicBezTo>
                <a:cubicBezTo>
                  <a:pt x="38" y="27"/>
                  <a:pt x="38" y="28"/>
                  <a:pt x="38" y="29"/>
                </a:cubicBezTo>
                <a:cubicBezTo>
                  <a:pt x="38" y="31"/>
                  <a:pt x="38" y="32"/>
                  <a:pt x="37" y="33"/>
                </a:cubicBezTo>
                <a:cubicBezTo>
                  <a:pt x="36" y="33"/>
                  <a:pt x="35" y="34"/>
                  <a:pt x="35" y="34"/>
                </a:cubicBezTo>
                <a:close/>
                <a:moveTo>
                  <a:pt x="46" y="22"/>
                </a:moveTo>
                <a:cubicBezTo>
                  <a:pt x="46" y="22"/>
                  <a:pt x="46" y="22"/>
                  <a:pt x="46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39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49" y="43"/>
                </a:moveTo>
                <a:cubicBezTo>
                  <a:pt x="49" y="43"/>
                  <a:pt x="49" y="43"/>
                  <a:pt x="49" y="43"/>
                </a:cubicBezTo>
                <a:cubicBezTo>
                  <a:pt x="48" y="44"/>
                  <a:pt x="47" y="43"/>
                  <a:pt x="47" y="43"/>
                </a:cubicBezTo>
                <a:cubicBezTo>
                  <a:pt x="49" y="43"/>
                  <a:pt x="49" y="43"/>
                  <a:pt x="49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8" name="Freeform 85"/>
          <p:cNvSpPr>
            <a:spLocks noEditPoints="1"/>
          </p:cNvSpPr>
          <p:nvPr/>
        </p:nvSpPr>
        <p:spPr>
          <a:xfrm>
            <a:off x="1296988" y="2452688"/>
            <a:ext cx="111125" cy="139700"/>
          </a:xfrm>
          <a:custGeom>
            <a:avLst/>
            <a:gdLst/>
            <a:ahLst/>
            <a:cxnLst>
              <a:cxn ang="0">
                <a:pos x="15875" y="57150"/>
              </a:cxn>
              <a:cxn ang="0">
                <a:pos x="28575" y="12700"/>
              </a:cxn>
              <a:cxn ang="0">
                <a:pos x="57150" y="0"/>
              </a:cxn>
              <a:cxn ang="0">
                <a:pos x="95250" y="41275"/>
              </a:cxn>
              <a:cxn ang="0">
                <a:pos x="95250" y="57150"/>
              </a:cxn>
              <a:cxn ang="0">
                <a:pos x="111125" y="69850"/>
              </a:cxn>
              <a:cxn ang="0">
                <a:pos x="107950" y="136525"/>
              </a:cxn>
              <a:cxn ang="0">
                <a:pos x="95250" y="139700"/>
              </a:cxn>
              <a:cxn ang="0">
                <a:pos x="6350" y="136525"/>
              </a:cxn>
              <a:cxn ang="0">
                <a:pos x="0" y="69850"/>
              </a:cxn>
              <a:cxn ang="0">
                <a:pos x="6350" y="60325"/>
              </a:cxn>
              <a:cxn ang="0">
                <a:pos x="57150" y="101600"/>
              </a:cxn>
              <a:cxn ang="0">
                <a:pos x="57150" y="101600"/>
              </a:cxn>
              <a:cxn ang="0">
                <a:pos x="60325" y="98425"/>
              </a:cxn>
              <a:cxn ang="0">
                <a:pos x="60325" y="88900"/>
              </a:cxn>
              <a:cxn ang="0">
                <a:pos x="50800" y="88900"/>
              </a:cxn>
              <a:cxn ang="0">
                <a:pos x="50800" y="98425"/>
              </a:cxn>
              <a:cxn ang="0">
                <a:pos x="60325" y="107950"/>
              </a:cxn>
              <a:cxn ang="0">
                <a:pos x="60325" y="114300"/>
              </a:cxn>
              <a:cxn ang="0">
                <a:pos x="53975" y="114300"/>
              </a:cxn>
              <a:cxn ang="0">
                <a:pos x="44450" y="104775"/>
              </a:cxn>
              <a:cxn ang="0">
                <a:pos x="44450" y="82550"/>
              </a:cxn>
              <a:cxn ang="0">
                <a:pos x="66675" y="82550"/>
              </a:cxn>
              <a:cxn ang="0">
                <a:pos x="66675" y="104775"/>
              </a:cxn>
              <a:cxn ang="0">
                <a:pos x="28575" y="57150"/>
              </a:cxn>
              <a:cxn ang="0">
                <a:pos x="82550" y="57150"/>
              </a:cxn>
              <a:cxn ang="0">
                <a:pos x="76200" y="22225"/>
              </a:cxn>
              <a:cxn ang="0">
                <a:pos x="38100" y="22225"/>
              </a:cxn>
              <a:cxn ang="0">
                <a:pos x="28575" y="41275"/>
              </a:cxn>
              <a:cxn ang="0">
                <a:pos x="95250" y="69850"/>
              </a:cxn>
              <a:cxn ang="0">
                <a:pos x="88900" y="69850"/>
              </a:cxn>
              <a:cxn ang="0">
                <a:pos x="88900" y="69850"/>
              </a:cxn>
              <a:cxn ang="0">
                <a:pos x="22225" y="69850"/>
              </a:cxn>
              <a:cxn ang="0">
                <a:pos x="15875" y="69850"/>
              </a:cxn>
              <a:cxn ang="0">
                <a:pos x="15875" y="69850"/>
              </a:cxn>
              <a:cxn ang="0">
                <a:pos x="12700" y="123825"/>
              </a:cxn>
              <a:cxn ang="0">
                <a:pos x="15875" y="127000"/>
              </a:cxn>
              <a:cxn ang="0">
                <a:pos x="98425" y="127000"/>
              </a:cxn>
              <a:cxn ang="0">
                <a:pos x="98425" y="123825"/>
              </a:cxn>
              <a:cxn ang="0">
                <a:pos x="98425" y="69850"/>
              </a:cxn>
              <a:cxn ang="0">
                <a:pos x="104775" y="136525"/>
              </a:cxn>
              <a:cxn ang="0">
                <a:pos x="98425" y="136525"/>
              </a:cxn>
            </a:cxnLst>
            <a:pathLst>
              <a:path w="35" h="44">
                <a:moveTo>
                  <a:pt x="5" y="18"/>
                </a:moveTo>
                <a:cubicBezTo>
                  <a:pt x="5" y="18"/>
                  <a:pt x="5" y="18"/>
                  <a:pt x="5" y="18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9"/>
                  <a:pt x="7" y="6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11" y="2"/>
                  <a:pt x="14" y="0"/>
                  <a:pt x="18" y="0"/>
                </a:cubicBezTo>
                <a:cubicBezTo>
                  <a:pt x="21" y="0"/>
                  <a:pt x="24" y="2"/>
                  <a:pt x="26" y="4"/>
                </a:cubicBezTo>
                <a:cubicBezTo>
                  <a:pt x="29" y="6"/>
                  <a:pt x="30" y="9"/>
                  <a:pt x="30" y="13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2" y="18"/>
                  <a:pt x="33" y="18"/>
                  <a:pt x="34" y="19"/>
                </a:cubicBezTo>
                <a:cubicBezTo>
                  <a:pt x="34" y="20"/>
                  <a:pt x="35" y="21"/>
                  <a:pt x="35" y="22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1"/>
                  <a:pt x="34" y="42"/>
                  <a:pt x="34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2" y="44"/>
                  <a:pt x="30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4" y="44"/>
                  <a:pt x="3" y="44"/>
                  <a:pt x="2" y="43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1" y="20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8"/>
                  <a:pt x="4" y="18"/>
                  <a:pt x="5" y="18"/>
                </a:cubicBezTo>
                <a:close/>
                <a:moveTo>
                  <a:pt x="18" y="32"/>
                </a:move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9" y="31"/>
                  <a:pt x="19" y="31"/>
                </a:cubicBezTo>
                <a:cubicBezTo>
                  <a:pt x="20" y="30"/>
                  <a:pt x="20" y="30"/>
                  <a:pt x="20" y="29"/>
                </a:cubicBezTo>
                <a:cubicBezTo>
                  <a:pt x="20" y="29"/>
                  <a:pt x="20" y="28"/>
                  <a:pt x="19" y="28"/>
                </a:cubicBezTo>
                <a:cubicBezTo>
                  <a:pt x="19" y="27"/>
                  <a:pt x="18" y="27"/>
                  <a:pt x="18" y="27"/>
                </a:cubicBezTo>
                <a:cubicBezTo>
                  <a:pt x="17" y="27"/>
                  <a:pt x="17" y="27"/>
                  <a:pt x="16" y="28"/>
                </a:cubicBezTo>
                <a:cubicBezTo>
                  <a:pt x="16" y="28"/>
                  <a:pt x="15" y="29"/>
                  <a:pt x="15" y="29"/>
                </a:cubicBezTo>
                <a:cubicBezTo>
                  <a:pt x="15" y="30"/>
                  <a:pt x="16" y="30"/>
                  <a:pt x="16" y="31"/>
                </a:cubicBezTo>
                <a:cubicBezTo>
                  <a:pt x="16" y="31"/>
                  <a:pt x="17" y="32"/>
                  <a:pt x="18" y="32"/>
                </a:cubicBezTo>
                <a:close/>
                <a:moveTo>
                  <a:pt x="19" y="34"/>
                </a:moveTo>
                <a:cubicBezTo>
                  <a:pt x="19" y="34"/>
                  <a:pt x="19" y="34"/>
                  <a:pt x="19" y="34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7"/>
                  <a:pt x="18" y="37"/>
                  <a:pt x="18" y="37"/>
                </a:cubicBezTo>
                <a:cubicBezTo>
                  <a:pt x="17" y="37"/>
                  <a:pt x="17" y="37"/>
                  <a:pt x="17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4" y="33"/>
                </a:cubicBezTo>
                <a:cubicBezTo>
                  <a:pt x="14" y="32"/>
                  <a:pt x="13" y="31"/>
                  <a:pt x="13" y="29"/>
                </a:cubicBezTo>
                <a:cubicBezTo>
                  <a:pt x="13" y="28"/>
                  <a:pt x="14" y="27"/>
                  <a:pt x="14" y="26"/>
                </a:cubicBezTo>
                <a:cubicBezTo>
                  <a:pt x="15" y="25"/>
                  <a:pt x="16" y="25"/>
                  <a:pt x="18" y="25"/>
                </a:cubicBezTo>
                <a:cubicBezTo>
                  <a:pt x="19" y="25"/>
                  <a:pt x="20" y="25"/>
                  <a:pt x="21" y="26"/>
                </a:cubicBezTo>
                <a:cubicBezTo>
                  <a:pt x="22" y="27"/>
                  <a:pt x="22" y="28"/>
                  <a:pt x="22" y="29"/>
                </a:cubicBezTo>
                <a:cubicBezTo>
                  <a:pt x="22" y="31"/>
                  <a:pt x="22" y="32"/>
                  <a:pt x="21" y="33"/>
                </a:cubicBezTo>
                <a:cubicBezTo>
                  <a:pt x="20" y="33"/>
                  <a:pt x="20" y="34"/>
                  <a:pt x="19" y="34"/>
                </a:cubicBezTo>
                <a:close/>
                <a:moveTo>
                  <a:pt x="9" y="18"/>
                </a:moveTo>
                <a:cubicBezTo>
                  <a:pt x="9" y="18"/>
                  <a:pt x="9" y="18"/>
                  <a:pt x="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0"/>
                  <a:pt x="25" y="8"/>
                  <a:pt x="24" y="7"/>
                </a:cubicBezTo>
                <a:cubicBezTo>
                  <a:pt x="22" y="5"/>
                  <a:pt x="20" y="4"/>
                  <a:pt x="18" y="4"/>
                </a:cubicBezTo>
                <a:cubicBezTo>
                  <a:pt x="15" y="4"/>
                  <a:pt x="13" y="5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8"/>
                  <a:pt x="9" y="10"/>
                  <a:pt x="9" y="13"/>
                </a:cubicBezTo>
                <a:cubicBezTo>
                  <a:pt x="9" y="18"/>
                  <a:pt x="9" y="18"/>
                  <a:pt x="9" y="18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40"/>
                  <a:pt x="4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1" y="40"/>
                  <a:pt x="31" y="39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0" y="22"/>
                </a:cubicBezTo>
                <a:close/>
                <a:moveTo>
                  <a:pt x="33" y="43"/>
                </a:move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2" y="43"/>
                  <a:pt x="31" y="43"/>
                </a:cubicBezTo>
                <a:cubicBezTo>
                  <a:pt x="33" y="43"/>
                  <a:pt x="33" y="43"/>
                  <a:pt x="33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29" name="Freeform 86"/>
          <p:cNvSpPr>
            <a:spLocks noEditPoints="1"/>
          </p:cNvSpPr>
          <p:nvPr/>
        </p:nvSpPr>
        <p:spPr>
          <a:xfrm>
            <a:off x="3505200" y="1812925"/>
            <a:ext cx="160338" cy="146050"/>
          </a:xfrm>
          <a:custGeom>
            <a:avLst/>
            <a:gdLst/>
            <a:ahLst/>
            <a:cxnLst>
              <a:cxn ang="0">
                <a:pos x="54515" y="57150"/>
              </a:cxn>
              <a:cxn ang="0">
                <a:pos x="51308" y="73025"/>
              </a:cxn>
              <a:cxn ang="0">
                <a:pos x="32068" y="69850"/>
              </a:cxn>
              <a:cxn ang="0">
                <a:pos x="32068" y="57150"/>
              </a:cxn>
              <a:cxn ang="0">
                <a:pos x="38481" y="41275"/>
              </a:cxn>
              <a:cxn ang="0">
                <a:pos x="48101" y="44450"/>
              </a:cxn>
              <a:cxn ang="0">
                <a:pos x="44895" y="47625"/>
              </a:cxn>
              <a:cxn ang="0">
                <a:pos x="80169" y="0"/>
              </a:cxn>
              <a:cxn ang="0">
                <a:pos x="160338" y="69850"/>
              </a:cxn>
              <a:cxn ang="0">
                <a:pos x="60928" y="136525"/>
              </a:cxn>
              <a:cxn ang="0">
                <a:pos x="22447" y="146050"/>
              </a:cxn>
              <a:cxn ang="0">
                <a:pos x="12827" y="136525"/>
              </a:cxn>
              <a:cxn ang="0">
                <a:pos x="6414" y="95250"/>
              </a:cxn>
              <a:cxn ang="0">
                <a:pos x="80169" y="0"/>
              </a:cxn>
              <a:cxn ang="0">
                <a:pos x="80169" y="12700"/>
              </a:cxn>
              <a:cxn ang="0">
                <a:pos x="16034" y="88900"/>
              </a:cxn>
              <a:cxn ang="0">
                <a:pos x="25654" y="130175"/>
              </a:cxn>
              <a:cxn ang="0">
                <a:pos x="64135" y="127000"/>
              </a:cxn>
              <a:cxn ang="0">
                <a:pos x="150718" y="69850"/>
              </a:cxn>
              <a:cxn ang="0">
                <a:pos x="105823" y="85725"/>
              </a:cxn>
              <a:cxn ang="0">
                <a:pos x="102616" y="95250"/>
              </a:cxn>
              <a:cxn ang="0">
                <a:pos x="89789" y="101600"/>
              </a:cxn>
              <a:cxn ang="0">
                <a:pos x="96203" y="95250"/>
              </a:cxn>
              <a:cxn ang="0">
                <a:pos x="96203" y="88900"/>
              </a:cxn>
              <a:cxn ang="0">
                <a:pos x="83376" y="85725"/>
              </a:cxn>
              <a:cxn ang="0">
                <a:pos x="86583" y="66675"/>
              </a:cxn>
              <a:cxn ang="0">
                <a:pos x="105823" y="69850"/>
              </a:cxn>
              <a:cxn ang="0">
                <a:pos x="105823" y="85725"/>
              </a:cxn>
              <a:cxn ang="0">
                <a:pos x="128270" y="85725"/>
              </a:cxn>
              <a:cxn ang="0">
                <a:pos x="125064" y="101600"/>
              </a:cxn>
              <a:cxn ang="0">
                <a:pos x="115443" y="95250"/>
              </a:cxn>
              <a:cxn ang="0">
                <a:pos x="118650" y="95250"/>
              </a:cxn>
              <a:cxn ang="0">
                <a:pos x="121857" y="88900"/>
              </a:cxn>
              <a:cxn ang="0">
                <a:pos x="109030" y="85725"/>
              </a:cxn>
              <a:cxn ang="0">
                <a:pos x="112237" y="66675"/>
              </a:cxn>
              <a:cxn ang="0">
                <a:pos x="128270" y="69850"/>
              </a:cxn>
              <a:cxn ang="0">
                <a:pos x="57722" y="57150"/>
              </a:cxn>
              <a:cxn ang="0">
                <a:pos x="60928" y="44450"/>
              </a:cxn>
              <a:cxn ang="0">
                <a:pos x="67342" y="38100"/>
              </a:cxn>
              <a:cxn ang="0">
                <a:pos x="67342" y="47625"/>
              </a:cxn>
              <a:cxn ang="0">
                <a:pos x="64135" y="53975"/>
              </a:cxn>
              <a:cxn ang="0">
                <a:pos x="80169" y="57150"/>
              </a:cxn>
              <a:cxn ang="0">
                <a:pos x="73755" y="73025"/>
              </a:cxn>
              <a:cxn ang="0">
                <a:pos x="57722" y="69850"/>
              </a:cxn>
            </a:cxnLst>
            <a:pathLst>
              <a:path w="50" h="46">
                <a:moveTo>
                  <a:pt x="13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7" y="17"/>
                  <a:pt x="17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3"/>
                  <a:pt x="10" y="23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10" y="19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6"/>
                  <a:pt x="11" y="15"/>
                  <a:pt x="11" y="14"/>
                </a:cubicBezTo>
                <a:cubicBezTo>
                  <a:pt x="11" y="14"/>
                  <a:pt x="12" y="13"/>
                  <a:pt x="12" y="13"/>
                </a:cubicBezTo>
                <a:cubicBezTo>
                  <a:pt x="13" y="13"/>
                  <a:pt x="13" y="12"/>
                  <a:pt x="14" y="12"/>
                </a:cubicBezTo>
                <a:cubicBezTo>
                  <a:pt x="14" y="12"/>
                  <a:pt x="15" y="12"/>
                  <a:pt x="15" y="13"/>
                </a:cubicBezTo>
                <a:cubicBezTo>
                  <a:pt x="15" y="13"/>
                  <a:pt x="15" y="14"/>
                  <a:pt x="15" y="14"/>
                </a:cubicBezTo>
                <a:cubicBezTo>
                  <a:pt x="14" y="14"/>
                  <a:pt x="14" y="14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6"/>
                  <a:pt x="13" y="16"/>
                  <a:pt x="13" y="17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2" y="0"/>
                  <a:pt x="39" y="3"/>
                  <a:pt x="43" y="7"/>
                </a:cubicBezTo>
                <a:cubicBezTo>
                  <a:pt x="48" y="11"/>
                  <a:pt x="50" y="16"/>
                  <a:pt x="50" y="22"/>
                </a:cubicBezTo>
                <a:cubicBezTo>
                  <a:pt x="50" y="28"/>
                  <a:pt x="48" y="34"/>
                  <a:pt x="43" y="38"/>
                </a:cubicBezTo>
                <a:cubicBezTo>
                  <a:pt x="39" y="42"/>
                  <a:pt x="32" y="44"/>
                  <a:pt x="25" y="44"/>
                </a:cubicBezTo>
                <a:cubicBezTo>
                  <a:pt x="23" y="44"/>
                  <a:pt x="21" y="44"/>
                  <a:pt x="19" y="43"/>
                </a:cubicBezTo>
                <a:cubicBezTo>
                  <a:pt x="18" y="43"/>
                  <a:pt x="16" y="43"/>
                  <a:pt x="15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5" y="45"/>
                </a:cubicBezTo>
                <a:cubicBezTo>
                  <a:pt x="4" y="45"/>
                  <a:pt x="4" y="44"/>
                  <a:pt x="4" y="43"/>
                </a:cubicBezTo>
                <a:cubicBezTo>
                  <a:pt x="4" y="43"/>
                  <a:pt x="4" y="42"/>
                  <a:pt x="4" y="42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3"/>
                  <a:pt x="3" y="32"/>
                  <a:pt x="2" y="30"/>
                </a:cubicBezTo>
                <a:cubicBezTo>
                  <a:pt x="1" y="27"/>
                  <a:pt x="0" y="25"/>
                  <a:pt x="0" y="22"/>
                </a:cubicBezTo>
                <a:cubicBezTo>
                  <a:pt x="0" y="16"/>
                  <a:pt x="3" y="11"/>
                  <a:pt x="8" y="7"/>
                </a:cubicBezTo>
                <a:cubicBezTo>
                  <a:pt x="12" y="3"/>
                  <a:pt x="19" y="0"/>
                  <a:pt x="25" y="0"/>
                </a:cubicBezTo>
                <a:close/>
                <a:moveTo>
                  <a:pt x="41" y="10"/>
                </a:moveTo>
                <a:cubicBezTo>
                  <a:pt x="41" y="10"/>
                  <a:pt x="41" y="10"/>
                  <a:pt x="41" y="10"/>
                </a:cubicBezTo>
                <a:cubicBezTo>
                  <a:pt x="37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7" y="13"/>
                  <a:pt x="4" y="17"/>
                  <a:pt x="4" y="22"/>
                </a:cubicBezTo>
                <a:cubicBezTo>
                  <a:pt x="4" y="24"/>
                  <a:pt x="5" y="26"/>
                  <a:pt x="5" y="28"/>
                </a:cubicBezTo>
                <a:cubicBezTo>
                  <a:pt x="6" y="30"/>
                  <a:pt x="7" y="32"/>
                  <a:pt x="9" y="33"/>
                </a:cubicBezTo>
                <a:cubicBezTo>
                  <a:pt x="9" y="34"/>
                  <a:pt x="9" y="34"/>
                  <a:pt x="9" y="35"/>
                </a:cubicBezTo>
                <a:cubicBezTo>
                  <a:pt x="8" y="41"/>
                  <a:pt x="8" y="41"/>
                  <a:pt x="8" y="41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5" y="38"/>
                  <a:pt x="15" y="38"/>
                </a:cubicBezTo>
                <a:cubicBezTo>
                  <a:pt x="17" y="39"/>
                  <a:pt x="18" y="39"/>
                  <a:pt x="20" y="40"/>
                </a:cubicBezTo>
                <a:cubicBezTo>
                  <a:pt x="22" y="40"/>
                  <a:pt x="24" y="40"/>
                  <a:pt x="25" y="40"/>
                </a:cubicBezTo>
                <a:cubicBezTo>
                  <a:pt x="31" y="40"/>
                  <a:pt x="37" y="38"/>
                  <a:pt x="41" y="35"/>
                </a:cubicBezTo>
                <a:cubicBezTo>
                  <a:pt x="44" y="32"/>
                  <a:pt x="47" y="27"/>
                  <a:pt x="47" y="22"/>
                </a:cubicBezTo>
                <a:cubicBezTo>
                  <a:pt x="47" y="17"/>
                  <a:pt x="44" y="13"/>
                  <a:pt x="41" y="10"/>
                </a:cubicBezTo>
                <a:close/>
                <a:moveTo>
                  <a:pt x="33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8"/>
                  <a:pt x="33" y="29"/>
                </a:cubicBezTo>
                <a:cubicBezTo>
                  <a:pt x="33" y="29"/>
                  <a:pt x="32" y="30"/>
                  <a:pt x="32" y="30"/>
                </a:cubicBezTo>
                <a:cubicBezTo>
                  <a:pt x="32" y="31"/>
                  <a:pt x="32" y="31"/>
                  <a:pt x="31" y="32"/>
                </a:cubicBezTo>
                <a:cubicBezTo>
                  <a:pt x="31" y="32"/>
                  <a:pt x="30" y="32"/>
                  <a:pt x="30" y="33"/>
                </a:cubicBezTo>
                <a:cubicBezTo>
                  <a:pt x="29" y="33"/>
                  <a:pt x="28" y="33"/>
                  <a:pt x="28" y="32"/>
                </a:cubicBezTo>
                <a:cubicBezTo>
                  <a:pt x="28" y="31"/>
                  <a:pt x="28" y="31"/>
                  <a:pt x="29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29"/>
                  <a:pt x="30" y="29"/>
                </a:cubicBezTo>
                <a:cubicBezTo>
                  <a:pt x="30" y="29"/>
                  <a:pt x="30" y="29"/>
                  <a:pt x="30" y="28"/>
                </a:cubicBezTo>
                <a:cubicBezTo>
                  <a:pt x="30" y="28"/>
                  <a:pt x="30" y="28"/>
                  <a:pt x="31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6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4"/>
                  <a:pt x="33" y="25"/>
                  <a:pt x="33" y="27"/>
                </a:cubicBezTo>
                <a:cubicBezTo>
                  <a:pt x="33" y="27"/>
                  <a:pt x="33" y="27"/>
                  <a:pt x="33" y="27"/>
                </a:cubicBezTo>
                <a:close/>
                <a:moveTo>
                  <a:pt x="40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8"/>
                  <a:pt x="40" y="29"/>
                </a:cubicBezTo>
                <a:cubicBezTo>
                  <a:pt x="40" y="29"/>
                  <a:pt x="40" y="30"/>
                  <a:pt x="40" y="30"/>
                </a:cubicBezTo>
                <a:cubicBezTo>
                  <a:pt x="40" y="31"/>
                  <a:pt x="39" y="31"/>
                  <a:pt x="39" y="32"/>
                </a:cubicBezTo>
                <a:cubicBezTo>
                  <a:pt x="38" y="32"/>
                  <a:pt x="38" y="32"/>
                  <a:pt x="37" y="33"/>
                </a:cubicBezTo>
                <a:cubicBezTo>
                  <a:pt x="37" y="33"/>
                  <a:pt x="36" y="33"/>
                  <a:pt x="36" y="32"/>
                </a:cubicBezTo>
                <a:cubicBezTo>
                  <a:pt x="35" y="31"/>
                  <a:pt x="36" y="31"/>
                  <a:pt x="36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29"/>
                  <a:pt x="38" y="29"/>
                </a:cubicBezTo>
                <a:cubicBezTo>
                  <a:pt x="38" y="29"/>
                  <a:pt x="38" y="29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28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40" y="21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4"/>
                  <a:pt x="40" y="25"/>
                  <a:pt x="40" y="27"/>
                </a:cubicBezTo>
                <a:cubicBezTo>
                  <a:pt x="40" y="27"/>
                  <a:pt x="40" y="27"/>
                  <a:pt x="40" y="27"/>
                </a:cubicBezTo>
                <a:close/>
                <a:moveTo>
                  <a:pt x="18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6"/>
                  <a:pt x="18" y="15"/>
                  <a:pt x="19" y="14"/>
                </a:cubicBezTo>
                <a:cubicBezTo>
                  <a:pt x="19" y="14"/>
                  <a:pt x="19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2"/>
                  <a:pt x="21" y="12"/>
                  <a:pt x="21" y="12"/>
                </a:cubicBezTo>
                <a:cubicBezTo>
                  <a:pt x="22" y="12"/>
                  <a:pt x="22" y="12"/>
                  <a:pt x="23" y="13"/>
                </a:cubicBezTo>
                <a:cubicBezTo>
                  <a:pt x="23" y="13"/>
                  <a:pt x="23" y="14"/>
                  <a:pt x="22" y="14"/>
                </a:cubicBezTo>
                <a:cubicBezTo>
                  <a:pt x="22" y="14"/>
                  <a:pt x="22" y="14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6"/>
                  <a:pt x="20" y="16"/>
                  <a:pt x="20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7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3"/>
                  <a:pt x="24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1"/>
                  <a:pt x="18" y="19"/>
                  <a:pt x="18" y="18"/>
                </a:cubicBezTo>
                <a:cubicBezTo>
                  <a:pt x="18" y="18"/>
                  <a:pt x="18" y="18"/>
                  <a:pt x="18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0" name="Freeform 87"/>
          <p:cNvSpPr>
            <a:spLocks noEditPoints="1"/>
          </p:cNvSpPr>
          <p:nvPr/>
        </p:nvSpPr>
        <p:spPr>
          <a:xfrm>
            <a:off x="3811588" y="2122488"/>
            <a:ext cx="136525" cy="158750"/>
          </a:xfrm>
          <a:custGeom>
            <a:avLst/>
            <a:gdLst/>
            <a:ahLst/>
            <a:cxnLst>
              <a:cxn ang="0">
                <a:pos x="136525" y="22225"/>
              </a:cxn>
              <a:cxn ang="0">
                <a:pos x="136525" y="152400"/>
              </a:cxn>
              <a:cxn ang="0">
                <a:pos x="130175" y="158750"/>
              </a:cxn>
              <a:cxn ang="0">
                <a:pos x="25400" y="158750"/>
              </a:cxn>
              <a:cxn ang="0">
                <a:pos x="0" y="142875"/>
              </a:cxn>
              <a:cxn ang="0">
                <a:pos x="0" y="15875"/>
              </a:cxn>
              <a:cxn ang="0">
                <a:pos x="9525" y="3175"/>
              </a:cxn>
              <a:cxn ang="0">
                <a:pos x="130175" y="0"/>
              </a:cxn>
              <a:cxn ang="0">
                <a:pos x="130175" y="12700"/>
              </a:cxn>
              <a:cxn ang="0">
                <a:pos x="15875" y="12700"/>
              </a:cxn>
              <a:cxn ang="0">
                <a:pos x="15875" y="15875"/>
              </a:cxn>
              <a:cxn ang="0">
                <a:pos x="130175" y="15875"/>
              </a:cxn>
              <a:cxn ang="0">
                <a:pos x="41275" y="123825"/>
              </a:cxn>
              <a:cxn ang="0">
                <a:pos x="38100" y="127000"/>
              </a:cxn>
              <a:cxn ang="0">
                <a:pos x="41275" y="111125"/>
              </a:cxn>
              <a:cxn ang="0">
                <a:pos x="53975" y="104775"/>
              </a:cxn>
              <a:cxn ang="0">
                <a:pos x="57150" y="104775"/>
              </a:cxn>
              <a:cxn ang="0">
                <a:pos x="50800" y="95250"/>
              </a:cxn>
              <a:cxn ang="0">
                <a:pos x="44450" y="88900"/>
              </a:cxn>
              <a:cxn ang="0">
                <a:pos x="44450" y="73025"/>
              </a:cxn>
              <a:cxn ang="0">
                <a:pos x="53975" y="53975"/>
              </a:cxn>
              <a:cxn ang="0">
                <a:pos x="73025" y="50800"/>
              </a:cxn>
              <a:cxn ang="0">
                <a:pos x="88900" y="57150"/>
              </a:cxn>
              <a:cxn ang="0">
                <a:pos x="92075" y="76200"/>
              </a:cxn>
              <a:cxn ang="0">
                <a:pos x="92075" y="88900"/>
              </a:cxn>
              <a:cxn ang="0">
                <a:pos x="88900" y="95250"/>
              </a:cxn>
              <a:cxn ang="0">
                <a:pos x="85725" y="95250"/>
              </a:cxn>
              <a:cxn ang="0">
                <a:pos x="82550" y="104775"/>
              </a:cxn>
              <a:cxn ang="0">
                <a:pos x="82550" y="104775"/>
              </a:cxn>
              <a:cxn ang="0">
                <a:pos x="101600" y="123825"/>
              </a:cxn>
              <a:cxn ang="0">
                <a:pos x="95250" y="123825"/>
              </a:cxn>
              <a:cxn ang="0">
                <a:pos x="82550" y="111125"/>
              </a:cxn>
              <a:cxn ang="0">
                <a:pos x="76200" y="111125"/>
              </a:cxn>
              <a:cxn ang="0">
                <a:pos x="73025" y="104775"/>
              </a:cxn>
              <a:cxn ang="0">
                <a:pos x="76200" y="98425"/>
              </a:cxn>
              <a:cxn ang="0">
                <a:pos x="82550" y="88900"/>
              </a:cxn>
              <a:cxn ang="0">
                <a:pos x="85725" y="85725"/>
              </a:cxn>
              <a:cxn ang="0">
                <a:pos x="85725" y="82550"/>
              </a:cxn>
              <a:cxn ang="0">
                <a:pos x="85725" y="79375"/>
              </a:cxn>
              <a:cxn ang="0">
                <a:pos x="85725" y="73025"/>
              </a:cxn>
              <a:cxn ang="0">
                <a:pos x="82550" y="63500"/>
              </a:cxn>
              <a:cxn ang="0">
                <a:pos x="76200" y="60325"/>
              </a:cxn>
              <a:cxn ang="0">
                <a:pos x="73025" y="57150"/>
              </a:cxn>
              <a:cxn ang="0">
                <a:pos x="66675" y="57150"/>
              </a:cxn>
              <a:cxn ang="0">
                <a:pos x="53975" y="66675"/>
              </a:cxn>
              <a:cxn ang="0">
                <a:pos x="53975" y="79375"/>
              </a:cxn>
              <a:cxn ang="0">
                <a:pos x="53975" y="85725"/>
              </a:cxn>
              <a:cxn ang="0">
                <a:pos x="53975" y="88900"/>
              </a:cxn>
              <a:cxn ang="0">
                <a:pos x="60325" y="98425"/>
              </a:cxn>
              <a:cxn ang="0">
                <a:pos x="63500" y="101600"/>
              </a:cxn>
              <a:cxn ang="0">
                <a:pos x="63500" y="104775"/>
              </a:cxn>
              <a:cxn ang="0">
                <a:pos x="53975" y="111125"/>
              </a:cxn>
              <a:cxn ang="0">
                <a:pos x="41275" y="123825"/>
              </a:cxn>
              <a:cxn ang="0">
                <a:pos x="25400" y="28575"/>
              </a:cxn>
              <a:cxn ang="0">
                <a:pos x="12700" y="142875"/>
              </a:cxn>
              <a:cxn ang="0">
                <a:pos x="25400" y="146050"/>
              </a:cxn>
              <a:cxn ang="0">
                <a:pos x="123825" y="28575"/>
              </a:cxn>
            </a:cxnLst>
            <a:pathLst>
              <a:path w="43" h="50">
                <a:moveTo>
                  <a:pt x="41" y="5"/>
                </a:moveTo>
                <a:cubicBezTo>
                  <a:pt x="42" y="5"/>
                  <a:pt x="43" y="6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9"/>
                  <a:pt x="42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6" y="50"/>
                  <a:pt x="4" y="49"/>
                  <a:pt x="3" y="49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1" y="2"/>
                  <a:pt x="3" y="1"/>
                </a:cubicBezTo>
                <a:cubicBezTo>
                  <a:pt x="4" y="0"/>
                  <a:pt x="6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2"/>
                </a:cubicBezTo>
                <a:cubicBezTo>
                  <a:pt x="43" y="3"/>
                  <a:pt x="42" y="4"/>
                  <a:pt x="41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5" y="4"/>
                  <a:pt x="5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5" y="5"/>
                </a:cubicBezTo>
                <a:cubicBezTo>
                  <a:pt x="5" y="5"/>
                  <a:pt x="7" y="5"/>
                  <a:pt x="8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lose/>
                <a:moveTo>
                  <a:pt x="13" y="39"/>
                </a:moveTo>
                <a:cubicBezTo>
                  <a:pt x="13" y="39"/>
                  <a:pt x="13" y="39"/>
                  <a:pt x="13" y="39"/>
                </a:cubicBezTo>
                <a:cubicBezTo>
                  <a:pt x="13" y="40"/>
                  <a:pt x="13" y="40"/>
                  <a:pt x="12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7"/>
                  <a:pt x="12" y="36"/>
                  <a:pt x="13" y="35"/>
                </a:cubicBezTo>
                <a:cubicBezTo>
                  <a:pt x="14" y="34"/>
                  <a:pt x="16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7" y="32"/>
                  <a:pt x="16" y="31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29"/>
                  <a:pt x="15" y="29"/>
                  <a:pt x="14" y="28"/>
                </a:cubicBezTo>
                <a:cubicBezTo>
                  <a:pt x="14" y="27"/>
                  <a:pt x="14" y="26"/>
                  <a:pt x="14" y="25"/>
                </a:cubicBezTo>
                <a:cubicBezTo>
                  <a:pt x="14" y="25"/>
                  <a:pt x="14" y="24"/>
                  <a:pt x="14" y="23"/>
                </a:cubicBezTo>
                <a:cubicBezTo>
                  <a:pt x="14" y="22"/>
                  <a:pt x="14" y="21"/>
                  <a:pt x="15" y="20"/>
                </a:cubicBezTo>
                <a:cubicBezTo>
                  <a:pt x="15" y="19"/>
                  <a:pt x="16" y="17"/>
                  <a:pt x="17" y="17"/>
                </a:cubicBezTo>
                <a:cubicBezTo>
                  <a:pt x="18" y="16"/>
                  <a:pt x="19" y="16"/>
                  <a:pt x="21" y="16"/>
                </a:cubicBezTo>
                <a:cubicBezTo>
                  <a:pt x="21" y="16"/>
                  <a:pt x="22" y="16"/>
                  <a:pt x="23" y="16"/>
                </a:cubicBezTo>
                <a:cubicBezTo>
                  <a:pt x="24" y="16"/>
                  <a:pt x="25" y="16"/>
                  <a:pt x="25" y="17"/>
                </a:cubicBezTo>
                <a:cubicBezTo>
                  <a:pt x="26" y="17"/>
                  <a:pt x="27" y="17"/>
                  <a:pt x="28" y="18"/>
                </a:cubicBezTo>
                <a:cubicBezTo>
                  <a:pt x="28" y="19"/>
                  <a:pt x="29" y="21"/>
                  <a:pt x="29" y="22"/>
                </a:cubicBezTo>
                <a:cubicBezTo>
                  <a:pt x="29" y="22"/>
                  <a:pt x="29" y="23"/>
                  <a:pt x="29" y="24"/>
                </a:cubicBezTo>
                <a:cubicBezTo>
                  <a:pt x="29" y="24"/>
                  <a:pt x="29" y="25"/>
                  <a:pt x="29" y="25"/>
                </a:cubicBezTo>
                <a:cubicBezTo>
                  <a:pt x="29" y="26"/>
                  <a:pt x="29" y="27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9"/>
                  <a:pt x="28" y="29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7" y="30"/>
                  <a:pt x="27" y="30"/>
                </a:cubicBezTo>
                <a:cubicBezTo>
                  <a:pt x="27" y="31"/>
                  <a:pt x="27" y="32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3"/>
                  <a:pt x="29" y="34"/>
                  <a:pt x="31" y="35"/>
                </a:cubicBezTo>
                <a:cubicBezTo>
                  <a:pt x="32" y="36"/>
                  <a:pt x="32" y="37"/>
                  <a:pt x="32" y="39"/>
                </a:cubicBezTo>
                <a:cubicBezTo>
                  <a:pt x="33" y="40"/>
                  <a:pt x="32" y="40"/>
                  <a:pt x="31" y="40"/>
                </a:cubicBezTo>
                <a:cubicBezTo>
                  <a:pt x="31" y="40"/>
                  <a:pt x="30" y="40"/>
                  <a:pt x="30" y="39"/>
                </a:cubicBezTo>
                <a:cubicBezTo>
                  <a:pt x="30" y="38"/>
                  <a:pt x="30" y="37"/>
                  <a:pt x="29" y="37"/>
                </a:cubicBezTo>
                <a:cubicBezTo>
                  <a:pt x="28" y="36"/>
                  <a:pt x="27" y="36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5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4"/>
                  <a:pt x="23" y="34"/>
                  <a:pt x="23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2"/>
                  <a:pt x="24" y="31"/>
                </a:cubicBezTo>
                <a:cubicBezTo>
                  <a:pt x="25" y="31"/>
                  <a:pt x="25" y="30"/>
                  <a:pt x="25" y="30"/>
                </a:cubicBezTo>
                <a:cubicBezTo>
                  <a:pt x="25" y="29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6"/>
                  <a:pt x="27" y="26"/>
                </a:cubicBezTo>
                <a:cubicBezTo>
                  <a:pt x="27" y="26"/>
                  <a:pt x="27" y="26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7" y="25"/>
                  <a:pt x="27" y="25"/>
                </a:cubicBezTo>
                <a:cubicBezTo>
                  <a:pt x="27" y="24"/>
                  <a:pt x="27" y="24"/>
                  <a:pt x="27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27" y="21"/>
                  <a:pt x="26" y="20"/>
                  <a:pt x="26" y="20"/>
                </a:cubicBezTo>
                <a:cubicBezTo>
                  <a:pt x="26" y="19"/>
                  <a:pt x="25" y="19"/>
                  <a:pt x="25" y="19"/>
                </a:cubicBezTo>
                <a:cubicBezTo>
                  <a:pt x="25" y="19"/>
                  <a:pt x="24" y="19"/>
                  <a:pt x="24" y="19"/>
                </a:cubicBezTo>
                <a:cubicBezTo>
                  <a:pt x="24" y="19"/>
                  <a:pt x="23" y="19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2" y="18"/>
                </a:cubicBezTo>
                <a:cubicBezTo>
                  <a:pt x="22" y="18"/>
                  <a:pt x="21" y="18"/>
                  <a:pt x="21" y="18"/>
                </a:cubicBezTo>
                <a:cubicBezTo>
                  <a:pt x="20" y="18"/>
                  <a:pt x="19" y="18"/>
                  <a:pt x="18" y="19"/>
                </a:cubicBezTo>
                <a:cubicBezTo>
                  <a:pt x="18" y="19"/>
                  <a:pt x="17" y="20"/>
                  <a:pt x="17" y="21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24"/>
                  <a:pt x="17" y="24"/>
                  <a:pt x="17" y="25"/>
                </a:cubicBezTo>
                <a:cubicBezTo>
                  <a:pt x="17" y="25"/>
                  <a:pt x="17" y="26"/>
                  <a:pt x="17" y="26"/>
                </a:cubicBezTo>
                <a:cubicBezTo>
                  <a:pt x="16" y="26"/>
                  <a:pt x="16" y="27"/>
                  <a:pt x="17" y="27"/>
                </a:cubicBezTo>
                <a:cubicBezTo>
                  <a:pt x="17" y="27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8"/>
                  <a:pt x="18" y="29"/>
                  <a:pt x="18" y="30"/>
                </a:cubicBezTo>
                <a:cubicBezTo>
                  <a:pt x="18" y="30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19" y="35"/>
                </a:cubicBezTo>
                <a:cubicBezTo>
                  <a:pt x="19" y="35"/>
                  <a:pt x="18" y="35"/>
                  <a:pt x="17" y="35"/>
                </a:cubicBezTo>
                <a:cubicBezTo>
                  <a:pt x="17" y="36"/>
                  <a:pt x="15" y="36"/>
                  <a:pt x="14" y="37"/>
                </a:cubicBezTo>
                <a:cubicBezTo>
                  <a:pt x="14" y="37"/>
                  <a:pt x="13" y="38"/>
                  <a:pt x="13" y="39"/>
                </a:cubicBezTo>
                <a:close/>
                <a:moveTo>
                  <a:pt x="8" y="9"/>
                </a:moveTo>
                <a:cubicBezTo>
                  <a:pt x="8" y="9"/>
                  <a:pt x="8" y="9"/>
                  <a:pt x="8" y="9"/>
                </a:cubicBezTo>
                <a:cubicBezTo>
                  <a:pt x="6" y="9"/>
                  <a:pt x="5" y="9"/>
                  <a:pt x="4" y="9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5" y="45"/>
                </a:cubicBezTo>
                <a:cubicBezTo>
                  <a:pt x="5" y="46"/>
                  <a:pt x="7" y="46"/>
                  <a:pt x="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9"/>
                  <a:pt x="39" y="9"/>
                  <a:pt x="39" y="9"/>
                </a:cubicBezTo>
                <a:cubicBezTo>
                  <a:pt x="8" y="9"/>
                  <a:pt x="8" y="9"/>
                  <a:pt x="8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1" name="Freeform 88"/>
          <p:cNvSpPr>
            <a:spLocks noEditPoints="1"/>
          </p:cNvSpPr>
          <p:nvPr/>
        </p:nvSpPr>
        <p:spPr>
          <a:xfrm>
            <a:off x="1543050" y="2128838"/>
            <a:ext cx="161925" cy="146050"/>
          </a:xfrm>
          <a:custGeom>
            <a:avLst/>
            <a:gdLst/>
            <a:ahLst/>
            <a:cxnLst>
              <a:cxn ang="0">
                <a:pos x="142875" y="92075"/>
              </a:cxn>
              <a:cxn ang="0">
                <a:pos x="149225" y="79375"/>
              </a:cxn>
              <a:cxn ang="0">
                <a:pos x="133350" y="60325"/>
              </a:cxn>
              <a:cxn ang="0">
                <a:pos x="127000" y="53975"/>
              </a:cxn>
              <a:cxn ang="0">
                <a:pos x="85725" y="12700"/>
              </a:cxn>
              <a:cxn ang="0">
                <a:pos x="47625" y="38100"/>
              </a:cxn>
              <a:cxn ang="0">
                <a:pos x="22225" y="50800"/>
              </a:cxn>
              <a:cxn ang="0">
                <a:pos x="22225" y="88900"/>
              </a:cxn>
              <a:cxn ang="0">
                <a:pos x="41275" y="98425"/>
              </a:cxn>
              <a:cxn ang="0">
                <a:pos x="44450" y="98425"/>
              </a:cxn>
              <a:cxn ang="0">
                <a:pos x="63500" y="98425"/>
              </a:cxn>
              <a:cxn ang="0">
                <a:pos x="63500" y="111125"/>
              </a:cxn>
              <a:cxn ang="0">
                <a:pos x="44450" y="111125"/>
              </a:cxn>
              <a:cxn ang="0">
                <a:pos x="41275" y="111125"/>
              </a:cxn>
              <a:cxn ang="0">
                <a:pos x="12700" y="98425"/>
              </a:cxn>
              <a:cxn ang="0">
                <a:pos x="12700" y="41275"/>
              </a:cxn>
              <a:cxn ang="0">
                <a:pos x="53975" y="9525"/>
              </a:cxn>
              <a:cxn ang="0">
                <a:pos x="123825" y="15875"/>
              </a:cxn>
              <a:cxn ang="0">
                <a:pos x="152400" y="60325"/>
              </a:cxn>
              <a:cxn ang="0">
                <a:pos x="152400" y="101600"/>
              </a:cxn>
              <a:cxn ang="0">
                <a:pos x="133350" y="111125"/>
              </a:cxn>
              <a:cxn ang="0">
                <a:pos x="130175" y="111125"/>
              </a:cxn>
              <a:cxn ang="0">
                <a:pos x="101600" y="111125"/>
              </a:cxn>
              <a:cxn ang="0">
                <a:pos x="95250" y="104775"/>
              </a:cxn>
              <a:cxn ang="0">
                <a:pos x="101600" y="98425"/>
              </a:cxn>
              <a:cxn ang="0">
                <a:pos x="79375" y="44450"/>
              </a:cxn>
              <a:cxn ang="0">
                <a:pos x="79375" y="44450"/>
              </a:cxn>
              <a:cxn ang="0">
                <a:pos x="79375" y="44450"/>
              </a:cxn>
              <a:cxn ang="0">
                <a:pos x="79375" y="44450"/>
              </a:cxn>
              <a:cxn ang="0">
                <a:pos x="79375" y="44450"/>
              </a:cxn>
              <a:cxn ang="0">
                <a:pos x="79375" y="44450"/>
              </a:cxn>
              <a:cxn ang="0">
                <a:pos x="79375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  <a:cxn ang="0">
                <a:pos x="114300" y="79375"/>
              </a:cxn>
              <a:cxn ang="0">
                <a:pos x="85725" y="57150"/>
              </a:cxn>
              <a:cxn ang="0">
                <a:pos x="82550" y="146050"/>
              </a:cxn>
              <a:cxn ang="0">
                <a:pos x="76200" y="57150"/>
              </a:cxn>
              <a:cxn ang="0">
                <a:pos x="47625" y="79375"/>
              </a:cxn>
              <a:cxn ang="0">
                <a:pos x="79375" y="47625"/>
              </a:cxn>
              <a:cxn ang="0">
                <a:pos x="82550" y="44450"/>
              </a:cxn>
              <a:cxn ang="0">
                <a:pos x="82550" y="44450"/>
              </a:cxn>
              <a:cxn ang="0">
                <a:pos x="82550" y="44450"/>
              </a:cxn>
            </a:cxnLst>
            <a:pathLst>
              <a:path w="51" h="46">
                <a:moveTo>
                  <a:pt x="41" y="31"/>
                </a:moveTo>
                <a:cubicBezTo>
                  <a:pt x="42" y="31"/>
                  <a:pt x="44" y="30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6" y="28"/>
                  <a:pt x="47" y="27"/>
                  <a:pt x="47" y="25"/>
                </a:cubicBezTo>
                <a:cubicBezTo>
                  <a:pt x="47" y="23"/>
                  <a:pt x="46" y="22"/>
                  <a:pt x="45" y="21"/>
                </a:cubicBezTo>
                <a:cubicBezTo>
                  <a:pt x="44" y="20"/>
                  <a:pt x="43" y="19"/>
                  <a:pt x="42" y="19"/>
                </a:cubicBezTo>
                <a:cubicBezTo>
                  <a:pt x="41" y="19"/>
                  <a:pt x="40" y="18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3"/>
                  <a:pt x="39" y="10"/>
                  <a:pt x="36" y="8"/>
                </a:cubicBezTo>
                <a:cubicBezTo>
                  <a:pt x="34" y="5"/>
                  <a:pt x="30" y="4"/>
                  <a:pt x="27" y="4"/>
                </a:cubicBezTo>
                <a:cubicBezTo>
                  <a:pt x="24" y="4"/>
                  <a:pt x="22" y="4"/>
                  <a:pt x="19" y="6"/>
                </a:cubicBezTo>
                <a:cubicBezTo>
                  <a:pt x="17" y="7"/>
                  <a:pt x="16" y="9"/>
                  <a:pt x="15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10" y="13"/>
                  <a:pt x="8" y="14"/>
                  <a:pt x="7" y="16"/>
                </a:cubicBezTo>
                <a:cubicBezTo>
                  <a:pt x="5" y="17"/>
                  <a:pt x="4" y="20"/>
                  <a:pt x="4" y="22"/>
                </a:cubicBezTo>
                <a:cubicBezTo>
                  <a:pt x="4" y="24"/>
                  <a:pt x="5" y="27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9" y="30"/>
                  <a:pt x="11" y="31"/>
                  <a:pt x="13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2" y="32"/>
                  <a:pt x="22" y="33"/>
                </a:cubicBezTo>
                <a:cubicBezTo>
                  <a:pt x="22" y="34"/>
                  <a:pt x="21" y="35"/>
                  <a:pt x="20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0" y="35"/>
                  <a:pt x="7" y="34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6"/>
                  <a:pt x="0" y="22"/>
                </a:cubicBezTo>
                <a:cubicBezTo>
                  <a:pt x="0" y="19"/>
                  <a:pt x="2" y="15"/>
                  <a:pt x="4" y="13"/>
                </a:cubicBezTo>
                <a:cubicBezTo>
                  <a:pt x="6" y="11"/>
                  <a:pt x="9" y="10"/>
                  <a:pt x="12" y="9"/>
                </a:cubicBezTo>
                <a:cubicBezTo>
                  <a:pt x="13" y="7"/>
                  <a:pt x="15" y="4"/>
                  <a:pt x="17" y="3"/>
                </a:cubicBezTo>
                <a:cubicBezTo>
                  <a:pt x="20" y="1"/>
                  <a:pt x="23" y="0"/>
                  <a:pt x="27" y="0"/>
                </a:cubicBezTo>
                <a:cubicBezTo>
                  <a:pt x="32" y="0"/>
                  <a:pt x="36" y="2"/>
                  <a:pt x="39" y="5"/>
                </a:cubicBezTo>
                <a:cubicBezTo>
                  <a:pt x="42" y="8"/>
                  <a:pt x="44" y="11"/>
                  <a:pt x="44" y="15"/>
                </a:cubicBezTo>
                <a:cubicBezTo>
                  <a:pt x="46" y="16"/>
                  <a:pt x="47" y="17"/>
                  <a:pt x="48" y="19"/>
                </a:cubicBezTo>
                <a:cubicBezTo>
                  <a:pt x="50" y="20"/>
                  <a:pt x="51" y="23"/>
                  <a:pt x="51" y="25"/>
                </a:cubicBezTo>
                <a:cubicBezTo>
                  <a:pt x="51" y="28"/>
                  <a:pt x="50" y="30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6" y="34"/>
                  <a:pt x="44" y="35"/>
                  <a:pt x="42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1" y="35"/>
                  <a:pt x="30" y="34"/>
                  <a:pt x="30" y="33"/>
                </a:cubicBezTo>
                <a:cubicBezTo>
                  <a:pt x="30" y="32"/>
                  <a:pt x="31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25" y="14"/>
                </a:move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5" y="26"/>
                  <a:pt x="34" y="26"/>
                  <a:pt x="34" y="25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6" y="46"/>
                  <a:pt x="26" y="46"/>
                </a:cubicBezTo>
                <a:cubicBezTo>
                  <a:pt x="25" y="46"/>
                  <a:pt x="24" y="45"/>
                  <a:pt x="24" y="45"/>
                </a:cubicBezTo>
                <a:cubicBezTo>
                  <a:pt x="24" y="18"/>
                  <a:pt x="24" y="18"/>
                  <a:pt x="24" y="18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6" y="26"/>
                  <a:pt x="15" y="25"/>
                </a:cubicBezTo>
                <a:cubicBezTo>
                  <a:pt x="15" y="25"/>
                  <a:pt x="15" y="24"/>
                  <a:pt x="15" y="2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lose/>
                <a:moveTo>
                  <a:pt x="26" y="14"/>
                </a:move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2" name="Freeform 89"/>
          <p:cNvSpPr>
            <a:spLocks noEditPoints="1"/>
          </p:cNvSpPr>
          <p:nvPr/>
        </p:nvSpPr>
        <p:spPr>
          <a:xfrm>
            <a:off x="704850" y="1812925"/>
            <a:ext cx="163513" cy="146050"/>
          </a:xfrm>
          <a:custGeom>
            <a:avLst/>
            <a:gdLst/>
            <a:ahLst/>
            <a:cxnLst>
              <a:cxn ang="0">
                <a:pos x="76947" y="142875"/>
              </a:cxn>
              <a:cxn ang="0">
                <a:pos x="16031" y="82550"/>
              </a:cxn>
              <a:cxn ang="0">
                <a:pos x="3206" y="60325"/>
              </a:cxn>
              <a:cxn ang="0">
                <a:pos x="3206" y="34925"/>
              </a:cxn>
              <a:cxn ang="0">
                <a:pos x="16031" y="15875"/>
              </a:cxn>
              <a:cxn ang="0">
                <a:pos x="35268" y="3175"/>
              </a:cxn>
              <a:cxn ang="0">
                <a:pos x="60917" y="3175"/>
              </a:cxn>
              <a:cxn ang="0">
                <a:pos x="83360" y="12700"/>
              </a:cxn>
              <a:cxn ang="0">
                <a:pos x="102596" y="3175"/>
              </a:cxn>
              <a:cxn ang="0">
                <a:pos x="128245" y="3175"/>
              </a:cxn>
              <a:cxn ang="0">
                <a:pos x="147482" y="15875"/>
              </a:cxn>
              <a:cxn ang="0">
                <a:pos x="160307" y="34925"/>
              </a:cxn>
              <a:cxn ang="0">
                <a:pos x="160307" y="34925"/>
              </a:cxn>
              <a:cxn ang="0">
                <a:pos x="160307" y="60325"/>
              </a:cxn>
              <a:cxn ang="0">
                <a:pos x="147482" y="82550"/>
              </a:cxn>
              <a:cxn ang="0">
                <a:pos x="147482" y="82550"/>
              </a:cxn>
              <a:cxn ang="0">
                <a:pos x="86566" y="142875"/>
              </a:cxn>
              <a:cxn ang="0">
                <a:pos x="76947" y="142875"/>
              </a:cxn>
              <a:cxn ang="0">
                <a:pos x="76947" y="142875"/>
              </a:cxn>
              <a:cxn ang="0">
                <a:pos x="89772" y="22225"/>
              </a:cxn>
              <a:cxn ang="0">
                <a:pos x="89772" y="22225"/>
              </a:cxn>
              <a:cxn ang="0">
                <a:pos x="89772" y="22225"/>
              </a:cxn>
              <a:cxn ang="0">
                <a:pos x="70535" y="44450"/>
              </a:cxn>
              <a:cxn ang="0">
                <a:pos x="64123" y="44450"/>
              </a:cxn>
              <a:cxn ang="0">
                <a:pos x="64123" y="38100"/>
              </a:cxn>
              <a:cxn ang="0">
                <a:pos x="76947" y="25400"/>
              </a:cxn>
              <a:cxn ang="0">
                <a:pos x="76947" y="25400"/>
              </a:cxn>
              <a:cxn ang="0">
                <a:pos x="57710" y="15875"/>
              </a:cxn>
              <a:cxn ang="0">
                <a:pos x="41680" y="15875"/>
              </a:cxn>
              <a:cxn ang="0">
                <a:pos x="25649" y="25400"/>
              </a:cxn>
              <a:cxn ang="0">
                <a:pos x="16031" y="38100"/>
              </a:cxn>
              <a:cxn ang="0">
                <a:pos x="16031" y="57150"/>
              </a:cxn>
              <a:cxn ang="0">
                <a:pos x="25649" y="73025"/>
              </a:cxn>
              <a:cxn ang="0">
                <a:pos x="83360" y="130175"/>
              </a:cxn>
              <a:cxn ang="0">
                <a:pos x="137864" y="73025"/>
              </a:cxn>
              <a:cxn ang="0">
                <a:pos x="137864" y="73025"/>
              </a:cxn>
              <a:cxn ang="0">
                <a:pos x="150688" y="57150"/>
              </a:cxn>
              <a:cxn ang="0">
                <a:pos x="147482" y="38100"/>
              </a:cxn>
              <a:cxn ang="0">
                <a:pos x="147482" y="38100"/>
              </a:cxn>
              <a:cxn ang="0">
                <a:pos x="141070" y="25400"/>
              </a:cxn>
              <a:cxn ang="0">
                <a:pos x="125039" y="15875"/>
              </a:cxn>
              <a:cxn ang="0">
                <a:pos x="105803" y="15875"/>
              </a:cxn>
              <a:cxn ang="0">
                <a:pos x="89772" y="22225"/>
              </a:cxn>
            </a:cxnLst>
            <a:pathLst>
              <a:path w="51" h="46">
                <a:moveTo>
                  <a:pt x="24" y="45"/>
                </a:moveTo>
                <a:cubicBezTo>
                  <a:pt x="5" y="26"/>
                  <a:pt x="5" y="26"/>
                  <a:pt x="5" y="26"/>
                </a:cubicBezTo>
                <a:cubicBezTo>
                  <a:pt x="3" y="24"/>
                  <a:pt x="2" y="21"/>
                  <a:pt x="1" y="19"/>
                </a:cubicBezTo>
                <a:cubicBezTo>
                  <a:pt x="0" y="16"/>
                  <a:pt x="0" y="14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7" y="3"/>
                  <a:pt x="9" y="2"/>
                  <a:pt x="11" y="1"/>
                </a:cubicBezTo>
                <a:cubicBezTo>
                  <a:pt x="14" y="0"/>
                  <a:pt x="17" y="0"/>
                  <a:pt x="19" y="1"/>
                </a:cubicBezTo>
                <a:cubicBezTo>
                  <a:pt x="22" y="2"/>
                  <a:pt x="24" y="3"/>
                  <a:pt x="26" y="4"/>
                </a:cubicBezTo>
                <a:cubicBezTo>
                  <a:pt x="28" y="3"/>
                  <a:pt x="30" y="2"/>
                  <a:pt x="32" y="1"/>
                </a:cubicBezTo>
                <a:cubicBezTo>
                  <a:pt x="35" y="0"/>
                  <a:pt x="37" y="0"/>
                  <a:pt x="40" y="1"/>
                </a:cubicBezTo>
                <a:cubicBezTo>
                  <a:pt x="42" y="2"/>
                  <a:pt x="44" y="3"/>
                  <a:pt x="46" y="5"/>
                </a:cubicBezTo>
                <a:cubicBezTo>
                  <a:pt x="48" y="7"/>
                  <a:pt x="49" y="9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4"/>
                  <a:pt x="51" y="16"/>
                  <a:pt x="50" y="19"/>
                </a:cubicBezTo>
                <a:cubicBezTo>
                  <a:pt x="50" y="21"/>
                  <a:pt x="48" y="24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27" y="45"/>
                  <a:pt x="27" y="45"/>
                  <a:pt x="27" y="45"/>
                </a:cubicBezTo>
                <a:cubicBezTo>
                  <a:pt x="26" y="46"/>
                  <a:pt x="25" y="46"/>
                  <a:pt x="24" y="45"/>
                </a:cubicBezTo>
                <a:cubicBezTo>
                  <a:pt x="24" y="45"/>
                  <a:pt x="24" y="45"/>
                  <a:pt x="24" y="45"/>
                </a:cubicBezTo>
                <a:close/>
                <a:moveTo>
                  <a:pt x="28" y="7"/>
                </a:move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0" y="14"/>
                </a:cubicBezTo>
                <a:cubicBezTo>
                  <a:pt x="20" y="13"/>
                  <a:pt x="20" y="12"/>
                  <a:pt x="20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2" y="6"/>
                  <a:pt x="20" y="5"/>
                  <a:pt x="18" y="5"/>
                </a:cubicBezTo>
                <a:cubicBezTo>
                  <a:pt x="17" y="4"/>
                  <a:pt x="15" y="4"/>
                  <a:pt x="13" y="5"/>
                </a:cubicBezTo>
                <a:cubicBezTo>
                  <a:pt x="11" y="5"/>
                  <a:pt x="9" y="6"/>
                  <a:pt x="8" y="8"/>
                </a:cubicBezTo>
                <a:cubicBezTo>
                  <a:pt x="7" y="9"/>
                  <a:pt x="6" y="11"/>
                  <a:pt x="5" y="12"/>
                </a:cubicBezTo>
                <a:cubicBezTo>
                  <a:pt x="4" y="14"/>
                  <a:pt x="4" y="16"/>
                  <a:pt x="5" y="18"/>
                </a:cubicBezTo>
                <a:cubicBezTo>
                  <a:pt x="5" y="20"/>
                  <a:pt x="6" y="22"/>
                  <a:pt x="8" y="23"/>
                </a:cubicBezTo>
                <a:cubicBezTo>
                  <a:pt x="26" y="41"/>
                  <a:pt x="26" y="41"/>
                  <a:pt x="26" y="41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2"/>
                  <a:pt x="46" y="20"/>
                  <a:pt x="47" y="18"/>
                </a:cubicBezTo>
                <a:cubicBezTo>
                  <a:pt x="47" y="16"/>
                  <a:pt x="47" y="14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1"/>
                  <a:pt x="45" y="9"/>
                  <a:pt x="44" y="8"/>
                </a:cubicBezTo>
                <a:cubicBezTo>
                  <a:pt x="42" y="6"/>
                  <a:pt x="41" y="5"/>
                  <a:pt x="39" y="5"/>
                </a:cubicBezTo>
                <a:cubicBezTo>
                  <a:pt x="37" y="4"/>
                  <a:pt x="35" y="4"/>
                  <a:pt x="33" y="5"/>
                </a:cubicBezTo>
                <a:cubicBezTo>
                  <a:pt x="31" y="5"/>
                  <a:pt x="30" y="6"/>
                  <a:pt x="28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3" name="Freeform 90"/>
          <p:cNvSpPr>
            <a:spLocks noEditPoints="1"/>
          </p:cNvSpPr>
          <p:nvPr/>
        </p:nvSpPr>
        <p:spPr>
          <a:xfrm>
            <a:off x="998538" y="2122488"/>
            <a:ext cx="158750" cy="158750"/>
          </a:xfrm>
          <a:custGeom>
            <a:avLst/>
            <a:gdLst/>
            <a:ahLst/>
            <a:cxnLst>
              <a:cxn ang="0">
                <a:pos x="136525" y="22225"/>
              </a:cxn>
              <a:cxn ang="0">
                <a:pos x="136525" y="136525"/>
              </a:cxn>
              <a:cxn ang="0">
                <a:pos x="79375" y="158750"/>
              </a:cxn>
              <a:cxn ang="0">
                <a:pos x="0" y="79375"/>
              </a:cxn>
              <a:cxn ang="0">
                <a:pos x="25400" y="22225"/>
              </a:cxn>
              <a:cxn ang="0">
                <a:pos x="69850" y="12700"/>
              </a:cxn>
              <a:cxn ang="0">
                <a:pos x="69850" y="15875"/>
              </a:cxn>
              <a:cxn ang="0">
                <a:pos x="50800" y="47625"/>
              </a:cxn>
              <a:cxn ang="0">
                <a:pos x="60325" y="50800"/>
              </a:cxn>
              <a:cxn ang="0">
                <a:pos x="85725" y="60325"/>
              </a:cxn>
              <a:cxn ang="0">
                <a:pos x="85725" y="73025"/>
              </a:cxn>
              <a:cxn ang="0">
                <a:pos x="73025" y="98425"/>
              </a:cxn>
              <a:cxn ang="0">
                <a:pos x="76200" y="111125"/>
              </a:cxn>
              <a:cxn ang="0">
                <a:pos x="73025" y="123825"/>
              </a:cxn>
              <a:cxn ang="0">
                <a:pos x="38100" y="104775"/>
              </a:cxn>
              <a:cxn ang="0">
                <a:pos x="19050" y="85725"/>
              </a:cxn>
              <a:cxn ang="0">
                <a:pos x="22225" y="66675"/>
              </a:cxn>
              <a:cxn ang="0">
                <a:pos x="12700" y="69850"/>
              </a:cxn>
              <a:cxn ang="0">
                <a:pos x="31750" y="127000"/>
              </a:cxn>
              <a:cxn ang="0">
                <a:pos x="57150" y="142875"/>
              </a:cxn>
              <a:cxn ang="0">
                <a:pos x="114300" y="136525"/>
              </a:cxn>
              <a:cxn ang="0">
                <a:pos x="127000" y="127000"/>
              </a:cxn>
              <a:cxn ang="0">
                <a:pos x="130175" y="120650"/>
              </a:cxn>
              <a:cxn ang="0">
                <a:pos x="120650" y="120650"/>
              </a:cxn>
              <a:cxn ang="0">
                <a:pos x="120650" y="95250"/>
              </a:cxn>
              <a:cxn ang="0">
                <a:pos x="107950" y="69850"/>
              </a:cxn>
              <a:cxn ang="0">
                <a:pos x="101600" y="41275"/>
              </a:cxn>
              <a:cxn ang="0">
                <a:pos x="92075" y="28575"/>
              </a:cxn>
              <a:cxn ang="0">
                <a:pos x="92075" y="28575"/>
              </a:cxn>
              <a:cxn ang="0">
                <a:pos x="88900" y="25400"/>
              </a:cxn>
              <a:cxn ang="0">
                <a:pos x="79375" y="12700"/>
              </a:cxn>
              <a:cxn ang="0">
                <a:pos x="15875" y="60325"/>
              </a:cxn>
              <a:cxn ang="0">
                <a:pos x="15875" y="60325"/>
              </a:cxn>
              <a:cxn ang="0">
                <a:pos x="28575" y="69850"/>
              </a:cxn>
              <a:cxn ang="0">
                <a:pos x="34925" y="95250"/>
              </a:cxn>
              <a:cxn ang="0">
                <a:pos x="57150" y="117475"/>
              </a:cxn>
              <a:cxn ang="0">
                <a:pos x="66675" y="114300"/>
              </a:cxn>
              <a:cxn ang="0">
                <a:pos x="66675" y="98425"/>
              </a:cxn>
              <a:cxn ang="0">
                <a:pos x="79375" y="73025"/>
              </a:cxn>
              <a:cxn ang="0">
                <a:pos x="79375" y="66675"/>
              </a:cxn>
              <a:cxn ang="0">
                <a:pos x="60325" y="57150"/>
              </a:cxn>
              <a:cxn ang="0">
                <a:pos x="41275" y="47625"/>
              </a:cxn>
              <a:cxn ang="0">
                <a:pos x="60325" y="15875"/>
              </a:cxn>
              <a:cxn ang="0">
                <a:pos x="31750" y="31750"/>
              </a:cxn>
              <a:cxn ang="0">
                <a:pos x="15875" y="60325"/>
              </a:cxn>
              <a:cxn ang="0">
                <a:pos x="101600" y="142875"/>
              </a:cxn>
              <a:cxn ang="0">
                <a:pos x="73025" y="146050"/>
              </a:cxn>
              <a:cxn ang="0">
                <a:pos x="101600" y="142875"/>
              </a:cxn>
              <a:cxn ang="0">
                <a:pos x="146050" y="92075"/>
              </a:cxn>
              <a:cxn ang="0">
                <a:pos x="149225" y="79375"/>
              </a:cxn>
              <a:cxn ang="0">
                <a:pos x="127000" y="31750"/>
              </a:cxn>
              <a:cxn ang="0">
                <a:pos x="98425" y="25400"/>
              </a:cxn>
              <a:cxn ang="0">
                <a:pos x="98425" y="28575"/>
              </a:cxn>
              <a:cxn ang="0">
                <a:pos x="114300" y="34925"/>
              </a:cxn>
              <a:cxn ang="0">
                <a:pos x="104775" y="57150"/>
              </a:cxn>
              <a:cxn ang="0">
                <a:pos x="117475" y="66675"/>
              </a:cxn>
              <a:cxn ang="0">
                <a:pos x="123825" y="114300"/>
              </a:cxn>
              <a:cxn ang="0">
                <a:pos x="133350" y="107950"/>
              </a:cxn>
              <a:cxn ang="0">
                <a:pos x="104775" y="38100"/>
              </a:cxn>
              <a:cxn ang="0">
                <a:pos x="104775" y="34925"/>
              </a:cxn>
            </a:cxnLst>
            <a:pathLst>
              <a:path w="50" h="50">
                <a:moveTo>
                  <a:pt x="25" y="0"/>
                </a:moveTo>
                <a:cubicBezTo>
                  <a:pt x="32" y="0"/>
                  <a:pt x="39" y="2"/>
                  <a:pt x="43" y="7"/>
                </a:cubicBezTo>
                <a:cubicBezTo>
                  <a:pt x="48" y="12"/>
                  <a:pt x="50" y="18"/>
                  <a:pt x="50" y="25"/>
                </a:cubicBezTo>
                <a:cubicBezTo>
                  <a:pt x="50" y="32"/>
                  <a:pt x="48" y="38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8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2"/>
                  <a:pt x="19" y="0"/>
                  <a:pt x="25" y="0"/>
                </a:cubicBezTo>
                <a:close/>
                <a:moveTo>
                  <a:pt x="22" y="4"/>
                </a:move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5"/>
                  <a:pt x="22" y="5"/>
                </a:cubicBezTo>
                <a:cubicBezTo>
                  <a:pt x="21" y="8"/>
                  <a:pt x="21" y="10"/>
                  <a:pt x="19" y="12"/>
                </a:cubicBezTo>
                <a:cubicBezTo>
                  <a:pt x="19" y="12"/>
                  <a:pt x="16" y="15"/>
                  <a:pt x="16" y="15"/>
                </a:cubicBezTo>
                <a:cubicBezTo>
                  <a:pt x="16" y="16"/>
                  <a:pt x="16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6"/>
                  <a:pt x="22" y="16"/>
                  <a:pt x="24" y="17"/>
                </a:cubicBezTo>
                <a:cubicBezTo>
                  <a:pt x="25" y="17"/>
                  <a:pt x="26" y="18"/>
                  <a:pt x="27" y="19"/>
                </a:cubicBezTo>
                <a:cubicBezTo>
                  <a:pt x="27" y="20"/>
                  <a:pt x="28" y="22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7" y="25"/>
                  <a:pt x="26" y="26"/>
                </a:cubicBezTo>
                <a:cubicBezTo>
                  <a:pt x="23" y="29"/>
                  <a:pt x="23" y="29"/>
                  <a:pt x="23" y="31"/>
                </a:cubicBezTo>
                <a:cubicBezTo>
                  <a:pt x="23" y="32"/>
                  <a:pt x="23" y="32"/>
                  <a:pt x="23" y="34"/>
                </a:cubicBezTo>
                <a:cubicBezTo>
                  <a:pt x="23" y="34"/>
                  <a:pt x="24" y="35"/>
                  <a:pt x="24" y="35"/>
                </a:cubicBezTo>
                <a:cubicBezTo>
                  <a:pt x="24" y="37"/>
                  <a:pt x="24" y="38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5"/>
                  <a:pt x="18" y="41"/>
                  <a:pt x="16" y="39"/>
                </a:cubicBezTo>
                <a:cubicBezTo>
                  <a:pt x="14" y="37"/>
                  <a:pt x="13" y="34"/>
                  <a:pt x="12" y="33"/>
                </a:cubicBezTo>
                <a:cubicBezTo>
                  <a:pt x="12" y="32"/>
                  <a:pt x="11" y="32"/>
                  <a:pt x="10" y="32"/>
                </a:cubicBezTo>
                <a:cubicBezTo>
                  <a:pt x="9" y="31"/>
                  <a:pt x="6" y="30"/>
                  <a:pt x="6" y="27"/>
                </a:cubicBezTo>
                <a:cubicBezTo>
                  <a:pt x="6" y="25"/>
                  <a:pt x="7" y="23"/>
                  <a:pt x="7" y="22"/>
                </a:cubicBezTo>
                <a:cubicBezTo>
                  <a:pt x="7" y="21"/>
                  <a:pt x="8" y="21"/>
                  <a:pt x="7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1"/>
                  <a:pt x="4" y="22"/>
                </a:cubicBezTo>
                <a:cubicBezTo>
                  <a:pt x="4" y="23"/>
                  <a:pt x="4" y="24"/>
                  <a:pt x="4" y="25"/>
                </a:cubicBezTo>
                <a:cubicBezTo>
                  <a:pt x="4" y="31"/>
                  <a:pt x="7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3" y="42"/>
                  <a:pt x="15" y="44"/>
                  <a:pt x="18" y="45"/>
                </a:cubicBezTo>
                <a:cubicBezTo>
                  <a:pt x="20" y="45"/>
                  <a:pt x="22" y="44"/>
                  <a:pt x="24" y="43"/>
                </a:cubicBezTo>
                <a:cubicBezTo>
                  <a:pt x="28" y="43"/>
                  <a:pt x="32" y="42"/>
                  <a:pt x="36" y="43"/>
                </a:cubicBezTo>
                <a:cubicBezTo>
                  <a:pt x="37" y="42"/>
                  <a:pt x="39" y="41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39"/>
                  <a:pt x="42" y="38"/>
                  <a:pt x="43" y="36"/>
                </a:cubicBezTo>
                <a:cubicBezTo>
                  <a:pt x="42" y="37"/>
                  <a:pt x="42" y="38"/>
                  <a:pt x="41" y="38"/>
                </a:cubicBezTo>
                <a:cubicBezTo>
                  <a:pt x="40" y="38"/>
                  <a:pt x="39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6" y="36"/>
                  <a:pt x="37" y="33"/>
                  <a:pt x="38" y="30"/>
                </a:cubicBezTo>
                <a:cubicBezTo>
                  <a:pt x="39" y="27"/>
                  <a:pt x="40" y="24"/>
                  <a:pt x="36" y="23"/>
                </a:cubicBezTo>
                <a:cubicBezTo>
                  <a:pt x="35" y="23"/>
                  <a:pt x="35" y="23"/>
                  <a:pt x="34" y="22"/>
                </a:cubicBezTo>
                <a:cubicBezTo>
                  <a:pt x="33" y="22"/>
                  <a:pt x="32" y="20"/>
                  <a:pt x="31" y="19"/>
                </a:cubicBezTo>
                <a:cubicBezTo>
                  <a:pt x="29" y="16"/>
                  <a:pt x="30" y="15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32" y="12"/>
                  <a:pt x="30" y="12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8" y="9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6"/>
                  <a:pt x="27" y="5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3" y="4"/>
                  <a:pt x="22" y="4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7" y="19"/>
                  <a:pt x="8" y="19"/>
                </a:cubicBezTo>
                <a:cubicBezTo>
                  <a:pt x="10" y="20"/>
                  <a:pt x="10" y="21"/>
                  <a:pt x="9" y="22"/>
                </a:cubicBezTo>
                <a:cubicBezTo>
                  <a:pt x="9" y="23"/>
                  <a:pt x="9" y="25"/>
                  <a:pt x="9" y="27"/>
                </a:cubicBezTo>
                <a:cubicBezTo>
                  <a:pt x="9" y="28"/>
                  <a:pt x="10" y="29"/>
                  <a:pt x="11" y="30"/>
                </a:cubicBezTo>
                <a:cubicBezTo>
                  <a:pt x="13" y="30"/>
                  <a:pt x="14" y="31"/>
                  <a:pt x="14" y="32"/>
                </a:cubicBezTo>
                <a:cubicBezTo>
                  <a:pt x="15" y="33"/>
                  <a:pt x="16" y="35"/>
                  <a:pt x="18" y="37"/>
                </a:cubicBezTo>
                <a:cubicBezTo>
                  <a:pt x="18" y="38"/>
                  <a:pt x="21" y="41"/>
                  <a:pt x="21" y="39"/>
                </a:cubicBezTo>
                <a:cubicBezTo>
                  <a:pt x="21" y="38"/>
                  <a:pt x="21" y="37"/>
                  <a:pt x="21" y="36"/>
                </a:cubicBezTo>
                <a:cubicBezTo>
                  <a:pt x="21" y="35"/>
                  <a:pt x="21" y="34"/>
                  <a:pt x="21" y="34"/>
                </a:cubicBezTo>
                <a:cubicBezTo>
                  <a:pt x="21" y="33"/>
                  <a:pt x="21" y="32"/>
                  <a:pt x="21" y="31"/>
                </a:cubicBezTo>
                <a:cubicBezTo>
                  <a:pt x="21" y="29"/>
                  <a:pt x="21" y="28"/>
                  <a:pt x="24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2"/>
                  <a:pt x="25" y="21"/>
                  <a:pt x="25" y="21"/>
                </a:cubicBezTo>
                <a:cubicBezTo>
                  <a:pt x="24" y="20"/>
                  <a:pt x="23" y="19"/>
                  <a:pt x="23" y="19"/>
                </a:cubicBezTo>
                <a:cubicBezTo>
                  <a:pt x="21" y="18"/>
                  <a:pt x="20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5" y="18"/>
                  <a:pt x="13" y="18"/>
                  <a:pt x="13" y="15"/>
                </a:cubicBezTo>
                <a:cubicBezTo>
                  <a:pt x="13" y="13"/>
                  <a:pt x="16" y="12"/>
                  <a:pt x="18" y="10"/>
                </a:cubicBezTo>
                <a:cubicBezTo>
                  <a:pt x="19" y="9"/>
                  <a:pt x="19" y="7"/>
                  <a:pt x="19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16" y="5"/>
                  <a:pt x="13" y="7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8" y="12"/>
                  <a:pt x="6" y="16"/>
                  <a:pt x="5" y="19"/>
                </a:cubicBezTo>
                <a:close/>
                <a:moveTo>
                  <a:pt x="32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5"/>
                  <a:pt x="27" y="45"/>
                  <a:pt x="24" y="46"/>
                </a:cubicBezTo>
                <a:cubicBezTo>
                  <a:pt x="24" y="46"/>
                  <a:pt x="23" y="46"/>
                  <a:pt x="23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8" y="46"/>
                  <a:pt x="30" y="46"/>
                  <a:pt x="32" y="45"/>
                </a:cubicBezTo>
                <a:close/>
                <a:moveTo>
                  <a:pt x="46" y="2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8"/>
                  <a:pt x="47" y="26"/>
                  <a:pt x="47" y="25"/>
                </a:cubicBezTo>
                <a:cubicBezTo>
                  <a:pt x="47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7" y="7"/>
                  <a:pt x="33" y="5"/>
                  <a:pt x="29" y="4"/>
                </a:cubicBezTo>
                <a:cubicBezTo>
                  <a:pt x="30" y="5"/>
                  <a:pt x="31" y="6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9"/>
                  <a:pt x="32" y="9"/>
                  <a:pt x="33" y="9"/>
                </a:cubicBezTo>
                <a:cubicBezTo>
                  <a:pt x="34" y="9"/>
                  <a:pt x="35" y="9"/>
                  <a:pt x="36" y="11"/>
                </a:cubicBezTo>
                <a:cubicBezTo>
                  <a:pt x="36" y="12"/>
                  <a:pt x="35" y="13"/>
                  <a:pt x="34" y="14"/>
                </a:cubicBezTo>
                <a:cubicBezTo>
                  <a:pt x="33" y="16"/>
                  <a:pt x="32" y="16"/>
                  <a:pt x="33" y="18"/>
                </a:cubicBezTo>
                <a:cubicBezTo>
                  <a:pt x="33" y="19"/>
                  <a:pt x="34" y="20"/>
                  <a:pt x="35" y="20"/>
                </a:cubicBezTo>
                <a:cubicBezTo>
                  <a:pt x="36" y="21"/>
                  <a:pt x="36" y="21"/>
                  <a:pt x="37" y="21"/>
                </a:cubicBezTo>
                <a:cubicBezTo>
                  <a:pt x="43" y="23"/>
                  <a:pt x="41" y="27"/>
                  <a:pt x="40" y="31"/>
                </a:cubicBezTo>
                <a:cubicBezTo>
                  <a:pt x="39" y="33"/>
                  <a:pt x="39" y="35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5"/>
                  <a:pt x="41" y="35"/>
                  <a:pt x="42" y="34"/>
                </a:cubicBezTo>
                <a:cubicBezTo>
                  <a:pt x="43" y="33"/>
                  <a:pt x="45" y="31"/>
                  <a:pt x="46" y="29"/>
                </a:cubicBezTo>
                <a:close/>
                <a:moveTo>
                  <a:pt x="33" y="12"/>
                </a:move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4" name="Freeform 91"/>
          <p:cNvSpPr>
            <a:spLocks noEditPoints="1"/>
          </p:cNvSpPr>
          <p:nvPr/>
        </p:nvSpPr>
        <p:spPr>
          <a:xfrm>
            <a:off x="4378325" y="1809750"/>
            <a:ext cx="152400" cy="152400"/>
          </a:xfrm>
          <a:custGeom>
            <a:avLst/>
            <a:gdLst/>
            <a:ahLst/>
            <a:cxnLst>
              <a:cxn ang="0">
                <a:pos x="152400" y="9525"/>
              </a:cxn>
              <a:cxn ang="0">
                <a:pos x="104775" y="149225"/>
              </a:cxn>
              <a:cxn ang="0">
                <a:pos x="95250" y="152400"/>
              </a:cxn>
              <a:cxn ang="0">
                <a:pos x="92075" y="149225"/>
              </a:cxn>
              <a:cxn ang="0">
                <a:pos x="3175" y="60325"/>
              </a:cxn>
              <a:cxn ang="0">
                <a:pos x="3175" y="50800"/>
              </a:cxn>
              <a:cxn ang="0">
                <a:pos x="6350" y="50800"/>
              </a:cxn>
              <a:cxn ang="0">
                <a:pos x="146050" y="0"/>
              </a:cxn>
              <a:cxn ang="0">
                <a:pos x="152400" y="3175"/>
              </a:cxn>
              <a:cxn ang="0">
                <a:pos x="152400" y="9525"/>
              </a:cxn>
              <a:cxn ang="0">
                <a:pos x="19050" y="57150"/>
              </a:cxn>
              <a:cxn ang="0">
                <a:pos x="19050" y="57150"/>
              </a:cxn>
              <a:cxn ang="0">
                <a:pos x="69850" y="79375"/>
              </a:cxn>
              <a:cxn ang="0">
                <a:pos x="127000" y="19050"/>
              </a:cxn>
              <a:cxn ang="0">
                <a:pos x="19050" y="57150"/>
              </a:cxn>
              <a:cxn ang="0">
                <a:pos x="73025" y="82550"/>
              </a:cxn>
              <a:cxn ang="0">
                <a:pos x="73025" y="82550"/>
              </a:cxn>
              <a:cxn ang="0">
                <a:pos x="95250" y="133350"/>
              </a:cxn>
              <a:cxn ang="0">
                <a:pos x="133350" y="25400"/>
              </a:cxn>
              <a:cxn ang="0">
                <a:pos x="73025" y="82550"/>
              </a:cxn>
              <a:cxn ang="0">
                <a:pos x="82550" y="123825"/>
              </a:cxn>
              <a:cxn ang="0">
                <a:pos x="82550" y="123825"/>
              </a:cxn>
              <a:cxn ang="0">
                <a:pos x="66675" y="85725"/>
              </a:cxn>
              <a:cxn ang="0">
                <a:pos x="31750" y="69850"/>
              </a:cxn>
              <a:cxn ang="0">
                <a:pos x="53975" y="95250"/>
              </a:cxn>
              <a:cxn ang="0">
                <a:pos x="53975" y="95250"/>
              </a:cxn>
              <a:cxn ang="0">
                <a:pos x="60325" y="98425"/>
              </a:cxn>
              <a:cxn ang="0">
                <a:pos x="60325" y="101600"/>
              </a:cxn>
              <a:cxn ang="0">
                <a:pos x="82550" y="123825"/>
              </a:cxn>
            </a:cxnLst>
            <a:pathLst>
              <a:path w="48" h="48">
                <a:moveTo>
                  <a:pt x="48" y="3"/>
                </a:move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8"/>
                </a:cubicBezTo>
                <a:cubicBezTo>
                  <a:pt x="30" y="48"/>
                  <a:pt x="30" y="47"/>
                  <a:pt x="29" y="47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8"/>
                  <a:pt x="0" y="17"/>
                  <a:pt x="1" y="16"/>
                </a:cubicBezTo>
                <a:cubicBezTo>
                  <a:pt x="1" y="16"/>
                  <a:pt x="1" y="16"/>
                  <a:pt x="2" y="16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0"/>
                  <a:pt x="48" y="1"/>
                </a:cubicBezTo>
                <a:cubicBezTo>
                  <a:pt x="48" y="2"/>
                  <a:pt x="48" y="2"/>
                  <a:pt x="48" y="3"/>
                </a:cubicBezTo>
                <a:close/>
                <a:moveTo>
                  <a:pt x="6" y="18"/>
                </a:moveTo>
                <a:cubicBezTo>
                  <a:pt x="6" y="18"/>
                  <a:pt x="6" y="18"/>
                  <a:pt x="6" y="18"/>
                </a:cubicBezTo>
                <a:cubicBezTo>
                  <a:pt x="22" y="25"/>
                  <a:pt x="22" y="25"/>
                  <a:pt x="22" y="25"/>
                </a:cubicBezTo>
                <a:cubicBezTo>
                  <a:pt x="40" y="6"/>
                  <a:pt x="40" y="6"/>
                  <a:pt x="40" y="6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3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30" y="42"/>
                  <a:pt x="30" y="42"/>
                  <a:pt x="30" y="42"/>
                </a:cubicBezTo>
                <a:cubicBezTo>
                  <a:pt x="42" y="8"/>
                  <a:pt x="42" y="8"/>
                  <a:pt x="42" y="8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1" y="27"/>
                  <a:pt x="21" y="27"/>
                  <a:pt x="21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26" y="39"/>
                  <a:pt x="26" y="39"/>
                  <a:pt x="26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5" name="Freeform 92"/>
          <p:cNvSpPr>
            <a:spLocks noEditPoints="1"/>
          </p:cNvSpPr>
          <p:nvPr/>
        </p:nvSpPr>
        <p:spPr>
          <a:xfrm>
            <a:off x="4397375" y="2122488"/>
            <a:ext cx="117475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17475" y="6350"/>
              </a:cxn>
              <a:cxn ang="0">
                <a:pos x="117475" y="152400"/>
              </a:cxn>
              <a:cxn ang="0">
                <a:pos x="111125" y="158750"/>
              </a:cxn>
              <a:cxn ang="0">
                <a:pos x="0" y="152400"/>
              </a:cxn>
              <a:cxn ang="0">
                <a:pos x="0" y="6350"/>
              </a:cxn>
              <a:cxn ang="0">
                <a:pos x="47625" y="47625"/>
              </a:cxn>
              <a:cxn ang="0">
                <a:pos x="57150" y="53975"/>
              </a:cxn>
              <a:cxn ang="0">
                <a:pos x="63500" y="47625"/>
              </a:cxn>
              <a:cxn ang="0">
                <a:pos x="66675" y="38100"/>
              </a:cxn>
              <a:cxn ang="0">
                <a:pos x="82550" y="38100"/>
              </a:cxn>
              <a:cxn ang="0">
                <a:pos x="73025" y="57150"/>
              </a:cxn>
              <a:cxn ang="0">
                <a:pos x="63500" y="60325"/>
              </a:cxn>
              <a:cxn ang="0">
                <a:pos x="63500" y="73025"/>
              </a:cxn>
              <a:cxn ang="0">
                <a:pos x="73025" y="73025"/>
              </a:cxn>
              <a:cxn ang="0">
                <a:pos x="85725" y="85725"/>
              </a:cxn>
              <a:cxn ang="0">
                <a:pos x="73025" y="98425"/>
              </a:cxn>
              <a:cxn ang="0">
                <a:pos x="66675" y="92075"/>
              </a:cxn>
              <a:cxn ang="0">
                <a:pos x="63500" y="82550"/>
              </a:cxn>
              <a:cxn ang="0">
                <a:pos x="47625" y="82550"/>
              </a:cxn>
              <a:cxn ang="0">
                <a:pos x="28575" y="66675"/>
              </a:cxn>
              <a:cxn ang="0">
                <a:pos x="47625" y="47625"/>
              </a:cxn>
              <a:cxn ang="0">
                <a:pos x="47625" y="57150"/>
              </a:cxn>
              <a:cxn ang="0">
                <a:pos x="34925" y="66675"/>
              </a:cxn>
              <a:cxn ang="0">
                <a:pos x="57150" y="66675"/>
              </a:cxn>
              <a:cxn ang="0">
                <a:pos x="79375" y="44450"/>
              </a:cxn>
              <a:cxn ang="0">
                <a:pos x="73025" y="41275"/>
              </a:cxn>
              <a:cxn ang="0">
                <a:pos x="69850" y="44450"/>
              </a:cxn>
              <a:cxn ang="0">
                <a:pos x="73025" y="50800"/>
              </a:cxn>
              <a:cxn ang="0">
                <a:pos x="79375" y="44450"/>
              </a:cxn>
              <a:cxn ang="0">
                <a:pos x="79375" y="82550"/>
              </a:cxn>
              <a:cxn ang="0">
                <a:pos x="69850" y="82550"/>
              </a:cxn>
              <a:cxn ang="0">
                <a:pos x="69850" y="85725"/>
              </a:cxn>
              <a:cxn ang="0">
                <a:pos x="73025" y="88900"/>
              </a:cxn>
              <a:cxn ang="0">
                <a:pos x="79375" y="85725"/>
              </a:cxn>
              <a:cxn ang="0">
                <a:pos x="38100" y="136525"/>
              </a:cxn>
              <a:cxn ang="0">
                <a:pos x="34925" y="133350"/>
              </a:cxn>
              <a:cxn ang="0">
                <a:pos x="79375" y="127000"/>
              </a:cxn>
              <a:cxn ang="0">
                <a:pos x="79375" y="136525"/>
              </a:cxn>
              <a:cxn ang="0">
                <a:pos x="104775" y="12700"/>
              </a:cxn>
              <a:cxn ang="0">
                <a:pos x="9525" y="12700"/>
              </a:cxn>
              <a:cxn ang="0">
                <a:pos x="104775" y="146050"/>
              </a:cxn>
            </a:cxnLst>
            <a:pathLst>
              <a:path w="37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9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0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lose/>
                <a:moveTo>
                  <a:pt x="15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7" y="16"/>
                  <a:pt x="18" y="17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3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1"/>
                  <a:pt x="22" y="11"/>
                  <a:pt x="23" y="11"/>
                </a:cubicBezTo>
                <a:cubicBezTo>
                  <a:pt x="25" y="11"/>
                  <a:pt x="25" y="11"/>
                  <a:pt x="26" y="12"/>
                </a:cubicBezTo>
                <a:cubicBezTo>
                  <a:pt x="27" y="13"/>
                  <a:pt x="27" y="14"/>
                  <a:pt x="27" y="15"/>
                </a:cubicBezTo>
                <a:cubicBezTo>
                  <a:pt x="27" y="17"/>
                  <a:pt x="26" y="18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20"/>
                  <a:pt x="20" y="21"/>
                </a:cubicBezTo>
                <a:cubicBezTo>
                  <a:pt x="20" y="21"/>
                  <a:pt x="20" y="22"/>
                  <a:pt x="20" y="23"/>
                </a:cubicBezTo>
                <a:cubicBezTo>
                  <a:pt x="21" y="24"/>
                  <a:pt x="21" y="24"/>
                  <a:pt x="21" y="24"/>
                </a:cubicBezTo>
                <a:cubicBezTo>
                  <a:pt x="22" y="23"/>
                  <a:pt x="23" y="23"/>
                  <a:pt x="23" y="23"/>
                </a:cubicBezTo>
                <a:cubicBezTo>
                  <a:pt x="25" y="23"/>
                  <a:pt x="25" y="23"/>
                  <a:pt x="26" y="24"/>
                </a:cubicBezTo>
                <a:cubicBezTo>
                  <a:pt x="27" y="25"/>
                  <a:pt x="27" y="26"/>
                  <a:pt x="27" y="27"/>
                </a:cubicBezTo>
                <a:cubicBezTo>
                  <a:pt x="27" y="28"/>
                  <a:pt x="27" y="29"/>
                  <a:pt x="26" y="29"/>
                </a:cubicBezTo>
                <a:cubicBezTo>
                  <a:pt x="25" y="30"/>
                  <a:pt x="25" y="31"/>
                  <a:pt x="23" y="31"/>
                </a:cubicBezTo>
                <a:cubicBezTo>
                  <a:pt x="22" y="31"/>
                  <a:pt x="21" y="30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29"/>
                  <a:pt x="20" y="28"/>
                  <a:pt x="20" y="27"/>
                </a:cubicBezTo>
                <a:cubicBezTo>
                  <a:pt x="20" y="26"/>
                  <a:pt x="20" y="26"/>
                  <a:pt x="20" y="26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25"/>
                  <a:pt x="16" y="26"/>
                  <a:pt x="15" y="26"/>
                </a:cubicBezTo>
                <a:cubicBezTo>
                  <a:pt x="13" y="26"/>
                  <a:pt x="12" y="25"/>
                  <a:pt x="11" y="24"/>
                </a:cubicBezTo>
                <a:cubicBezTo>
                  <a:pt x="10" y="23"/>
                  <a:pt x="9" y="22"/>
                  <a:pt x="9" y="21"/>
                </a:cubicBezTo>
                <a:cubicBezTo>
                  <a:pt x="9" y="19"/>
                  <a:pt x="10" y="18"/>
                  <a:pt x="11" y="17"/>
                </a:cubicBezTo>
                <a:cubicBezTo>
                  <a:pt x="12" y="16"/>
                  <a:pt x="13" y="15"/>
                  <a:pt x="15" y="15"/>
                </a:cubicBezTo>
                <a:close/>
                <a:moveTo>
                  <a:pt x="15" y="18"/>
                </a:moveTo>
                <a:cubicBezTo>
                  <a:pt x="15" y="18"/>
                  <a:pt x="15" y="18"/>
                  <a:pt x="15" y="18"/>
                </a:cubicBezTo>
                <a:cubicBezTo>
                  <a:pt x="14" y="18"/>
                  <a:pt x="13" y="18"/>
                  <a:pt x="12" y="18"/>
                </a:cubicBezTo>
                <a:cubicBezTo>
                  <a:pt x="12" y="19"/>
                  <a:pt x="11" y="20"/>
                  <a:pt x="11" y="21"/>
                </a:cubicBezTo>
                <a:cubicBezTo>
                  <a:pt x="11" y="22"/>
                  <a:pt x="13" y="24"/>
                  <a:pt x="15" y="24"/>
                </a:cubicBezTo>
                <a:cubicBezTo>
                  <a:pt x="16" y="24"/>
                  <a:pt x="18" y="22"/>
                  <a:pt x="18" y="21"/>
                </a:cubicBezTo>
                <a:cubicBezTo>
                  <a:pt x="18" y="19"/>
                  <a:pt x="16" y="18"/>
                  <a:pt x="15" y="18"/>
                </a:cubicBezTo>
                <a:close/>
                <a:moveTo>
                  <a:pt x="25" y="14"/>
                </a:moveTo>
                <a:cubicBezTo>
                  <a:pt x="25" y="14"/>
                  <a:pt x="25" y="14"/>
                  <a:pt x="25" y="14"/>
                </a:cubicBezTo>
                <a:cubicBezTo>
                  <a:pt x="24" y="13"/>
                  <a:pt x="24" y="13"/>
                  <a:pt x="23" y="13"/>
                </a:cubicBezTo>
                <a:cubicBezTo>
                  <a:pt x="23" y="13"/>
                  <a:pt x="23" y="13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5"/>
                </a:cubicBezTo>
                <a:cubicBezTo>
                  <a:pt x="22" y="15"/>
                  <a:pt x="23" y="16"/>
                  <a:pt x="23" y="16"/>
                </a:cubicBezTo>
                <a:cubicBezTo>
                  <a:pt x="24" y="16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4" y="25"/>
                  <a:pt x="24" y="25"/>
                  <a:pt x="23" y="25"/>
                </a:cubicBezTo>
                <a:cubicBezTo>
                  <a:pt x="23" y="25"/>
                  <a:pt x="23" y="25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7"/>
                </a:cubicBezTo>
                <a:cubicBezTo>
                  <a:pt x="22" y="27"/>
                  <a:pt x="22" y="27"/>
                  <a:pt x="22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5" y="26"/>
                  <a:pt x="25" y="26"/>
                </a:cubicBezTo>
                <a:close/>
                <a:moveTo>
                  <a:pt x="12" y="43"/>
                </a:moveTo>
                <a:cubicBezTo>
                  <a:pt x="12" y="43"/>
                  <a:pt x="12" y="43"/>
                  <a:pt x="12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1" y="41"/>
                  <a:pt x="11" y="40"/>
                  <a:pt x="12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6" y="41"/>
                  <a:pt x="26" y="42"/>
                </a:cubicBezTo>
                <a:cubicBezTo>
                  <a:pt x="26" y="42"/>
                  <a:pt x="25" y="43"/>
                  <a:pt x="25" y="43"/>
                </a:cubicBezTo>
                <a:cubicBezTo>
                  <a:pt x="12" y="43"/>
                  <a:pt x="12" y="43"/>
                  <a:pt x="12" y="43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6"/>
                  <a:pt x="3" y="46"/>
                  <a:pt x="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"/>
                  <a:pt x="33" y="4"/>
                  <a:pt x="33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6" name="Freeform 93"/>
          <p:cNvSpPr>
            <a:spLocks noEditPoints="1"/>
          </p:cNvSpPr>
          <p:nvPr/>
        </p:nvSpPr>
        <p:spPr>
          <a:xfrm>
            <a:off x="415925" y="2443163"/>
            <a:ext cx="1587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17475" y="6350"/>
              </a:cxn>
              <a:cxn ang="0">
                <a:pos x="117475" y="22225"/>
              </a:cxn>
              <a:cxn ang="0">
                <a:pos x="152400" y="25400"/>
              </a:cxn>
              <a:cxn ang="0">
                <a:pos x="158750" y="85725"/>
              </a:cxn>
              <a:cxn ang="0">
                <a:pos x="142875" y="101600"/>
              </a:cxn>
              <a:cxn ang="0">
                <a:pos x="95250" y="114300"/>
              </a:cxn>
              <a:cxn ang="0">
                <a:pos x="88900" y="114300"/>
              </a:cxn>
              <a:cxn ang="0">
                <a:pos x="69850" y="98425"/>
              </a:cxn>
              <a:cxn ang="0">
                <a:pos x="66675" y="38100"/>
              </a:cxn>
              <a:cxn ang="0">
                <a:pos x="82550" y="22225"/>
              </a:cxn>
              <a:cxn ang="0">
                <a:pos x="104775" y="12700"/>
              </a:cxn>
              <a:cxn ang="0">
                <a:pos x="12700" y="149225"/>
              </a:cxn>
              <a:cxn ang="0">
                <a:pos x="104775" y="120650"/>
              </a:cxn>
              <a:cxn ang="0">
                <a:pos x="117475" y="120650"/>
              </a:cxn>
              <a:cxn ang="0">
                <a:pos x="111125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6350" y="0"/>
              </a:cxn>
              <a:cxn ang="0">
                <a:pos x="142875" y="28575"/>
              </a:cxn>
              <a:cxn ang="0">
                <a:pos x="76200" y="31750"/>
              </a:cxn>
              <a:cxn ang="0">
                <a:pos x="73025" y="85725"/>
              </a:cxn>
              <a:cxn ang="0">
                <a:pos x="82550" y="95250"/>
              </a:cxn>
              <a:cxn ang="0">
                <a:pos x="82550" y="95250"/>
              </a:cxn>
              <a:cxn ang="0">
                <a:pos x="92075" y="104775"/>
              </a:cxn>
              <a:cxn ang="0">
                <a:pos x="101600" y="95250"/>
              </a:cxn>
              <a:cxn ang="0">
                <a:pos x="149225" y="92075"/>
              </a:cxn>
              <a:cxn ang="0">
                <a:pos x="152400" y="38100"/>
              </a:cxn>
              <a:cxn ang="0">
                <a:pos x="142875" y="28575"/>
              </a:cxn>
              <a:cxn ang="0">
                <a:pos x="88900" y="66675"/>
              </a:cxn>
              <a:cxn ang="0">
                <a:pos x="88900" y="44450"/>
              </a:cxn>
              <a:cxn ang="0">
                <a:pos x="136525" y="44450"/>
              </a:cxn>
              <a:cxn ang="0">
                <a:pos x="133350" y="66675"/>
              </a:cxn>
              <a:cxn ang="0">
                <a:pos x="107950" y="85725"/>
              </a:cxn>
              <a:cxn ang="0">
                <a:pos x="95250" y="60325"/>
              </a:cxn>
              <a:cxn ang="0">
                <a:pos x="111125" y="76200"/>
              </a:cxn>
              <a:cxn ang="0">
                <a:pos x="130175" y="60325"/>
              </a:cxn>
              <a:cxn ang="0">
                <a:pos x="130175" y="47625"/>
              </a:cxn>
              <a:cxn ang="0">
                <a:pos x="114300" y="47625"/>
              </a:cxn>
              <a:cxn ang="0">
                <a:pos x="107950" y="47625"/>
              </a:cxn>
              <a:cxn ang="0">
                <a:pos x="95250" y="60325"/>
              </a:cxn>
              <a:cxn ang="0">
                <a:pos x="38100" y="136525"/>
              </a:cxn>
              <a:cxn ang="0">
                <a:pos x="34925" y="133350"/>
              </a:cxn>
              <a:cxn ang="0">
                <a:pos x="79375" y="130175"/>
              </a:cxn>
              <a:cxn ang="0">
                <a:pos x="79375" y="136525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7"/>
                  <a:pt x="37" y="7"/>
                  <a:pt x="37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6" y="7"/>
                  <a:pt x="47" y="7"/>
                  <a:pt x="48" y="8"/>
                </a:cubicBezTo>
                <a:cubicBezTo>
                  <a:pt x="49" y="9"/>
                  <a:pt x="50" y="11"/>
                  <a:pt x="50" y="12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8"/>
                  <a:pt x="49" y="30"/>
                  <a:pt x="48" y="31"/>
                </a:cubicBezTo>
                <a:cubicBezTo>
                  <a:pt x="47" y="32"/>
                  <a:pt x="46" y="32"/>
                  <a:pt x="45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29" y="37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2"/>
                  <a:pt x="23" y="32"/>
                  <a:pt x="22" y="31"/>
                </a:cubicBezTo>
                <a:cubicBezTo>
                  <a:pt x="21" y="30"/>
                  <a:pt x="21" y="28"/>
                  <a:pt x="21" y="27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9"/>
                  <a:pt x="22" y="8"/>
                </a:cubicBezTo>
                <a:cubicBezTo>
                  <a:pt x="23" y="7"/>
                  <a:pt x="25" y="7"/>
                  <a:pt x="26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4"/>
                  <a:pt x="33" y="4"/>
                  <a:pt x="3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7"/>
                  <a:pt x="4" y="47"/>
                  <a:pt x="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7"/>
                  <a:pt x="34" y="36"/>
                  <a:pt x="35" y="36"/>
                </a:cubicBezTo>
                <a:cubicBezTo>
                  <a:pt x="36" y="36"/>
                  <a:pt x="37" y="37"/>
                  <a:pt x="37" y="38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50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50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5" y="9"/>
                </a:moveTo>
                <a:cubicBezTo>
                  <a:pt x="45" y="9"/>
                  <a:pt x="45" y="9"/>
                  <a:pt x="4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4" y="9"/>
                  <a:pt x="24" y="10"/>
                </a:cubicBezTo>
                <a:cubicBezTo>
                  <a:pt x="23" y="10"/>
                  <a:pt x="23" y="11"/>
                  <a:pt x="23" y="12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8"/>
                  <a:pt x="23" y="28"/>
                  <a:pt x="24" y="29"/>
                </a:cubicBezTo>
                <a:cubicBezTo>
                  <a:pt x="24" y="30"/>
                  <a:pt x="25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9" y="33"/>
                  <a:pt x="29" y="33"/>
                  <a:pt x="29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0"/>
                  <a:pt x="31" y="30"/>
                  <a:pt x="32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6" y="30"/>
                  <a:pt x="47" y="29"/>
                </a:cubicBezTo>
                <a:cubicBezTo>
                  <a:pt x="47" y="28"/>
                  <a:pt x="48" y="28"/>
                  <a:pt x="48" y="2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7" y="10"/>
                  <a:pt x="47" y="10"/>
                </a:cubicBezTo>
                <a:cubicBezTo>
                  <a:pt x="46" y="9"/>
                  <a:pt x="45" y="9"/>
                  <a:pt x="45" y="9"/>
                </a:cubicBezTo>
                <a:close/>
                <a:moveTo>
                  <a:pt x="28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6" y="19"/>
                  <a:pt x="26" y="16"/>
                  <a:pt x="28" y="14"/>
                </a:cubicBezTo>
                <a:cubicBezTo>
                  <a:pt x="30" y="12"/>
                  <a:pt x="33" y="11"/>
                  <a:pt x="35" y="13"/>
                </a:cubicBezTo>
                <a:cubicBezTo>
                  <a:pt x="38" y="11"/>
                  <a:pt x="41" y="12"/>
                  <a:pt x="43" y="14"/>
                </a:cubicBezTo>
                <a:cubicBezTo>
                  <a:pt x="44" y="16"/>
                  <a:pt x="44" y="19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4" y="27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30" y="19"/>
                </a:moveTo>
                <a:cubicBezTo>
                  <a:pt x="30" y="19"/>
                  <a:pt x="30" y="19"/>
                  <a:pt x="30" y="19"/>
                </a:cubicBezTo>
                <a:cubicBezTo>
                  <a:pt x="35" y="24"/>
                  <a:pt x="35" y="24"/>
                  <a:pt x="35" y="24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2" y="18"/>
                  <a:pt x="42" y="16"/>
                  <a:pt x="41" y="15"/>
                </a:cubicBezTo>
                <a:cubicBezTo>
                  <a:pt x="40" y="14"/>
                  <a:pt x="38" y="14"/>
                  <a:pt x="3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6"/>
                  <a:pt x="35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4"/>
                  <a:pt x="31" y="14"/>
                  <a:pt x="30" y="15"/>
                </a:cubicBezTo>
                <a:cubicBezTo>
                  <a:pt x="29" y="16"/>
                  <a:pt x="29" y="18"/>
                  <a:pt x="30" y="19"/>
                </a:cubicBezTo>
                <a:cubicBezTo>
                  <a:pt x="30" y="19"/>
                  <a:pt x="30" y="19"/>
                  <a:pt x="30" y="19"/>
                </a:cubicBezTo>
                <a:close/>
                <a:moveTo>
                  <a:pt x="12" y="43"/>
                </a:move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1" y="43"/>
                  <a:pt x="11" y="42"/>
                </a:cubicBezTo>
                <a:cubicBezTo>
                  <a:pt x="11" y="41"/>
                  <a:pt x="12" y="41"/>
                  <a:pt x="12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6" y="41"/>
                  <a:pt x="26" y="41"/>
                  <a:pt x="26" y="42"/>
                </a:cubicBezTo>
                <a:cubicBezTo>
                  <a:pt x="26" y="43"/>
                  <a:pt x="26" y="43"/>
                  <a:pt x="25" y="43"/>
                </a:cubicBezTo>
                <a:cubicBezTo>
                  <a:pt x="12" y="43"/>
                  <a:pt x="12" y="43"/>
                  <a:pt x="12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7" name="Freeform 94"/>
          <p:cNvSpPr>
            <a:spLocks noEditPoints="1"/>
          </p:cNvSpPr>
          <p:nvPr/>
        </p:nvSpPr>
        <p:spPr>
          <a:xfrm>
            <a:off x="4094163" y="2135188"/>
            <a:ext cx="160337" cy="133350"/>
          </a:xfrm>
          <a:custGeom>
            <a:avLst/>
            <a:gdLst/>
            <a:ahLst/>
            <a:cxnLst>
              <a:cxn ang="0">
                <a:pos x="6413" y="0"/>
              </a:cxn>
              <a:cxn ang="0">
                <a:pos x="160337" y="6350"/>
              </a:cxn>
              <a:cxn ang="0">
                <a:pos x="160337" y="111125"/>
              </a:cxn>
              <a:cxn ang="0">
                <a:pos x="153924" y="117475"/>
              </a:cxn>
              <a:cxn ang="0">
                <a:pos x="86582" y="123825"/>
              </a:cxn>
              <a:cxn ang="0">
                <a:pos x="118649" y="123825"/>
              </a:cxn>
              <a:cxn ang="0">
                <a:pos x="118649" y="133350"/>
              </a:cxn>
              <a:cxn ang="0">
                <a:pos x="35274" y="130175"/>
              </a:cxn>
              <a:cxn ang="0">
                <a:pos x="73755" y="123825"/>
              </a:cxn>
              <a:cxn ang="0">
                <a:pos x="73755" y="117475"/>
              </a:cxn>
              <a:cxn ang="0">
                <a:pos x="0" y="111125"/>
              </a:cxn>
              <a:cxn ang="0">
                <a:pos x="0" y="6350"/>
              </a:cxn>
              <a:cxn ang="0">
                <a:pos x="67342" y="41275"/>
              </a:cxn>
              <a:cxn ang="0">
                <a:pos x="80169" y="47625"/>
              </a:cxn>
              <a:cxn ang="0">
                <a:pos x="83375" y="38100"/>
              </a:cxn>
              <a:cxn ang="0">
                <a:pos x="86582" y="31750"/>
              </a:cxn>
              <a:cxn ang="0">
                <a:pos x="105822" y="31750"/>
              </a:cxn>
              <a:cxn ang="0">
                <a:pos x="105822" y="47625"/>
              </a:cxn>
              <a:cxn ang="0">
                <a:pos x="89789" y="47625"/>
              </a:cxn>
              <a:cxn ang="0">
                <a:pos x="86582" y="57150"/>
              </a:cxn>
              <a:cxn ang="0">
                <a:pos x="89789" y="66675"/>
              </a:cxn>
              <a:cxn ang="0">
                <a:pos x="105822" y="69850"/>
              </a:cxn>
              <a:cxn ang="0">
                <a:pos x="105822" y="85725"/>
              </a:cxn>
              <a:cxn ang="0">
                <a:pos x="86582" y="85725"/>
              </a:cxn>
              <a:cxn ang="0">
                <a:pos x="83375" y="73025"/>
              </a:cxn>
              <a:cxn ang="0">
                <a:pos x="67342" y="76200"/>
              </a:cxn>
              <a:cxn ang="0">
                <a:pos x="54515" y="69850"/>
              </a:cxn>
              <a:cxn ang="0">
                <a:pos x="54515" y="47625"/>
              </a:cxn>
              <a:cxn ang="0">
                <a:pos x="67342" y="47625"/>
              </a:cxn>
              <a:cxn ang="0">
                <a:pos x="60928" y="50800"/>
              </a:cxn>
              <a:cxn ang="0">
                <a:pos x="60928" y="66675"/>
              </a:cxn>
              <a:cxn ang="0">
                <a:pos x="60928" y="66675"/>
              </a:cxn>
              <a:cxn ang="0">
                <a:pos x="76962" y="57150"/>
              </a:cxn>
              <a:cxn ang="0">
                <a:pos x="99409" y="34925"/>
              </a:cxn>
              <a:cxn ang="0">
                <a:pos x="96202" y="34925"/>
              </a:cxn>
              <a:cxn ang="0">
                <a:pos x="92995" y="34925"/>
              </a:cxn>
              <a:cxn ang="0">
                <a:pos x="96202" y="44450"/>
              </a:cxn>
              <a:cxn ang="0">
                <a:pos x="102616" y="38100"/>
              </a:cxn>
              <a:cxn ang="0">
                <a:pos x="99409" y="73025"/>
              </a:cxn>
              <a:cxn ang="0">
                <a:pos x="96202" y="73025"/>
              </a:cxn>
              <a:cxn ang="0">
                <a:pos x="92995" y="73025"/>
              </a:cxn>
              <a:cxn ang="0">
                <a:pos x="96202" y="82550"/>
              </a:cxn>
              <a:cxn ang="0">
                <a:pos x="102616" y="76200"/>
              </a:cxn>
              <a:cxn ang="0">
                <a:pos x="137890" y="88900"/>
              </a:cxn>
              <a:cxn ang="0">
                <a:pos x="141097" y="95250"/>
              </a:cxn>
              <a:cxn ang="0">
                <a:pos x="131476" y="95250"/>
              </a:cxn>
              <a:cxn ang="0">
                <a:pos x="147510" y="12700"/>
              </a:cxn>
              <a:cxn ang="0">
                <a:pos x="12827" y="12700"/>
              </a:cxn>
              <a:cxn ang="0">
                <a:pos x="147510" y="104775"/>
              </a:cxn>
            </a:cxnLst>
            <a:pathLst>
              <a:path w="50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9" y="40"/>
                  <a:pt x="39" y="41"/>
                </a:cubicBezTo>
                <a:cubicBezTo>
                  <a:pt x="39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40"/>
                  <a:pt x="11" y="39"/>
                  <a:pt x="12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1" y="13"/>
                </a:moveTo>
                <a:cubicBezTo>
                  <a:pt x="21" y="13"/>
                  <a:pt x="21" y="13"/>
                  <a:pt x="21" y="13"/>
                </a:cubicBezTo>
                <a:cubicBezTo>
                  <a:pt x="23" y="13"/>
                  <a:pt x="24" y="14"/>
                  <a:pt x="25" y="1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3"/>
                  <a:pt x="26" y="13"/>
                  <a:pt x="26" y="12"/>
                </a:cubicBezTo>
                <a:cubicBezTo>
                  <a:pt x="26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2" y="9"/>
                  <a:pt x="33" y="10"/>
                </a:cubicBezTo>
                <a:cubicBezTo>
                  <a:pt x="33" y="10"/>
                  <a:pt x="34" y="11"/>
                  <a:pt x="34" y="12"/>
                </a:cubicBezTo>
                <a:cubicBezTo>
                  <a:pt x="34" y="14"/>
                  <a:pt x="33" y="14"/>
                  <a:pt x="33" y="15"/>
                </a:cubicBezTo>
                <a:cubicBezTo>
                  <a:pt x="32" y="16"/>
                  <a:pt x="31" y="16"/>
                  <a:pt x="30" y="16"/>
                </a:cubicBezTo>
                <a:cubicBezTo>
                  <a:pt x="29" y="16"/>
                  <a:pt x="28" y="16"/>
                  <a:pt x="28" y="15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7"/>
                  <a:pt x="27" y="18"/>
                  <a:pt x="27" y="18"/>
                </a:cubicBezTo>
                <a:cubicBezTo>
                  <a:pt x="27" y="19"/>
                  <a:pt x="26" y="20"/>
                  <a:pt x="26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1"/>
                  <a:pt x="30" y="21"/>
                </a:cubicBezTo>
                <a:cubicBezTo>
                  <a:pt x="31" y="21"/>
                  <a:pt x="32" y="21"/>
                  <a:pt x="33" y="22"/>
                </a:cubicBezTo>
                <a:cubicBezTo>
                  <a:pt x="33" y="22"/>
                  <a:pt x="34" y="23"/>
                  <a:pt x="34" y="24"/>
                </a:cubicBezTo>
                <a:cubicBezTo>
                  <a:pt x="34" y="26"/>
                  <a:pt x="33" y="27"/>
                  <a:pt x="33" y="27"/>
                </a:cubicBezTo>
                <a:cubicBezTo>
                  <a:pt x="32" y="28"/>
                  <a:pt x="31" y="28"/>
                  <a:pt x="30" y="28"/>
                </a:cubicBezTo>
                <a:cubicBezTo>
                  <a:pt x="29" y="28"/>
                  <a:pt x="28" y="28"/>
                  <a:pt x="27" y="27"/>
                </a:cubicBezTo>
                <a:cubicBezTo>
                  <a:pt x="27" y="27"/>
                  <a:pt x="26" y="26"/>
                  <a:pt x="26" y="24"/>
                </a:cubicBezTo>
                <a:cubicBezTo>
                  <a:pt x="26" y="24"/>
                  <a:pt x="26" y="24"/>
                  <a:pt x="26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3"/>
                  <a:pt x="23" y="24"/>
                  <a:pt x="21" y="24"/>
                </a:cubicBezTo>
                <a:cubicBezTo>
                  <a:pt x="20" y="24"/>
                  <a:pt x="18" y="23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1"/>
                  <a:pt x="16" y="20"/>
                  <a:pt x="16" y="18"/>
                </a:cubicBezTo>
                <a:cubicBezTo>
                  <a:pt x="16" y="17"/>
                  <a:pt x="16" y="16"/>
                  <a:pt x="17" y="15"/>
                </a:cubicBezTo>
                <a:cubicBezTo>
                  <a:pt x="18" y="14"/>
                  <a:pt x="20" y="13"/>
                  <a:pt x="21" y="13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6"/>
                  <a:pt x="19" y="16"/>
                </a:cubicBezTo>
                <a:cubicBezTo>
                  <a:pt x="18" y="17"/>
                  <a:pt x="18" y="18"/>
                  <a:pt x="18" y="18"/>
                </a:cubicBezTo>
                <a:cubicBezTo>
                  <a:pt x="18" y="19"/>
                  <a:pt x="18" y="20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20" y="22"/>
                  <a:pt x="21" y="22"/>
                </a:cubicBezTo>
                <a:cubicBezTo>
                  <a:pt x="23" y="22"/>
                  <a:pt x="24" y="20"/>
                  <a:pt x="24" y="18"/>
                </a:cubicBezTo>
                <a:cubicBezTo>
                  <a:pt x="24" y="17"/>
                  <a:pt x="23" y="15"/>
                  <a:pt x="21" y="15"/>
                </a:cubicBezTo>
                <a:close/>
                <a:moveTo>
                  <a:pt x="31" y="11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0" y="11"/>
                  <a:pt x="30" y="11"/>
                </a:cubicBezTo>
                <a:cubicBezTo>
                  <a:pt x="30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2"/>
                  <a:pt x="28" y="12"/>
                  <a:pt x="28" y="12"/>
                </a:cubicBezTo>
                <a:cubicBezTo>
                  <a:pt x="28" y="13"/>
                  <a:pt x="29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ubicBezTo>
                  <a:pt x="31" y="13"/>
                  <a:pt x="32" y="13"/>
                  <a:pt x="32" y="12"/>
                </a:cubicBezTo>
                <a:cubicBezTo>
                  <a:pt x="32" y="12"/>
                  <a:pt x="31" y="12"/>
                  <a:pt x="31" y="11"/>
                </a:cubicBezTo>
                <a:close/>
                <a:moveTo>
                  <a:pt x="31" y="23"/>
                </a:move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0" y="23"/>
                  <a:pt x="30" y="23"/>
                </a:cubicBezTo>
                <a:cubicBezTo>
                  <a:pt x="30" y="23"/>
                  <a:pt x="29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4"/>
                  <a:pt x="28" y="24"/>
                  <a:pt x="28" y="24"/>
                </a:cubicBezTo>
                <a:cubicBezTo>
                  <a:pt x="28" y="25"/>
                  <a:pt x="29" y="26"/>
                  <a:pt x="30" y="26"/>
                </a:cubicBezTo>
                <a:cubicBezTo>
                  <a:pt x="30" y="26"/>
                  <a:pt x="31" y="26"/>
                  <a:pt x="31" y="26"/>
                </a:cubicBezTo>
                <a:cubicBezTo>
                  <a:pt x="31" y="25"/>
                  <a:pt x="32" y="25"/>
                  <a:pt x="32" y="24"/>
                </a:cubicBezTo>
                <a:cubicBezTo>
                  <a:pt x="32" y="24"/>
                  <a:pt x="31" y="24"/>
                  <a:pt x="31" y="23"/>
                </a:cubicBezTo>
                <a:close/>
                <a:moveTo>
                  <a:pt x="43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4" y="28"/>
                  <a:pt x="44" y="29"/>
                  <a:pt x="44" y="30"/>
                </a:cubicBezTo>
                <a:cubicBezTo>
                  <a:pt x="44" y="31"/>
                  <a:pt x="44" y="32"/>
                  <a:pt x="43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9"/>
                  <a:pt x="41" y="28"/>
                  <a:pt x="43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4"/>
                  <a:pt x="4" y="23"/>
                  <a:pt x="4" y="33"/>
                </a:cubicBezTo>
                <a:cubicBezTo>
                  <a:pt x="18" y="33"/>
                  <a:pt x="32" y="33"/>
                  <a:pt x="46" y="33"/>
                </a:cubicBezTo>
                <a:cubicBezTo>
                  <a:pt x="46" y="23"/>
                  <a:pt x="46" y="14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8" name="Freeform 95"/>
          <p:cNvSpPr>
            <a:spLocks noEditPoints="1"/>
          </p:cNvSpPr>
          <p:nvPr/>
        </p:nvSpPr>
        <p:spPr>
          <a:xfrm>
            <a:off x="2101850" y="2443163"/>
            <a:ext cx="160338" cy="158750"/>
          </a:xfrm>
          <a:custGeom>
            <a:avLst/>
            <a:gdLst/>
            <a:ahLst/>
            <a:cxnLst>
              <a:cxn ang="0">
                <a:pos x="153924" y="19050"/>
              </a:cxn>
              <a:cxn ang="0">
                <a:pos x="160338" y="38100"/>
              </a:cxn>
              <a:cxn ang="0">
                <a:pos x="153924" y="60325"/>
              </a:cxn>
              <a:cxn ang="0">
                <a:pos x="131477" y="82550"/>
              </a:cxn>
              <a:cxn ang="0">
                <a:pos x="109030" y="88900"/>
              </a:cxn>
              <a:cxn ang="0">
                <a:pos x="89789" y="82550"/>
              </a:cxn>
              <a:cxn ang="0">
                <a:pos x="83376" y="88900"/>
              </a:cxn>
              <a:cxn ang="0">
                <a:pos x="89789" y="107950"/>
              </a:cxn>
              <a:cxn ang="0">
                <a:pos x="83376" y="130175"/>
              </a:cxn>
              <a:cxn ang="0">
                <a:pos x="38481" y="158750"/>
              </a:cxn>
              <a:cxn ang="0">
                <a:pos x="9620" y="139700"/>
              </a:cxn>
              <a:cxn ang="0">
                <a:pos x="0" y="120650"/>
              </a:cxn>
              <a:cxn ang="0">
                <a:pos x="9620" y="101600"/>
              </a:cxn>
              <a:cxn ang="0">
                <a:pos x="9620" y="101600"/>
              </a:cxn>
              <a:cxn ang="0">
                <a:pos x="51308" y="69850"/>
              </a:cxn>
              <a:cxn ang="0">
                <a:pos x="70549" y="79375"/>
              </a:cxn>
              <a:cxn ang="0">
                <a:pos x="73755" y="79375"/>
              </a:cxn>
              <a:cxn ang="0">
                <a:pos x="80169" y="69850"/>
              </a:cxn>
              <a:cxn ang="0">
                <a:pos x="70549" y="50800"/>
              </a:cxn>
              <a:cxn ang="0">
                <a:pos x="80169" y="31750"/>
              </a:cxn>
              <a:cxn ang="0">
                <a:pos x="102616" y="9525"/>
              </a:cxn>
              <a:cxn ang="0">
                <a:pos x="144304" y="9525"/>
              </a:cxn>
              <a:cxn ang="0">
                <a:pos x="144304" y="28575"/>
              </a:cxn>
              <a:cxn ang="0">
                <a:pos x="134684" y="19050"/>
              </a:cxn>
              <a:cxn ang="0">
                <a:pos x="121857" y="12700"/>
              </a:cxn>
              <a:cxn ang="0">
                <a:pos x="112237" y="19050"/>
              </a:cxn>
              <a:cxn ang="0">
                <a:pos x="83376" y="50800"/>
              </a:cxn>
              <a:cxn ang="0">
                <a:pos x="89789" y="63500"/>
              </a:cxn>
              <a:cxn ang="0">
                <a:pos x="89789" y="63500"/>
              </a:cxn>
              <a:cxn ang="0">
                <a:pos x="109030" y="53975"/>
              </a:cxn>
              <a:cxn ang="0">
                <a:pos x="99410" y="73025"/>
              </a:cxn>
              <a:cxn ang="0">
                <a:pos x="99410" y="73025"/>
              </a:cxn>
              <a:cxn ang="0">
                <a:pos x="121857" y="73025"/>
              </a:cxn>
              <a:cxn ang="0">
                <a:pos x="144304" y="50800"/>
              </a:cxn>
              <a:cxn ang="0">
                <a:pos x="150718" y="38100"/>
              </a:cxn>
              <a:cxn ang="0">
                <a:pos x="144304" y="28575"/>
              </a:cxn>
              <a:cxn ang="0">
                <a:pos x="73755" y="98425"/>
              </a:cxn>
              <a:cxn ang="0">
                <a:pos x="60928" y="107950"/>
              </a:cxn>
              <a:cxn ang="0">
                <a:pos x="54515" y="98425"/>
              </a:cxn>
              <a:cxn ang="0">
                <a:pos x="64135" y="88900"/>
              </a:cxn>
              <a:cxn ang="0">
                <a:pos x="64135" y="88900"/>
              </a:cxn>
              <a:cxn ang="0">
                <a:pos x="41688" y="88900"/>
              </a:cxn>
              <a:cxn ang="0">
                <a:pos x="19241" y="111125"/>
              </a:cxn>
              <a:cxn ang="0">
                <a:pos x="12827" y="120650"/>
              </a:cxn>
              <a:cxn ang="0">
                <a:pos x="28861" y="142875"/>
              </a:cxn>
              <a:cxn ang="0">
                <a:pos x="51308" y="142875"/>
              </a:cxn>
              <a:cxn ang="0">
                <a:pos x="73755" y="120650"/>
              </a:cxn>
              <a:cxn ang="0">
                <a:pos x="80169" y="107950"/>
              </a:cxn>
            </a:cxnLst>
            <a:pathLst>
              <a:path w="50" h="50">
                <a:moveTo>
                  <a:pt x="45" y="3"/>
                </a:move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8"/>
                  <a:pt x="50" y="10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5"/>
                  <a:pt x="50" y="17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39" y="27"/>
                  <a:pt x="37" y="28"/>
                  <a:pt x="34" y="28"/>
                </a:cubicBezTo>
                <a:cubicBezTo>
                  <a:pt x="32" y="28"/>
                  <a:pt x="30" y="27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5"/>
                  <a:pt x="28" y="25"/>
                  <a:pt x="28" y="25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8" y="30"/>
                  <a:pt x="28" y="32"/>
                  <a:pt x="28" y="34"/>
                </a:cubicBezTo>
                <a:cubicBezTo>
                  <a:pt x="28" y="37"/>
                  <a:pt x="28" y="39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19" y="48"/>
                  <a:pt x="19" y="48"/>
                  <a:pt x="19" y="48"/>
                </a:cubicBezTo>
                <a:cubicBezTo>
                  <a:pt x="17" y="50"/>
                  <a:pt x="15" y="50"/>
                  <a:pt x="12" y="50"/>
                </a:cubicBezTo>
                <a:cubicBezTo>
                  <a:pt x="10" y="50"/>
                  <a:pt x="8" y="50"/>
                  <a:pt x="6" y="48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43"/>
                  <a:pt x="0" y="40"/>
                  <a:pt x="0" y="38"/>
                </a:cubicBezTo>
                <a:cubicBezTo>
                  <a:pt x="0" y="36"/>
                  <a:pt x="1" y="34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10" y="25"/>
                  <a:pt x="10" y="25"/>
                  <a:pt x="10" y="25"/>
                </a:cubicBezTo>
                <a:cubicBezTo>
                  <a:pt x="12" y="23"/>
                  <a:pt x="14" y="22"/>
                  <a:pt x="16" y="22"/>
                </a:cubicBezTo>
                <a:cubicBezTo>
                  <a:pt x="18" y="22"/>
                  <a:pt x="21" y="23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3" y="21"/>
                  <a:pt x="22" y="19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4"/>
                  <a:pt x="23" y="12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32" y="3"/>
                  <a:pt x="32" y="3"/>
                  <a:pt x="32" y="3"/>
                </a:cubicBezTo>
                <a:cubicBezTo>
                  <a:pt x="34" y="1"/>
                  <a:pt x="36" y="0"/>
                  <a:pt x="38" y="0"/>
                </a:cubicBezTo>
                <a:cubicBezTo>
                  <a:pt x="41" y="0"/>
                  <a:pt x="43" y="1"/>
                  <a:pt x="45" y="3"/>
                </a:cubicBezTo>
                <a:cubicBezTo>
                  <a:pt x="45" y="3"/>
                  <a:pt x="45" y="3"/>
                  <a:pt x="45" y="3"/>
                </a:cubicBezTo>
                <a:close/>
                <a:moveTo>
                  <a:pt x="45" y="9"/>
                </a:moveTo>
                <a:cubicBezTo>
                  <a:pt x="45" y="9"/>
                  <a:pt x="45" y="9"/>
                  <a:pt x="45" y="9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5"/>
                  <a:pt x="40" y="4"/>
                  <a:pt x="38" y="4"/>
                </a:cubicBezTo>
                <a:cubicBezTo>
                  <a:pt x="37" y="4"/>
                  <a:pt x="36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4"/>
                  <a:pt x="26" y="15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7"/>
                  <a:pt x="27" y="19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6"/>
                  <a:pt x="33" y="16"/>
                  <a:pt x="34" y="17"/>
                </a:cubicBezTo>
                <a:cubicBezTo>
                  <a:pt x="35" y="17"/>
                  <a:pt x="35" y="19"/>
                  <a:pt x="34" y="19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2" y="24"/>
                  <a:pt x="33" y="24"/>
                  <a:pt x="34" y="24"/>
                </a:cubicBezTo>
                <a:cubicBezTo>
                  <a:pt x="36" y="24"/>
                  <a:pt x="37" y="24"/>
                  <a:pt x="38" y="23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5"/>
                  <a:pt x="47" y="14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46" y="10"/>
                  <a:pt x="45" y="9"/>
                </a:cubicBezTo>
                <a:cubicBezTo>
                  <a:pt x="45" y="9"/>
                  <a:pt x="45" y="9"/>
                  <a:pt x="45" y="9"/>
                </a:cubicBezTo>
                <a:close/>
                <a:moveTo>
                  <a:pt x="23" y="31"/>
                </a:move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5"/>
                  <a:pt x="17" y="35"/>
                  <a:pt x="17" y="34"/>
                </a:cubicBezTo>
                <a:cubicBezTo>
                  <a:pt x="16" y="33"/>
                  <a:pt x="16" y="32"/>
                  <a:pt x="17" y="31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7"/>
                  <a:pt x="17" y="26"/>
                  <a:pt x="16" y="26"/>
                </a:cubicBezTo>
                <a:cubicBezTo>
                  <a:pt x="15" y="26"/>
                  <a:pt x="14" y="27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6"/>
                  <a:pt x="4" y="37"/>
                  <a:pt x="4" y="38"/>
                </a:cubicBezTo>
                <a:cubicBezTo>
                  <a:pt x="4" y="39"/>
                  <a:pt x="5" y="41"/>
                  <a:pt x="6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6"/>
                  <a:pt x="11" y="47"/>
                  <a:pt x="12" y="47"/>
                </a:cubicBezTo>
                <a:cubicBezTo>
                  <a:pt x="14" y="47"/>
                  <a:pt x="15" y="46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7"/>
                  <a:pt x="25" y="36"/>
                  <a:pt x="25" y="34"/>
                </a:cubicBezTo>
                <a:cubicBezTo>
                  <a:pt x="25" y="33"/>
                  <a:pt x="24" y="32"/>
                  <a:pt x="23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39" name="Freeform 96"/>
          <p:cNvSpPr>
            <a:spLocks noEditPoints="1"/>
          </p:cNvSpPr>
          <p:nvPr/>
        </p:nvSpPr>
        <p:spPr>
          <a:xfrm>
            <a:off x="1274763" y="2132013"/>
            <a:ext cx="160337" cy="139700"/>
          </a:xfrm>
          <a:custGeom>
            <a:avLst/>
            <a:gdLst/>
            <a:ahLst/>
            <a:cxnLst>
              <a:cxn ang="0">
                <a:pos x="6413" y="0"/>
              </a:cxn>
              <a:cxn ang="0">
                <a:pos x="160337" y="6350"/>
              </a:cxn>
              <a:cxn ang="0">
                <a:pos x="160337" y="133350"/>
              </a:cxn>
              <a:cxn ang="0">
                <a:pos x="153924" y="139700"/>
              </a:cxn>
              <a:cxn ang="0">
                <a:pos x="0" y="133350"/>
              </a:cxn>
              <a:cxn ang="0">
                <a:pos x="0" y="6350"/>
              </a:cxn>
              <a:cxn ang="0">
                <a:pos x="89789" y="57150"/>
              </a:cxn>
              <a:cxn ang="0">
                <a:pos x="89789" y="57150"/>
              </a:cxn>
              <a:cxn ang="0">
                <a:pos x="125063" y="60325"/>
              </a:cxn>
              <a:cxn ang="0">
                <a:pos x="125063" y="92075"/>
              </a:cxn>
              <a:cxn ang="0">
                <a:pos x="121856" y="98425"/>
              </a:cxn>
              <a:cxn ang="0">
                <a:pos x="83375" y="92075"/>
              </a:cxn>
              <a:cxn ang="0">
                <a:pos x="83375" y="60325"/>
              </a:cxn>
              <a:cxn ang="0">
                <a:pos x="118649" y="63500"/>
              </a:cxn>
              <a:cxn ang="0">
                <a:pos x="92995" y="63500"/>
              </a:cxn>
              <a:cxn ang="0">
                <a:pos x="118649" y="88900"/>
              </a:cxn>
              <a:cxn ang="0">
                <a:pos x="76962" y="57150"/>
              </a:cxn>
              <a:cxn ang="0">
                <a:pos x="80169" y="60325"/>
              </a:cxn>
              <a:cxn ang="0">
                <a:pos x="38481" y="63500"/>
              </a:cxn>
              <a:cxn ang="0">
                <a:pos x="38481" y="57150"/>
              </a:cxn>
              <a:cxn ang="0">
                <a:pos x="76962" y="73025"/>
              </a:cxn>
              <a:cxn ang="0">
                <a:pos x="80169" y="76200"/>
              </a:cxn>
              <a:cxn ang="0">
                <a:pos x="38481" y="82550"/>
              </a:cxn>
              <a:cxn ang="0">
                <a:pos x="38481" y="73025"/>
              </a:cxn>
              <a:cxn ang="0">
                <a:pos x="76962" y="88900"/>
              </a:cxn>
              <a:cxn ang="0">
                <a:pos x="80169" y="92075"/>
              </a:cxn>
              <a:cxn ang="0">
                <a:pos x="38481" y="98425"/>
              </a:cxn>
              <a:cxn ang="0">
                <a:pos x="38481" y="88900"/>
              </a:cxn>
              <a:cxn ang="0">
                <a:pos x="121856" y="104775"/>
              </a:cxn>
              <a:cxn ang="0">
                <a:pos x="125063" y="111125"/>
              </a:cxn>
              <a:cxn ang="0">
                <a:pos x="38481" y="114300"/>
              </a:cxn>
              <a:cxn ang="0">
                <a:pos x="38481" y="104775"/>
              </a:cxn>
              <a:cxn ang="0">
                <a:pos x="137890" y="19050"/>
              </a:cxn>
              <a:cxn ang="0">
                <a:pos x="144303" y="22225"/>
              </a:cxn>
              <a:cxn ang="0">
                <a:pos x="131476" y="22225"/>
              </a:cxn>
              <a:cxn ang="0">
                <a:pos x="121856" y="19050"/>
              </a:cxn>
              <a:cxn ang="0">
                <a:pos x="128270" y="22225"/>
              </a:cxn>
              <a:cxn ang="0">
                <a:pos x="115443" y="22225"/>
              </a:cxn>
              <a:cxn ang="0">
                <a:pos x="105822" y="19050"/>
              </a:cxn>
              <a:cxn ang="0">
                <a:pos x="112236" y="22225"/>
              </a:cxn>
              <a:cxn ang="0">
                <a:pos x="102616" y="22225"/>
              </a:cxn>
              <a:cxn ang="0">
                <a:pos x="9620" y="34925"/>
              </a:cxn>
              <a:cxn ang="0">
                <a:pos x="147510" y="34925"/>
              </a:cxn>
              <a:cxn ang="0">
                <a:pos x="9620" y="9525"/>
              </a:cxn>
              <a:cxn ang="0">
                <a:pos x="147510" y="44450"/>
              </a:cxn>
              <a:cxn ang="0">
                <a:pos x="9620" y="44450"/>
              </a:cxn>
              <a:cxn ang="0">
                <a:pos x="147510" y="127000"/>
              </a:cxn>
            </a:cxnLst>
            <a:pathLst>
              <a:path w="50" h="4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0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49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  <a:moveTo>
                  <a:pt x="28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6" y="30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7" y="18"/>
                  <a:pt x="28" y="18"/>
                </a:cubicBezTo>
                <a:close/>
                <a:moveTo>
                  <a:pt x="37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8"/>
                  <a:pt x="29" y="28"/>
                  <a:pt x="29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0"/>
                  <a:pt x="37" y="20"/>
                  <a:pt x="37" y="20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5" y="19"/>
                  <a:pt x="25" y="19"/>
                </a:cubicBezTo>
                <a:cubicBezTo>
                  <a:pt x="25" y="20"/>
                  <a:pt x="24" y="20"/>
                  <a:pt x="2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19"/>
                </a:cubicBezTo>
                <a:cubicBezTo>
                  <a:pt x="11" y="19"/>
                  <a:pt x="11" y="18"/>
                  <a:pt x="12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4" y="23"/>
                </a:move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5" y="24"/>
                  <a:pt x="25" y="24"/>
                </a:cubicBezTo>
                <a:cubicBezTo>
                  <a:pt x="25" y="25"/>
                  <a:pt x="24" y="26"/>
                  <a:pt x="24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5"/>
                  <a:pt x="11" y="24"/>
                </a:cubicBezTo>
                <a:cubicBezTo>
                  <a:pt x="11" y="24"/>
                  <a:pt x="11" y="23"/>
                  <a:pt x="12" y="23"/>
                </a:cubicBezTo>
                <a:cubicBezTo>
                  <a:pt x="24" y="23"/>
                  <a:pt x="24" y="23"/>
                  <a:pt x="24" y="23"/>
                </a:cubicBezTo>
                <a:close/>
                <a:moveTo>
                  <a:pt x="24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5" y="29"/>
                  <a:pt x="25" y="29"/>
                </a:cubicBezTo>
                <a:cubicBezTo>
                  <a:pt x="25" y="30"/>
                  <a:pt x="24" y="31"/>
                  <a:pt x="24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0"/>
                  <a:pt x="11" y="29"/>
                </a:cubicBezTo>
                <a:cubicBezTo>
                  <a:pt x="11" y="29"/>
                  <a:pt x="11" y="28"/>
                  <a:pt x="12" y="28"/>
                </a:cubicBezTo>
                <a:cubicBezTo>
                  <a:pt x="24" y="28"/>
                  <a:pt x="24" y="28"/>
                  <a:pt x="24" y="28"/>
                </a:cubicBezTo>
                <a:close/>
                <a:moveTo>
                  <a:pt x="38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9" y="34"/>
                  <a:pt x="39" y="35"/>
                </a:cubicBezTo>
                <a:cubicBezTo>
                  <a:pt x="39" y="35"/>
                  <a:pt x="38" y="36"/>
                  <a:pt x="38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5"/>
                  <a:pt x="11" y="35"/>
                </a:cubicBezTo>
                <a:cubicBezTo>
                  <a:pt x="11" y="34"/>
                  <a:pt x="11" y="33"/>
                  <a:pt x="12" y="33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6"/>
                  <a:pt x="45" y="7"/>
                </a:cubicBezTo>
                <a:cubicBezTo>
                  <a:pt x="45" y="9"/>
                  <a:pt x="44" y="9"/>
                  <a:pt x="43" y="9"/>
                </a:cubicBezTo>
                <a:cubicBezTo>
                  <a:pt x="42" y="9"/>
                  <a:pt x="41" y="9"/>
                  <a:pt x="41" y="7"/>
                </a:cubicBezTo>
                <a:cubicBezTo>
                  <a:pt x="41" y="6"/>
                  <a:pt x="42" y="6"/>
                  <a:pt x="43" y="6"/>
                </a:cubicBezTo>
                <a:close/>
                <a:moveTo>
                  <a:pt x="38" y="6"/>
                </a:move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40" y="6"/>
                  <a:pt x="40" y="7"/>
                </a:cubicBezTo>
                <a:cubicBezTo>
                  <a:pt x="40" y="9"/>
                  <a:pt x="39" y="9"/>
                  <a:pt x="38" y="9"/>
                </a:cubicBezTo>
                <a:cubicBezTo>
                  <a:pt x="37" y="9"/>
                  <a:pt x="36" y="9"/>
                  <a:pt x="36" y="7"/>
                </a:cubicBezTo>
                <a:cubicBezTo>
                  <a:pt x="36" y="6"/>
                  <a:pt x="37" y="6"/>
                  <a:pt x="38" y="6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5" y="6"/>
                  <a:pt x="35" y="6"/>
                  <a:pt x="35" y="7"/>
                </a:cubicBezTo>
                <a:cubicBezTo>
                  <a:pt x="35" y="9"/>
                  <a:pt x="35" y="9"/>
                  <a:pt x="33" y="9"/>
                </a:cubicBezTo>
                <a:cubicBezTo>
                  <a:pt x="32" y="9"/>
                  <a:pt x="32" y="9"/>
                  <a:pt x="32" y="7"/>
                </a:cubicBezTo>
                <a:cubicBezTo>
                  <a:pt x="32" y="6"/>
                  <a:pt x="32" y="6"/>
                  <a:pt x="33" y="6"/>
                </a:cubicBezTo>
                <a:close/>
                <a:moveTo>
                  <a:pt x="3" y="11"/>
                </a:moveTo>
                <a:cubicBezTo>
                  <a:pt x="3" y="11"/>
                  <a:pt x="3" y="11"/>
                  <a:pt x="3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3"/>
                  <a:pt x="46" y="3"/>
                  <a:pt x="4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11"/>
                  <a:pt x="3" y="11"/>
                  <a:pt x="3" y="11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40"/>
                  <a:pt x="3" y="40"/>
                  <a:pt x="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4"/>
                  <a:pt x="46" y="14"/>
                  <a:pt x="4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0" name="Freeform 97"/>
          <p:cNvSpPr>
            <a:spLocks noEditPoints="1"/>
          </p:cNvSpPr>
          <p:nvPr/>
        </p:nvSpPr>
        <p:spPr>
          <a:xfrm>
            <a:off x="2655888" y="2452688"/>
            <a:ext cx="161925" cy="1397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61925" y="6350"/>
              </a:cxn>
              <a:cxn ang="0">
                <a:pos x="161925" y="136525"/>
              </a:cxn>
              <a:cxn ang="0">
                <a:pos x="155575" y="139700"/>
              </a:cxn>
              <a:cxn ang="0">
                <a:pos x="0" y="136525"/>
              </a:cxn>
              <a:cxn ang="0">
                <a:pos x="0" y="101600"/>
              </a:cxn>
              <a:cxn ang="0">
                <a:pos x="3175" y="98425"/>
              </a:cxn>
              <a:cxn ang="0">
                <a:pos x="34925" y="98425"/>
              </a:cxn>
              <a:cxn ang="0">
                <a:pos x="38100" y="111125"/>
              </a:cxn>
              <a:cxn ang="0">
                <a:pos x="38100" y="63500"/>
              </a:cxn>
              <a:cxn ang="0">
                <a:pos x="38100" y="73025"/>
              </a:cxn>
              <a:cxn ang="0">
                <a:pos x="3175" y="76200"/>
              </a:cxn>
              <a:cxn ang="0">
                <a:pos x="0" y="73025"/>
              </a:cxn>
              <a:cxn ang="0">
                <a:pos x="6350" y="0"/>
              </a:cxn>
              <a:cxn ang="0">
                <a:pos x="12700" y="104775"/>
              </a:cxn>
              <a:cxn ang="0">
                <a:pos x="149225" y="130175"/>
              </a:cxn>
              <a:cxn ang="0">
                <a:pos x="12700" y="44450"/>
              </a:cxn>
              <a:cxn ang="0">
                <a:pos x="31750" y="69850"/>
              </a:cxn>
              <a:cxn ang="0">
                <a:pos x="34925" y="50800"/>
              </a:cxn>
              <a:cxn ang="0">
                <a:pos x="38100" y="53975"/>
              </a:cxn>
              <a:cxn ang="0">
                <a:pos x="66675" y="88900"/>
              </a:cxn>
              <a:cxn ang="0">
                <a:pos x="31750" y="120650"/>
              </a:cxn>
              <a:cxn ang="0">
                <a:pos x="31750" y="104775"/>
              </a:cxn>
              <a:cxn ang="0">
                <a:pos x="133350" y="60325"/>
              </a:cxn>
              <a:cxn ang="0">
                <a:pos x="139700" y="63500"/>
              </a:cxn>
              <a:cxn ang="0">
                <a:pos x="82550" y="66675"/>
              </a:cxn>
              <a:cxn ang="0">
                <a:pos x="82550" y="60325"/>
              </a:cxn>
              <a:cxn ang="0">
                <a:pos x="120650" y="107950"/>
              </a:cxn>
              <a:cxn ang="0">
                <a:pos x="123825" y="111125"/>
              </a:cxn>
              <a:cxn ang="0">
                <a:pos x="82550" y="114300"/>
              </a:cxn>
              <a:cxn ang="0">
                <a:pos x="82550" y="107950"/>
              </a:cxn>
              <a:cxn ang="0">
                <a:pos x="133350" y="76200"/>
              </a:cxn>
              <a:cxn ang="0">
                <a:pos x="139700" y="79375"/>
              </a:cxn>
              <a:cxn ang="0">
                <a:pos x="82550" y="82550"/>
              </a:cxn>
              <a:cxn ang="0">
                <a:pos x="82550" y="76200"/>
              </a:cxn>
              <a:cxn ang="0">
                <a:pos x="133350" y="92075"/>
              </a:cxn>
              <a:cxn ang="0">
                <a:pos x="139700" y="95250"/>
              </a:cxn>
              <a:cxn ang="0">
                <a:pos x="82550" y="98425"/>
              </a:cxn>
              <a:cxn ang="0">
                <a:pos x="82550" y="92075"/>
              </a:cxn>
              <a:cxn ang="0">
                <a:pos x="139700" y="19050"/>
              </a:cxn>
              <a:cxn ang="0">
                <a:pos x="146050" y="25400"/>
              </a:cxn>
              <a:cxn ang="0">
                <a:pos x="133350" y="25400"/>
              </a:cxn>
              <a:cxn ang="0">
                <a:pos x="123825" y="19050"/>
              </a:cxn>
              <a:cxn ang="0">
                <a:pos x="130175" y="25400"/>
              </a:cxn>
              <a:cxn ang="0">
                <a:pos x="117475" y="25400"/>
              </a:cxn>
              <a:cxn ang="0">
                <a:pos x="107950" y="19050"/>
              </a:cxn>
              <a:cxn ang="0">
                <a:pos x="114300" y="25400"/>
              </a:cxn>
              <a:cxn ang="0">
                <a:pos x="101600" y="25400"/>
              </a:cxn>
              <a:cxn ang="0">
                <a:pos x="12700" y="38100"/>
              </a:cxn>
              <a:cxn ang="0">
                <a:pos x="149225" y="38100"/>
              </a:cxn>
              <a:cxn ang="0">
                <a:pos x="12700" y="12700"/>
              </a:cxn>
            </a:cxnLst>
            <a:pathLst>
              <a:path w="51" h="4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4"/>
                  <a:pt x="50" y="44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1"/>
                  <a:pt x="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2" y="31"/>
                  <a:pt x="12" y="32"/>
                </a:cubicBezTo>
                <a:cubicBezTo>
                  <a:pt x="12" y="35"/>
                  <a:pt x="12" y="35"/>
                  <a:pt x="12" y="35"/>
                </a:cubicBezTo>
                <a:cubicBezTo>
                  <a:pt x="19" y="27"/>
                  <a:pt x="19" y="27"/>
                  <a:pt x="19" y="27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1" y="24"/>
                  <a:pt x="1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41"/>
                  <a:pt x="4" y="41"/>
                  <a:pt x="4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14"/>
                  <a:pt x="47" y="14"/>
                  <a:pt x="4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22"/>
                  <a:pt x="4" y="22"/>
                  <a:pt x="4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7"/>
                  <a:pt x="10" y="16"/>
                  <a:pt x="11" y="16"/>
                </a:cubicBezTo>
                <a:cubicBezTo>
                  <a:pt x="11" y="16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8"/>
                  <a:pt x="21" y="2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0" y="39"/>
                  <a:pt x="10" y="38"/>
                </a:cubicBezTo>
                <a:cubicBezTo>
                  <a:pt x="10" y="38"/>
                  <a:pt x="10" y="38"/>
                  <a:pt x="10" y="37"/>
                </a:cubicBezTo>
                <a:cubicBezTo>
                  <a:pt x="10" y="33"/>
                  <a:pt x="10" y="33"/>
                  <a:pt x="10" y="33"/>
                </a:cubicBezTo>
                <a:cubicBezTo>
                  <a:pt x="4" y="33"/>
                  <a:pt x="4" y="33"/>
                  <a:pt x="4" y="33"/>
                </a:cubicBezTo>
                <a:close/>
                <a:moveTo>
                  <a:pt x="42" y="19"/>
                </a:move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4" y="19"/>
                  <a:pt x="44" y="20"/>
                </a:cubicBezTo>
                <a:cubicBezTo>
                  <a:pt x="44" y="20"/>
                  <a:pt x="43" y="21"/>
                  <a:pt x="42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0"/>
                  <a:pt x="25" y="20"/>
                </a:cubicBezTo>
                <a:cubicBezTo>
                  <a:pt x="25" y="19"/>
                  <a:pt x="25" y="19"/>
                  <a:pt x="26" y="19"/>
                </a:cubicBezTo>
                <a:cubicBezTo>
                  <a:pt x="42" y="19"/>
                  <a:pt x="42" y="19"/>
                  <a:pt x="42" y="19"/>
                </a:cubicBezTo>
                <a:close/>
                <a:moveTo>
                  <a:pt x="38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4"/>
                  <a:pt x="39" y="35"/>
                </a:cubicBezTo>
                <a:cubicBezTo>
                  <a:pt x="39" y="36"/>
                  <a:pt x="38" y="36"/>
                  <a:pt x="38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5" y="36"/>
                  <a:pt x="25" y="36"/>
                  <a:pt x="25" y="35"/>
                </a:cubicBezTo>
                <a:cubicBezTo>
                  <a:pt x="25" y="34"/>
                  <a:pt x="25" y="34"/>
                  <a:pt x="26" y="34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42" y="24"/>
                </a:moveTo>
                <a:cubicBezTo>
                  <a:pt x="42" y="24"/>
                  <a:pt x="42" y="24"/>
                  <a:pt x="42" y="24"/>
                </a:cubicBezTo>
                <a:cubicBezTo>
                  <a:pt x="43" y="24"/>
                  <a:pt x="44" y="24"/>
                  <a:pt x="44" y="25"/>
                </a:cubicBezTo>
                <a:cubicBezTo>
                  <a:pt x="44" y="26"/>
                  <a:pt x="43" y="26"/>
                  <a:pt x="42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6"/>
                  <a:pt x="25" y="25"/>
                </a:cubicBezTo>
                <a:cubicBezTo>
                  <a:pt x="25" y="24"/>
                  <a:pt x="25" y="24"/>
                  <a:pt x="26" y="24"/>
                </a:cubicBezTo>
                <a:cubicBezTo>
                  <a:pt x="42" y="24"/>
                  <a:pt x="42" y="24"/>
                  <a:pt x="42" y="24"/>
                </a:cubicBezTo>
                <a:close/>
                <a:moveTo>
                  <a:pt x="42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9"/>
                  <a:pt x="44" y="30"/>
                </a:cubicBezTo>
                <a:cubicBezTo>
                  <a:pt x="44" y="31"/>
                  <a:pt x="43" y="31"/>
                  <a:pt x="42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31"/>
                  <a:pt x="25" y="31"/>
                  <a:pt x="25" y="30"/>
                </a:cubicBezTo>
                <a:cubicBezTo>
                  <a:pt x="25" y="29"/>
                  <a:pt x="25" y="29"/>
                  <a:pt x="26" y="29"/>
                </a:cubicBezTo>
                <a:cubicBezTo>
                  <a:pt x="42" y="29"/>
                  <a:pt x="42" y="29"/>
                  <a:pt x="42" y="29"/>
                </a:cubicBezTo>
                <a:close/>
                <a:moveTo>
                  <a:pt x="44" y="6"/>
                </a:moveTo>
                <a:cubicBezTo>
                  <a:pt x="44" y="6"/>
                  <a:pt x="44" y="6"/>
                  <a:pt x="44" y="6"/>
                </a:cubicBezTo>
                <a:cubicBezTo>
                  <a:pt x="45" y="6"/>
                  <a:pt x="46" y="7"/>
                  <a:pt x="46" y="8"/>
                </a:cubicBezTo>
                <a:cubicBezTo>
                  <a:pt x="46" y="9"/>
                  <a:pt x="45" y="10"/>
                  <a:pt x="44" y="10"/>
                </a:cubicBezTo>
                <a:cubicBezTo>
                  <a:pt x="43" y="10"/>
                  <a:pt x="42" y="9"/>
                  <a:pt x="42" y="8"/>
                </a:cubicBezTo>
                <a:cubicBezTo>
                  <a:pt x="42" y="7"/>
                  <a:pt x="43" y="6"/>
                  <a:pt x="44" y="6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1" y="7"/>
                  <a:pt x="41" y="8"/>
                </a:cubicBezTo>
                <a:cubicBezTo>
                  <a:pt x="41" y="9"/>
                  <a:pt x="40" y="10"/>
                  <a:pt x="39" y="10"/>
                </a:cubicBezTo>
                <a:cubicBezTo>
                  <a:pt x="38" y="10"/>
                  <a:pt x="37" y="9"/>
                  <a:pt x="37" y="8"/>
                </a:cubicBezTo>
                <a:cubicBezTo>
                  <a:pt x="37" y="7"/>
                  <a:pt x="38" y="6"/>
                  <a:pt x="39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36" y="9"/>
                  <a:pt x="35" y="10"/>
                  <a:pt x="34" y="10"/>
                </a:cubicBezTo>
                <a:cubicBezTo>
                  <a:pt x="33" y="10"/>
                  <a:pt x="32" y="9"/>
                  <a:pt x="32" y="8"/>
                </a:cubicBezTo>
                <a:cubicBezTo>
                  <a:pt x="32" y="7"/>
                  <a:pt x="33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4"/>
                  <a:pt x="47" y="4"/>
                  <a:pt x="4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1" name="Freeform 98"/>
          <p:cNvSpPr>
            <a:spLocks noEditPoints="1"/>
          </p:cNvSpPr>
          <p:nvPr/>
        </p:nvSpPr>
        <p:spPr>
          <a:xfrm>
            <a:off x="1271588" y="1816100"/>
            <a:ext cx="166687" cy="139700"/>
          </a:xfrm>
          <a:custGeom>
            <a:avLst/>
            <a:gdLst/>
            <a:ahLst/>
            <a:cxnLst>
              <a:cxn ang="0">
                <a:pos x="137837" y="31750"/>
              </a:cxn>
              <a:cxn ang="0">
                <a:pos x="150659" y="38100"/>
              </a:cxn>
              <a:cxn ang="0">
                <a:pos x="166687" y="44450"/>
              </a:cxn>
              <a:cxn ang="0">
                <a:pos x="160276" y="66675"/>
              </a:cxn>
              <a:cxn ang="0">
                <a:pos x="150659" y="123825"/>
              </a:cxn>
              <a:cxn ang="0">
                <a:pos x="134632" y="139700"/>
              </a:cxn>
              <a:cxn ang="0">
                <a:pos x="16028" y="133350"/>
              </a:cxn>
              <a:cxn ang="0">
                <a:pos x="3206" y="66675"/>
              </a:cxn>
              <a:cxn ang="0">
                <a:pos x="0" y="44450"/>
              </a:cxn>
              <a:cxn ang="0">
                <a:pos x="12822" y="41275"/>
              </a:cxn>
              <a:cxn ang="0">
                <a:pos x="19233" y="31750"/>
              </a:cxn>
              <a:cxn ang="0">
                <a:pos x="28850" y="44450"/>
              </a:cxn>
              <a:cxn ang="0">
                <a:pos x="25644" y="123825"/>
              </a:cxn>
              <a:cxn ang="0">
                <a:pos x="134632" y="127000"/>
              </a:cxn>
              <a:cxn ang="0">
                <a:pos x="137837" y="127000"/>
              </a:cxn>
              <a:cxn ang="0">
                <a:pos x="137837" y="44450"/>
              </a:cxn>
              <a:cxn ang="0">
                <a:pos x="99371" y="3175"/>
              </a:cxn>
              <a:cxn ang="0">
                <a:pos x="118604" y="22225"/>
              </a:cxn>
              <a:cxn ang="0">
                <a:pos x="118604" y="22225"/>
              </a:cxn>
              <a:cxn ang="0">
                <a:pos x="118604" y="41275"/>
              </a:cxn>
              <a:cxn ang="0">
                <a:pos x="44877" y="41275"/>
              </a:cxn>
              <a:cxn ang="0">
                <a:pos x="51288" y="0"/>
              </a:cxn>
              <a:cxn ang="0">
                <a:pos x="99371" y="3175"/>
              </a:cxn>
              <a:cxn ang="0">
                <a:pos x="118604" y="50800"/>
              </a:cxn>
              <a:cxn ang="0">
                <a:pos x="96166" y="28575"/>
              </a:cxn>
              <a:cxn ang="0">
                <a:pos x="92960" y="9525"/>
              </a:cxn>
              <a:cxn ang="0">
                <a:pos x="44877" y="50800"/>
              </a:cxn>
              <a:cxn ang="0">
                <a:pos x="115399" y="60325"/>
              </a:cxn>
              <a:cxn ang="0">
                <a:pos x="105782" y="19050"/>
              </a:cxn>
              <a:cxn ang="0">
                <a:pos x="105782" y="19050"/>
              </a:cxn>
              <a:cxn ang="0">
                <a:pos x="150659" y="60325"/>
              </a:cxn>
              <a:cxn ang="0">
                <a:pos x="150659" y="47625"/>
              </a:cxn>
              <a:cxn ang="0">
                <a:pos x="12822" y="47625"/>
              </a:cxn>
              <a:cxn ang="0">
                <a:pos x="12822" y="60325"/>
              </a:cxn>
              <a:cxn ang="0">
                <a:pos x="57699" y="104775"/>
              </a:cxn>
              <a:cxn ang="0">
                <a:pos x="51288" y="98425"/>
              </a:cxn>
              <a:cxn ang="0">
                <a:pos x="80138" y="104775"/>
              </a:cxn>
              <a:cxn ang="0">
                <a:pos x="73727" y="98425"/>
              </a:cxn>
              <a:cxn ang="0">
                <a:pos x="99371" y="104775"/>
              </a:cxn>
              <a:cxn ang="0">
                <a:pos x="92960" y="98425"/>
              </a:cxn>
              <a:cxn ang="0">
                <a:pos x="118604" y="104775"/>
              </a:cxn>
              <a:cxn ang="0">
                <a:pos x="112193" y="98425"/>
              </a:cxn>
              <a:cxn ang="0">
                <a:pos x="48083" y="88900"/>
              </a:cxn>
              <a:cxn ang="0">
                <a:pos x="41672" y="82550"/>
              </a:cxn>
              <a:cxn ang="0">
                <a:pos x="67316" y="88900"/>
              </a:cxn>
              <a:cxn ang="0">
                <a:pos x="64110" y="82550"/>
              </a:cxn>
              <a:cxn ang="0">
                <a:pos x="89755" y="88900"/>
              </a:cxn>
              <a:cxn ang="0">
                <a:pos x="83344" y="82550"/>
              </a:cxn>
              <a:cxn ang="0">
                <a:pos x="108988" y="88900"/>
              </a:cxn>
              <a:cxn ang="0">
                <a:pos x="102577" y="82550"/>
              </a:cxn>
              <a:cxn ang="0">
                <a:pos x="128221" y="88900"/>
              </a:cxn>
              <a:cxn ang="0">
                <a:pos x="121810" y="82550"/>
              </a:cxn>
            </a:cxnLst>
            <a:pathLst>
              <a:path w="52" h="44">
                <a:moveTo>
                  <a:pt x="43" y="14"/>
                </a:moveTo>
                <a:cubicBezTo>
                  <a:pt x="42" y="14"/>
                  <a:pt x="41" y="13"/>
                  <a:pt x="41" y="12"/>
                </a:cubicBezTo>
                <a:cubicBezTo>
                  <a:pt x="41" y="11"/>
                  <a:pt x="42" y="10"/>
                  <a:pt x="43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6" y="10"/>
                  <a:pt x="47" y="11"/>
                  <a:pt x="4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3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1" y="21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0"/>
                  <a:pt x="47" y="41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3"/>
                  <a:pt x="44" y="44"/>
                  <a:pt x="42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7" y="43"/>
                  <a:pt x="6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1"/>
                  <a:pt x="4" y="40"/>
                  <a:pt x="4" y="39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5" y="10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2" y="11"/>
                  <a:pt x="12" y="12"/>
                </a:cubicBezTo>
                <a:cubicBezTo>
                  <a:pt x="12" y="13"/>
                  <a:pt x="10" y="14"/>
                  <a:pt x="9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0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4" y="39"/>
                  <a:pt x="44" y="39"/>
                </a:cubicBezTo>
                <a:cubicBezTo>
                  <a:pt x="44" y="14"/>
                  <a:pt x="44" y="14"/>
                  <a:pt x="44" y="14"/>
                </a:cubicBezTo>
                <a:cubicBezTo>
                  <a:pt x="43" y="14"/>
                  <a:pt x="43" y="14"/>
                  <a:pt x="43" y="14"/>
                </a:cubicBezTo>
                <a:close/>
                <a:moveTo>
                  <a:pt x="31" y="1"/>
                </a:move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13"/>
                  <a:pt x="37" y="13"/>
                  <a:pt x="37" y="13"/>
                </a:cubicBezTo>
                <a:cubicBezTo>
                  <a:pt x="42" y="14"/>
                  <a:pt x="42" y="22"/>
                  <a:pt x="36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0" y="22"/>
                  <a:pt x="9" y="14"/>
                  <a:pt x="14" y="13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1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7"/>
                  <a:pt x="35" y="17"/>
                  <a:pt x="35" y="16"/>
                </a:cubicBezTo>
                <a:cubicBezTo>
                  <a:pt x="35" y="13"/>
                  <a:pt x="35" y="11"/>
                  <a:pt x="35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29" y="9"/>
                  <a:pt x="29" y="8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29" y="3"/>
                  <a:pt x="29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7"/>
                  <a:pt x="14" y="17"/>
                  <a:pt x="14" y="16"/>
                </a:cubicBezTo>
                <a:cubicBezTo>
                  <a:pt x="14" y="15"/>
                  <a:pt x="14" y="15"/>
                  <a:pt x="14" y="15"/>
                </a:cubicBezTo>
                <a:cubicBezTo>
                  <a:pt x="12" y="16"/>
                  <a:pt x="13" y="19"/>
                  <a:pt x="15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9" y="19"/>
                  <a:pt x="39" y="16"/>
                  <a:pt x="37" y="15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6"/>
                  <a:pt x="31" y="6"/>
                  <a:pt x="31" y="6"/>
                </a:cubicBezTo>
                <a:cubicBezTo>
                  <a:pt x="33" y="6"/>
                  <a:pt x="33" y="6"/>
                  <a:pt x="33" y="6"/>
                </a:cubicBezTo>
                <a:close/>
                <a:moveTo>
                  <a:pt x="47" y="15"/>
                </a:moveTo>
                <a:cubicBezTo>
                  <a:pt x="47" y="15"/>
                  <a:pt x="47" y="15"/>
                  <a:pt x="47" y="15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7" y="15"/>
                  <a:pt x="47" y="15"/>
                  <a:pt x="47" y="15"/>
                </a:cubicBezTo>
                <a:close/>
                <a:moveTo>
                  <a:pt x="4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19"/>
                  <a:pt x="4" y="19"/>
                  <a:pt x="4" y="19"/>
                </a:cubicBezTo>
                <a:close/>
                <a:moveTo>
                  <a:pt x="16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8" y="31"/>
                  <a:pt x="18" y="32"/>
                  <a:pt x="18" y="33"/>
                </a:cubicBezTo>
                <a:cubicBezTo>
                  <a:pt x="18" y="34"/>
                  <a:pt x="18" y="35"/>
                  <a:pt x="16" y="35"/>
                </a:cubicBezTo>
                <a:cubicBezTo>
                  <a:pt x="15" y="35"/>
                  <a:pt x="15" y="34"/>
                  <a:pt x="15" y="33"/>
                </a:cubicBezTo>
                <a:cubicBezTo>
                  <a:pt x="15" y="32"/>
                  <a:pt x="15" y="31"/>
                  <a:pt x="16" y="31"/>
                </a:cubicBezTo>
                <a:close/>
                <a:moveTo>
                  <a:pt x="23" y="31"/>
                </a:moveTo>
                <a:cubicBezTo>
                  <a:pt x="23" y="31"/>
                  <a:pt x="23" y="31"/>
                  <a:pt x="23" y="31"/>
                </a:cubicBezTo>
                <a:cubicBezTo>
                  <a:pt x="24" y="31"/>
                  <a:pt x="25" y="32"/>
                  <a:pt x="25" y="33"/>
                </a:cubicBezTo>
                <a:cubicBezTo>
                  <a:pt x="25" y="34"/>
                  <a:pt x="24" y="35"/>
                  <a:pt x="23" y="35"/>
                </a:cubicBezTo>
                <a:cubicBezTo>
                  <a:pt x="22" y="35"/>
                  <a:pt x="21" y="34"/>
                  <a:pt x="21" y="33"/>
                </a:cubicBezTo>
                <a:cubicBezTo>
                  <a:pt x="21" y="32"/>
                  <a:pt x="22" y="31"/>
                  <a:pt x="23" y="31"/>
                </a:cubicBezTo>
                <a:close/>
                <a:moveTo>
                  <a:pt x="29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1" y="32"/>
                  <a:pt x="31" y="33"/>
                </a:cubicBezTo>
                <a:cubicBezTo>
                  <a:pt x="31" y="34"/>
                  <a:pt x="30" y="35"/>
                  <a:pt x="29" y="35"/>
                </a:cubicBezTo>
                <a:cubicBezTo>
                  <a:pt x="28" y="35"/>
                  <a:pt x="27" y="34"/>
                  <a:pt x="27" y="33"/>
                </a:cubicBezTo>
                <a:cubicBezTo>
                  <a:pt x="27" y="32"/>
                  <a:pt x="28" y="31"/>
                  <a:pt x="29" y="31"/>
                </a:cubicBezTo>
                <a:close/>
                <a:moveTo>
                  <a:pt x="35" y="31"/>
                </a:move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7" y="32"/>
                  <a:pt x="37" y="33"/>
                </a:cubicBezTo>
                <a:cubicBezTo>
                  <a:pt x="37" y="34"/>
                  <a:pt x="36" y="35"/>
                  <a:pt x="35" y="35"/>
                </a:cubicBezTo>
                <a:cubicBezTo>
                  <a:pt x="34" y="35"/>
                  <a:pt x="33" y="34"/>
                  <a:pt x="33" y="33"/>
                </a:cubicBezTo>
                <a:cubicBezTo>
                  <a:pt x="33" y="32"/>
                  <a:pt x="34" y="31"/>
                  <a:pt x="35" y="31"/>
                </a:cubicBez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4" y="26"/>
                  <a:pt x="15" y="27"/>
                  <a:pt x="15" y="28"/>
                </a:cubicBezTo>
                <a:cubicBezTo>
                  <a:pt x="15" y="29"/>
                  <a:pt x="14" y="30"/>
                  <a:pt x="13" y="30"/>
                </a:cubicBezTo>
                <a:cubicBezTo>
                  <a:pt x="12" y="30"/>
                  <a:pt x="11" y="29"/>
                  <a:pt x="11" y="28"/>
                </a:cubicBezTo>
                <a:cubicBezTo>
                  <a:pt x="11" y="27"/>
                  <a:pt x="12" y="26"/>
                  <a:pt x="13" y="26"/>
                </a:cubicBezTo>
                <a:close/>
                <a:moveTo>
                  <a:pt x="20" y="26"/>
                </a:moveTo>
                <a:cubicBezTo>
                  <a:pt x="20" y="26"/>
                  <a:pt x="20" y="26"/>
                  <a:pt x="20" y="26"/>
                </a:cubicBezTo>
                <a:cubicBezTo>
                  <a:pt x="21" y="26"/>
                  <a:pt x="21" y="27"/>
                  <a:pt x="21" y="28"/>
                </a:cubicBezTo>
                <a:cubicBezTo>
                  <a:pt x="21" y="29"/>
                  <a:pt x="21" y="30"/>
                  <a:pt x="20" y="30"/>
                </a:cubicBezTo>
                <a:cubicBezTo>
                  <a:pt x="18" y="30"/>
                  <a:pt x="18" y="29"/>
                  <a:pt x="18" y="28"/>
                </a:cubicBezTo>
                <a:cubicBezTo>
                  <a:pt x="18" y="27"/>
                  <a:pt x="18" y="26"/>
                  <a:pt x="20" y="26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8" y="27"/>
                  <a:pt x="28" y="28"/>
                </a:cubicBezTo>
                <a:cubicBezTo>
                  <a:pt x="28" y="29"/>
                  <a:pt x="27" y="30"/>
                  <a:pt x="26" y="30"/>
                </a:cubicBezTo>
                <a:cubicBezTo>
                  <a:pt x="25" y="30"/>
                  <a:pt x="24" y="29"/>
                  <a:pt x="24" y="28"/>
                </a:cubicBezTo>
                <a:cubicBezTo>
                  <a:pt x="24" y="27"/>
                  <a:pt x="25" y="26"/>
                  <a:pt x="26" y="26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3" y="26"/>
                  <a:pt x="34" y="27"/>
                  <a:pt x="34" y="28"/>
                </a:cubicBezTo>
                <a:cubicBezTo>
                  <a:pt x="34" y="29"/>
                  <a:pt x="33" y="30"/>
                  <a:pt x="32" y="30"/>
                </a:cubicBezTo>
                <a:cubicBezTo>
                  <a:pt x="31" y="30"/>
                  <a:pt x="30" y="29"/>
                  <a:pt x="30" y="28"/>
                </a:cubicBezTo>
                <a:cubicBezTo>
                  <a:pt x="30" y="27"/>
                  <a:pt x="31" y="26"/>
                  <a:pt x="32" y="26"/>
                </a:cubicBezTo>
                <a:close/>
                <a:moveTo>
                  <a:pt x="38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40" y="27"/>
                  <a:pt x="40" y="28"/>
                </a:cubicBezTo>
                <a:cubicBezTo>
                  <a:pt x="40" y="29"/>
                  <a:pt x="39" y="30"/>
                  <a:pt x="38" y="30"/>
                </a:cubicBezTo>
                <a:cubicBezTo>
                  <a:pt x="37" y="30"/>
                  <a:pt x="36" y="29"/>
                  <a:pt x="36" y="28"/>
                </a:cubicBezTo>
                <a:cubicBezTo>
                  <a:pt x="36" y="27"/>
                  <a:pt x="37" y="26"/>
                  <a:pt x="38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2" name="Freeform 99"/>
          <p:cNvSpPr>
            <a:spLocks noEditPoints="1"/>
          </p:cNvSpPr>
          <p:nvPr/>
        </p:nvSpPr>
        <p:spPr>
          <a:xfrm>
            <a:off x="4094163" y="1800225"/>
            <a:ext cx="160337" cy="171450"/>
          </a:xfrm>
          <a:custGeom>
            <a:avLst/>
            <a:gdLst/>
            <a:ahLst/>
            <a:cxnLst>
              <a:cxn ang="0">
                <a:pos x="160337" y="44450"/>
              </a:cxn>
              <a:cxn ang="0">
                <a:pos x="160337" y="50800"/>
              </a:cxn>
              <a:cxn ang="0">
                <a:pos x="153924" y="165100"/>
              </a:cxn>
              <a:cxn ang="0">
                <a:pos x="22447" y="171450"/>
              </a:cxn>
              <a:cxn ang="0">
                <a:pos x="0" y="149225"/>
              </a:cxn>
              <a:cxn ang="0">
                <a:pos x="6413" y="34925"/>
              </a:cxn>
              <a:cxn ang="0">
                <a:pos x="76962" y="28575"/>
              </a:cxn>
              <a:cxn ang="0">
                <a:pos x="86582" y="12700"/>
              </a:cxn>
              <a:cxn ang="0">
                <a:pos x="144303" y="12700"/>
              </a:cxn>
              <a:cxn ang="0">
                <a:pos x="157130" y="41275"/>
              </a:cxn>
              <a:cxn ang="0">
                <a:pos x="115443" y="22225"/>
              </a:cxn>
              <a:cxn ang="0">
                <a:pos x="137890" y="41275"/>
              </a:cxn>
              <a:cxn ang="0">
                <a:pos x="115443" y="60325"/>
              </a:cxn>
              <a:cxn ang="0">
                <a:pos x="96202" y="41275"/>
              </a:cxn>
              <a:cxn ang="0">
                <a:pos x="115443" y="22225"/>
              </a:cxn>
              <a:cxn ang="0">
                <a:pos x="125063" y="31750"/>
              </a:cxn>
              <a:cxn ang="0">
                <a:pos x="109029" y="31750"/>
              </a:cxn>
              <a:cxn ang="0">
                <a:pos x="109029" y="50800"/>
              </a:cxn>
              <a:cxn ang="0">
                <a:pos x="125063" y="50800"/>
              </a:cxn>
              <a:cxn ang="0">
                <a:pos x="125063" y="31750"/>
              </a:cxn>
              <a:cxn ang="0">
                <a:pos x="76962" y="41275"/>
              </a:cxn>
              <a:cxn ang="0">
                <a:pos x="16034" y="44450"/>
              </a:cxn>
              <a:cxn ang="0">
                <a:pos x="12827" y="149225"/>
              </a:cxn>
              <a:cxn ang="0">
                <a:pos x="22447" y="158750"/>
              </a:cxn>
              <a:cxn ang="0">
                <a:pos x="144303" y="155575"/>
              </a:cxn>
              <a:cxn ang="0">
                <a:pos x="147510" y="66675"/>
              </a:cxn>
              <a:cxn ang="0">
                <a:pos x="118649" y="92075"/>
              </a:cxn>
              <a:cxn ang="0">
                <a:pos x="112236" y="92075"/>
              </a:cxn>
              <a:cxn ang="0">
                <a:pos x="112236" y="92075"/>
              </a:cxn>
              <a:cxn ang="0">
                <a:pos x="83375" y="63500"/>
              </a:cxn>
              <a:cxn ang="0">
                <a:pos x="141097" y="15875"/>
              </a:cxn>
              <a:cxn ang="0">
                <a:pos x="115443" y="6350"/>
              </a:cxn>
              <a:cxn ang="0">
                <a:pos x="92995" y="15875"/>
              </a:cxn>
              <a:cxn ang="0">
                <a:pos x="89789" y="60325"/>
              </a:cxn>
              <a:cxn ang="0">
                <a:pos x="105822" y="73025"/>
              </a:cxn>
              <a:cxn ang="0">
                <a:pos x="128270" y="73025"/>
              </a:cxn>
              <a:cxn ang="0">
                <a:pos x="144303" y="60325"/>
              </a:cxn>
              <a:cxn ang="0">
                <a:pos x="141097" y="15875"/>
              </a:cxn>
              <a:cxn ang="0">
                <a:pos x="141097" y="15875"/>
              </a:cxn>
              <a:cxn ang="0">
                <a:pos x="92995" y="85725"/>
              </a:cxn>
              <a:cxn ang="0">
                <a:pos x="96202" y="92075"/>
              </a:cxn>
              <a:cxn ang="0">
                <a:pos x="109029" y="123825"/>
              </a:cxn>
              <a:cxn ang="0">
                <a:pos x="137890" y="98425"/>
              </a:cxn>
              <a:cxn ang="0">
                <a:pos x="112236" y="127000"/>
              </a:cxn>
              <a:cxn ang="0">
                <a:pos x="121856" y="142875"/>
              </a:cxn>
              <a:cxn ang="0">
                <a:pos x="105822" y="130175"/>
              </a:cxn>
              <a:cxn ang="0">
                <a:pos x="105822" y="130175"/>
              </a:cxn>
              <a:cxn ang="0">
                <a:pos x="105822" y="130175"/>
              </a:cxn>
              <a:cxn ang="0">
                <a:pos x="105822" y="130175"/>
              </a:cxn>
              <a:cxn ang="0">
                <a:pos x="38481" y="149225"/>
              </a:cxn>
              <a:cxn ang="0">
                <a:pos x="32067" y="142875"/>
              </a:cxn>
              <a:cxn ang="0">
                <a:pos x="57721" y="85725"/>
              </a:cxn>
              <a:cxn ang="0">
                <a:pos x="25654" y="114300"/>
              </a:cxn>
              <a:cxn ang="0">
                <a:pos x="54515" y="79375"/>
              </a:cxn>
              <a:cxn ang="0">
                <a:pos x="35274" y="57150"/>
              </a:cxn>
              <a:cxn ang="0">
                <a:pos x="60928" y="76200"/>
              </a:cxn>
              <a:cxn ang="0">
                <a:pos x="60928" y="76200"/>
              </a:cxn>
              <a:cxn ang="0">
                <a:pos x="60928" y="76200"/>
              </a:cxn>
              <a:cxn ang="0">
                <a:pos x="92995" y="85725"/>
              </a:cxn>
            </a:cxnLst>
            <a:pathLst>
              <a:path w="50" h="54">
                <a:moveTo>
                  <a:pt x="49" y="13"/>
                </a:moveTo>
                <a:cubicBezTo>
                  <a:pt x="49" y="13"/>
                  <a:pt x="49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5"/>
                  <a:pt x="50" y="15"/>
                  <a:pt x="50" y="16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9"/>
                  <a:pt x="49" y="51"/>
                  <a:pt x="48" y="52"/>
                </a:cubicBezTo>
                <a:cubicBezTo>
                  <a:pt x="46" y="53"/>
                  <a:pt x="45" y="54"/>
                  <a:pt x="43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5" y="54"/>
                  <a:pt x="3" y="53"/>
                  <a:pt x="2" y="52"/>
                </a:cubicBezTo>
                <a:cubicBezTo>
                  <a:pt x="0" y="51"/>
                  <a:pt x="0" y="49"/>
                  <a:pt x="0" y="4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2"/>
                  <a:pt x="2" y="11"/>
                </a:cubicBezTo>
                <a:cubicBezTo>
                  <a:pt x="3" y="10"/>
                  <a:pt x="5" y="9"/>
                  <a:pt x="7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5" y="7"/>
                  <a:pt x="26" y="5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1"/>
                  <a:pt x="33" y="0"/>
                  <a:pt x="36" y="0"/>
                </a:cubicBezTo>
                <a:cubicBezTo>
                  <a:pt x="40" y="0"/>
                  <a:pt x="43" y="1"/>
                  <a:pt x="45" y="4"/>
                </a:cubicBezTo>
                <a:cubicBezTo>
                  <a:pt x="48" y="6"/>
                  <a:pt x="49" y="9"/>
                  <a:pt x="49" y="13"/>
                </a:cubicBezTo>
                <a:cubicBezTo>
                  <a:pt x="49" y="13"/>
                  <a:pt x="49" y="13"/>
                  <a:pt x="49" y="13"/>
                </a:cubicBezTo>
                <a:close/>
                <a:moveTo>
                  <a:pt x="36" y="7"/>
                </a:moveTo>
                <a:cubicBezTo>
                  <a:pt x="36" y="7"/>
                  <a:pt x="36" y="7"/>
                  <a:pt x="36" y="7"/>
                </a:cubicBezTo>
                <a:cubicBezTo>
                  <a:pt x="38" y="7"/>
                  <a:pt x="40" y="7"/>
                  <a:pt x="41" y="8"/>
                </a:cubicBezTo>
                <a:cubicBezTo>
                  <a:pt x="42" y="9"/>
                  <a:pt x="43" y="11"/>
                  <a:pt x="43" y="13"/>
                </a:cubicBezTo>
                <a:cubicBezTo>
                  <a:pt x="43" y="14"/>
                  <a:pt x="42" y="16"/>
                  <a:pt x="41" y="17"/>
                </a:cubicBezTo>
                <a:cubicBezTo>
                  <a:pt x="40" y="18"/>
                  <a:pt x="38" y="19"/>
                  <a:pt x="36" y="19"/>
                </a:cubicBezTo>
                <a:cubicBezTo>
                  <a:pt x="35" y="19"/>
                  <a:pt x="33" y="18"/>
                  <a:pt x="32" y="17"/>
                </a:cubicBezTo>
                <a:cubicBezTo>
                  <a:pt x="31" y="16"/>
                  <a:pt x="30" y="14"/>
                  <a:pt x="30" y="13"/>
                </a:cubicBezTo>
                <a:cubicBezTo>
                  <a:pt x="30" y="11"/>
                  <a:pt x="31" y="9"/>
                  <a:pt x="32" y="8"/>
                </a:cubicBezTo>
                <a:cubicBezTo>
                  <a:pt x="33" y="7"/>
                  <a:pt x="35" y="7"/>
                  <a:pt x="36" y="7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8" y="9"/>
                  <a:pt x="37" y="9"/>
                  <a:pt x="36" y="9"/>
                </a:cubicBezTo>
                <a:cubicBezTo>
                  <a:pt x="35" y="9"/>
                  <a:pt x="34" y="9"/>
                  <a:pt x="34" y="10"/>
                </a:cubicBezTo>
                <a:cubicBezTo>
                  <a:pt x="33" y="11"/>
                  <a:pt x="32" y="12"/>
                  <a:pt x="32" y="13"/>
                </a:cubicBezTo>
                <a:cubicBezTo>
                  <a:pt x="32" y="14"/>
                  <a:pt x="33" y="15"/>
                  <a:pt x="34" y="16"/>
                </a:cubicBezTo>
                <a:cubicBezTo>
                  <a:pt x="34" y="16"/>
                  <a:pt x="35" y="17"/>
                  <a:pt x="36" y="17"/>
                </a:cubicBezTo>
                <a:cubicBezTo>
                  <a:pt x="37" y="17"/>
                  <a:pt x="38" y="16"/>
                  <a:pt x="39" y="16"/>
                </a:cubicBezTo>
                <a:cubicBezTo>
                  <a:pt x="40" y="15"/>
                  <a:pt x="40" y="14"/>
                  <a:pt x="40" y="13"/>
                </a:cubicBezTo>
                <a:cubicBezTo>
                  <a:pt x="40" y="12"/>
                  <a:pt x="40" y="11"/>
                  <a:pt x="39" y="10"/>
                </a:cubicBezTo>
                <a:close/>
                <a:moveTo>
                  <a:pt x="24" y="13"/>
                </a:moveTo>
                <a:cubicBezTo>
                  <a:pt x="24" y="13"/>
                  <a:pt x="24" y="13"/>
                  <a:pt x="24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3"/>
                  <a:pt x="5" y="13"/>
                  <a:pt x="5" y="14"/>
                </a:cubicBezTo>
                <a:cubicBezTo>
                  <a:pt x="4" y="14"/>
                  <a:pt x="4" y="15"/>
                  <a:pt x="4" y="16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9"/>
                  <a:pt x="5" y="49"/>
                </a:cubicBezTo>
                <a:cubicBezTo>
                  <a:pt x="5" y="50"/>
                  <a:pt x="6" y="50"/>
                  <a:pt x="7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50"/>
                  <a:pt x="44" y="50"/>
                  <a:pt x="45" y="49"/>
                </a:cubicBezTo>
                <a:cubicBezTo>
                  <a:pt x="46" y="49"/>
                  <a:pt x="46" y="48"/>
                  <a:pt x="46" y="47"/>
                </a:cubicBezTo>
                <a:cubicBezTo>
                  <a:pt x="46" y="21"/>
                  <a:pt x="46" y="21"/>
                  <a:pt x="46" y="21"/>
                </a:cubicBezTo>
                <a:cubicBezTo>
                  <a:pt x="45" y="23"/>
                  <a:pt x="43" y="24"/>
                  <a:pt x="41" y="24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30"/>
                  <a:pt x="36" y="30"/>
                  <a:pt x="36" y="29"/>
                </a:cubicBezTo>
                <a:cubicBezTo>
                  <a:pt x="36" y="29"/>
                  <a:pt x="36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2" y="24"/>
                  <a:pt x="32" y="24"/>
                  <a:pt x="32" y="24"/>
                </a:cubicBezTo>
                <a:cubicBezTo>
                  <a:pt x="29" y="24"/>
                  <a:pt x="27" y="22"/>
                  <a:pt x="26" y="20"/>
                </a:cubicBezTo>
                <a:cubicBezTo>
                  <a:pt x="25" y="18"/>
                  <a:pt x="24" y="15"/>
                  <a:pt x="24" y="13"/>
                </a:cubicBez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42" y="3"/>
                  <a:pt x="39" y="2"/>
                  <a:pt x="36" y="2"/>
                </a:cubicBezTo>
                <a:cubicBezTo>
                  <a:pt x="34" y="2"/>
                  <a:pt x="31" y="3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7"/>
                  <a:pt x="26" y="10"/>
                  <a:pt x="26" y="13"/>
                </a:cubicBezTo>
                <a:cubicBezTo>
                  <a:pt x="26" y="15"/>
                  <a:pt x="27" y="17"/>
                  <a:pt x="28" y="19"/>
                </a:cubicBezTo>
                <a:cubicBezTo>
                  <a:pt x="29" y="20"/>
                  <a:pt x="31" y="22"/>
                  <a:pt x="33" y="22"/>
                </a:cubicBezTo>
                <a:cubicBezTo>
                  <a:pt x="33" y="22"/>
                  <a:pt x="33" y="23"/>
                  <a:pt x="33" y="23"/>
                </a:cubicBezTo>
                <a:cubicBezTo>
                  <a:pt x="36" y="27"/>
                  <a:pt x="36" y="27"/>
                  <a:pt x="36" y="27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2"/>
                  <a:pt x="40" y="22"/>
                </a:cubicBezTo>
                <a:cubicBezTo>
                  <a:pt x="42" y="22"/>
                  <a:pt x="44" y="20"/>
                  <a:pt x="45" y="19"/>
                </a:cubicBezTo>
                <a:cubicBezTo>
                  <a:pt x="46" y="17"/>
                  <a:pt x="47" y="15"/>
                  <a:pt x="47" y="13"/>
                </a:cubicBezTo>
                <a:cubicBezTo>
                  <a:pt x="47" y="10"/>
                  <a:pt x="46" y="7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1" y="28"/>
                  <a:pt x="31" y="28"/>
                  <a:pt x="30" y="29"/>
                </a:cubicBezTo>
                <a:cubicBezTo>
                  <a:pt x="27" y="32"/>
                  <a:pt x="27" y="32"/>
                  <a:pt x="27" y="32"/>
                </a:cubicBezTo>
                <a:cubicBezTo>
                  <a:pt x="34" y="39"/>
                  <a:pt x="34" y="39"/>
                  <a:pt x="34" y="39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2" y="31"/>
                  <a:pt x="43" y="31"/>
                </a:cubicBezTo>
                <a:cubicBezTo>
                  <a:pt x="43" y="32"/>
                  <a:pt x="43" y="33"/>
                  <a:pt x="43" y="33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4"/>
                  <a:pt x="38" y="45"/>
                </a:cubicBezTo>
                <a:cubicBezTo>
                  <a:pt x="37" y="45"/>
                  <a:pt x="37" y="45"/>
                  <a:pt x="36" y="45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25" y="34"/>
                  <a:pt x="25" y="34"/>
                  <a:pt x="25" y="34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1" y="48"/>
                  <a:pt x="10" y="47"/>
                </a:cubicBezTo>
                <a:cubicBezTo>
                  <a:pt x="10" y="47"/>
                  <a:pt x="10" y="46"/>
                  <a:pt x="10" y="45"/>
                </a:cubicBezTo>
                <a:cubicBezTo>
                  <a:pt x="24" y="32"/>
                  <a:pt x="24" y="32"/>
                  <a:pt x="24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8" y="36"/>
                  <a:pt x="8" y="36"/>
                </a:cubicBezTo>
                <a:cubicBezTo>
                  <a:pt x="7" y="35"/>
                  <a:pt x="7" y="34"/>
                  <a:pt x="8" y="34"/>
                </a:cubicBezTo>
                <a:cubicBezTo>
                  <a:pt x="17" y="25"/>
                  <a:pt x="17" y="25"/>
                  <a:pt x="17" y="25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8"/>
                  <a:pt x="11" y="18"/>
                </a:cubicBezTo>
                <a:cubicBezTo>
                  <a:pt x="11" y="17"/>
                  <a:pt x="12" y="17"/>
                  <a:pt x="13" y="18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25" y="30"/>
                  <a:pt x="25" y="30"/>
                  <a:pt x="25" y="30"/>
                </a:cubicBezTo>
                <a:cubicBezTo>
                  <a:pt x="29" y="27"/>
                  <a:pt x="29" y="27"/>
                  <a:pt x="29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3" name="Freeform 100"/>
          <p:cNvSpPr>
            <a:spLocks noEditPoints="1"/>
          </p:cNvSpPr>
          <p:nvPr/>
        </p:nvSpPr>
        <p:spPr>
          <a:xfrm>
            <a:off x="708025" y="2117725"/>
            <a:ext cx="160338" cy="166688"/>
          </a:xfrm>
          <a:custGeom>
            <a:avLst/>
            <a:gdLst/>
            <a:ahLst/>
            <a:cxnLst>
              <a:cxn ang="0">
                <a:pos x="38481" y="80138"/>
              </a:cxn>
              <a:cxn ang="0">
                <a:pos x="44895" y="80138"/>
              </a:cxn>
              <a:cxn ang="0">
                <a:pos x="48101" y="83344"/>
              </a:cxn>
              <a:cxn ang="0">
                <a:pos x="67342" y="57700"/>
              </a:cxn>
              <a:cxn ang="0">
                <a:pos x="73755" y="64111"/>
              </a:cxn>
              <a:cxn ang="0">
                <a:pos x="89789" y="57700"/>
              </a:cxn>
              <a:cxn ang="0">
                <a:pos x="125064" y="73727"/>
              </a:cxn>
              <a:cxn ang="0">
                <a:pos x="105823" y="92961"/>
              </a:cxn>
              <a:cxn ang="0">
                <a:pos x="76962" y="115399"/>
              </a:cxn>
              <a:cxn ang="0">
                <a:pos x="76962" y="121810"/>
              </a:cxn>
              <a:cxn ang="0">
                <a:pos x="38481" y="137838"/>
              </a:cxn>
              <a:cxn ang="0">
                <a:pos x="112237" y="144249"/>
              </a:cxn>
              <a:cxn ang="0">
                <a:pos x="32068" y="147455"/>
              </a:cxn>
              <a:cxn ang="0">
                <a:pos x="128270" y="32055"/>
              </a:cxn>
              <a:cxn ang="0">
                <a:pos x="131477" y="28850"/>
              </a:cxn>
              <a:cxn ang="0">
                <a:pos x="131477" y="41672"/>
              </a:cxn>
              <a:cxn ang="0">
                <a:pos x="109030" y="41672"/>
              </a:cxn>
              <a:cxn ang="0">
                <a:pos x="105823" y="28850"/>
              </a:cxn>
              <a:cxn ang="0">
                <a:pos x="112237" y="38466"/>
              </a:cxn>
              <a:cxn ang="0">
                <a:pos x="125064" y="38466"/>
              </a:cxn>
              <a:cxn ang="0">
                <a:pos x="125064" y="32055"/>
              </a:cxn>
              <a:cxn ang="0">
                <a:pos x="118650" y="38466"/>
              </a:cxn>
              <a:cxn ang="0">
                <a:pos x="112237" y="19233"/>
              </a:cxn>
              <a:cxn ang="0">
                <a:pos x="44895" y="32055"/>
              </a:cxn>
              <a:cxn ang="0">
                <a:pos x="32068" y="32055"/>
              </a:cxn>
              <a:cxn ang="0">
                <a:pos x="32068" y="19233"/>
              </a:cxn>
              <a:cxn ang="0">
                <a:pos x="9620" y="38466"/>
              </a:cxn>
              <a:cxn ang="0">
                <a:pos x="16034" y="147455"/>
              </a:cxn>
              <a:cxn ang="0">
                <a:pos x="128270" y="153866"/>
              </a:cxn>
              <a:cxn ang="0">
                <a:pos x="147511" y="134633"/>
              </a:cxn>
              <a:cxn ang="0">
                <a:pos x="141097" y="25644"/>
              </a:cxn>
              <a:cxn ang="0">
                <a:pos x="125064" y="19233"/>
              </a:cxn>
              <a:cxn ang="0">
                <a:pos x="112237" y="6411"/>
              </a:cxn>
              <a:cxn ang="0">
                <a:pos x="112237" y="6411"/>
              </a:cxn>
              <a:cxn ang="0">
                <a:pos x="125064" y="6411"/>
              </a:cxn>
              <a:cxn ang="0">
                <a:pos x="128270" y="6411"/>
              </a:cxn>
              <a:cxn ang="0">
                <a:pos x="160338" y="38466"/>
              </a:cxn>
              <a:cxn ang="0">
                <a:pos x="150718" y="157071"/>
              </a:cxn>
              <a:cxn ang="0">
                <a:pos x="32068" y="166688"/>
              </a:cxn>
              <a:cxn ang="0">
                <a:pos x="0" y="134633"/>
              </a:cxn>
              <a:cxn ang="0">
                <a:pos x="9620" y="16028"/>
              </a:cxn>
              <a:cxn ang="0">
                <a:pos x="32068" y="6411"/>
              </a:cxn>
              <a:cxn ang="0">
                <a:pos x="38481" y="0"/>
              </a:cxn>
              <a:cxn ang="0">
                <a:pos x="44895" y="6411"/>
              </a:cxn>
              <a:cxn ang="0">
                <a:pos x="48101" y="32055"/>
              </a:cxn>
              <a:cxn ang="0">
                <a:pos x="51308" y="28850"/>
              </a:cxn>
              <a:cxn ang="0">
                <a:pos x="51308" y="41672"/>
              </a:cxn>
              <a:cxn ang="0">
                <a:pos x="28861" y="41672"/>
              </a:cxn>
              <a:cxn ang="0">
                <a:pos x="25654" y="28850"/>
              </a:cxn>
              <a:cxn ang="0">
                <a:pos x="32068" y="38466"/>
              </a:cxn>
              <a:cxn ang="0">
                <a:pos x="44895" y="38466"/>
              </a:cxn>
              <a:cxn ang="0">
                <a:pos x="41688" y="118605"/>
              </a:cxn>
              <a:cxn ang="0">
                <a:pos x="67342" y="118605"/>
              </a:cxn>
              <a:cxn ang="0">
                <a:pos x="64135" y="105783"/>
              </a:cxn>
              <a:cxn ang="0">
                <a:pos x="118650" y="67316"/>
              </a:cxn>
              <a:cxn ang="0">
                <a:pos x="64135" y="86550"/>
              </a:cxn>
              <a:cxn ang="0">
                <a:pos x="64135" y="70522"/>
              </a:cxn>
              <a:cxn ang="0">
                <a:pos x="54515" y="96166"/>
              </a:cxn>
              <a:cxn ang="0">
                <a:pos x="48101" y="99372"/>
              </a:cxn>
              <a:cxn ang="0">
                <a:pos x="41688" y="118605"/>
              </a:cxn>
            </a:cxnLst>
            <a:pathLst>
              <a:path w="50" h="52">
                <a:moveTo>
                  <a:pt x="11" y="38"/>
                </a:moveTo>
                <a:cubicBezTo>
                  <a:pt x="9" y="34"/>
                  <a:pt x="10" y="28"/>
                  <a:pt x="12" y="25"/>
                </a:cubicBezTo>
                <a:cubicBezTo>
                  <a:pt x="13" y="24"/>
                  <a:pt x="13" y="24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5" y="26"/>
                  <a:pt x="15" y="26"/>
                </a:cubicBezTo>
                <a:cubicBezTo>
                  <a:pt x="15" y="25"/>
                  <a:pt x="15" y="24"/>
                  <a:pt x="16" y="23"/>
                </a:cubicBezTo>
                <a:cubicBezTo>
                  <a:pt x="17" y="21"/>
                  <a:pt x="19" y="19"/>
                  <a:pt x="21" y="18"/>
                </a:cubicBezTo>
                <a:cubicBezTo>
                  <a:pt x="22" y="18"/>
                  <a:pt x="23" y="18"/>
                  <a:pt x="23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3" y="20"/>
                  <a:pt x="22" y="21"/>
                  <a:pt x="22" y="21"/>
                </a:cubicBezTo>
                <a:cubicBezTo>
                  <a:pt x="24" y="20"/>
                  <a:pt x="26" y="18"/>
                  <a:pt x="28" y="18"/>
                </a:cubicBezTo>
                <a:cubicBezTo>
                  <a:pt x="33" y="16"/>
                  <a:pt x="38" y="16"/>
                  <a:pt x="40" y="22"/>
                </a:cubicBezTo>
                <a:cubicBezTo>
                  <a:pt x="40" y="22"/>
                  <a:pt x="40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5" y="24"/>
                  <a:pt x="34" y="27"/>
                  <a:pt x="33" y="29"/>
                </a:cubicBezTo>
                <a:cubicBezTo>
                  <a:pt x="31" y="32"/>
                  <a:pt x="29" y="36"/>
                  <a:pt x="22" y="35"/>
                </a:cubicBezTo>
                <a:cubicBezTo>
                  <a:pt x="23" y="36"/>
                  <a:pt x="23" y="36"/>
                  <a:pt x="24" y="36"/>
                </a:cubicBezTo>
                <a:cubicBezTo>
                  <a:pt x="25" y="36"/>
                  <a:pt x="25" y="37"/>
                  <a:pt x="25" y="37"/>
                </a:cubicBezTo>
                <a:cubicBezTo>
                  <a:pt x="25" y="38"/>
                  <a:pt x="25" y="38"/>
                  <a:pt x="24" y="38"/>
                </a:cubicBezTo>
                <a:cubicBezTo>
                  <a:pt x="21" y="40"/>
                  <a:pt x="16" y="41"/>
                  <a:pt x="13" y="40"/>
                </a:cubicBezTo>
                <a:cubicBezTo>
                  <a:pt x="13" y="40"/>
                  <a:pt x="12" y="43"/>
                  <a:pt x="12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5" y="44"/>
                  <a:pt x="35" y="45"/>
                </a:cubicBezTo>
                <a:cubicBezTo>
                  <a:pt x="35" y="45"/>
                  <a:pt x="34" y="46"/>
                  <a:pt x="3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8" y="46"/>
                  <a:pt x="11" y="39"/>
                  <a:pt x="11" y="38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9"/>
                  <a:pt x="41" y="9"/>
                  <a:pt x="41" y="9"/>
                </a:cubicBezTo>
                <a:cubicBezTo>
                  <a:pt x="42" y="9"/>
                  <a:pt x="42" y="9"/>
                  <a:pt x="42" y="10"/>
                </a:cubicBezTo>
                <a:cubicBezTo>
                  <a:pt x="42" y="11"/>
                  <a:pt x="42" y="12"/>
                  <a:pt x="41" y="13"/>
                </a:cubicBezTo>
                <a:cubicBezTo>
                  <a:pt x="40" y="14"/>
                  <a:pt x="39" y="15"/>
                  <a:pt x="37" y="15"/>
                </a:cubicBezTo>
                <a:cubicBezTo>
                  <a:pt x="36" y="15"/>
                  <a:pt x="35" y="14"/>
                  <a:pt x="34" y="13"/>
                </a:cubicBezTo>
                <a:cubicBezTo>
                  <a:pt x="33" y="12"/>
                  <a:pt x="32" y="11"/>
                  <a:pt x="32" y="10"/>
                </a:cubicBezTo>
                <a:cubicBezTo>
                  <a:pt x="32" y="9"/>
                  <a:pt x="33" y="9"/>
                  <a:pt x="33" y="9"/>
                </a:cubicBezTo>
                <a:cubicBezTo>
                  <a:pt x="34" y="9"/>
                  <a:pt x="34" y="9"/>
                  <a:pt x="34" y="10"/>
                </a:cubicBezTo>
                <a:cubicBezTo>
                  <a:pt x="34" y="10"/>
                  <a:pt x="35" y="11"/>
                  <a:pt x="35" y="12"/>
                </a:cubicBezTo>
                <a:cubicBezTo>
                  <a:pt x="36" y="12"/>
                  <a:pt x="36" y="12"/>
                  <a:pt x="37" y="12"/>
                </a:cubicBezTo>
                <a:cubicBezTo>
                  <a:pt x="38" y="12"/>
                  <a:pt x="39" y="12"/>
                  <a:pt x="39" y="12"/>
                </a:cubicBezTo>
                <a:cubicBezTo>
                  <a:pt x="40" y="11"/>
                  <a:pt x="40" y="10"/>
                  <a:pt x="40" y="10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9" y="11"/>
                  <a:pt x="38" y="12"/>
                  <a:pt x="37" y="12"/>
                </a:cubicBezTo>
                <a:cubicBezTo>
                  <a:pt x="36" y="12"/>
                  <a:pt x="35" y="11"/>
                  <a:pt x="35" y="10"/>
                </a:cubicBezTo>
                <a:cubicBezTo>
                  <a:pt x="35" y="6"/>
                  <a:pt x="35" y="6"/>
                  <a:pt x="3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3" y="12"/>
                  <a:pt x="12" y="12"/>
                </a:cubicBezTo>
                <a:cubicBezTo>
                  <a:pt x="11" y="12"/>
                  <a:pt x="10" y="11"/>
                  <a:pt x="10" y="10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6" y="6"/>
                  <a:pt x="5" y="8"/>
                </a:cubicBezTo>
                <a:cubicBezTo>
                  <a:pt x="4" y="9"/>
                  <a:pt x="3" y="10"/>
                  <a:pt x="3" y="1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4"/>
                  <a:pt x="4" y="45"/>
                  <a:pt x="5" y="46"/>
                </a:cubicBezTo>
                <a:cubicBezTo>
                  <a:pt x="6" y="47"/>
                  <a:pt x="8" y="48"/>
                  <a:pt x="1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3" y="47"/>
                  <a:pt x="44" y="46"/>
                </a:cubicBezTo>
                <a:cubicBezTo>
                  <a:pt x="45" y="45"/>
                  <a:pt x="46" y="44"/>
                  <a:pt x="46" y="4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0"/>
                  <a:pt x="45" y="9"/>
                  <a:pt x="44" y="8"/>
                </a:cubicBezTo>
                <a:cubicBezTo>
                  <a:pt x="43" y="6"/>
                  <a:pt x="41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10"/>
                  <a:pt x="39" y="10"/>
                  <a:pt x="39" y="10"/>
                </a:cubicBezTo>
                <a:close/>
                <a:moveTo>
                  <a:pt x="35" y="2"/>
                </a:move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0"/>
                  <a:pt x="36" y="0"/>
                  <a:pt x="37" y="0"/>
                </a:cubicBezTo>
                <a:cubicBezTo>
                  <a:pt x="38" y="0"/>
                  <a:pt x="39" y="0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2" y="2"/>
                  <a:pt x="45" y="3"/>
                  <a:pt x="47" y="5"/>
                </a:cubicBezTo>
                <a:cubicBezTo>
                  <a:pt x="49" y="7"/>
                  <a:pt x="50" y="9"/>
                  <a:pt x="50" y="1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5"/>
                  <a:pt x="49" y="47"/>
                  <a:pt x="47" y="49"/>
                </a:cubicBezTo>
                <a:cubicBezTo>
                  <a:pt x="45" y="51"/>
                  <a:pt x="42" y="52"/>
                  <a:pt x="40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7" y="52"/>
                  <a:pt x="4" y="51"/>
                  <a:pt x="3" y="49"/>
                </a:cubicBezTo>
                <a:cubicBezTo>
                  <a:pt x="1" y="47"/>
                  <a:pt x="0" y="45"/>
                  <a:pt x="0" y="4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1" y="7"/>
                  <a:pt x="3" y="5"/>
                </a:cubicBezTo>
                <a:cubicBezTo>
                  <a:pt x="4" y="3"/>
                  <a:pt x="7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0"/>
                  <a:pt x="11" y="0"/>
                  <a:pt x="12" y="0"/>
                </a:cubicBezTo>
                <a:cubicBezTo>
                  <a:pt x="13" y="0"/>
                  <a:pt x="14" y="0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35" y="2"/>
                  <a:pt x="35" y="2"/>
                  <a:pt x="35" y="2"/>
                </a:cubicBezTo>
                <a:close/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6" y="9"/>
                </a:cubicBezTo>
                <a:cubicBezTo>
                  <a:pt x="17" y="9"/>
                  <a:pt x="17" y="9"/>
                  <a:pt x="17" y="10"/>
                </a:cubicBezTo>
                <a:cubicBezTo>
                  <a:pt x="17" y="11"/>
                  <a:pt x="17" y="12"/>
                  <a:pt x="16" y="13"/>
                </a:cubicBezTo>
                <a:cubicBezTo>
                  <a:pt x="15" y="14"/>
                  <a:pt x="14" y="15"/>
                  <a:pt x="12" y="15"/>
                </a:cubicBezTo>
                <a:cubicBezTo>
                  <a:pt x="11" y="15"/>
                  <a:pt x="10" y="14"/>
                  <a:pt x="9" y="13"/>
                </a:cubicBezTo>
                <a:cubicBezTo>
                  <a:pt x="8" y="12"/>
                  <a:pt x="7" y="11"/>
                  <a:pt x="7" y="10"/>
                </a:cubicBezTo>
                <a:cubicBezTo>
                  <a:pt x="7" y="9"/>
                  <a:pt x="8" y="9"/>
                  <a:pt x="8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10"/>
                  <a:pt x="10" y="11"/>
                  <a:pt x="10" y="12"/>
                </a:cubicBezTo>
                <a:cubicBezTo>
                  <a:pt x="11" y="12"/>
                  <a:pt x="11" y="12"/>
                  <a:pt x="12" y="12"/>
                </a:cubicBezTo>
                <a:cubicBezTo>
                  <a:pt x="13" y="12"/>
                  <a:pt x="14" y="12"/>
                  <a:pt x="14" y="12"/>
                </a:cubicBezTo>
                <a:cubicBezTo>
                  <a:pt x="15" y="11"/>
                  <a:pt x="15" y="10"/>
                  <a:pt x="15" y="10"/>
                </a:cubicBezTo>
                <a:close/>
                <a:moveTo>
                  <a:pt x="13" y="37"/>
                </a:moveTo>
                <a:cubicBezTo>
                  <a:pt x="13" y="37"/>
                  <a:pt x="13" y="37"/>
                  <a:pt x="13" y="37"/>
                </a:cubicBezTo>
                <a:cubicBezTo>
                  <a:pt x="15" y="39"/>
                  <a:pt x="19" y="38"/>
                  <a:pt x="21" y="37"/>
                </a:cubicBezTo>
                <a:cubicBezTo>
                  <a:pt x="20" y="36"/>
                  <a:pt x="19" y="36"/>
                  <a:pt x="19" y="35"/>
                </a:cubicBezTo>
                <a:cubicBezTo>
                  <a:pt x="19" y="34"/>
                  <a:pt x="18" y="33"/>
                  <a:pt x="20" y="33"/>
                </a:cubicBezTo>
                <a:cubicBezTo>
                  <a:pt x="27" y="34"/>
                  <a:pt x="29" y="31"/>
                  <a:pt x="31" y="28"/>
                </a:cubicBezTo>
                <a:cubicBezTo>
                  <a:pt x="32" y="25"/>
                  <a:pt x="33" y="23"/>
                  <a:pt x="37" y="21"/>
                </a:cubicBezTo>
                <a:cubicBezTo>
                  <a:pt x="34" y="15"/>
                  <a:pt x="23" y="22"/>
                  <a:pt x="21" y="26"/>
                </a:cubicBezTo>
                <a:cubicBezTo>
                  <a:pt x="21" y="27"/>
                  <a:pt x="21" y="27"/>
                  <a:pt x="20" y="27"/>
                </a:cubicBezTo>
                <a:cubicBezTo>
                  <a:pt x="20" y="27"/>
                  <a:pt x="19" y="26"/>
                  <a:pt x="19" y="26"/>
                </a:cubicBezTo>
                <a:cubicBezTo>
                  <a:pt x="19" y="26"/>
                  <a:pt x="19" y="24"/>
                  <a:pt x="20" y="22"/>
                </a:cubicBezTo>
                <a:cubicBezTo>
                  <a:pt x="19" y="23"/>
                  <a:pt x="18" y="24"/>
                  <a:pt x="18" y="25"/>
                </a:cubicBezTo>
                <a:cubicBezTo>
                  <a:pt x="17" y="26"/>
                  <a:pt x="16" y="28"/>
                  <a:pt x="17" y="30"/>
                </a:cubicBezTo>
                <a:cubicBezTo>
                  <a:pt x="17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0"/>
                  <a:pt x="14" y="29"/>
                  <a:pt x="13" y="28"/>
                </a:cubicBezTo>
                <a:cubicBezTo>
                  <a:pt x="12" y="31"/>
                  <a:pt x="12" y="35"/>
                  <a:pt x="13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4" name="Freeform 101"/>
          <p:cNvSpPr>
            <a:spLocks noEditPoints="1"/>
          </p:cNvSpPr>
          <p:nvPr/>
        </p:nvSpPr>
        <p:spPr>
          <a:xfrm>
            <a:off x="708025" y="2452688"/>
            <a:ext cx="160338" cy="139700"/>
          </a:xfrm>
          <a:custGeom>
            <a:avLst/>
            <a:gdLst/>
            <a:ahLst/>
            <a:cxnLst>
              <a:cxn ang="0">
                <a:pos x="32068" y="0"/>
              </a:cxn>
              <a:cxn ang="0">
                <a:pos x="128270" y="0"/>
              </a:cxn>
              <a:cxn ang="0">
                <a:pos x="160338" y="31750"/>
              </a:cxn>
              <a:cxn ang="0">
                <a:pos x="160338" y="107950"/>
              </a:cxn>
              <a:cxn ang="0">
                <a:pos x="128270" y="139700"/>
              </a:cxn>
              <a:cxn ang="0">
                <a:pos x="32068" y="139700"/>
              </a:cxn>
              <a:cxn ang="0">
                <a:pos x="0" y="107950"/>
              </a:cxn>
              <a:cxn ang="0">
                <a:pos x="0" y="31750"/>
              </a:cxn>
              <a:cxn ang="0">
                <a:pos x="32068" y="0"/>
              </a:cxn>
              <a:cxn ang="0">
                <a:pos x="60928" y="41275"/>
              </a:cxn>
              <a:cxn ang="0">
                <a:pos x="60928" y="41275"/>
              </a:cxn>
              <a:cxn ang="0">
                <a:pos x="109030" y="66675"/>
              </a:cxn>
              <a:cxn ang="0">
                <a:pos x="109030" y="73025"/>
              </a:cxn>
              <a:cxn ang="0">
                <a:pos x="109030" y="73025"/>
              </a:cxn>
              <a:cxn ang="0">
                <a:pos x="60928" y="101600"/>
              </a:cxn>
              <a:cxn ang="0">
                <a:pos x="54515" y="98425"/>
              </a:cxn>
              <a:cxn ang="0">
                <a:pos x="54515" y="98425"/>
              </a:cxn>
              <a:cxn ang="0">
                <a:pos x="54515" y="98425"/>
              </a:cxn>
              <a:cxn ang="0">
                <a:pos x="54515" y="44450"/>
              </a:cxn>
              <a:cxn ang="0">
                <a:pos x="57722" y="41275"/>
              </a:cxn>
              <a:cxn ang="0">
                <a:pos x="60928" y="41275"/>
              </a:cxn>
              <a:cxn ang="0">
                <a:pos x="64135" y="50800"/>
              </a:cxn>
              <a:cxn ang="0">
                <a:pos x="64135" y="50800"/>
              </a:cxn>
              <a:cxn ang="0">
                <a:pos x="64135" y="92075"/>
              </a:cxn>
              <a:cxn ang="0">
                <a:pos x="99410" y="69850"/>
              </a:cxn>
              <a:cxn ang="0">
                <a:pos x="64135" y="50800"/>
              </a:cxn>
              <a:cxn ang="0">
                <a:pos x="128270" y="12700"/>
              </a:cxn>
              <a:cxn ang="0">
                <a:pos x="128270" y="12700"/>
              </a:cxn>
              <a:cxn ang="0">
                <a:pos x="32068" y="12700"/>
              </a:cxn>
              <a:cxn ang="0">
                <a:pos x="9620" y="31750"/>
              </a:cxn>
              <a:cxn ang="0">
                <a:pos x="9620" y="107950"/>
              </a:cxn>
              <a:cxn ang="0">
                <a:pos x="32068" y="127000"/>
              </a:cxn>
              <a:cxn ang="0">
                <a:pos x="128270" y="127000"/>
              </a:cxn>
              <a:cxn ang="0">
                <a:pos x="147511" y="107950"/>
              </a:cxn>
              <a:cxn ang="0">
                <a:pos x="147511" y="31750"/>
              </a:cxn>
              <a:cxn ang="0">
                <a:pos x="128270" y="12700"/>
              </a:cxn>
            </a:cxnLst>
            <a:pathLst>
              <a:path w="50" h="44">
                <a:moveTo>
                  <a:pt x="10" y="0"/>
                </a:move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0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40"/>
                  <a:pt x="45" y="44"/>
                  <a:pt x="4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4" y="44"/>
                  <a:pt x="0" y="40"/>
                  <a:pt x="0" y="3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lose/>
                <a:moveTo>
                  <a:pt x="19" y="13"/>
                </a:moveTo>
                <a:cubicBezTo>
                  <a:pt x="19" y="13"/>
                  <a:pt x="19" y="13"/>
                  <a:pt x="19" y="13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2"/>
                  <a:pt x="34" y="22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2"/>
                  <a:pt x="18" y="32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3"/>
                  <a:pt x="18" y="13"/>
                  <a:pt x="18" y="13"/>
                </a:cubicBezTo>
                <a:cubicBezTo>
                  <a:pt x="19" y="13"/>
                  <a:pt x="19" y="13"/>
                  <a:pt x="19" y="13"/>
                </a:cubicBezTo>
                <a:close/>
                <a:moveTo>
                  <a:pt x="20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29"/>
                  <a:pt x="20" y="29"/>
                  <a:pt x="20" y="29"/>
                </a:cubicBezTo>
                <a:cubicBezTo>
                  <a:pt x="31" y="22"/>
                  <a:pt x="31" y="22"/>
                  <a:pt x="31" y="22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40" y="4"/>
                </a:moveTo>
                <a:cubicBezTo>
                  <a:pt x="40" y="4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6" y="4"/>
                  <a:pt x="3" y="7"/>
                  <a:pt x="3" y="10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8"/>
                  <a:pt x="6" y="40"/>
                  <a:pt x="1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40"/>
                  <a:pt x="46" y="38"/>
                  <a:pt x="46" y="34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7"/>
                  <a:pt x="43" y="4"/>
                  <a:pt x="40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5" name="Freeform 102"/>
          <p:cNvSpPr>
            <a:spLocks noEditPoints="1"/>
          </p:cNvSpPr>
          <p:nvPr/>
        </p:nvSpPr>
        <p:spPr>
          <a:xfrm>
            <a:off x="3222625" y="2122488"/>
            <a:ext cx="161925" cy="158750"/>
          </a:xfrm>
          <a:custGeom>
            <a:avLst/>
            <a:gdLst/>
            <a:ahLst/>
            <a:cxnLst>
              <a:cxn ang="0">
                <a:pos x="130175" y="19050"/>
              </a:cxn>
              <a:cxn ang="0">
                <a:pos x="139700" y="28575"/>
              </a:cxn>
              <a:cxn ang="0">
                <a:pos x="136525" y="41275"/>
              </a:cxn>
              <a:cxn ang="0">
                <a:pos x="130175" y="44450"/>
              </a:cxn>
              <a:cxn ang="0">
                <a:pos x="111125" y="41275"/>
              </a:cxn>
              <a:cxn ang="0">
                <a:pos x="107950" y="34925"/>
              </a:cxn>
              <a:cxn ang="0">
                <a:pos x="111125" y="22225"/>
              </a:cxn>
              <a:cxn ang="0">
                <a:pos x="117475" y="19050"/>
              </a:cxn>
              <a:cxn ang="0">
                <a:pos x="82550" y="47625"/>
              </a:cxn>
              <a:cxn ang="0">
                <a:pos x="149225" y="57150"/>
              </a:cxn>
              <a:cxn ang="0">
                <a:pos x="142875" y="15875"/>
              </a:cxn>
              <a:cxn ang="0">
                <a:pos x="34925" y="12700"/>
              </a:cxn>
              <a:cxn ang="0">
                <a:pos x="19050" y="15875"/>
              </a:cxn>
              <a:cxn ang="0">
                <a:pos x="12700" y="57150"/>
              </a:cxn>
              <a:cxn ang="0">
                <a:pos x="82550" y="47625"/>
              </a:cxn>
              <a:cxn ang="0">
                <a:pos x="114300" y="63500"/>
              </a:cxn>
              <a:cxn ang="0">
                <a:pos x="111125" y="120650"/>
              </a:cxn>
              <a:cxn ang="0">
                <a:pos x="50800" y="120650"/>
              </a:cxn>
              <a:cxn ang="0">
                <a:pos x="47625" y="63500"/>
              </a:cxn>
              <a:cxn ang="0">
                <a:pos x="12700" y="127000"/>
              </a:cxn>
              <a:cxn ang="0">
                <a:pos x="34925" y="146050"/>
              </a:cxn>
              <a:cxn ang="0">
                <a:pos x="142875" y="139700"/>
              </a:cxn>
              <a:cxn ang="0">
                <a:pos x="149225" y="63500"/>
              </a:cxn>
              <a:cxn ang="0">
                <a:pos x="101600" y="69850"/>
              </a:cxn>
              <a:cxn ang="0">
                <a:pos x="82550" y="60325"/>
              </a:cxn>
              <a:cxn ang="0">
                <a:pos x="50800" y="92075"/>
              </a:cxn>
              <a:cxn ang="0">
                <a:pos x="82550" y="120650"/>
              </a:cxn>
              <a:cxn ang="0">
                <a:pos x="111125" y="92075"/>
              </a:cxn>
              <a:cxn ang="0">
                <a:pos x="98425" y="92075"/>
              </a:cxn>
              <a:cxn ang="0">
                <a:pos x="101600" y="85725"/>
              </a:cxn>
              <a:cxn ang="0">
                <a:pos x="98425" y="107950"/>
              </a:cxn>
              <a:cxn ang="0">
                <a:pos x="76200" y="111125"/>
              </a:cxn>
              <a:cxn ang="0">
                <a:pos x="92075" y="101600"/>
              </a:cxn>
              <a:cxn ang="0">
                <a:pos x="66675" y="82550"/>
              </a:cxn>
              <a:cxn ang="0">
                <a:pos x="60325" y="85725"/>
              </a:cxn>
              <a:cxn ang="0">
                <a:pos x="63500" y="73025"/>
              </a:cxn>
              <a:cxn ang="0">
                <a:pos x="76200" y="69850"/>
              </a:cxn>
              <a:cxn ang="0">
                <a:pos x="69850" y="79375"/>
              </a:cxn>
              <a:cxn ang="0">
                <a:pos x="34925" y="0"/>
              </a:cxn>
              <a:cxn ang="0">
                <a:pos x="127000" y="0"/>
              </a:cxn>
              <a:cxn ang="0">
                <a:pos x="161925" y="31750"/>
              </a:cxn>
              <a:cxn ang="0">
                <a:pos x="152400" y="149225"/>
              </a:cxn>
              <a:cxn ang="0">
                <a:pos x="34925" y="158750"/>
              </a:cxn>
              <a:cxn ang="0">
                <a:pos x="0" y="127000"/>
              </a:cxn>
              <a:cxn ang="0">
                <a:pos x="9525" y="9525"/>
              </a:cxn>
              <a:cxn ang="0">
                <a:pos x="34925" y="0"/>
              </a:cxn>
              <a:cxn ang="0">
                <a:pos x="130175" y="28575"/>
              </a:cxn>
              <a:cxn ang="0">
                <a:pos x="114300" y="28575"/>
              </a:cxn>
              <a:cxn ang="0">
                <a:pos x="114300" y="34925"/>
              </a:cxn>
              <a:cxn ang="0">
                <a:pos x="114300" y="38100"/>
              </a:cxn>
              <a:cxn ang="0">
                <a:pos x="130175" y="38100"/>
              </a:cxn>
              <a:cxn ang="0">
                <a:pos x="130175" y="38100"/>
              </a:cxn>
              <a:cxn ang="0">
                <a:pos x="130175" y="28575"/>
              </a:cxn>
              <a:cxn ang="0">
                <a:pos x="130175" y="28575"/>
              </a:cxn>
            </a:cxnLst>
            <a:pathLst>
              <a:path w="51" h="50">
                <a:moveTo>
                  <a:pt x="37" y="6"/>
                </a:moveTo>
                <a:cubicBezTo>
                  <a:pt x="41" y="6"/>
                  <a:pt x="41" y="6"/>
                  <a:pt x="41" y="6"/>
                </a:cubicBezTo>
                <a:cubicBezTo>
                  <a:pt x="42" y="6"/>
                  <a:pt x="42" y="7"/>
                  <a:pt x="43" y="7"/>
                </a:cubicBezTo>
                <a:cubicBezTo>
                  <a:pt x="43" y="8"/>
                  <a:pt x="44" y="8"/>
                  <a:pt x="44" y="9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4"/>
                  <a:pt x="42" y="14"/>
                  <a:pt x="41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5" y="14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13"/>
                  <a:pt x="34" y="12"/>
                  <a:pt x="34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8"/>
                  <a:pt x="34" y="8"/>
                  <a:pt x="35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6" y="6"/>
                  <a:pt x="37" y="6"/>
                </a:cubicBezTo>
                <a:close/>
                <a:moveTo>
                  <a:pt x="26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9" y="15"/>
                  <a:pt x="32" y="16"/>
                  <a:pt x="34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8"/>
                  <a:pt x="46" y="7"/>
                  <a:pt x="45" y="5"/>
                </a:cubicBezTo>
                <a:cubicBezTo>
                  <a:pt x="44" y="4"/>
                  <a:pt x="42" y="4"/>
                  <a:pt x="4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9" y="4"/>
                  <a:pt x="7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7"/>
                  <a:pt x="4" y="8"/>
                  <a:pt x="4" y="10"/>
                </a:cubicBezTo>
                <a:cubicBezTo>
                  <a:pt x="4" y="18"/>
                  <a:pt x="4" y="18"/>
                  <a:pt x="4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9" y="16"/>
                  <a:pt x="22" y="15"/>
                  <a:pt x="26" y="15"/>
                </a:cubicBezTo>
                <a:close/>
                <a:moveTo>
                  <a:pt x="36" y="20"/>
                </a:moveTo>
                <a:cubicBezTo>
                  <a:pt x="36" y="20"/>
                  <a:pt x="36" y="20"/>
                  <a:pt x="36" y="20"/>
                </a:cubicBezTo>
                <a:cubicBezTo>
                  <a:pt x="38" y="23"/>
                  <a:pt x="39" y="25"/>
                  <a:pt x="39" y="29"/>
                </a:cubicBezTo>
                <a:cubicBezTo>
                  <a:pt x="39" y="32"/>
                  <a:pt x="38" y="36"/>
                  <a:pt x="35" y="38"/>
                </a:cubicBezTo>
                <a:cubicBezTo>
                  <a:pt x="33" y="41"/>
                  <a:pt x="29" y="42"/>
                  <a:pt x="26" y="42"/>
                </a:cubicBezTo>
                <a:cubicBezTo>
                  <a:pt x="22" y="42"/>
                  <a:pt x="18" y="41"/>
                  <a:pt x="16" y="38"/>
                </a:cubicBezTo>
                <a:cubicBezTo>
                  <a:pt x="13" y="36"/>
                  <a:pt x="12" y="32"/>
                  <a:pt x="12" y="29"/>
                </a:cubicBezTo>
                <a:cubicBezTo>
                  <a:pt x="12" y="25"/>
                  <a:pt x="13" y="23"/>
                  <a:pt x="1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5" y="43"/>
                  <a:pt x="6" y="44"/>
                </a:cubicBezTo>
                <a:cubicBezTo>
                  <a:pt x="7" y="45"/>
                  <a:pt x="9" y="46"/>
                  <a:pt x="1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2" y="46"/>
                  <a:pt x="44" y="45"/>
                  <a:pt x="45" y="44"/>
                </a:cubicBezTo>
                <a:cubicBezTo>
                  <a:pt x="46" y="43"/>
                  <a:pt x="47" y="41"/>
                  <a:pt x="47" y="40"/>
                </a:cubicBezTo>
                <a:cubicBezTo>
                  <a:pt x="47" y="20"/>
                  <a:pt x="47" y="20"/>
                  <a:pt x="47" y="20"/>
                </a:cubicBezTo>
                <a:cubicBezTo>
                  <a:pt x="36" y="20"/>
                  <a:pt x="36" y="20"/>
                  <a:pt x="36" y="20"/>
                </a:cubicBezTo>
                <a:close/>
                <a:moveTo>
                  <a:pt x="32" y="22"/>
                </a:moveTo>
                <a:cubicBezTo>
                  <a:pt x="32" y="22"/>
                  <a:pt x="32" y="22"/>
                  <a:pt x="32" y="22"/>
                </a:cubicBezTo>
                <a:cubicBezTo>
                  <a:pt x="31" y="20"/>
                  <a:pt x="28" y="19"/>
                  <a:pt x="26" y="19"/>
                </a:cubicBezTo>
                <a:cubicBezTo>
                  <a:pt x="23" y="19"/>
                  <a:pt x="20" y="20"/>
                  <a:pt x="19" y="22"/>
                </a:cubicBezTo>
                <a:cubicBezTo>
                  <a:pt x="17" y="23"/>
                  <a:pt x="16" y="26"/>
                  <a:pt x="16" y="29"/>
                </a:cubicBezTo>
                <a:cubicBezTo>
                  <a:pt x="16" y="31"/>
                  <a:pt x="17" y="34"/>
                  <a:pt x="19" y="35"/>
                </a:cubicBezTo>
                <a:cubicBezTo>
                  <a:pt x="20" y="37"/>
                  <a:pt x="23" y="38"/>
                  <a:pt x="26" y="38"/>
                </a:cubicBezTo>
                <a:cubicBezTo>
                  <a:pt x="28" y="38"/>
                  <a:pt x="31" y="37"/>
                  <a:pt x="32" y="35"/>
                </a:cubicBezTo>
                <a:cubicBezTo>
                  <a:pt x="34" y="34"/>
                  <a:pt x="35" y="31"/>
                  <a:pt x="35" y="29"/>
                </a:cubicBezTo>
                <a:cubicBezTo>
                  <a:pt x="35" y="26"/>
                  <a:pt x="34" y="23"/>
                  <a:pt x="32" y="22"/>
                </a:cubicBezTo>
                <a:close/>
                <a:moveTo>
                  <a:pt x="31" y="29"/>
                </a:move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7"/>
                  <a:pt x="32" y="27"/>
                </a:cubicBezTo>
                <a:cubicBezTo>
                  <a:pt x="33" y="27"/>
                  <a:pt x="33" y="28"/>
                  <a:pt x="33" y="29"/>
                </a:cubicBezTo>
                <a:cubicBezTo>
                  <a:pt x="33" y="31"/>
                  <a:pt x="32" y="33"/>
                  <a:pt x="31" y="34"/>
                </a:cubicBezTo>
                <a:cubicBezTo>
                  <a:pt x="30" y="35"/>
                  <a:pt x="28" y="36"/>
                  <a:pt x="26" y="36"/>
                </a:cubicBezTo>
                <a:cubicBezTo>
                  <a:pt x="25" y="36"/>
                  <a:pt x="24" y="36"/>
                  <a:pt x="24" y="35"/>
                </a:cubicBezTo>
                <a:cubicBezTo>
                  <a:pt x="24" y="34"/>
                  <a:pt x="25" y="34"/>
                  <a:pt x="26" y="34"/>
                </a:cubicBezTo>
                <a:cubicBezTo>
                  <a:pt x="27" y="34"/>
                  <a:pt x="28" y="33"/>
                  <a:pt x="29" y="32"/>
                </a:cubicBezTo>
                <a:cubicBezTo>
                  <a:pt x="30" y="31"/>
                  <a:pt x="31" y="30"/>
                  <a:pt x="31" y="29"/>
                </a:cubicBezTo>
                <a:close/>
                <a:moveTo>
                  <a:pt x="21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20" y="27"/>
                  <a:pt x="20" y="27"/>
                  <a:pt x="19" y="27"/>
                </a:cubicBezTo>
                <a:cubicBezTo>
                  <a:pt x="18" y="27"/>
                  <a:pt x="18" y="26"/>
                  <a:pt x="18" y="26"/>
                </a:cubicBezTo>
                <a:cubicBezTo>
                  <a:pt x="19" y="25"/>
                  <a:pt x="19" y="24"/>
                  <a:pt x="20" y="23"/>
                </a:cubicBezTo>
                <a:cubicBezTo>
                  <a:pt x="21" y="22"/>
                  <a:pt x="22" y="22"/>
                  <a:pt x="23" y="22"/>
                </a:cubicBezTo>
                <a:cubicBezTo>
                  <a:pt x="23" y="21"/>
                  <a:pt x="24" y="22"/>
                  <a:pt x="24" y="22"/>
                </a:cubicBezTo>
                <a:cubicBezTo>
                  <a:pt x="24" y="23"/>
                  <a:pt x="24" y="23"/>
                  <a:pt x="23" y="24"/>
                </a:cubicBezTo>
                <a:cubicBezTo>
                  <a:pt x="23" y="24"/>
                  <a:pt x="22" y="24"/>
                  <a:pt x="22" y="25"/>
                </a:cubicBezTo>
                <a:cubicBezTo>
                  <a:pt x="21" y="25"/>
                  <a:pt x="21" y="26"/>
                  <a:pt x="21" y="26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6" y="1"/>
                  <a:pt x="48" y="3"/>
                </a:cubicBezTo>
                <a:cubicBezTo>
                  <a:pt x="49" y="5"/>
                  <a:pt x="51" y="7"/>
                  <a:pt x="51" y="10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3"/>
                  <a:pt x="49" y="45"/>
                  <a:pt x="48" y="47"/>
                </a:cubicBezTo>
                <a:cubicBezTo>
                  <a:pt x="46" y="49"/>
                  <a:pt x="43" y="50"/>
                  <a:pt x="40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8" y="50"/>
                  <a:pt x="5" y="49"/>
                  <a:pt x="3" y="47"/>
                </a:cubicBezTo>
                <a:cubicBezTo>
                  <a:pt x="2" y="45"/>
                  <a:pt x="0" y="43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2" y="5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41" y="9"/>
                </a:moveTo>
                <a:cubicBezTo>
                  <a:pt x="41" y="9"/>
                  <a:pt x="41" y="9"/>
                  <a:pt x="41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7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6" name="Freeform 103"/>
          <p:cNvSpPr/>
          <p:nvPr/>
        </p:nvSpPr>
        <p:spPr>
          <a:xfrm>
            <a:off x="1828800" y="1806575"/>
            <a:ext cx="136525" cy="158750"/>
          </a:xfrm>
          <a:custGeom>
            <a:avLst/>
            <a:gdLst/>
            <a:ahLst/>
            <a:cxnLst>
              <a:cxn ang="0">
                <a:pos x="6350" y="158750"/>
              </a:cxn>
              <a:cxn ang="0">
                <a:pos x="9525" y="127000"/>
              </a:cxn>
              <a:cxn ang="0">
                <a:pos x="41275" y="114300"/>
              </a:cxn>
              <a:cxn ang="0">
                <a:pos x="31750" y="95250"/>
              </a:cxn>
              <a:cxn ang="0">
                <a:pos x="28575" y="88900"/>
              </a:cxn>
              <a:cxn ang="0">
                <a:pos x="28575" y="88900"/>
              </a:cxn>
              <a:cxn ang="0">
                <a:pos x="22225" y="76200"/>
              </a:cxn>
              <a:cxn ang="0">
                <a:pos x="19050" y="47625"/>
              </a:cxn>
              <a:cxn ang="0">
                <a:pos x="22225" y="25400"/>
              </a:cxn>
              <a:cxn ang="0">
                <a:pos x="63500" y="0"/>
              </a:cxn>
              <a:cxn ang="0">
                <a:pos x="88900" y="9525"/>
              </a:cxn>
              <a:cxn ang="0">
                <a:pos x="117475" y="38100"/>
              </a:cxn>
              <a:cxn ang="0">
                <a:pos x="114300" y="60325"/>
              </a:cxn>
              <a:cxn ang="0">
                <a:pos x="107950" y="88900"/>
              </a:cxn>
              <a:cxn ang="0">
                <a:pos x="107950" y="88900"/>
              </a:cxn>
              <a:cxn ang="0">
                <a:pos x="104775" y="95250"/>
              </a:cxn>
              <a:cxn ang="0">
                <a:pos x="95250" y="114300"/>
              </a:cxn>
              <a:cxn ang="0">
                <a:pos x="127000" y="127000"/>
              </a:cxn>
              <a:cxn ang="0">
                <a:pos x="130175" y="158750"/>
              </a:cxn>
              <a:cxn ang="0">
                <a:pos x="117475" y="136525"/>
              </a:cxn>
              <a:cxn ang="0">
                <a:pos x="85725" y="120650"/>
              </a:cxn>
              <a:cxn ang="0">
                <a:pos x="92075" y="88900"/>
              </a:cxn>
              <a:cxn ang="0">
                <a:pos x="98425" y="79375"/>
              </a:cxn>
              <a:cxn ang="0">
                <a:pos x="104775" y="73025"/>
              </a:cxn>
              <a:cxn ang="0">
                <a:pos x="101600" y="66675"/>
              </a:cxn>
              <a:cxn ang="0">
                <a:pos x="104775" y="47625"/>
              </a:cxn>
              <a:cxn ang="0">
                <a:pos x="98425" y="25400"/>
              </a:cxn>
              <a:cxn ang="0">
                <a:pos x="85725" y="19050"/>
              </a:cxn>
              <a:cxn ang="0">
                <a:pos x="79375" y="15875"/>
              </a:cxn>
              <a:cxn ang="0">
                <a:pos x="63500" y="12700"/>
              </a:cxn>
              <a:cxn ang="0">
                <a:pos x="34925" y="31750"/>
              </a:cxn>
              <a:cxn ang="0">
                <a:pos x="31750" y="47625"/>
              </a:cxn>
              <a:cxn ang="0">
                <a:pos x="34925" y="60325"/>
              </a:cxn>
              <a:cxn ang="0">
                <a:pos x="34925" y="73025"/>
              </a:cxn>
              <a:cxn ang="0">
                <a:pos x="38100" y="79375"/>
              </a:cxn>
              <a:cxn ang="0">
                <a:pos x="44450" y="88900"/>
              </a:cxn>
              <a:cxn ang="0">
                <a:pos x="57150" y="107950"/>
              </a:cxn>
              <a:cxn ang="0">
                <a:pos x="38100" y="127000"/>
              </a:cxn>
              <a:cxn ang="0">
                <a:pos x="12700" y="152400"/>
              </a:cxn>
            </a:cxnLst>
            <a:pathLst>
              <a:path w="43" h="50">
                <a:moveTo>
                  <a:pt x="4" y="48"/>
                </a:moveTo>
                <a:cubicBezTo>
                  <a:pt x="4" y="49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5"/>
                  <a:pt x="1" y="42"/>
                  <a:pt x="3" y="40"/>
                </a:cubicBezTo>
                <a:cubicBezTo>
                  <a:pt x="6" y="37"/>
                  <a:pt x="10" y="36"/>
                  <a:pt x="12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5"/>
                  <a:pt x="14" y="35"/>
                  <a:pt x="14" y="35"/>
                </a:cubicBezTo>
                <a:cubicBezTo>
                  <a:pt x="12" y="33"/>
                  <a:pt x="11" y="31"/>
                  <a:pt x="10" y="30"/>
                </a:cubicBezTo>
                <a:cubicBezTo>
                  <a:pt x="10" y="29"/>
                  <a:pt x="10" y="28"/>
                  <a:pt x="10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7"/>
                  <a:pt x="8" y="26"/>
                  <a:pt x="7" y="24"/>
                </a:cubicBezTo>
                <a:cubicBezTo>
                  <a:pt x="6" y="23"/>
                  <a:pt x="6" y="21"/>
                  <a:pt x="7" y="19"/>
                </a:cubicBezTo>
                <a:cubicBezTo>
                  <a:pt x="7" y="18"/>
                  <a:pt x="6" y="16"/>
                  <a:pt x="6" y="15"/>
                </a:cubicBezTo>
                <a:cubicBezTo>
                  <a:pt x="6" y="12"/>
                  <a:pt x="7" y="10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8" y="6"/>
                  <a:pt x="10" y="4"/>
                  <a:pt x="12" y="2"/>
                </a:cubicBezTo>
                <a:cubicBezTo>
                  <a:pt x="14" y="1"/>
                  <a:pt x="17" y="0"/>
                  <a:pt x="20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26" y="1"/>
                  <a:pt x="27" y="1"/>
                  <a:pt x="28" y="3"/>
                </a:cubicBezTo>
                <a:cubicBezTo>
                  <a:pt x="30" y="2"/>
                  <a:pt x="32" y="3"/>
                  <a:pt x="33" y="5"/>
                </a:cubicBezTo>
                <a:cubicBezTo>
                  <a:pt x="35" y="7"/>
                  <a:pt x="36" y="10"/>
                  <a:pt x="37" y="12"/>
                </a:cubicBezTo>
                <a:cubicBezTo>
                  <a:pt x="37" y="13"/>
                  <a:pt x="37" y="14"/>
                  <a:pt x="37" y="16"/>
                </a:cubicBezTo>
                <a:cubicBezTo>
                  <a:pt x="36" y="17"/>
                  <a:pt x="36" y="18"/>
                  <a:pt x="36" y="19"/>
                </a:cubicBezTo>
                <a:cubicBezTo>
                  <a:pt x="37" y="21"/>
                  <a:pt x="37" y="23"/>
                  <a:pt x="36" y="24"/>
                </a:cubicBezTo>
                <a:cubicBezTo>
                  <a:pt x="36" y="26"/>
                  <a:pt x="34" y="27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3" y="28"/>
                  <a:pt x="33" y="29"/>
                  <a:pt x="33" y="30"/>
                </a:cubicBezTo>
                <a:cubicBezTo>
                  <a:pt x="32" y="31"/>
                  <a:pt x="31" y="33"/>
                  <a:pt x="30" y="35"/>
                </a:cubicBezTo>
                <a:cubicBezTo>
                  <a:pt x="30" y="35"/>
                  <a:pt x="30" y="35"/>
                  <a:pt x="30" y="36"/>
                </a:cubicBezTo>
                <a:cubicBezTo>
                  <a:pt x="30" y="36"/>
                  <a:pt x="31" y="36"/>
                  <a:pt x="31" y="36"/>
                </a:cubicBezTo>
                <a:cubicBezTo>
                  <a:pt x="33" y="36"/>
                  <a:pt x="37" y="37"/>
                  <a:pt x="40" y="40"/>
                </a:cubicBezTo>
                <a:cubicBezTo>
                  <a:pt x="42" y="42"/>
                  <a:pt x="43" y="45"/>
                  <a:pt x="43" y="48"/>
                </a:cubicBezTo>
                <a:cubicBezTo>
                  <a:pt x="43" y="49"/>
                  <a:pt x="43" y="50"/>
                  <a:pt x="41" y="50"/>
                </a:cubicBezTo>
                <a:cubicBezTo>
                  <a:pt x="40" y="50"/>
                  <a:pt x="40" y="49"/>
                  <a:pt x="40" y="48"/>
                </a:cubicBezTo>
                <a:cubicBezTo>
                  <a:pt x="40" y="46"/>
                  <a:pt x="39" y="44"/>
                  <a:pt x="37" y="43"/>
                </a:cubicBezTo>
                <a:cubicBezTo>
                  <a:pt x="35" y="41"/>
                  <a:pt x="32" y="40"/>
                  <a:pt x="31" y="40"/>
                </a:cubicBezTo>
                <a:cubicBezTo>
                  <a:pt x="29" y="40"/>
                  <a:pt x="28" y="39"/>
                  <a:pt x="27" y="38"/>
                </a:cubicBezTo>
                <a:cubicBezTo>
                  <a:pt x="26" y="37"/>
                  <a:pt x="25" y="33"/>
                  <a:pt x="27" y="32"/>
                </a:cubicBezTo>
                <a:cubicBezTo>
                  <a:pt x="28" y="31"/>
                  <a:pt x="29" y="30"/>
                  <a:pt x="29" y="28"/>
                </a:cubicBezTo>
                <a:cubicBezTo>
                  <a:pt x="30" y="27"/>
                  <a:pt x="30" y="26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5"/>
                  <a:pt x="32" y="24"/>
                  <a:pt x="33" y="23"/>
                </a:cubicBezTo>
                <a:cubicBezTo>
                  <a:pt x="33" y="22"/>
                  <a:pt x="33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2" y="19"/>
                  <a:pt x="32" y="19"/>
                </a:cubicBezTo>
                <a:cubicBezTo>
                  <a:pt x="32" y="17"/>
                  <a:pt x="33" y="16"/>
                  <a:pt x="33" y="15"/>
                </a:cubicBezTo>
                <a:cubicBezTo>
                  <a:pt x="33" y="14"/>
                  <a:pt x="33" y="13"/>
                  <a:pt x="33" y="12"/>
                </a:cubicBezTo>
                <a:cubicBezTo>
                  <a:pt x="33" y="11"/>
                  <a:pt x="32" y="9"/>
                  <a:pt x="31" y="8"/>
                </a:cubicBezTo>
                <a:cubicBezTo>
                  <a:pt x="30" y="7"/>
                  <a:pt x="29" y="6"/>
                  <a:pt x="29" y="6"/>
                </a:cubicBezTo>
                <a:cubicBezTo>
                  <a:pt x="28" y="6"/>
                  <a:pt x="27" y="6"/>
                  <a:pt x="27" y="6"/>
                </a:cubicBezTo>
                <a:cubicBezTo>
                  <a:pt x="26" y="6"/>
                  <a:pt x="26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4"/>
                  <a:pt x="24" y="4"/>
                  <a:pt x="23" y="4"/>
                </a:cubicBezTo>
                <a:cubicBezTo>
                  <a:pt x="22" y="4"/>
                  <a:pt x="21" y="4"/>
                  <a:pt x="20" y="4"/>
                </a:cubicBezTo>
                <a:cubicBezTo>
                  <a:pt x="18" y="4"/>
                  <a:pt x="16" y="4"/>
                  <a:pt x="14" y="5"/>
                </a:cubicBezTo>
                <a:cubicBezTo>
                  <a:pt x="13" y="6"/>
                  <a:pt x="12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7"/>
                  <a:pt x="11" y="19"/>
                </a:cubicBezTo>
                <a:cubicBezTo>
                  <a:pt x="11" y="19"/>
                  <a:pt x="11" y="19"/>
                  <a:pt x="11" y="20"/>
                </a:cubicBezTo>
                <a:cubicBezTo>
                  <a:pt x="11" y="21"/>
                  <a:pt x="10" y="21"/>
                  <a:pt x="11" y="23"/>
                </a:cubicBezTo>
                <a:cubicBezTo>
                  <a:pt x="11" y="24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6"/>
                  <a:pt x="13" y="27"/>
                  <a:pt x="14" y="28"/>
                </a:cubicBezTo>
                <a:cubicBezTo>
                  <a:pt x="14" y="30"/>
                  <a:pt x="15" y="31"/>
                  <a:pt x="17" y="32"/>
                </a:cubicBezTo>
                <a:cubicBezTo>
                  <a:pt x="17" y="33"/>
                  <a:pt x="18" y="33"/>
                  <a:pt x="18" y="34"/>
                </a:cubicBezTo>
                <a:cubicBezTo>
                  <a:pt x="18" y="36"/>
                  <a:pt x="17" y="37"/>
                  <a:pt x="16" y="38"/>
                </a:cubicBezTo>
                <a:cubicBezTo>
                  <a:pt x="15" y="39"/>
                  <a:pt x="14" y="40"/>
                  <a:pt x="12" y="40"/>
                </a:cubicBezTo>
                <a:cubicBezTo>
                  <a:pt x="11" y="40"/>
                  <a:pt x="8" y="41"/>
                  <a:pt x="6" y="43"/>
                </a:cubicBezTo>
                <a:cubicBezTo>
                  <a:pt x="5" y="44"/>
                  <a:pt x="4" y="46"/>
                  <a:pt x="4" y="4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7" name="Freeform 104"/>
          <p:cNvSpPr>
            <a:spLocks noEditPoints="1"/>
          </p:cNvSpPr>
          <p:nvPr/>
        </p:nvSpPr>
        <p:spPr>
          <a:xfrm>
            <a:off x="2652713" y="1806575"/>
            <a:ext cx="168275" cy="158750"/>
          </a:xfrm>
          <a:custGeom>
            <a:avLst/>
            <a:gdLst/>
            <a:ahLst/>
            <a:cxnLst>
              <a:cxn ang="0">
                <a:pos x="6350" y="158750"/>
              </a:cxn>
              <a:cxn ang="0">
                <a:pos x="9525" y="127000"/>
              </a:cxn>
              <a:cxn ang="0">
                <a:pos x="41275" y="114300"/>
              </a:cxn>
              <a:cxn ang="0">
                <a:pos x="31750" y="95250"/>
              </a:cxn>
              <a:cxn ang="0">
                <a:pos x="28575" y="88900"/>
              </a:cxn>
              <a:cxn ang="0">
                <a:pos x="28575" y="88900"/>
              </a:cxn>
              <a:cxn ang="0">
                <a:pos x="28575" y="88900"/>
              </a:cxn>
              <a:cxn ang="0">
                <a:pos x="22225" y="60325"/>
              </a:cxn>
              <a:cxn ang="0">
                <a:pos x="19050" y="47625"/>
              </a:cxn>
              <a:cxn ang="0">
                <a:pos x="22225" y="25400"/>
              </a:cxn>
              <a:cxn ang="0">
                <a:pos x="63500" y="0"/>
              </a:cxn>
              <a:cxn ang="0">
                <a:pos x="88900" y="9525"/>
              </a:cxn>
              <a:cxn ang="0">
                <a:pos x="111125" y="22225"/>
              </a:cxn>
              <a:cxn ang="0">
                <a:pos x="155575" y="31750"/>
              </a:cxn>
              <a:cxn ang="0">
                <a:pos x="155575" y="82550"/>
              </a:cxn>
              <a:cxn ang="0">
                <a:pos x="117475" y="92075"/>
              </a:cxn>
              <a:cxn ang="0">
                <a:pos x="101600" y="98425"/>
              </a:cxn>
              <a:cxn ang="0">
                <a:pos x="95250" y="114300"/>
              </a:cxn>
              <a:cxn ang="0">
                <a:pos x="127000" y="127000"/>
              </a:cxn>
              <a:cxn ang="0">
                <a:pos x="130175" y="158750"/>
              </a:cxn>
              <a:cxn ang="0">
                <a:pos x="117475" y="136525"/>
              </a:cxn>
              <a:cxn ang="0">
                <a:pos x="85725" y="120650"/>
              </a:cxn>
              <a:cxn ang="0">
                <a:pos x="92075" y="88900"/>
              </a:cxn>
              <a:cxn ang="0">
                <a:pos x="95250" y="82550"/>
              </a:cxn>
              <a:cxn ang="0">
                <a:pos x="82550" y="57150"/>
              </a:cxn>
              <a:cxn ang="0">
                <a:pos x="98425" y="28575"/>
              </a:cxn>
              <a:cxn ang="0">
                <a:pos x="88900" y="19050"/>
              </a:cxn>
              <a:cxn ang="0">
                <a:pos x="79375" y="15875"/>
              </a:cxn>
              <a:cxn ang="0">
                <a:pos x="73025" y="12700"/>
              </a:cxn>
              <a:cxn ang="0">
                <a:pos x="44450" y="15875"/>
              </a:cxn>
              <a:cxn ang="0">
                <a:pos x="34925" y="31750"/>
              </a:cxn>
              <a:cxn ang="0">
                <a:pos x="31750" y="47625"/>
              </a:cxn>
              <a:cxn ang="0">
                <a:pos x="34925" y="60325"/>
              </a:cxn>
              <a:cxn ang="0">
                <a:pos x="31750" y="73025"/>
              </a:cxn>
              <a:cxn ang="0">
                <a:pos x="38100" y="79375"/>
              </a:cxn>
              <a:cxn ang="0">
                <a:pos x="44450" y="88900"/>
              </a:cxn>
              <a:cxn ang="0">
                <a:pos x="53975" y="107950"/>
              </a:cxn>
              <a:cxn ang="0">
                <a:pos x="38100" y="127000"/>
              </a:cxn>
              <a:cxn ang="0">
                <a:pos x="12700" y="152400"/>
              </a:cxn>
              <a:cxn ang="0">
                <a:pos x="152400" y="38100"/>
              </a:cxn>
              <a:cxn ang="0">
                <a:pos x="101600" y="38100"/>
              </a:cxn>
              <a:cxn ang="0">
                <a:pos x="95250" y="69850"/>
              </a:cxn>
              <a:cxn ang="0">
                <a:pos x="101600" y="82550"/>
              </a:cxn>
              <a:cxn ang="0">
                <a:pos x="107950" y="85725"/>
              </a:cxn>
              <a:cxn ang="0">
                <a:pos x="120650" y="85725"/>
              </a:cxn>
              <a:cxn ang="0">
                <a:pos x="152400" y="76200"/>
              </a:cxn>
              <a:cxn ang="0">
                <a:pos x="152400" y="38100"/>
              </a:cxn>
            </a:cxnLst>
            <a:pathLst>
              <a:path w="53" h="50">
                <a:moveTo>
                  <a:pt x="4" y="48"/>
                </a:moveTo>
                <a:cubicBezTo>
                  <a:pt x="4" y="49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5"/>
                  <a:pt x="1" y="42"/>
                  <a:pt x="3" y="40"/>
                </a:cubicBezTo>
                <a:cubicBezTo>
                  <a:pt x="6" y="37"/>
                  <a:pt x="10" y="36"/>
                  <a:pt x="12" y="36"/>
                </a:cubicBezTo>
                <a:cubicBezTo>
                  <a:pt x="12" y="36"/>
                  <a:pt x="13" y="36"/>
                  <a:pt x="13" y="36"/>
                </a:cubicBezTo>
                <a:cubicBezTo>
                  <a:pt x="13" y="35"/>
                  <a:pt x="13" y="35"/>
                  <a:pt x="14" y="35"/>
                </a:cubicBezTo>
                <a:cubicBezTo>
                  <a:pt x="12" y="33"/>
                  <a:pt x="11" y="31"/>
                  <a:pt x="10" y="30"/>
                </a:cubicBezTo>
                <a:cubicBezTo>
                  <a:pt x="10" y="29"/>
                  <a:pt x="10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27"/>
                  <a:pt x="7" y="26"/>
                  <a:pt x="7" y="24"/>
                </a:cubicBezTo>
                <a:cubicBezTo>
                  <a:pt x="6" y="23"/>
                  <a:pt x="6" y="21"/>
                  <a:pt x="7" y="19"/>
                </a:cubicBezTo>
                <a:cubicBezTo>
                  <a:pt x="6" y="18"/>
                  <a:pt x="6" y="16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2"/>
                  <a:pt x="6" y="10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8" y="6"/>
                  <a:pt x="10" y="4"/>
                  <a:pt x="12" y="2"/>
                </a:cubicBezTo>
                <a:cubicBezTo>
                  <a:pt x="14" y="1"/>
                  <a:pt x="17" y="0"/>
                  <a:pt x="20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25" y="1"/>
                  <a:pt x="27" y="1"/>
                  <a:pt x="28" y="3"/>
                </a:cubicBezTo>
                <a:cubicBezTo>
                  <a:pt x="30" y="2"/>
                  <a:pt x="32" y="3"/>
                  <a:pt x="33" y="5"/>
                </a:cubicBezTo>
                <a:cubicBezTo>
                  <a:pt x="34" y="6"/>
                  <a:pt x="34" y="7"/>
                  <a:pt x="35" y="7"/>
                </a:cubicBezTo>
                <a:cubicBezTo>
                  <a:pt x="36" y="7"/>
                  <a:pt x="38" y="6"/>
                  <a:pt x="40" y="6"/>
                </a:cubicBezTo>
                <a:cubicBezTo>
                  <a:pt x="43" y="6"/>
                  <a:pt x="47" y="8"/>
                  <a:pt x="49" y="10"/>
                </a:cubicBezTo>
                <a:cubicBezTo>
                  <a:pt x="52" y="12"/>
                  <a:pt x="53" y="15"/>
                  <a:pt x="53" y="18"/>
                </a:cubicBezTo>
                <a:cubicBezTo>
                  <a:pt x="53" y="21"/>
                  <a:pt x="52" y="24"/>
                  <a:pt x="49" y="26"/>
                </a:cubicBezTo>
                <a:cubicBezTo>
                  <a:pt x="47" y="28"/>
                  <a:pt x="43" y="30"/>
                  <a:pt x="40" y="30"/>
                </a:cubicBezTo>
                <a:cubicBezTo>
                  <a:pt x="39" y="30"/>
                  <a:pt x="38" y="29"/>
                  <a:pt x="37" y="29"/>
                </a:cubicBezTo>
                <a:cubicBezTo>
                  <a:pt x="36" y="29"/>
                  <a:pt x="36" y="29"/>
                  <a:pt x="35" y="29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1" y="34"/>
                  <a:pt x="29" y="35"/>
                </a:cubicBezTo>
                <a:cubicBezTo>
                  <a:pt x="29" y="35"/>
                  <a:pt x="30" y="35"/>
                  <a:pt x="30" y="36"/>
                </a:cubicBezTo>
                <a:cubicBezTo>
                  <a:pt x="30" y="36"/>
                  <a:pt x="30" y="36"/>
                  <a:pt x="31" y="36"/>
                </a:cubicBezTo>
                <a:cubicBezTo>
                  <a:pt x="33" y="36"/>
                  <a:pt x="37" y="37"/>
                  <a:pt x="40" y="40"/>
                </a:cubicBezTo>
                <a:cubicBezTo>
                  <a:pt x="42" y="42"/>
                  <a:pt x="43" y="45"/>
                  <a:pt x="43" y="48"/>
                </a:cubicBezTo>
                <a:cubicBezTo>
                  <a:pt x="43" y="49"/>
                  <a:pt x="42" y="50"/>
                  <a:pt x="41" y="50"/>
                </a:cubicBezTo>
                <a:cubicBezTo>
                  <a:pt x="40" y="50"/>
                  <a:pt x="39" y="49"/>
                  <a:pt x="39" y="48"/>
                </a:cubicBezTo>
                <a:cubicBezTo>
                  <a:pt x="39" y="46"/>
                  <a:pt x="38" y="44"/>
                  <a:pt x="37" y="43"/>
                </a:cubicBezTo>
                <a:cubicBezTo>
                  <a:pt x="35" y="41"/>
                  <a:pt x="32" y="40"/>
                  <a:pt x="31" y="40"/>
                </a:cubicBezTo>
                <a:cubicBezTo>
                  <a:pt x="29" y="40"/>
                  <a:pt x="28" y="39"/>
                  <a:pt x="27" y="38"/>
                </a:cubicBezTo>
                <a:cubicBezTo>
                  <a:pt x="26" y="37"/>
                  <a:pt x="24" y="33"/>
                  <a:pt x="26" y="32"/>
                </a:cubicBezTo>
                <a:cubicBezTo>
                  <a:pt x="28" y="31"/>
                  <a:pt x="28" y="30"/>
                  <a:pt x="29" y="28"/>
                </a:cubicBezTo>
                <a:cubicBezTo>
                  <a:pt x="29" y="27"/>
                  <a:pt x="30" y="27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29" y="25"/>
                  <a:pt x="28" y="24"/>
                  <a:pt x="28" y="23"/>
                </a:cubicBezTo>
                <a:cubicBezTo>
                  <a:pt x="27" y="21"/>
                  <a:pt x="26" y="20"/>
                  <a:pt x="26" y="18"/>
                </a:cubicBezTo>
                <a:cubicBezTo>
                  <a:pt x="26" y="15"/>
                  <a:pt x="28" y="12"/>
                  <a:pt x="30" y="10"/>
                </a:cubicBezTo>
                <a:cubicBezTo>
                  <a:pt x="31" y="10"/>
                  <a:pt x="31" y="9"/>
                  <a:pt x="31" y="9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6"/>
                </a:cubicBezTo>
                <a:cubicBezTo>
                  <a:pt x="28" y="6"/>
                  <a:pt x="27" y="6"/>
                  <a:pt x="26" y="6"/>
                </a:cubicBezTo>
                <a:cubicBezTo>
                  <a:pt x="26" y="6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4"/>
                  <a:pt x="24" y="4"/>
                  <a:pt x="23" y="4"/>
                </a:cubicBezTo>
                <a:cubicBezTo>
                  <a:pt x="22" y="4"/>
                  <a:pt x="21" y="4"/>
                  <a:pt x="20" y="4"/>
                </a:cubicBezTo>
                <a:cubicBezTo>
                  <a:pt x="17" y="4"/>
                  <a:pt x="15" y="4"/>
                  <a:pt x="14" y="5"/>
                </a:cubicBezTo>
                <a:cubicBezTo>
                  <a:pt x="13" y="6"/>
                  <a:pt x="11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7"/>
                  <a:pt x="11" y="19"/>
                </a:cubicBezTo>
                <a:cubicBezTo>
                  <a:pt x="11" y="19"/>
                  <a:pt x="11" y="19"/>
                  <a:pt x="11" y="20"/>
                </a:cubicBezTo>
                <a:cubicBezTo>
                  <a:pt x="11" y="21"/>
                  <a:pt x="10" y="21"/>
                  <a:pt x="10" y="23"/>
                </a:cubicBezTo>
                <a:cubicBezTo>
                  <a:pt x="11" y="24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6"/>
                  <a:pt x="13" y="27"/>
                  <a:pt x="14" y="28"/>
                </a:cubicBezTo>
                <a:cubicBezTo>
                  <a:pt x="14" y="30"/>
                  <a:pt x="15" y="31"/>
                  <a:pt x="16" y="32"/>
                </a:cubicBezTo>
                <a:cubicBezTo>
                  <a:pt x="17" y="33"/>
                  <a:pt x="17" y="33"/>
                  <a:pt x="17" y="34"/>
                </a:cubicBezTo>
                <a:cubicBezTo>
                  <a:pt x="17" y="36"/>
                  <a:pt x="17" y="37"/>
                  <a:pt x="16" y="38"/>
                </a:cubicBezTo>
                <a:cubicBezTo>
                  <a:pt x="15" y="39"/>
                  <a:pt x="14" y="40"/>
                  <a:pt x="12" y="40"/>
                </a:cubicBezTo>
                <a:cubicBezTo>
                  <a:pt x="11" y="40"/>
                  <a:pt x="8" y="41"/>
                  <a:pt x="6" y="43"/>
                </a:cubicBezTo>
                <a:cubicBezTo>
                  <a:pt x="4" y="44"/>
                  <a:pt x="4" y="46"/>
                  <a:pt x="4" y="48"/>
                </a:cubicBezTo>
                <a:close/>
                <a:moveTo>
                  <a:pt x="48" y="12"/>
                </a:moveTo>
                <a:cubicBezTo>
                  <a:pt x="48" y="12"/>
                  <a:pt x="48" y="12"/>
                  <a:pt x="48" y="12"/>
                </a:cubicBezTo>
                <a:cubicBezTo>
                  <a:pt x="46" y="10"/>
                  <a:pt x="43" y="9"/>
                  <a:pt x="40" y="9"/>
                </a:cubicBezTo>
                <a:cubicBezTo>
                  <a:pt x="37" y="9"/>
                  <a:pt x="34" y="10"/>
                  <a:pt x="32" y="12"/>
                </a:cubicBezTo>
                <a:cubicBezTo>
                  <a:pt x="30" y="13"/>
                  <a:pt x="29" y="15"/>
                  <a:pt x="29" y="18"/>
                </a:cubicBezTo>
                <a:cubicBezTo>
                  <a:pt x="29" y="19"/>
                  <a:pt x="29" y="20"/>
                  <a:pt x="30" y="22"/>
                </a:cubicBezTo>
                <a:cubicBezTo>
                  <a:pt x="30" y="23"/>
                  <a:pt x="31" y="24"/>
                  <a:pt x="32" y="25"/>
                </a:cubicBezTo>
                <a:cubicBezTo>
                  <a:pt x="32" y="25"/>
                  <a:pt x="33" y="25"/>
                  <a:pt x="32" y="26"/>
                </a:cubicBezTo>
                <a:cubicBezTo>
                  <a:pt x="32" y="28"/>
                  <a:pt x="32" y="28"/>
                  <a:pt x="32" y="28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6"/>
                  <a:pt x="35" y="26"/>
                  <a:pt x="35" y="26"/>
                </a:cubicBezTo>
                <a:cubicBezTo>
                  <a:pt x="36" y="27"/>
                  <a:pt x="37" y="27"/>
                  <a:pt x="38" y="27"/>
                </a:cubicBezTo>
                <a:cubicBezTo>
                  <a:pt x="38" y="27"/>
                  <a:pt x="39" y="27"/>
                  <a:pt x="40" y="27"/>
                </a:cubicBezTo>
                <a:cubicBezTo>
                  <a:pt x="43" y="27"/>
                  <a:pt x="46" y="26"/>
                  <a:pt x="48" y="24"/>
                </a:cubicBezTo>
                <a:cubicBezTo>
                  <a:pt x="50" y="23"/>
                  <a:pt x="51" y="21"/>
                  <a:pt x="51" y="18"/>
                </a:cubicBezTo>
                <a:cubicBezTo>
                  <a:pt x="51" y="15"/>
                  <a:pt x="50" y="13"/>
                  <a:pt x="48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8" name="Freeform 105"/>
          <p:cNvSpPr>
            <a:spLocks noEditPoints="1"/>
          </p:cNvSpPr>
          <p:nvPr/>
        </p:nvSpPr>
        <p:spPr>
          <a:xfrm>
            <a:off x="1543050" y="1806575"/>
            <a:ext cx="161925" cy="158750"/>
          </a:xfrm>
          <a:custGeom>
            <a:avLst/>
            <a:gdLst/>
            <a:ahLst/>
            <a:cxnLst>
              <a:cxn ang="0">
                <a:pos x="6350" y="158750"/>
              </a:cxn>
              <a:cxn ang="0">
                <a:pos x="12700" y="127000"/>
              </a:cxn>
              <a:cxn ang="0">
                <a:pos x="44450" y="114300"/>
              </a:cxn>
              <a:cxn ang="0">
                <a:pos x="44450" y="114300"/>
              </a:cxn>
              <a:cxn ang="0">
                <a:pos x="34925" y="95250"/>
              </a:cxn>
              <a:cxn ang="0">
                <a:pos x="31750" y="88900"/>
              </a:cxn>
              <a:cxn ang="0">
                <a:pos x="25400" y="76200"/>
              </a:cxn>
              <a:cxn ang="0">
                <a:pos x="22225" y="47625"/>
              </a:cxn>
              <a:cxn ang="0">
                <a:pos x="63500" y="0"/>
              </a:cxn>
              <a:cxn ang="0">
                <a:pos x="92075" y="9525"/>
              </a:cxn>
              <a:cxn ang="0">
                <a:pos x="117475" y="38100"/>
              </a:cxn>
              <a:cxn ang="0">
                <a:pos x="117475" y="60325"/>
              </a:cxn>
              <a:cxn ang="0">
                <a:pos x="117475" y="73025"/>
              </a:cxn>
              <a:cxn ang="0">
                <a:pos x="117475" y="158750"/>
              </a:cxn>
              <a:cxn ang="0">
                <a:pos x="104775" y="76200"/>
              </a:cxn>
              <a:cxn ang="0">
                <a:pos x="104775" y="60325"/>
              </a:cxn>
              <a:cxn ang="0">
                <a:pos x="104775" y="38100"/>
              </a:cxn>
              <a:cxn ang="0">
                <a:pos x="92075" y="19050"/>
              </a:cxn>
              <a:cxn ang="0">
                <a:pos x="85725" y="19050"/>
              </a:cxn>
              <a:cxn ang="0">
                <a:pos x="76200" y="12700"/>
              </a:cxn>
              <a:cxn ang="0">
                <a:pos x="47625" y="15875"/>
              </a:cxn>
              <a:cxn ang="0">
                <a:pos x="38100" y="31750"/>
              </a:cxn>
              <a:cxn ang="0">
                <a:pos x="38100" y="60325"/>
              </a:cxn>
              <a:cxn ang="0">
                <a:pos x="38100" y="63500"/>
              </a:cxn>
              <a:cxn ang="0">
                <a:pos x="34925" y="73025"/>
              </a:cxn>
              <a:cxn ang="0">
                <a:pos x="34925" y="73025"/>
              </a:cxn>
              <a:cxn ang="0">
                <a:pos x="41275" y="79375"/>
              </a:cxn>
              <a:cxn ang="0">
                <a:pos x="41275" y="79375"/>
              </a:cxn>
              <a:cxn ang="0">
                <a:pos x="53975" y="101600"/>
              </a:cxn>
              <a:cxn ang="0">
                <a:pos x="57150" y="111125"/>
              </a:cxn>
              <a:cxn ang="0">
                <a:pos x="53975" y="120650"/>
              </a:cxn>
              <a:cxn ang="0">
                <a:pos x="22225" y="136525"/>
              </a:cxn>
              <a:cxn ang="0">
                <a:pos x="133350" y="111125"/>
              </a:cxn>
              <a:cxn ang="0">
                <a:pos x="136525" y="117475"/>
              </a:cxn>
              <a:cxn ang="0">
                <a:pos x="120650" y="120650"/>
              </a:cxn>
              <a:cxn ang="0">
                <a:pos x="117475" y="136525"/>
              </a:cxn>
              <a:cxn ang="0">
                <a:pos x="114300" y="120650"/>
              </a:cxn>
              <a:cxn ang="0">
                <a:pos x="98425" y="117475"/>
              </a:cxn>
              <a:cxn ang="0">
                <a:pos x="114300" y="111125"/>
              </a:cxn>
              <a:cxn ang="0">
                <a:pos x="117475" y="95250"/>
              </a:cxn>
              <a:cxn ang="0">
                <a:pos x="120650" y="111125"/>
              </a:cxn>
              <a:cxn ang="0">
                <a:pos x="117475" y="85725"/>
              </a:cxn>
              <a:cxn ang="0">
                <a:pos x="85725" y="117475"/>
              </a:cxn>
              <a:cxn ang="0">
                <a:pos x="149225" y="117475"/>
              </a:cxn>
            </a:cxnLst>
            <a:pathLst>
              <a:path w="51" h="50">
                <a:moveTo>
                  <a:pt x="4" y="48"/>
                </a:moveTo>
                <a:cubicBezTo>
                  <a:pt x="4" y="49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5"/>
                  <a:pt x="2" y="42"/>
                  <a:pt x="4" y="40"/>
                </a:cubicBezTo>
                <a:cubicBezTo>
                  <a:pt x="7" y="37"/>
                  <a:pt x="11" y="36"/>
                  <a:pt x="13" y="36"/>
                </a:cubicBezTo>
                <a:cubicBezTo>
                  <a:pt x="13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4"/>
                  <a:pt x="12" y="31"/>
                  <a:pt x="11" y="30"/>
                </a:cubicBezTo>
                <a:cubicBezTo>
                  <a:pt x="11" y="29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7"/>
                  <a:pt x="8" y="26"/>
                  <a:pt x="8" y="24"/>
                </a:cubicBezTo>
                <a:cubicBezTo>
                  <a:pt x="7" y="23"/>
                  <a:pt x="7" y="21"/>
                  <a:pt x="8" y="19"/>
                </a:cubicBezTo>
                <a:cubicBezTo>
                  <a:pt x="7" y="18"/>
                  <a:pt x="7" y="16"/>
                  <a:pt x="7" y="15"/>
                </a:cubicBezTo>
                <a:cubicBezTo>
                  <a:pt x="7" y="10"/>
                  <a:pt x="9" y="5"/>
                  <a:pt x="13" y="2"/>
                </a:cubicBezTo>
                <a:cubicBezTo>
                  <a:pt x="15" y="1"/>
                  <a:pt x="17" y="0"/>
                  <a:pt x="20" y="0"/>
                </a:cubicBezTo>
                <a:cubicBezTo>
                  <a:pt x="22" y="0"/>
                  <a:pt x="23" y="0"/>
                  <a:pt x="25" y="0"/>
                </a:cubicBezTo>
                <a:cubicBezTo>
                  <a:pt x="26" y="1"/>
                  <a:pt x="28" y="1"/>
                  <a:pt x="29" y="3"/>
                </a:cubicBezTo>
                <a:cubicBezTo>
                  <a:pt x="31" y="2"/>
                  <a:pt x="33" y="4"/>
                  <a:pt x="34" y="5"/>
                </a:cubicBezTo>
                <a:cubicBezTo>
                  <a:pt x="36" y="7"/>
                  <a:pt x="37" y="10"/>
                  <a:pt x="37" y="12"/>
                </a:cubicBezTo>
                <a:cubicBezTo>
                  <a:pt x="37" y="13"/>
                  <a:pt x="37" y="14"/>
                  <a:pt x="37" y="16"/>
                </a:cubicBezTo>
                <a:cubicBezTo>
                  <a:pt x="37" y="17"/>
                  <a:pt x="37" y="18"/>
                  <a:pt x="37" y="19"/>
                </a:cubicBezTo>
                <a:cubicBezTo>
                  <a:pt x="37" y="20"/>
                  <a:pt x="37" y="21"/>
                  <a:pt x="37" y="22"/>
                </a:cubicBezTo>
                <a:cubicBezTo>
                  <a:pt x="37" y="22"/>
                  <a:pt x="37" y="23"/>
                  <a:pt x="37" y="23"/>
                </a:cubicBezTo>
                <a:cubicBezTo>
                  <a:pt x="45" y="23"/>
                  <a:pt x="51" y="29"/>
                  <a:pt x="51" y="37"/>
                </a:cubicBezTo>
                <a:cubicBezTo>
                  <a:pt x="51" y="44"/>
                  <a:pt x="45" y="50"/>
                  <a:pt x="37" y="50"/>
                </a:cubicBezTo>
                <a:cubicBezTo>
                  <a:pt x="30" y="50"/>
                  <a:pt x="24" y="44"/>
                  <a:pt x="24" y="37"/>
                </a:cubicBezTo>
                <a:cubicBezTo>
                  <a:pt x="24" y="31"/>
                  <a:pt x="27" y="26"/>
                  <a:pt x="33" y="24"/>
                </a:cubicBezTo>
                <a:cubicBezTo>
                  <a:pt x="34" y="23"/>
                  <a:pt x="34" y="22"/>
                  <a:pt x="33" y="20"/>
                </a:cubicBezTo>
                <a:cubicBezTo>
                  <a:pt x="33" y="20"/>
                  <a:pt x="32" y="19"/>
                  <a:pt x="33" y="19"/>
                </a:cubicBezTo>
                <a:cubicBezTo>
                  <a:pt x="33" y="17"/>
                  <a:pt x="33" y="16"/>
                  <a:pt x="33" y="15"/>
                </a:cubicBezTo>
                <a:cubicBezTo>
                  <a:pt x="34" y="14"/>
                  <a:pt x="34" y="13"/>
                  <a:pt x="33" y="12"/>
                </a:cubicBezTo>
                <a:cubicBezTo>
                  <a:pt x="33" y="11"/>
                  <a:pt x="32" y="9"/>
                  <a:pt x="31" y="8"/>
                </a:cubicBezTo>
                <a:cubicBezTo>
                  <a:pt x="31" y="7"/>
                  <a:pt x="30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6"/>
                  <a:pt x="26" y="5"/>
                  <a:pt x="26" y="5"/>
                </a:cubicBezTo>
                <a:cubicBezTo>
                  <a:pt x="25" y="4"/>
                  <a:pt x="25" y="4"/>
                  <a:pt x="24" y="4"/>
                </a:cubicBezTo>
                <a:cubicBezTo>
                  <a:pt x="23" y="4"/>
                  <a:pt x="21" y="4"/>
                  <a:pt x="21" y="4"/>
                </a:cubicBezTo>
                <a:cubicBezTo>
                  <a:pt x="18" y="4"/>
                  <a:pt x="16" y="4"/>
                  <a:pt x="15" y="5"/>
                </a:cubicBezTo>
                <a:cubicBezTo>
                  <a:pt x="13" y="6"/>
                  <a:pt x="12" y="8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1"/>
                  <a:pt x="11" y="13"/>
                  <a:pt x="11" y="15"/>
                </a:cubicBezTo>
                <a:cubicBezTo>
                  <a:pt x="11" y="16"/>
                  <a:pt x="11" y="17"/>
                  <a:pt x="12" y="19"/>
                </a:cubicBezTo>
                <a:cubicBezTo>
                  <a:pt x="12" y="19"/>
                  <a:pt x="12" y="19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0" y="21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2" y="24"/>
                  <a:pt x="12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6"/>
                  <a:pt x="14" y="27"/>
                  <a:pt x="15" y="28"/>
                </a:cubicBezTo>
                <a:cubicBezTo>
                  <a:pt x="15" y="30"/>
                  <a:pt x="16" y="31"/>
                  <a:pt x="17" y="32"/>
                </a:cubicBezTo>
                <a:cubicBezTo>
                  <a:pt x="18" y="33"/>
                  <a:pt x="18" y="33"/>
                  <a:pt x="18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8" y="37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9"/>
                  <a:pt x="15" y="40"/>
                  <a:pt x="13" y="40"/>
                </a:cubicBezTo>
                <a:cubicBezTo>
                  <a:pt x="11" y="40"/>
                  <a:pt x="9" y="41"/>
                  <a:pt x="7" y="43"/>
                </a:cubicBezTo>
                <a:cubicBezTo>
                  <a:pt x="5" y="44"/>
                  <a:pt x="4" y="46"/>
                  <a:pt x="4" y="48"/>
                </a:cubicBezTo>
                <a:close/>
                <a:moveTo>
                  <a:pt x="42" y="35"/>
                </a:moveTo>
                <a:cubicBezTo>
                  <a:pt x="42" y="35"/>
                  <a:pt x="42" y="35"/>
                  <a:pt x="42" y="35"/>
                </a:cubicBezTo>
                <a:cubicBezTo>
                  <a:pt x="43" y="35"/>
                  <a:pt x="43" y="36"/>
                  <a:pt x="43" y="37"/>
                </a:cubicBezTo>
                <a:cubicBezTo>
                  <a:pt x="43" y="37"/>
                  <a:pt x="43" y="38"/>
                  <a:pt x="42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3"/>
                  <a:pt x="37" y="43"/>
                </a:cubicBezTo>
                <a:cubicBezTo>
                  <a:pt x="37" y="43"/>
                  <a:pt x="36" y="42"/>
                  <a:pt x="36" y="42"/>
                </a:cubicBezTo>
                <a:cubicBezTo>
                  <a:pt x="36" y="38"/>
                  <a:pt x="36" y="38"/>
                  <a:pt x="36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8"/>
                  <a:pt x="31" y="37"/>
                  <a:pt x="31" y="37"/>
                </a:cubicBezTo>
                <a:cubicBezTo>
                  <a:pt x="31" y="36"/>
                  <a:pt x="31" y="35"/>
                  <a:pt x="32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7" y="30"/>
                  <a:pt x="37" y="30"/>
                </a:cubicBezTo>
                <a:cubicBezTo>
                  <a:pt x="38" y="30"/>
                  <a:pt x="38" y="31"/>
                  <a:pt x="38" y="31"/>
                </a:cubicBezTo>
                <a:cubicBezTo>
                  <a:pt x="38" y="35"/>
                  <a:pt x="38" y="35"/>
                  <a:pt x="38" y="35"/>
                </a:cubicBezTo>
                <a:cubicBezTo>
                  <a:pt x="42" y="35"/>
                  <a:pt x="42" y="35"/>
                  <a:pt x="42" y="35"/>
                </a:cubicBezTo>
                <a:close/>
                <a:moveTo>
                  <a:pt x="37" y="27"/>
                </a:moveTo>
                <a:cubicBezTo>
                  <a:pt x="37" y="27"/>
                  <a:pt x="37" y="27"/>
                  <a:pt x="37" y="27"/>
                </a:cubicBezTo>
                <a:cubicBezTo>
                  <a:pt x="32" y="27"/>
                  <a:pt x="27" y="31"/>
                  <a:pt x="27" y="37"/>
                </a:cubicBezTo>
                <a:cubicBezTo>
                  <a:pt x="27" y="42"/>
                  <a:pt x="32" y="46"/>
                  <a:pt x="37" y="46"/>
                </a:cubicBezTo>
                <a:cubicBezTo>
                  <a:pt x="42" y="46"/>
                  <a:pt x="47" y="42"/>
                  <a:pt x="47" y="37"/>
                </a:cubicBezTo>
                <a:cubicBezTo>
                  <a:pt x="47" y="31"/>
                  <a:pt x="42" y="27"/>
                  <a:pt x="37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49" name="Freeform 106"/>
          <p:cNvSpPr>
            <a:spLocks noEditPoints="1"/>
          </p:cNvSpPr>
          <p:nvPr/>
        </p:nvSpPr>
        <p:spPr>
          <a:xfrm>
            <a:off x="2101850" y="1806575"/>
            <a:ext cx="163513" cy="158750"/>
          </a:xfrm>
          <a:custGeom>
            <a:avLst/>
            <a:gdLst/>
            <a:ahLst/>
            <a:cxnLst>
              <a:cxn ang="0">
                <a:pos x="6412" y="158750"/>
              </a:cxn>
              <a:cxn ang="0">
                <a:pos x="12825" y="127000"/>
              </a:cxn>
              <a:cxn ang="0">
                <a:pos x="44886" y="114300"/>
              </a:cxn>
              <a:cxn ang="0">
                <a:pos x="44886" y="114300"/>
              </a:cxn>
              <a:cxn ang="0">
                <a:pos x="35268" y="95250"/>
              </a:cxn>
              <a:cxn ang="0">
                <a:pos x="32061" y="88900"/>
              </a:cxn>
              <a:cxn ang="0">
                <a:pos x="22443" y="76200"/>
              </a:cxn>
              <a:cxn ang="0">
                <a:pos x="22443" y="60325"/>
              </a:cxn>
              <a:cxn ang="0">
                <a:pos x="38474" y="6350"/>
              </a:cxn>
              <a:cxn ang="0">
                <a:pos x="76947" y="0"/>
              </a:cxn>
              <a:cxn ang="0">
                <a:pos x="109009" y="15875"/>
              </a:cxn>
              <a:cxn ang="0">
                <a:pos x="118627" y="50800"/>
              </a:cxn>
              <a:cxn ang="0">
                <a:pos x="118627" y="66675"/>
              </a:cxn>
              <a:cxn ang="0">
                <a:pos x="118627" y="73025"/>
              </a:cxn>
              <a:cxn ang="0">
                <a:pos x="153895" y="142875"/>
              </a:cxn>
              <a:cxn ang="0">
                <a:pos x="160307" y="149225"/>
              </a:cxn>
              <a:cxn ang="0">
                <a:pos x="150688" y="158750"/>
              </a:cxn>
              <a:cxn ang="0">
                <a:pos x="144276" y="149225"/>
              </a:cxn>
              <a:cxn ang="0">
                <a:pos x="73741" y="117475"/>
              </a:cxn>
              <a:cxn ang="0">
                <a:pos x="105803" y="63500"/>
              </a:cxn>
              <a:cxn ang="0">
                <a:pos x="105803" y="47625"/>
              </a:cxn>
              <a:cxn ang="0">
                <a:pos x="99390" y="25400"/>
              </a:cxn>
              <a:cxn ang="0">
                <a:pos x="92978" y="19050"/>
              </a:cxn>
              <a:cxn ang="0">
                <a:pos x="80153" y="15875"/>
              </a:cxn>
              <a:cxn ang="0">
                <a:pos x="64123" y="12700"/>
              </a:cxn>
              <a:cxn ang="0">
                <a:pos x="35268" y="31750"/>
              </a:cxn>
              <a:cxn ang="0">
                <a:pos x="35268" y="44450"/>
              </a:cxn>
              <a:cxn ang="0">
                <a:pos x="35268" y="63500"/>
              </a:cxn>
              <a:cxn ang="0">
                <a:pos x="35268" y="63500"/>
              </a:cxn>
              <a:cxn ang="0">
                <a:pos x="38474" y="79375"/>
              </a:cxn>
              <a:cxn ang="0">
                <a:pos x="38474" y="79375"/>
              </a:cxn>
              <a:cxn ang="0">
                <a:pos x="38474" y="79375"/>
              </a:cxn>
              <a:cxn ang="0">
                <a:pos x="54504" y="101600"/>
              </a:cxn>
              <a:cxn ang="0">
                <a:pos x="57710" y="111125"/>
              </a:cxn>
              <a:cxn ang="0">
                <a:pos x="51298" y="120650"/>
              </a:cxn>
              <a:cxn ang="0">
                <a:pos x="19237" y="136525"/>
              </a:cxn>
              <a:cxn ang="0">
                <a:pos x="102596" y="107950"/>
              </a:cxn>
              <a:cxn ang="0">
                <a:pos x="96184" y="111125"/>
              </a:cxn>
              <a:cxn ang="0">
                <a:pos x="109009" y="92075"/>
              </a:cxn>
              <a:cxn ang="0">
                <a:pos x="112215" y="98425"/>
              </a:cxn>
              <a:cxn ang="0">
                <a:pos x="134658" y="107950"/>
              </a:cxn>
              <a:cxn ang="0">
                <a:pos x="137864" y="104775"/>
              </a:cxn>
              <a:cxn ang="0">
                <a:pos x="144276" y="117475"/>
              </a:cxn>
              <a:cxn ang="0">
                <a:pos x="128245" y="139700"/>
              </a:cxn>
              <a:cxn ang="0">
                <a:pos x="115421" y="136525"/>
              </a:cxn>
              <a:cxn ang="0">
                <a:pos x="125039" y="133350"/>
              </a:cxn>
              <a:cxn ang="0">
                <a:pos x="134658" y="117475"/>
              </a:cxn>
              <a:cxn ang="0">
                <a:pos x="118627" y="85725"/>
              </a:cxn>
              <a:cxn ang="0">
                <a:pos x="86566" y="117475"/>
              </a:cxn>
              <a:cxn ang="0">
                <a:pos x="147482" y="117475"/>
              </a:cxn>
            </a:cxnLst>
            <a:pathLst>
              <a:path w="51" h="50">
                <a:moveTo>
                  <a:pt x="4" y="48"/>
                </a:moveTo>
                <a:cubicBezTo>
                  <a:pt x="4" y="49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5"/>
                  <a:pt x="2" y="42"/>
                  <a:pt x="4" y="40"/>
                </a:cubicBezTo>
                <a:cubicBezTo>
                  <a:pt x="6" y="37"/>
                  <a:pt x="10" y="36"/>
                  <a:pt x="12" y="36"/>
                </a:cubicBezTo>
                <a:cubicBezTo>
                  <a:pt x="13" y="36"/>
                  <a:pt x="13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5"/>
                  <a:pt x="14" y="35"/>
                  <a:pt x="14" y="35"/>
                </a:cubicBezTo>
                <a:cubicBezTo>
                  <a:pt x="12" y="33"/>
                  <a:pt x="11" y="31"/>
                  <a:pt x="11" y="30"/>
                </a:cubicBezTo>
                <a:cubicBezTo>
                  <a:pt x="10" y="29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7"/>
                  <a:pt x="8" y="26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3"/>
                  <a:pt x="6" y="21"/>
                  <a:pt x="7" y="19"/>
                </a:cubicBezTo>
                <a:cubicBezTo>
                  <a:pt x="7" y="18"/>
                  <a:pt x="7" y="16"/>
                  <a:pt x="7" y="14"/>
                </a:cubicBezTo>
                <a:cubicBezTo>
                  <a:pt x="7" y="10"/>
                  <a:pt x="8" y="5"/>
                  <a:pt x="12" y="2"/>
                </a:cubicBezTo>
                <a:cubicBezTo>
                  <a:pt x="14" y="1"/>
                  <a:pt x="17" y="0"/>
                  <a:pt x="20" y="0"/>
                </a:cubicBezTo>
                <a:cubicBezTo>
                  <a:pt x="21" y="0"/>
                  <a:pt x="23" y="0"/>
                  <a:pt x="24" y="0"/>
                </a:cubicBezTo>
                <a:cubicBezTo>
                  <a:pt x="26" y="0"/>
                  <a:pt x="28" y="1"/>
                  <a:pt x="29" y="2"/>
                </a:cubicBezTo>
                <a:cubicBezTo>
                  <a:pt x="31" y="2"/>
                  <a:pt x="32" y="3"/>
                  <a:pt x="34" y="5"/>
                </a:cubicBezTo>
                <a:cubicBezTo>
                  <a:pt x="35" y="7"/>
                  <a:pt x="37" y="10"/>
                  <a:pt x="37" y="12"/>
                </a:cubicBezTo>
                <a:cubicBezTo>
                  <a:pt x="37" y="13"/>
                  <a:pt x="37" y="14"/>
                  <a:pt x="37" y="16"/>
                </a:cubicBezTo>
                <a:cubicBezTo>
                  <a:pt x="37" y="17"/>
                  <a:pt x="37" y="18"/>
                  <a:pt x="36" y="19"/>
                </a:cubicBezTo>
                <a:cubicBezTo>
                  <a:pt x="37" y="20"/>
                  <a:pt x="37" y="20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2"/>
                  <a:pt x="37" y="22"/>
                  <a:pt x="37" y="23"/>
                </a:cubicBezTo>
                <a:cubicBezTo>
                  <a:pt x="44" y="23"/>
                  <a:pt x="50" y="29"/>
                  <a:pt x="50" y="37"/>
                </a:cubicBezTo>
                <a:cubicBezTo>
                  <a:pt x="50" y="40"/>
                  <a:pt x="49" y="42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50" y="47"/>
                  <a:pt x="50" y="47"/>
                  <a:pt x="50" y="47"/>
                </a:cubicBezTo>
                <a:cubicBezTo>
                  <a:pt x="51" y="48"/>
                  <a:pt x="51" y="49"/>
                  <a:pt x="50" y="50"/>
                </a:cubicBezTo>
                <a:cubicBezTo>
                  <a:pt x="49" y="50"/>
                  <a:pt x="48" y="50"/>
                  <a:pt x="47" y="50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3" y="49"/>
                  <a:pt x="40" y="50"/>
                  <a:pt x="37" y="50"/>
                </a:cubicBezTo>
                <a:cubicBezTo>
                  <a:pt x="29" y="50"/>
                  <a:pt x="23" y="44"/>
                  <a:pt x="23" y="37"/>
                </a:cubicBezTo>
                <a:cubicBezTo>
                  <a:pt x="23" y="31"/>
                  <a:pt x="27" y="26"/>
                  <a:pt x="32" y="24"/>
                </a:cubicBezTo>
                <a:cubicBezTo>
                  <a:pt x="33" y="22"/>
                  <a:pt x="34" y="22"/>
                  <a:pt x="33" y="20"/>
                </a:cubicBezTo>
                <a:cubicBezTo>
                  <a:pt x="32" y="20"/>
                  <a:pt x="32" y="19"/>
                  <a:pt x="32" y="19"/>
                </a:cubicBezTo>
                <a:cubicBezTo>
                  <a:pt x="33" y="17"/>
                  <a:pt x="33" y="16"/>
                  <a:pt x="33" y="15"/>
                </a:cubicBezTo>
                <a:cubicBezTo>
                  <a:pt x="33" y="14"/>
                  <a:pt x="33" y="13"/>
                  <a:pt x="33" y="12"/>
                </a:cubicBezTo>
                <a:cubicBezTo>
                  <a:pt x="33" y="11"/>
                  <a:pt x="32" y="9"/>
                  <a:pt x="31" y="8"/>
                </a:cubicBezTo>
                <a:cubicBezTo>
                  <a:pt x="30" y="7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6" y="6"/>
                  <a:pt x="26" y="5"/>
                  <a:pt x="25" y="5"/>
                </a:cubicBezTo>
                <a:cubicBezTo>
                  <a:pt x="25" y="4"/>
                  <a:pt x="24" y="4"/>
                  <a:pt x="24" y="4"/>
                </a:cubicBezTo>
                <a:cubicBezTo>
                  <a:pt x="22" y="4"/>
                  <a:pt x="21" y="4"/>
                  <a:pt x="20" y="4"/>
                </a:cubicBezTo>
                <a:cubicBezTo>
                  <a:pt x="18" y="4"/>
                  <a:pt x="16" y="4"/>
                  <a:pt x="14" y="5"/>
                </a:cubicBezTo>
                <a:cubicBezTo>
                  <a:pt x="13" y="6"/>
                  <a:pt x="12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1"/>
                  <a:pt x="10" y="13"/>
                  <a:pt x="11" y="14"/>
                </a:cubicBezTo>
                <a:cubicBezTo>
                  <a:pt x="11" y="16"/>
                  <a:pt x="11" y="17"/>
                  <a:pt x="11" y="19"/>
                </a:cubicBezTo>
                <a:cubicBezTo>
                  <a:pt x="11" y="19"/>
                  <a:pt x="12" y="19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0" y="21"/>
                  <a:pt x="11" y="23"/>
                </a:cubicBezTo>
                <a:cubicBezTo>
                  <a:pt x="11" y="24"/>
                  <a:pt x="12" y="24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6"/>
                  <a:pt x="14" y="27"/>
                  <a:pt x="14" y="28"/>
                </a:cubicBezTo>
                <a:cubicBezTo>
                  <a:pt x="15" y="30"/>
                  <a:pt x="16" y="31"/>
                  <a:pt x="17" y="32"/>
                </a:cubicBezTo>
                <a:cubicBezTo>
                  <a:pt x="17" y="33"/>
                  <a:pt x="18" y="33"/>
                  <a:pt x="18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7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5" y="39"/>
                  <a:pt x="14" y="40"/>
                  <a:pt x="13" y="40"/>
                </a:cubicBezTo>
                <a:cubicBezTo>
                  <a:pt x="11" y="40"/>
                  <a:pt x="8" y="41"/>
                  <a:pt x="6" y="43"/>
                </a:cubicBezTo>
                <a:cubicBezTo>
                  <a:pt x="5" y="44"/>
                  <a:pt x="4" y="46"/>
                  <a:pt x="4" y="48"/>
                </a:cubicBezTo>
                <a:close/>
                <a:moveTo>
                  <a:pt x="32" y="34"/>
                </a:moveTo>
                <a:cubicBezTo>
                  <a:pt x="32" y="34"/>
                  <a:pt x="32" y="34"/>
                  <a:pt x="32" y="34"/>
                </a:cubicBezTo>
                <a:cubicBezTo>
                  <a:pt x="31" y="35"/>
                  <a:pt x="31" y="35"/>
                  <a:pt x="30" y="35"/>
                </a:cubicBezTo>
                <a:cubicBezTo>
                  <a:pt x="30" y="35"/>
                  <a:pt x="29" y="34"/>
                  <a:pt x="30" y="33"/>
                </a:cubicBezTo>
                <a:cubicBezTo>
                  <a:pt x="30" y="32"/>
                  <a:pt x="32" y="30"/>
                  <a:pt x="34" y="29"/>
                </a:cubicBezTo>
                <a:cubicBezTo>
                  <a:pt x="34" y="29"/>
                  <a:pt x="35" y="29"/>
                  <a:pt x="35" y="30"/>
                </a:cubicBezTo>
                <a:cubicBezTo>
                  <a:pt x="35" y="30"/>
                  <a:pt x="35" y="31"/>
                  <a:pt x="35" y="31"/>
                </a:cubicBezTo>
                <a:cubicBezTo>
                  <a:pt x="33" y="32"/>
                  <a:pt x="32" y="33"/>
                  <a:pt x="32" y="34"/>
                </a:cubicBezTo>
                <a:close/>
                <a:moveTo>
                  <a:pt x="42" y="34"/>
                </a:move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2" y="33"/>
                  <a:pt x="43" y="33"/>
                </a:cubicBezTo>
                <a:cubicBezTo>
                  <a:pt x="43" y="33"/>
                  <a:pt x="44" y="33"/>
                  <a:pt x="44" y="33"/>
                </a:cubicBezTo>
                <a:cubicBezTo>
                  <a:pt x="45" y="34"/>
                  <a:pt x="45" y="36"/>
                  <a:pt x="45" y="37"/>
                </a:cubicBezTo>
                <a:cubicBezTo>
                  <a:pt x="45" y="38"/>
                  <a:pt x="44" y="40"/>
                  <a:pt x="43" y="41"/>
                </a:cubicBezTo>
                <a:cubicBezTo>
                  <a:pt x="43" y="42"/>
                  <a:pt x="41" y="43"/>
                  <a:pt x="40" y="44"/>
                </a:cubicBezTo>
                <a:cubicBezTo>
                  <a:pt x="39" y="44"/>
                  <a:pt x="38" y="44"/>
                  <a:pt x="37" y="44"/>
                </a:cubicBezTo>
                <a:cubicBezTo>
                  <a:pt x="36" y="44"/>
                  <a:pt x="36" y="44"/>
                  <a:pt x="36" y="43"/>
                </a:cubicBezTo>
                <a:cubicBezTo>
                  <a:pt x="36" y="43"/>
                  <a:pt x="36" y="42"/>
                  <a:pt x="37" y="42"/>
                </a:cubicBezTo>
                <a:cubicBezTo>
                  <a:pt x="38" y="42"/>
                  <a:pt x="38" y="42"/>
                  <a:pt x="39" y="42"/>
                </a:cubicBezTo>
                <a:cubicBezTo>
                  <a:pt x="40" y="41"/>
                  <a:pt x="41" y="41"/>
                  <a:pt x="42" y="40"/>
                </a:cubicBezTo>
                <a:cubicBezTo>
                  <a:pt x="42" y="39"/>
                  <a:pt x="42" y="38"/>
                  <a:pt x="42" y="37"/>
                </a:cubicBezTo>
                <a:cubicBezTo>
                  <a:pt x="42" y="36"/>
                  <a:pt x="42" y="35"/>
                  <a:pt x="42" y="34"/>
                </a:cubicBezTo>
                <a:close/>
                <a:moveTo>
                  <a:pt x="37" y="27"/>
                </a:moveTo>
                <a:cubicBezTo>
                  <a:pt x="37" y="27"/>
                  <a:pt x="37" y="27"/>
                  <a:pt x="37" y="27"/>
                </a:cubicBezTo>
                <a:cubicBezTo>
                  <a:pt x="32" y="27"/>
                  <a:pt x="27" y="31"/>
                  <a:pt x="27" y="37"/>
                </a:cubicBezTo>
                <a:cubicBezTo>
                  <a:pt x="27" y="42"/>
                  <a:pt x="32" y="46"/>
                  <a:pt x="37" y="46"/>
                </a:cubicBezTo>
                <a:cubicBezTo>
                  <a:pt x="42" y="46"/>
                  <a:pt x="46" y="42"/>
                  <a:pt x="46" y="37"/>
                </a:cubicBezTo>
                <a:cubicBezTo>
                  <a:pt x="46" y="31"/>
                  <a:pt x="42" y="27"/>
                  <a:pt x="37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0" name="Freeform 107"/>
          <p:cNvSpPr/>
          <p:nvPr/>
        </p:nvSpPr>
        <p:spPr>
          <a:xfrm>
            <a:off x="2373313" y="1806575"/>
            <a:ext cx="180975" cy="158750"/>
          </a:xfrm>
          <a:custGeom>
            <a:avLst/>
            <a:gdLst/>
            <a:ahLst/>
            <a:cxnLst>
              <a:cxn ang="0">
                <a:pos x="123825" y="152400"/>
              </a:cxn>
              <a:cxn ang="0">
                <a:pos x="85725" y="120650"/>
              </a:cxn>
              <a:cxn ang="0">
                <a:pos x="82550" y="107950"/>
              </a:cxn>
              <a:cxn ang="0">
                <a:pos x="98425" y="79375"/>
              </a:cxn>
              <a:cxn ang="0">
                <a:pos x="98425" y="79375"/>
              </a:cxn>
              <a:cxn ang="0">
                <a:pos x="101600" y="66675"/>
              </a:cxn>
              <a:cxn ang="0">
                <a:pos x="101600" y="60325"/>
              </a:cxn>
              <a:cxn ang="0">
                <a:pos x="104775" y="38100"/>
              </a:cxn>
              <a:cxn ang="0">
                <a:pos x="85725" y="19050"/>
              </a:cxn>
              <a:cxn ang="0">
                <a:pos x="63500" y="12700"/>
              </a:cxn>
              <a:cxn ang="0">
                <a:pos x="34925" y="31750"/>
              </a:cxn>
              <a:cxn ang="0">
                <a:pos x="34925" y="60325"/>
              </a:cxn>
              <a:cxn ang="0">
                <a:pos x="34925" y="66675"/>
              </a:cxn>
              <a:cxn ang="0">
                <a:pos x="31750" y="73025"/>
              </a:cxn>
              <a:cxn ang="0">
                <a:pos x="38100" y="79375"/>
              </a:cxn>
              <a:cxn ang="0">
                <a:pos x="53975" y="101600"/>
              </a:cxn>
              <a:cxn ang="0">
                <a:pos x="57150" y="111125"/>
              </a:cxn>
              <a:cxn ang="0">
                <a:pos x="19050" y="136525"/>
              </a:cxn>
              <a:cxn ang="0">
                <a:pos x="0" y="152400"/>
              </a:cxn>
              <a:cxn ang="0">
                <a:pos x="41275" y="114300"/>
              </a:cxn>
              <a:cxn ang="0">
                <a:pos x="28575" y="88900"/>
              </a:cxn>
              <a:cxn ang="0">
                <a:pos x="28575" y="88900"/>
              </a:cxn>
              <a:cxn ang="0">
                <a:pos x="19050" y="47625"/>
              </a:cxn>
              <a:cxn ang="0">
                <a:pos x="63500" y="0"/>
              </a:cxn>
              <a:cxn ang="0">
                <a:pos x="104775" y="15875"/>
              </a:cxn>
              <a:cxn ang="0">
                <a:pos x="123825" y="25400"/>
              </a:cxn>
              <a:cxn ang="0">
                <a:pos x="161925" y="57150"/>
              </a:cxn>
              <a:cxn ang="0">
                <a:pos x="161925" y="92075"/>
              </a:cxn>
              <a:cxn ang="0">
                <a:pos x="142875" y="117475"/>
              </a:cxn>
              <a:cxn ang="0">
                <a:pos x="171450" y="130175"/>
              </a:cxn>
              <a:cxn ang="0">
                <a:pos x="168275" y="152400"/>
              </a:cxn>
              <a:cxn ang="0">
                <a:pos x="146050" y="133350"/>
              </a:cxn>
              <a:cxn ang="0">
                <a:pos x="133350" y="111125"/>
              </a:cxn>
              <a:cxn ang="0">
                <a:pos x="146050" y="92075"/>
              </a:cxn>
              <a:cxn ang="0">
                <a:pos x="149225" y="85725"/>
              </a:cxn>
              <a:cxn ang="0">
                <a:pos x="149225" y="66675"/>
              </a:cxn>
              <a:cxn ang="0">
                <a:pos x="139700" y="44450"/>
              </a:cxn>
              <a:cxn ang="0">
                <a:pos x="130175" y="41275"/>
              </a:cxn>
              <a:cxn ang="0">
                <a:pos x="120650" y="38100"/>
              </a:cxn>
              <a:cxn ang="0">
                <a:pos x="117475" y="38100"/>
              </a:cxn>
              <a:cxn ang="0">
                <a:pos x="107950" y="88900"/>
              </a:cxn>
              <a:cxn ang="0">
                <a:pos x="107950" y="88900"/>
              </a:cxn>
              <a:cxn ang="0">
                <a:pos x="92075" y="111125"/>
              </a:cxn>
              <a:cxn ang="0">
                <a:pos x="95250" y="114300"/>
              </a:cxn>
              <a:cxn ang="0">
                <a:pos x="136525" y="152400"/>
              </a:cxn>
            </a:cxnLst>
            <a:pathLst>
              <a:path w="57" h="50">
                <a:moveTo>
                  <a:pt x="43" y="48"/>
                </a:moveTo>
                <a:cubicBezTo>
                  <a:pt x="43" y="49"/>
                  <a:pt x="42" y="50"/>
                  <a:pt x="41" y="50"/>
                </a:cubicBezTo>
                <a:cubicBezTo>
                  <a:pt x="40" y="50"/>
                  <a:pt x="39" y="49"/>
                  <a:pt x="39" y="48"/>
                </a:cubicBezTo>
                <a:cubicBezTo>
                  <a:pt x="39" y="46"/>
                  <a:pt x="39" y="44"/>
                  <a:pt x="37" y="43"/>
                </a:cubicBezTo>
                <a:cubicBezTo>
                  <a:pt x="35" y="41"/>
                  <a:pt x="32" y="40"/>
                  <a:pt x="31" y="40"/>
                </a:cubicBezTo>
                <a:cubicBezTo>
                  <a:pt x="29" y="40"/>
                  <a:pt x="28" y="39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6" y="37"/>
                  <a:pt x="26" y="36"/>
                  <a:pt x="26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7" y="32"/>
                </a:cubicBezTo>
                <a:cubicBezTo>
                  <a:pt x="28" y="31"/>
                  <a:pt x="29" y="30"/>
                  <a:pt x="29" y="28"/>
                </a:cubicBezTo>
                <a:cubicBezTo>
                  <a:pt x="30" y="27"/>
                  <a:pt x="30" y="26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5"/>
                  <a:pt x="32" y="24"/>
                  <a:pt x="33" y="23"/>
                </a:cubicBezTo>
                <a:cubicBezTo>
                  <a:pt x="33" y="22"/>
                  <a:pt x="33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3" y="16"/>
                  <a:pt x="33" y="15"/>
                </a:cubicBezTo>
                <a:cubicBezTo>
                  <a:pt x="33" y="14"/>
                  <a:pt x="33" y="13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2" y="9"/>
                  <a:pt x="30" y="8"/>
                </a:cubicBezTo>
                <a:cubicBezTo>
                  <a:pt x="30" y="7"/>
                  <a:pt x="29" y="6"/>
                  <a:pt x="28" y="6"/>
                </a:cubicBezTo>
                <a:cubicBezTo>
                  <a:pt x="28" y="6"/>
                  <a:pt x="27" y="6"/>
                  <a:pt x="27" y="6"/>
                </a:cubicBezTo>
                <a:cubicBezTo>
                  <a:pt x="26" y="6"/>
                  <a:pt x="25" y="5"/>
                  <a:pt x="25" y="5"/>
                </a:cubicBezTo>
                <a:cubicBezTo>
                  <a:pt x="25" y="4"/>
                  <a:pt x="24" y="4"/>
                  <a:pt x="23" y="4"/>
                </a:cubicBezTo>
                <a:cubicBezTo>
                  <a:pt x="22" y="4"/>
                  <a:pt x="21" y="4"/>
                  <a:pt x="20" y="4"/>
                </a:cubicBezTo>
                <a:cubicBezTo>
                  <a:pt x="18" y="4"/>
                  <a:pt x="16" y="4"/>
                  <a:pt x="14" y="5"/>
                </a:cubicBezTo>
                <a:cubicBezTo>
                  <a:pt x="13" y="6"/>
                  <a:pt x="12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1"/>
                  <a:pt x="10" y="13"/>
                  <a:pt x="10" y="15"/>
                </a:cubicBezTo>
                <a:cubicBezTo>
                  <a:pt x="10" y="16"/>
                  <a:pt x="10" y="17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2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1" y="24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6"/>
                  <a:pt x="13" y="27"/>
                  <a:pt x="14" y="28"/>
                </a:cubicBezTo>
                <a:cubicBezTo>
                  <a:pt x="14" y="30"/>
                  <a:pt x="15" y="32"/>
                  <a:pt x="17" y="32"/>
                </a:cubicBezTo>
                <a:cubicBezTo>
                  <a:pt x="17" y="33"/>
                  <a:pt x="18" y="33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7"/>
                  <a:pt x="16" y="38"/>
                </a:cubicBezTo>
                <a:cubicBezTo>
                  <a:pt x="15" y="39"/>
                  <a:pt x="14" y="40"/>
                  <a:pt x="12" y="40"/>
                </a:cubicBezTo>
                <a:cubicBezTo>
                  <a:pt x="11" y="40"/>
                  <a:pt x="8" y="41"/>
                  <a:pt x="6" y="43"/>
                </a:cubicBezTo>
                <a:cubicBezTo>
                  <a:pt x="5" y="44"/>
                  <a:pt x="4" y="46"/>
                  <a:pt x="4" y="48"/>
                </a:cubicBezTo>
                <a:cubicBezTo>
                  <a:pt x="4" y="49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5"/>
                  <a:pt x="1" y="42"/>
                  <a:pt x="3" y="40"/>
                </a:cubicBezTo>
                <a:cubicBezTo>
                  <a:pt x="6" y="37"/>
                  <a:pt x="10" y="36"/>
                  <a:pt x="12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5"/>
                  <a:pt x="14" y="35"/>
                  <a:pt x="14" y="35"/>
                </a:cubicBezTo>
                <a:cubicBezTo>
                  <a:pt x="12" y="34"/>
                  <a:pt x="11" y="31"/>
                  <a:pt x="10" y="30"/>
                </a:cubicBezTo>
                <a:cubicBezTo>
                  <a:pt x="10" y="29"/>
                  <a:pt x="10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26"/>
                  <a:pt x="5" y="22"/>
                  <a:pt x="7" y="19"/>
                </a:cubicBezTo>
                <a:cubicBezTo>
                  <a:pt x="7" y="18"/>
                  <a:pt x="6" y="16"/>
                  <a:pt x="6" y="15"/>
                </a:cubicBezTo>
                <a:cubicBezTo>
                  <a:pt x="6" y="13"/>
                  <a:pt x="7" y="10"/>
                  <a:pt x="7" y="8"/>
                </a:cubicBezTo>
                <a:cubicBezTo>
                  <a:pt x="8" y="6"/>
                  <a:pt x="10" y="4"/>
                  <a:pt x="12" y="2"/>
                </a:cubicBezTo>
                <a:cubicBezTo>
                  <a:pt x="14" y="1"/>
                  <a:pt x="17" y="0"/>
                  <a:pt x="20" y="0"/>
                </a:cubicBezTo>
                <a:cubicBezTo>
                  <a:pt x="21" y="0"/>
                  <a:pt x="22" y="0"/>
                  <a:pt x="24" y="0"/>
                </a:cubicBezTo>
                <a:cubicBezTo>
                  <a:pt x="26" y="1"/>
                  <a:pt x="27" y="1"/>
                  <a:pt x="28" y="3"/>
                </a:cubicBezTo>
                <a:cubicBezTo>
                  <a:pt x="30" y="2"/>
                  <a:pt x="32" y="4"/>
                  <a:pt x="33" y="5"/>
                </a:cubicBezTo>
                <a:cubicBezTo>
                  <a:pt x="34" y="6"/>
                  <a:pt x="35" y="7"/>
                  <a:pt x="35" y="8"/>
                </a:cubicBezTo>
                <a:cubicBezTo>
                  <a:pt x="36" y="7"/>
                  <a:pt x="38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1" y="8"/>
                  <a:pt x="43" y="9"/>
                  <a:pt x="44" y="10"/>
                </a:cubicBezTo>
                <a:cubicBezTo>
                  <a:pt x="46" y="10"/>
                  <a:pt x="47" y="11"/>
                  <a:pt x="49" y="13"/>
                </a:cubicBezTo>
                <a:cubicBezTo>
                  <a:pt x="50" y="14"/>
                  <a:pt x="51" y="17"/>
                  <a:pt x="51" y="18"/>
                </a:cubicBezTo>
                <a:cubicBezTo>
                  <a:pt x="51" y="20"/>
                  <a:pt x="51" y="21"/>
                  <a:pt x="51" y="22"/>
                </a:cubicBezTo>
                <a:cubicBezTo>
                  <a:pt x="51" y="23"/>
                  <a:pt x="51" y="23"/>
                  <a:pt x="51" y="24"/>
                </a:cubicBezTo>
                <a:cubicBezTo>
                  <a:pt x="51" y="25"/>
                  <a:pt x="51" y="27"/>
                  <a:pt x="51" y="29"/>
                </a:cubicBezTo>
                <a:cubicBezTo>
                  <a:pt x="50" y="30"/>
                  <a:pt x="50" y="31"/>
                  <a:pt x="49" y="32"/>
                </a:cubicBezTo>
                <a:cubicBezTo>
                  <a:pt x="48" y="32"/>
                  <a:pt x="48" y="33"/>
                  <a:pt x="48" y="33"/>
                </a:cubicBezTo>
                <a:cubicBezTo>
                  <a:pt x="47" y="34"/>
                  <a:pt x="47" y="36"/>
                  <a:pt x="45" y="37"/>
                </a:cubicBezTo>
                <a:cubicBezTo>
                  <a:pt x="46" y="37"/>
                  <a:pt x="46" y="38"/>
                  <a:pt x="46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38"/>
                  <a:pt x="52" y="39"/>
                  <a:pt x="54" y="41"/>
                </a:cubicBezTo>
                <a:cubicBezTo>
                  <a:pt x="56" y="43"/>
                  <a:pt x="57" y="45"/>
                  <a:pt x="57" y="48"/>
                </a:cubicBezTo>
                <a:cubicBezTo>
                  <a:pt x="57" y="49"/>
                  <a:pt x="56" y="50"/>
                  <a:pt x="55" y="50"/>
                </a:cubicBezTo>
                <a:cubicBezTo>
                  <a:pt x="54" y="50"/>
                  <a:pt x="53" y="49"/>
                  <a:pt x="53" y="48"/>
                </a:cubicBezTo>
                <a:cubicBezTo>
                  <a:pt x="53" y="46"/>
                  <a:pt x="52" y="45"/>
                  <a:pt x="51" y="44"/>
                </a:cubicBezTo>
                <a:cubicBezTo>
                  <a:pt x="50" y="43"/>
                  <a:pt x="47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2"/>
                  <a:pt x="43" y="41"/>
                  <a:pt x="43" y="40"/>
                </a:cubicBezTo>
                <a:cubicBezTo>
                  <a:pt x="42" y="39"/>
                  <a:pt x="42" y="38"/>
                  <a:pt x="42" y="36"/>
                </a:cubicBezTo>
                <a:cubicBezTo>
                  <a:pt x="42" y="36"/>
                  <a:pt x="42" y="35"/>
                  <a:pt x="42" y="35"/>
                </a:cubicBezTo>
                <a:cubicBezTo>
                  <a:pt x="43" y="34"/>
                  <a:pt x="44" y="33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5" y="31"/>
                  <a:pt x="45" y="30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7" y="28"/>
                  <a:pt x="47" y="27"/>
                </a:cubicBezTo>
                <a:cubicBezTo>
                  <a:pt x="47" y="27"/>
                  <a:pt x="47" y="26"/>
                  <a:pt x="47" y="26"/>
                </a:cubicBezTo>
                <a:cubicBezTo>
                  <a:pt x="47" y="26"/>
                  <a:pt x="47" y="25"/>
                  <a:pt x="47" y="25"/>
                </a:cubicBezTo>
                <a:cubicBezTo>
                  <a:pt x="47" y="24"/>
                  <a:pt x="47" y="22"/>
                  <a:pt x="47" y="21"/>
                </a:cubicBezTo>
                <a:cubicBezTo>
                  <a:pt x="47" y="21"/>
                  <a:pt x="48" y="20"/>
                  <a:pt x="47" y="19"/>
                </a:cubicBezTo>
                <a:cubicBezTo>
                  <a:pt x="47" y="18"/>
                  <a:pt x="47" y="16"/>
                  <a:pt x="46" y="15"/>
                </a:cubicBezTo>
                <a:cubicBezTo>
                  <a:pt x="45" y="14"/>
                  <a:pt x="45" y="14"/>
                  <a:pt x="44" y="14"/>
                </a:cubicBezTo>
                <a:cubicBezTo>
                  <a:pt x="44" y="14"/>
                  <a:pt x="43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1"/>
                  <a:pt x="37" y="11"/>
                  <a:pt x="36" y="11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4"/>
                  <a:pt x="37" y="16"/>
                </a:cubicBezTo>
                <a:cubicBezTo>
                  <a:pt x="36" y="17"/>
                  <a:pt x="36" y="18"/>
                  <a:pt x="36" y="19"/>
                </a:cubicBezTo>
                <a:cubicBezTo>
                  <a:pt x="38" y="22"/>
                  <a:pt x="36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3" y="28"/>
                  <a:pt x="33" y="29"/>
                  <a:pt x="33" y="30"/>
                </a:cubicBezTo>
                <a:cubicBezTo>
                  <a:pt x="32" y="31"/>
                  <a:pt x="31" y="33"/>
                  <a:pt x="29" y="35"/>
                </a:cubicBezTo>
                <a:cubicBezTo>
                  <a:pt x="30" y="35"/>
                  <a:pt x="30" y="35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1" y="36"/>
                  <a:pt x="31" y="36"/>
                </a:cubicBezTo>
                <a:cubicBezTo>
                  <a:pt x="33" y="36"/>
                  <a:pt x="37" y="37"/>
                  <a:pt x="40" y="40"/>
                </a:cubicBezTo>
                <a:cubicBezTo>
                  <a:pt x="42" y="42"/>
                  <a:pt x="43" y="45"/>
                  <a:pt x="43" y="4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1" name="Freeform 108"/>
          <p:cNvSpPr>
            <a:spLocks noEditPoints="1"/>
          </p:cNvSpPr>
          <p:nvPr/>
        </p:nvSpPr>
        <p:spPr>
          <a:xfrm>
            <a:off x="1819275" y="2132013"/>
            <a:ext cx="158750" cy="139700"/>
          </a:xfrm>
          <a:custGeom>
            <a:avLst/>
            <a:gdLst/>
            <a:ahLst/>
            <a:cxnLst>
              <a:cxn ang="0">
                <a:pos x="130175" y="22225"/>
              </a:cxn>
              <a:cxn ang="0">
                <a:pos x="19050" y="63500"/>
              </a:cxn>
              <a:cxn ang="0">
                <a:pos x="9525" y="76200"/>
              </a:cxn>
              <a:cxn ang="0">
                <a:pos x="19050" y="76200"/>
              </a:cxn>
              <a:cxn ang="0">
                <a:pos x="136525" y="123825"/>
              </a:cxn>
              <a:cxn ang="0">
                <a:pos x="139700" y="127000"/>
              </a:cxn>
              <a:cxn ang="0">
                <a:pos x="142875" y="127000"/>
              </a:cxn>
              <a:cxn ang="0">
                <a:pos x="146050" y="127000"/>
              </a:cxn>
              <a:cxn ang="0">
                <a:pos x="146050" y="123825"/>
              </a:cxn>
              <a:cxn ang="0">
                <a:pos x="146050" y="12700"/>
              </a:cxn>
              <a:cxn ang="0">
                <a:pos x="142875" y="12700"/>
              </a:cxn>
              <a:cxn ang="0">
                <a:pos x="139700" y="12700"/>
              </a:cxn>
              <a:cxn ang="0">
                <a:pos x="136525" y="12700"/>
              </a:cxn>
              <a:cxn ang="0">
                <a:pos x="136525" y="12700"/>
              </a:cxn>
              <a:cxn ang="0">
                <a:pos x="136525" y="123825"/>
              </a:cxn>
              <a:cxn ang="0">
                <a:pos x="117475" y="31750"/>
              </a:cxn>
              <a:cxn ang="0">
                <a:pos x="120650" y="38100"/>
              </a:cxn>
              <a:cxn ang="0">
                <a:pos x="31750" y="66675"/>
              </a:cxn>
              <a:cxn ang="0">
                <a:pos x="117475" y="31750"/>
              </a:cxn>
              <a:cxn ang="0">
                <a:pos x="41275" y="98425"/>
              </a:cxn>
              <a:cxn ang="0">
                <a:pos x="41275" y="107950"/>
              </a:cxn>
              <a:cxn ang="0">
                <a:pos x="73025" y="120650"/>
              </a:cxn>
              <a:cxn ang="0">
                <a:pos x="79375" y="120650"/>
              </a:cxn>
              <a:cxn ang="0">
                <a:pos x="82550" y="117475"/>
              </a:cxn>
              <a:cxn ang="0">
                <a:pos x="82550" y="114300"/>
              </a:cxn>
              <a:cxn ang="0">
                <a:pos x="95250" y="117475"/>
              </a:cxn>
              <a:cxn ang="0">
                <a:pos x="92075" y="123825"/>
              </a:cxn>
              <a:cxn ang="0">
                <a:pos x="82550" y="133350"/>
              </a:cxn>
              <a:cxn ang="0">
                <a:pos x="69850" y="133350"/>
              </a:cxn>
              <a:cxn ang="0">
                <a:pos x="38100" y="120650"/>
              </a:cxn>
              <a:cxn ang="0">
                <a:pos x="28575" y="98425"/>
              </a:cxn>
              <a:cxn ang="0">
                <a:pos x="15875" y="88900"/>
              </a:cxn>
              <a:cxn ang="0">
                <a:pos x="0" y="85725"/>
              </a:cxn>
              <a:cxn ang="0">
                <a:pos x="0" y="76200"/>
              </a:cxn>
              <a:cxn ang="0">
                <a:pos x="0" y="53975"/>
              </a:cxn>
              <a:cxn ang="0">
                <a:pos x="9525" y="50800"/>
              </a:cxn>
              <a:cxn ang="0">
                <a:pos x="127000" y="9525"/>
              </a:cxn>
              <a:cxn ang="0">
                <a:pos x="130175" y="3175"/>
              </a:cxn>
              <a:cxn ang="0">
                <a:pos x="142875" y="0"/>
              </a:cxn>
              <a:cxn ang="0">
                <a:pos x="155575" y="3175"/>
              </a:cxn>
              <a:cxn ang="0">
                <a:pos x="158750" y="123825"/>
              </a:cxn>
              <a:cxn ang="0">
                <a:pos x="152400" y="136525"/>
              </a:cxn>
              <a:cxn ang="0">
                <a:pos x="142875" y="139700"/>
              </a:cxn>
              <a:cxn ang="0">
                <a:pos x="130175" y="133350"/>
              </a:cxn>
              <a:cxn ang="0">
                <a:pos x="95250" y="117475"/>
              </a:cxn>
              <a:cxn ang="0">
                <a:pos x="130175" y="3175"/>
              </a:cxn>
              <a:cxn ang="0">
                <a:pos x="130175" y="3175"/>
              </a:cxn>
            </a:cxnLst>
            <a:pathLst>
              <a:path w="50" h="44">
                <a:moveTo>
                  <a:pt x="41" y="37"/>
                </a:moveTo>
                <a:cubicBezTo>
                  <a:pt x="41" y="7"/>
                  <a:pt x="41" y="7"/>
                  <a:pt x="41" y="7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20"/>
                  <a:pt x="6" y="20"/>
                  <a:pt x="6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4"/>
                  <a:pt x="3" y="24"/>
                  <a:pt x="3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18" y="28"/>
                  <a:pt x="29" y="33"/>
                  <a:pt x="41" y="37"/>
                </a:cubicBezTo>
                <a:close/>
                <a:moveTo>
                  <a:pt x="43" y="39"/>
                </a:moveTo>
                <a:cubicBezTo>
                  <a:pt x="43" y="39"/>
                  <a:pt x="43" y="39"/>
                  <a:pt x="43" y="39"/>
                </a:cubicBezTo>
                <a:cubicBezTo>
                  <a:pt x="43" y="40"/>
                  <a:pt x="43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39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5" y="4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6"/>
                  <a:pt x="43" y="28"/>
                  <a:pt x="43" y="39"/>
                </a:cubicBezTo>
                <a:close/>
                <a:moveTo>
                  <a:pt x="37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9" y="10"/>
                  <a:pt x="39" y="11"/>
                </a:cubicBezTo>
                <a:cubicBezTo>
                  <a:pt x="39" y="11"/>
                  <a:pt x="39" y="12"/>
                  <a:pt x="38" y="1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0" y="22"/>
                  <a:pt x="10" y="21"/>
                </a:cubicBezTo>
                <a:cubicBezTo>
                  <a:pt x="10" y="21"/>
                  <a:pt x="10" y="20"/>
                  <a:pt x="11" y="20"/>
                </a:cubicBezTo>
                <a:cubicBezTo>
                  <a:pt x="37" y="10"/>
                  <a:pt x="37" y="10"/>
                  <a:pt x="37" y="10"/>
                </a:cubicBezTo>
                <a:close/>
                <a:moveTo>
                  <a:pt x="13" y="31"/>
                </a:moveTo>
                <a:cubicBezTo>
                  <a:pt x="13" y="31"/>
                  <a:pt x="13" y="31"/>
                  <a:pt x="13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3" y="33"/>
                  <a:pt x="13" y="34"/>
                </a:cubicBezTo>
                <a:cubicBezTo>
                  <a:pt x="13" y="34"/>
                  <a:pt x="13" y="35"/>
                  <a:pt x="14" y="35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4" y="38"/>
                  <a:pt x="24" y="38"/>
                </a:cubicBezTo>
                <a:cubicBezTo>
                  <a:pt x="24" y="39"/>
                  <a:pt x="24" y="39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6" y="38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6"/>
                  <a:pt x="26" y="36"/>
                  <a:pt x="26" y="36"/>
                </a:cubicBezTo>
                <a:cubicBezTo>
                  <a:pt x="13" y="31"/>
                  <a:pt x="13" y="31"/>
                  <a:pt x="13" y="31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8" y="41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5" y="42"/>
                  <a:pt x="24" y="43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0" y="37"/>
                  <a:pt x="9" y="36"/>
                </a:cubicBezTo>
                <a:cubicBezTo>
                  <a:pt x="9" y="34"/>
                  <a:pt x="9" y="33"/>
                  <a:pt x="9" y="31"/>
                </a:cubicBezTo>
                <a:cubicBezTo>
                  <a:pt x="10" y="29"/>
                  <a:pt x="10" y="29"/>
                  <a:pt x="10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1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6"/>
                  <a:pt x="2" y="16"/>
                  <a:pt x="3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2"/>
                  <a:pt x="40" y="2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0"/>
                  <a:pt x="43" y="0"/>
                  <a:pt x="4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0"/>
                  <a:pt x="48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2"/>
                  <a:pt x="50" y="3"/>
                  <a:pt x="50" y="4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41"/>
                  <a:pt x="49" y="42"/>
                  <a:pt x="48" y="42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6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4"/>
                  <a:pt x="42" y="43"/>
                  <a:pt x="41" y="42"/>
                </a:cubicBezTo>
                <a:cubicBezTo>
                  <a:pt x="40" y="42"/>
                  <a:pt x="40" y="41"/>
                  <a:pt x="40" y="40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41" y="1"/>
                </a:moveTo>
                <a:cubicBezTo>
                  <a:pt x="41" y="1"/>
                  <a:pt x="41" y="1"/>
                  <a:pt x="41" y="1"/>
                </a:cubicBezTo>
                <a:cubicBezTo>
                  <a:pt x="42" y="0"/>
                  <a:pt x="43" y="0"/>
                  <a:pt x="44" y="1"/>
                </a:cubicBezTo>
                <a:cubicBezTo>
                  <a:pt x="41" y="1"/>
                  <a:pt x="41" y="1"/>
                  <a:pt x="41" y="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2" name="Freeform 109"/>
          <p:cNvSpPr>
            <a:spLocks noEditPoints="1"/>
          </p:cNvSpPr>
          <p:nvPr/>
        </p:nvSpPr>
        <p:spPr>
          <a:xfrm>
            <a:off x="3222625" y="1812925"/>
            <a:ext cx="161925" cy="146050"/>
          </a:xfrm>
          <a:custGeom>
            <a:avLst/>
            <a:gdLst/>
            <a:ahLst/>
            <a:cxnLst>
              <a:cxn ang="0">
                <a:pos x="60325" y="63500"/>
              </a:cxn>
              <a:cxn ang="0">
                <a:pos x="60325" y="79375"/>
              </a:cxn>
              <a:cxn ang="0">
                <a:pos x="44450" y="79375"/>
              </a:cxn>
              <a:cxn ang="0">
                <a:pos x="44450" y="63500"/>
              </a:cxn>
              <a:cxn ang="0">
                <a:pos x="82550" y="0"/>
              </a:cxn>
              <a:cxn ang="0">
                <a:pos x="136525" y="22225"/>
              </a:cxn>
              <a:cxn ang="0">
                <a:pos x="136525" y="120650"/>
              </a:cxn>
              <a:cxn ang="0">
                <a:pos x="63500" y="136525"/>
              </a:cxn>
              <a:cxn ang="0">
                <a:pos x="28575" y="142875"/>
              </a:cxn>
              <a:cxn ang="0">
                <a:pos x="22225" y="146050"/>
              </a:cxn>
              <a:cxn ang="0">
                <a:pos x="12700" y="136525"/>
              </a:cxn>
              <a:cxn ang="0">
                <a:pos x="12700" y="133350"/>
              </a:cxn>
              <a:cxn ang="0">
                <a:pos x="6350" y="95250"/>
              </a:cxn>
              <a:cxn ang="0">
                <a:pos x="25400" y="22225"/>
              </a:cxn>
              <a:cxn ang="0">
                <a:pos x="130175" y="31750"/>
              </a:cxn>
              <a:cxn ang="0">
                <a:pos x="82550" y="12700"/>
              </a:cxn>
              <a:cxn ang="0">
                <a:pos x="12700" y="69850"/>
              </a:cxn>
              <a:cxn ang="0">
                <a:pos x="28575" y="104775"/>
              </a:cxn>
              <a:cxn ang="0">
                <a:pos x="25400" y="130175"/>
              </a:cxn>
              <a:cxn ang="0">
                <a:pos x="47625" y="120650"/>
              </a:cxn>
              <a:cxn ang="0">
                <a:pos x="82550" y="127000"/>
              </a:cxn>
              <a:cxn ang="0">
                <a:pos x="149225" y="69850"/>
              </a:cxn>
              <a:cxn ang="0">
                <a:pos x="53975" y="66675"/>
              </a:cxn>
              <a:cxn ang="0">
                <a:pos x="50800" y="66675"/>
              </a:cxn>
              <a:cxn ang="0">
                <a:pos x="47625" y="69850"/>
              </a:cxn>
              <a:cxn ang="0">
                <a:pos x="50800" y="76200"/>
              </a:cxn>
              <a:cxn ang="0">
                <a:pos x="57150" y="69850"/>
              </a:cxn>
              <a:cxn ang="0">
                <a:pos x="82550" y="60325"/>
              </a:cxn>
              <a:cxn ang="0">
                <a:pos x="88900" y="63500"/>
              </a:cxn>
              <a:cxn ang="0">
                <a:pos x="88900" y="79375"/>
              </a:cxn>
              <a:cxn ang="0">
                <a:pos x="73025" y="79375"/>
              </a:cxn>
              <a:cxn ang="0">
                <a:pos x="73025" y="63500"/>
              </a:cxn>
              <a:cxn ang="0">
                <a:pos x="82550" y="66675"/>
              </a:cxn>
              <a:cxn ang="0">
                <a:pos x="82550" y="66675"/>
              </a:cxn>
              <a:cxn ang="0">
                <a:pos x="76200" y="69850"/>
              </a:cxn>
              <a:cxn ang="0">
                <a:pos x="82550" y="76200"/>
              </a:cxn>
              <a:cxn ang="0">
                <a:pos x="85725" y="69850"/>
              </a:cxn>
              <a:cxn ang="0">
                <a:pos x="111125" y="60325"/>
              </a:cxn>
              <a:cxn ang="0">
                <a:pos x="117475" y="63500"/>
              </a:cxn>
              <a:cxn ang="0">
                <a:pos x="117475" y="79375"/>
              </a:cxn>
              <a:cxn ang="0">
                <a:pos x="101600" y="79375"/>
              </a:cxn>
              <a:cxn ang="0">
                <a:pos x="101600" y="63500"/>
              </a:cxn>
              <a:cxn ang="0">
                <a:pos x="114300" y="66675"/>
              </a:cxn>
              <a:cxn ang="0">
                <a:pos x="111125" y="66675"/>
              </a:cxn>
              <a:cxn ang="0">
                <a:pos x="104775" y="69850"/>
              </a:cxn>
              <a:cxn ang="0">
                <a:pos x="111125" y="76200"/>
              </a:cxn>
              <a:cxn ang="0">
                <a:pos x="114300" y="69850"/>
              </a:cxn>
            </a:cxnLst>
            <a:pathLst>
              <a:path w="51" h="46">
                <a:moveTo>
                  <a:pt x="16" y="19"/>
                </a:moveTo>
                <a:cubicBezTo>
                  <a:pt x="17" y="19"/>
                  <a:pt x="18" y="19"/>
                  <a:pt x="19" y="20"/>
                </a:cubicBezTo>
                <a:cubicBezTo>
                  <a:pt x="19" y="20"/>
                  <a:pt x="20" y="21"/>
                  <a:pt x="20" y="22"/>
                </a:cubicBezTo>
                <a:cubicBezTo>
                  <a:pt x="20" y="23"/>
                  <a:pt x="19" y="24"/>
                  <a:pt x="19" y="25"/>
                </a:cubicBezTo>
                <a:cubicBezTo>
                  <a:pt x="18" y="26"/>
                  <a:pt x="17" y="26"/>
                  <a:pt x="16" y="26"/>
                </a:cubicBezTo>
                <a:cubicBezTo>
                  <a:pt x="15" y="26"/>
                  <a:pt x="14" y="26"/>
                  <a:pt x="14" y="25"/>
                </a:cubicBezTo>
                <a:cubicBezTo>
                  <a:pt x="13" y="24"/>
                  <a:pt x="13" y="23"/>
                  <a:pt x="13" y="22"/>
                </a:cubicBezTo>
                <a:cubicBezTo>
                  <a:pt x="13" y="21"/>
                  <a:pt x="13" y="20"/>
                  <a:pt x="14" y="20"/>
                </a:cubicBezTo>
                <a:cubicBezTo>
                  <a:pt x="14" y="19"/>
                  <a:pt x="15" y="19"/>
                  <a:pt x="16" y="19"/>
                </a:cubicBezTo>
                <a:close/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9" y="3"/>
                  <a:pt x="43" y="7"/>
                </a:cubicBezTo>
                <a:cubicBezTo>
                  <a:pt x="48" y="11"/>
                  <a:pt x="51" y="16"/>
                  <a:pt x="51" y="22"/>
                </a:cubicBezTo>
                <a:cubicBezTo>
                  <a:pt x="51" y="28"/>
                  <a:pt x="48" y="34"/>
                  <a:pt x="43" y="38"/>
                </a:cubicBezTo>
                <a:cubicBezTo>
                  <a:pt x="39" y="42"/>
                  <a:pt x="32" y="44"/>
                  <a:pt x="26" y="44"/>
                </a:cubicBezTo>
                <a:cubicBezTo>
                  <a:pt x="23" y="44"/>
                  <a:pt x="21" y="44"/>
                  <a:pt x="20" y="43"/>
                </a:cubicBezTo>
                <a:cubicBezTo>
                  <a:pt x="18" y="43"/>
                  <a:pt x="16" y="43"/>
                  <a:pt x="15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5" y="45"/>
                </a:cubicBezTo>
                <a:cubicBezTo>
                  <a:pt x="5" y="45"/>
                  <a:pt x="4" y="44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2"/>
                  <a:pt x="4" y="42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3"/>
                  <a:pt x="3" y="32"/>
                  <a:pt x="2" y="30"/>
                </a:cubicBezTo>
                <a:cubicBezTo>
                  <a:pt x="1" y="27"/>
                  <a:pt x="0" y="25"/>
                  <a:pt x="0" y="22"/>
                </a:cubicBezTo>
                <a:cubicBezTo>
                  <a:pt x="0" y="16"/>
                  <a:pt x="3" y="11"/>
                  <a:pt x="8" y="7"/>
                </a:cubicBezTo>
                <a:cubicBezTo>
                  <a:pt x="12" y="3"/>
                  <a:pt x="19" y="0"/>
                  <a:pt x="26" y="0"/>
                </a:cubicBezTo>
                <a:close/>
                <a:moveTo>
                  <a:pt x="41" y="10"/>
                </a:moveTo>
                <a:cubicBezTo>
                  <a:pt x="41" y="10"/>
                  <a:pt x="41" y="10"/>
                  <a:pt x="41" y="10"/>
                </a:cubicBezTo>
                <a:cubicBezTo>
                  <a:pt x="37" y="6"/>
                  <a:pt x="31" y="4"/>
                  <a:pt x="26" y="4"/>
                </a:cubicBezTo>
                <a:cubicBezTo>
                  <a:pt x="20" y="4"/>
                  <a:pt x="14" y="6"/>
                  <a:pt x="10" y="10"/>
                </a:cubicBezTo>
                <a:cubicBezTo>
                  <a:pt x="7" y="13"/>
                  <a:pt x="4" y="17"/>
                  <a:pt x="4" y="22"/>
                </a:cubicBezTo>
                <a:cubicBezTo>
                  <a:pt x="4" y="24"/>
                  <a:pt x="5" y="26"/>
                  <a:pt x="5" y="28"/>
                </a:cubicBezTo>
                <a:cubicBezTo>
                  <a:pt x="6" y="30"/>
                  <a:pt x="7" y="32"/>
                  <a:pt x="9" y="33"/>
                </a:cubicBezTo>
                <a:cubicBezTo>
                  <a:pt x="9" y="34"/>
                  <a:pt x="9" y="34"/>
                  <a:pt x="9" y="35"/>
                </a:cubicBezTo>
                <a:cubicBezTo>
                  <a:pt x="8" y="41"/>
                  <a:pt x="8" y="41"/>
                  <a:pt x="8" y="41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5" y="38"/>
                  <a:pt x="15" y="38"/>
                </a:cubicBezTo>
                <a:cubicBezTo>
                  <a:pt x="17" y="39"/>
                  <a:pt x="19" y="39"/>
                  <a:pt x="20" y="40"/>
                </a:cubicBezTo>
                <a:cubicBezTo>
                  <a:pt x="22" y="40"/>
                  <a:pt x="24" y="40"/>
                  <a:pt x="26" y="40"/>
                </a:cubicBezTo>
                <a:cubicBezTo>
                  <a:pt x="31" y="40"/>
                  <a:pt x="37" y="38"/>
                  <a:pt x="41" y="35"/>
                </a:cubicBezTo>
                <a:cubicBezTo>
                  <a:pt x="44" y="32"/>
                  <a:pt x="47" y="27"/>
                  <a:pt x="47" y="22"/>
                </a:cubicBezTo>
                <a:cubicBezTo>
                  <a:pt x="47" y="17"/>
                  <a:pt x="44" y="13"/>
                  <a:pt x="41" y="10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6" y="21"/>
                </a:cubicBezTo>
                <a:cubicBezTo>
                  <a:pt x="16" y="21"/>
                  <a:pt x="16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7" y="24"/>
                  <a:pt x="17" y="23"/>
                  <a:pt x="17" y="23"/>
                </a:cubicBezTo>
                <a:cubicBezTo>
                  <a:pt x="17" y="23"/>
                  <a:pt x="18" y="23"/>
                  <a:pt x="18" y="22"/>
                </a:cubicBezTo>
                <a:cubicBezTo>
                  <a:pt x="18" y="22"/>
                  <a:pt x="17" y="22"/>
                  <a:pt x="17" y="21"/>
                </a:cubicBezTo>
                <a:close/>
                <a:moveTo>
                  <a:pt x="26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9" y="20"/>
                  <a:pt x="29" y="21"/>
                  <a:pt x="29" y="22"/>
                </a:cubicBezTo>
                <a:cubicBezTo>
                  <a:pt x="29" y="23"/>
                  <a:pt x="29" y="24"/>
                  <a:pt x="28" y="25"/>
                </a:cubicBezTo>
                <a:cubicBezTo>
                  <a:pt x="27" y="26"/>
                  <a:pt x="27" y="26"/>
                  <a:pt x="26" y="26"/>
                </a:cubicBezTo>
                <a:cubicBezTo>
                  <a:pt x="24" y="26"/>
                  <a:pt x="24" y="26"/>
                  <a:pt x="23" y="25"/>
                </a:cubicBezTo>
                <a:cubicBezTo>
                  <a:pt x="22" y="24"/>
                  <a:pt x="22" y="23"/>
                  <a:pt x="22" y="22"/>
                </a:cubicBezTo>
                <a:cubicBezTo>
                  <a:pt x="22" y="21"/>
                  <a:pt x="22" y="20"/>
                  <a:pt x="23" y="20"/>
                </a:cubicBezTo>
                <a:cubicBezTo>
                  <a:pt x="24" y="19"/>
                  <a:pt x="24" y="19"/>
                  <a:pt x="26" y="19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3"/>
                  <a:pt x="24" y="23"/>
                  <a:pt x="25" y="23"/>
                </a:cubicBezTo>
                <a:cubicBezTo>
                  <a:pt x="25" y="23"/>
                  <a:pt x="25" y="24"/>
                  <a:pt x="26" y="24"/>
                </a:cubicBezTo>
                <a:cubicBezTo>
                  <a:pt x="26" y="24"/>
                  <a:pt x="26" y="23"/>
                  <a:pt x="26" y="23"/>
                </a:cubicBezTo>
                <a:cubicBezTo>
                  <a:pt x="27" y="23"/>
                  <a:pt x="27" y="23"/>
                  <a:pt x="27" y="22"/>
                </a:cubicBezTo>
                <a:cubicBezTo>
                  <a:pt x="27" y="22"/>
                  <a:pt x="27" y="22"/>
                  <a:pt x="26" y="21"/>
                </a:cubicBezTo>
                <a:close/>
                <a:moveTo>
                  <a:pt x="35" y="19"/>
                </a:moveTo>
                <a:cubicBezTo>
                  <a:pt x="35" y="19"/>
                  <a:pt x="35" y="19"/>
                  <a:pt x="35" y="19"/>
                </a:cubicBezTo>
                <a:cubicBezTo>
                  <a:pt x="36" y="19"/>
                  <a:pt x="37" y="19"/>
                  <a:pt x="37" y="20"/>
                </a:cubicBezTo>
                <a:cubicBezTo>
                  <a:pt x="38" y="20"/>
                  <a:pt x="38" y="21"/>
                  <a:pt x="38" y="22"/>
                </a:cubicBezTo>
                <a:cubicBezTo>
                  <a:pt x="38" y="23"/>
                  <a:pt x="38" y="24"/>
                  <a:pt x="37" y="25"/>
                </a:cubicBezTo>
                <a:cubicBezTo>
                  <a:pt x="37" y="26"/>
                  <a:pt x="36" y="26"/>
                  <a:pt x="35" y="26"/>
                </a:cubicBezTo>
                <a:cubicBezTo>
                  <a:pt x="34" y="26"/>
                  <a:pt x="33" y="26"/>
                  <a:pt x="32" y="25"/>
                </a:cubicBezTo>
                <a:cubicBezTo>
                  <a:pt x="32" y="24"/>
                  <a:pt x="31" y="23"/>
                  <a:pt x="31" y="22"/>
                </a:cubicBezTo>
                <a:cubicBezTo>
                  <a:pt x="31" y="21"/>
                  <a:pt x="32" y="20"/>
                  <a:pt x="32" y="20"/>
                </a:cubicBezTo>
                <a:cubicBezTo>
                  <a:pt x="33" y="19"/>
                  <a:pt x="34" y="19"/>
                  <a:pt x="35" y="19"/>
                </a:cubicBezTo>
                <a:close/>
                <a:moveTo>
                  <a:pt x="36" y="21"/>
                </a:move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2"/>
                  <a:pt x="33" y="22"/>
                  <a:pt x="33" y="22"/>
                </a:cubicBezTo>
                <a:cubicBezTo>
                  <a:pt x="33" y="23"/>
                  <a:pt x="34" y="23"/>
                  <a:pt x="34" y="23"/>
                </a:cubicBezTo>
                <a:cubicBezTo>
                  <a:pt x="34" y="23"/>
                  <a:pt x="34" y="24"/>
                  <a:pt x="35" y="24"/>
                </a:cubicBezTo>
                <a:cubicBezTo>
                  <a:pt x="35" y="24"/>
                  <a:pt x="35" y="23"/>
                  <a:pt x="36" y="23"/>
                </a:cubicBezTo>
                <a:cubicBezTo>
                  <a:pt x="36" y="23"/>
                  <a:pt x="36" y="23"/>
                  <a:pt x="36" y="22"/>
                </a:cubicBezTo>
                <a:cubicBezTo>
                  <a:pt x="36" y="22"/>
                  <a:pt x="36" y="22"/>
                  <a:pt x="36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3" name="Freeform 110"/>
          <p:cNvSpPr>
            <a:spLocks noEditPoints="1"/>
          </p:cNvSpPr>
          <p:nvPr/>
        </p:nvSpPr>
        <p:spPr>
          <a:xfrm>
            <a:off x="3808413" y="1806575"/>
            <a:ext cx="146050" cy="158750"/>
          </a:xfrm>
          <a:custGeom>
            <a:avLst/>
            <a:gdLst/>
            <a:ahLst/>
            <a:cxnLst>
              <a:cxn ang="0">
                <a:pos x="22225" y="0"/>
              </a:cxn>
              <a:cxn ang="0">
                <a:pos x="104775" y="0"/>
              </a:cxn>
              <a:cxn ang="0">
                <a:pos x="130175" y="25400"/>
              </a:cxn>
              <a:cxn ang="0">
                <a:pos x="130175" y="53975"/>
              </a:cxn>
              <a:cxn ang="0">
                <a:pos x="104775" y="76200"/>
              </a:cxn>
              <a:cxn ang="0">
                <a:pos x="50800" y="76200"/>
              </a:cxn>
              <a:cxn ang="0">
                <a:pos x="44450" y="92075"/>
              </a:cxn>
              <a:cxn ang="0">
                <a:pos x="44450" y="92075"/>
              </a:cxn>
              <a:cxn ang="0">
                <a:pos x="44450" y="92075"/>
              </a:cxn>
              <a:cxn ang="0">
                <a:pos x="28575" y="92075"/>
              </a:cxn>
              <a:cxn ang="0">
                <a:pos x="22225" y="76200"/>
              </a:cxn>
              <a:cxn ang="0">
                <a:pos x="0" y="53975"/>
              </a:cxn>
              <a:cxn ang="0">
                <a:pos x="0" y="25400"/>
              </a:cxn>
              <a:cxn ang="0">
                <a:pos x="22225" y="0"/>
              </a:cxn>
              <a:cxn ang="0">
                <a:pos x="104775" y="12700"/>
              </a:cxn>
              <a:cxn ang="0">
                <a:pos x="104775" y="12700"/>
              </a:cxn>
              <a:cxn ang="0">
                <a:pos x="22225" y="12700"/>
              </a:cxn>
              <a:cxn ang="0">
                <a:pos x="12700" y="25400"/>
              </a:cxn>
              <a:cxn ang="0">
                <a:pos x="12700" y="53975"/>
              </a:cxn>
              <a:cxn ang="0">
                <a:pos x="22225" y="63500"/>
              </a:cxn>
              <a:cxn ang="0">
                <a:pos x="25400" y="63500"/>
              </a:cxn>
              <a:cxn ang="0">
                <a:pos x="31750" y="69850"/>
              </a:cxn>
              <a:cxn ang="0">
                <a:pos x="38100" y="79375"/>
              </a:cxn>
              <a:cxn ang="0">
                <a:pos x="41275" y="69850"/>
              </a:cxn>
              <a:cxn ang="0">
                <a:pos x="47625" y="63500"/>
              </a:cxn>
              <a:cxn ang="0">
                <a:pos x="104775" y="63500"/>
              </a:cxn>
              <a:cxn ang="0">
                <a:pos x="117475" y="53975"/>
              </a:cxn>
              <a:cxn ang="0">
                <a:pos x="117475" y="25400"/>
              </a:cxn>
              <a:cxn ang="0">
                <a:pos x="104775" y="12700"/>
              </a:cxn>
              <a:cxn ang="0">
                <a:pos x="127000" y="98425"/>
              </a:cxn>
              <a:cxn ang="0">
                <a:pos x="127000" y="98425"/>
              </a:cxn>
              <a:cxn ang="0">
                <a:pos x="69850" y="98425"/>
              </a:cxn>
              <a:cxn ang="0">
                <a:pos x="63500" y="104775"/>
              </a:cxn>
              <a:cxn ang="0">
                <a:pos x="63500" y="123825"/>
              </a:cxn>
              <a:cxn ang="0">
                <a:pos x="69850" y="133350"/>
              </a:cxn>
              <a:cxn ang="0">
                <a:pos x="107950" y="133350"/>
              </a:cxn>
              <a:cxn ang="0">
                <a:pos x="114300" y="136525"/>
              </a:cxn>
              <a:cxn ang="0">
                <a:pos x="117475" y="139700"/>
              </a:cxn>
              <a:cxn ang="0">
                <a:pos x="117475" y="136525"/>
              </a:cxn>
              <a:cxn ang="0">
                <a:pos x="123825" y="133350"/>
              </a:cxn>
              <a:cxn ang="0">
                <a:pos x="127000" y="133350"/>
              </a:cxn>
              <a:cxn ang="0">
                <a:pos x="133350" y="123825"/>
              </a:cxn>
              <a:cxn ang="0">
                <a:pos x="133350" y="104775"/>
              </a:cxn>
              <a:cxn ang="0">
                <a:pos x="127000" y="98425"/>
              </a:cxn>
              <a:cxn ang="0">
                <a:pos x="69850" y="85725"/>
              </a:cxn>
              <a:cxn ang="0">
                <a:pos x="69850" y="85725"/>
              </a:cxn>
              <a:cxn ang="0">
                <a:pos x="127000" y="85725"/>
              </a:cxn>
              <a:cxn ang="0">
                <a:pos x="146050" y="104775"/>
              </a:cxn>
              <a:cxn ang="0">
                <a:pos x="146050" y="123825"/>
              </a:cxn>
              <a:cxn ang="0">
                <a:pos x="127000" y="142875"/>
              </a:cxn>
              <a:cxn ang="0">
                <a:pos x="123825" y="155575"/>
              </a:cxn>
              <a:cxn ang="0">
                <a:pos x="107950" y="155575"/>
              </a:cxn>
              <a:cxn ang="0">
                <a:pos x="104775" y="142875"/>
              </a:cxn>
              <a:cxn ang="0">
                <a:pos x="69850" y="142875"/>
              </a:cxn>
              <a:cxn ang="0">
                <a:pos x="50800" y="123825"/>
              </a:cxn>
              <a:cxn ang="0">
                <a:pos x="50800" y="104775"/>
              </a:cxn>
              <a:cxn ang="0">
                <a:pos x="69850" y="85725"/>
              </a:cxn>
            </a:cxnLst>
            <a:pathLst>
              <a:path w="46" h="50">
                <a:moveTo>
                  <a:pt x="7" y="0"/>
                </a:move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1" y="4"/>
                  <a:pt x="41" y="8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21"/>
                  <a:pt x="37" y="24"/>
                  <a:pt x="3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31"/>
                  <a:pt x="10" y="31"/>
                  <a:pt x="9" y="29"/>
                </a:cubicBezTo>
                <a:cubicBezTo>
                  <a:pt x="7" y="24"/>
                  <a:pt x="7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4" y="6"/>
                  <a:pt x="4" y="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9"/>
                  <a:pt x="5" y="20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10" y="21"/>
                  <a:pt x="10" y="22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4" y="20"/>
                  <a:pt x="15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5" y="20"/>
                  <a:pt x="37" y="19"/>
                  <a:pt x="37" y="17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6"/>
                  <a:pt x="35" y="4"/>
                  <a:pt x="33" y="4"/>
                </a:cubicBezTo>
                <a:close/>
                <a:moveTo>
                  <a:pt x="40" y="31"/>
                </a:moveTo>
                <a:cubicBezTo>
                  <a:pt x="40" y="31"/>
                  <a:pt x="40" y="31"/>
                  <a:pt x="40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1"/>
                  <a:pt x="20" y="32"/>
                  <a:pt x="20" y="33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41"/>
                  <a:pt x="21" y="42"/>
                  <a:pt x="22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2"/>
                  <a:pt x="36" y="42"/>
                  <a:pt x="36" y="43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2"/>
                  <a:pt x="38" y="42"/>
                  <a:pt x="39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1" y="42"/>
                  <a:pt x="42" y="41"/>
                  <a:pt x="42" y="39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2"/>
                  <a:pt x="41" y="31"/>
                  <a:pt x="40" y="31"/>
                </a:cubicBezTo>
                <a:close/>
                <a:moveTo>
                  <a:pt x="22" y="27"/>
                </a:moveTo>
                <a:cubicBezTo>
                  <a:pt x="22" y="27"/>
                  <a:pt x="22" y="27"/>
                  <a:pt x="22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7"/>
                  <a:pt x="46" y="30"/>
                  <a:pt x="46" y="33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3"/>
                  <a:pt x="43" y="45"/>
                  <a:pt x="40" y="45"/>
                </a:cubicBezTo>
                <a:cubicBezTo>
                  <a:pt x="39" y="49"/>
                  <a:pt x="39" y="49"/>
                  <a:pt x="39" y="49"/>
                </a:cubicBezTo>
                <a:cubicBezTo>
                  <a:pt x="38" y="50"/>
                  <a:pt x="35" y="50"/>
                  <a:pt x="34" y="49"/>
                </a:cubicBezTo>
                <a:cubicBezTo>
                  <a:pt x="33" y="45"/>
                  <a:pt x="33" y="45"/>
                  <a:pt x="3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19" y="45"/>
                  <a:pt x="16" y="43"/>
                  <a:pt x="16" y="39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0"/>
                  <a:pt x="19" y="27"/>
                  <a:pt x="22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4" name="Freeform 111"/>
          <p:cNvSpPr>
            <a:spLocks noEditPoints="1"/>
          </p:cNvSpPr>
          <p:nvPr/>
        </p:nvSpPr>
        <p:spPr>
          <a:xfrm>
            <a:off x="2382838" y="2117725"/>
            <a:ext cx="158750" cy="166688"/>
          </a:xfrm>
          <a:custGeom>
            <a:avLst/>
            <a:gdLst/>
            <a:ahLst/>
            <a:cxnLst>
              <a:cxn ang="0">
                <a:pos x="88900" y="118605"/>
              </a:cxn>
              <a:cxn ang="0">
                <a:pos x="92075" y="137838"/>
              </a:cxn>
              <a:cxn ang="0">
                <a:pos x="73025" y="144249"/>
              </a:cxn>
              <a:cxn ang="0">
                <a:pos x="66675" y="121810"/>
              </a:cxn>
              <a:cxn ang="0">
                <a:pos x="12700" y="57700"/>
              </a:cxn>
              <a:cxn ang="0">
                <a:pos x="142875" y="25644"/>
              </a:cxn>
              <a:cxn ang="0">
                <a:pos x="127000" y="32055"/>
              </a:cxn>
              <a:cxn ang="0">
                <a:pos x="114300" y="19233"/>
              </a:cxn>
              <a:cxn ang="0">
                <a:pos x="41275" y="38466"/>
              </a:cxn>
              <a:cxn ang="0">
                <a:pos x="31750" y="19233"/>
              </a:cxn>
              <a:cxn ang="0">
                <a:pos x="12700" y="57700"/>
              </a:cxn>
              <a:cxn ang="0">
                <a:pos x="12700" y="70522"/>
              </a:cxn>
              <a:cxn ang="0">
                <a:pos x="31750" y="153866"/>
              </a:cxn>
              <a:cxn ang="0">
                <a:pos x="149225" y="134633"/>
              </a:cxn>
              <a:cxn ang="0">
                <a:pos x="31750" y="6411"/>
              </a:cxn>
              <a:cxn ang="0">
                <a:pos x="41275" y="0"/>
              </a:cxn>
              <a:cxn ang="0">
                <a:pos x="114300" y="6411"/>
              </a:cxn>
              <a:cxn ang="0">
                <a:pos x="127000" y="6411"/>
              </a:cxn>
              <a:cxn ang="0">
                <a:pos x="149225" y="16028"/>
              </a:cxn>
              <a:cxn ang="0">
                <a:pos x="149225" y="157071"/>
              </a:cxn>
              <a:cxn ang="0">
                <a:pos x="9525" y="157071"/>
              </a:cxn>
              <a:cxn ang="0">
                <a:pos x="9525" y="16028"/>
              </a:cxn>
              <a:cxn ang="0">
                <a:pos x="50800" y="32055"/>
              </a:cxn>
              <a:cxn ang="0">
                <a:pos x="50800" y="41672"/>
              </a:cxn>
              <a:cxn ang="0">
                <a:pos x="25400" y="32055"/>
              </a:cxn>
              <a:cxn ang="0">
                <a:pos x="34925" y="38466"/>
              </a:cxn>
              <a:cxn ang="0">
                <a:pos x="50800" y="32055"/>
              </a:cxn>
              <a:cxn ang="0">
                <a:pos x="133350" y="28850"/>
              </a:cxn>
              <a:cxn ang="0">
                <a:pos x="120650" y="48083"/>
              </a:cxn>
              <a:cxn ang="0">
                <a:pos x="107950" y="28850"/>
              </a:cxn>
              <a:cxn ang="0">
                <a:pos x="120650" y="38466"/>
              </a:cxn>
              <a:cxn ang="0">
                <a:pos x="31750" y="76933"/>
              </a:cxn>
              <a:cxn ang="0">
                <a:pos x="50800" y="76933"/>
              </a:cxn>
              <a:cxn ang="0">
                <a:pos x="53975" y="99372"/>
              </a:cxn>
              <a:cxn ang="0">
                <a:pos x="31750" y="102577"/>
              </a:cxn>
              <a:cxn ang="0">
                <a:pos x="28575" y="80138"/>
              </a:cxn>
              <a:cxn ang="0">
                <a:pos x="47625" y="86550"/>
              </a:cxn>
              <a:cxn ang="0">
                <a:pos x="47625" y="96166"/>
              </a:cxn>
              <a:cxn ang="0">
                <a:pos x="73025" y="76933"/>
              </a:cxn>
              <a:cxn ang="0">
                <a:pos x="92075" y="80138"/>
              </a:cxn>
              <a:cxn ang="0">
                <a:pos x="88900" y="102577"/>
              </a:cxn>
              <a:cxn ang="0">
                <a:pos x="66675" y="99372"/>
              </a:cxn>
              <a:cxn ang="0">
                <a:pos x="73025" y="76933"/>
              </a:cxn>
              <a:cxn ang="0">
                <a:pos x="76200" y="86550"/>
              </a:cxn>
              <a:cxn ang="0">
                <a:pos x="85725" y="86550"/>
              </a:cxn>
              <a:cxn ang="0">
                <a:pos x="111125" y="76933"/>
              </a:cxn>
              <a:cxn ang="0">
                <a:pos x="133350" y="83344"/>
              </a:cxn>
              <a:cxn ang="0">
                <a:pos x="127000" y="102577"/>
              </a:cxn>
              <a:cxn ang="0">
                <a:pos x="107950" y="99372"/>
              </a:cxn>
              <a:cxn ang="0">
                <a:pos x="123825" y="86550"/>
              </a:cxn>
              <a:cxn ang="0">
                <a:pos x="114300" y="96166"/>
              </a:cxn>
              <a:cxn ang="0">
                <a:pos x="31750" y="118605"/>
              </a:cxn>
              <a:cxn ang="0">
                <a:pos x="50800" y="118605"/>
              </a:cxn>
              <a:cxn ang="0">
                <a:pos x="53975" y="137838"/>
              </a:cxn>
              <a:cxn ang="0">
                <a:pos x="31750" y="144249"/>
              </a:cxn>
              <a:cxn ang="0">
                <a:pos x="28575" y="121810"/>
              </a:cxn>
              <a:cxn ang="0">
                <a:pos x="47625" y="125016"/>
              </a:cxn>
              <a:cxn ang="0">
                <a:pos x="47625" y="134633"/>
              </a:cxn>
              <a:cxn ang="0">
                <a:pos x="85725" y="125016"/>
              </a:cxn>
              <a:cxn ang="0">
                <a:pos x="85725" y="134633"/>
              </a:cxn>
            </a:cxnLst>
            <a:pathLst>
              <a:path w="50" h="52"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29" y="37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4"/>
                  <a:pt x="29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1" y="44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7"/>
                  <a:pt x="22" y="37"/>
                  <a:pt x="23" y="37"/>
                </a:cubicBezTo>
                <a:close/>
                <a:moveTo>
                  <a:pt x="4" y="18"/>
                </a:moveTo>
                <a:cubicBezTo>
                  <a:pt x="4" y="18"/>
                  <a:pt x="4" y="18"/>
                  <a:pt x="4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0"/>
                  <a:pt x="46" y="9"/>
                  <a:pt x="45" y="8"/>
                </a:cubicBezTo>
                <a:cubicBezTo>
                  <a:pt x="44" y="6"/>
                  <a:pt x="42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1"/>
                  <a:pt x="39" y="12"/>
                  <a:pt x="38" y="12"/>
                </a:cubicBezTo>
                <a:cubicBezTo>
                  <a:pt x="37" y="12"/>
                  <a:pt x="36" y="11"/>
                  <a:pt x="36" y="10"/>
                </a:cubicBezTo>
                <a:cubicBezTo>
                  <a:pt x="36" y="6"/>
                  <a:pt x="36" y="6"/>
                  <a:pt x="3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1"/>
                  <a:pt x="14" y="12"/>
                  <a:pt x="13" y="12"/>
                </a:cubicBezTo>
                <a:cubicBezTo>
                  <a:pt x="12" y="12"/>
                  <a:pt x="11" y="11"/>
                  <a:pt x="11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7" y="6"/>
                  <a:pt x="6" y="8"/>
                </a:cubicBezTo>
                <a:cubicBezTo>
                  <a:pt x="5" y="9"/>
                  <a:pt x="4" y="10"/>
                  <a:pt x="4" y="12"/>
                </a:cubicBezTo>
                <a:cubicBezTo>
                  <a:pt x="4" y="18"/>
                  <a:pt x="4" y="18"/>
                  <a:pt x="4" y="18"/>
                </a:cubicBezTo>
                <a:close/>
                <a:moveTo>
                  <a:pt x="47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4"/>
                  <a:pt x="5" y="45"/>
                  <a:pt x="6" y="46"/>
                </a:cubicBezTo>
                <a:cubicBezTo>
                  <a:pt x="7" y="47"/>
                  <a:pt x="9" y="48"/>
                  <a:pt x="1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48"/>
                  <a:pt x="44" y="47"/>
                  <a:pt x="45" y="46"/>
                </a:cubicBezTo>
                <a:cubicBezTo>
                  <a:pt x="46" y="45"/>
                  <a:pt x="47" y="44"/>
                  <a:pt x="47" y="42"/>
                </a:cubicBezTo>
                <a:cubicBezTo>
                  <a:pt x="47" y="22"/>
                  <a:pt x="47" y="22"/>
                  <a:pt x="47" y="22"/>
                </a:cubicBezTo>
                <a:close/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0"/>
                  <a:pt x="12" y="0"/>
                  <a:pt x="13" y="0"/>
                </a:cubicBezTo>
                <a:cubicBezTo>
                  <a:pt x="14" y="0"/>
                  <a:pt x="15" y="0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0"/>
                  <a:pt x="37" y="0"/>
                  <a:pt x="38" y="0"/>
                </a:cubicBezTo>
                <a:cubicBezTo>
                  <a:pt x="39" y="0"/>
                  <a:pt x="40" y="0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3" y="2"/>
                  <a:pt x="46" y="3"/>
                  <a:pt x="47" y="5"/>
                </a:cubicBezTo>
                <a:cubicBezTo>
                  <a:pt x="49" y="7"/>
                  <a:pt x="50" y="9"/>
                  <a:pt x="50" y="12"/>
                </a:cubicBezTo>
                <a:cubicBezTo>
                  <a:pt x="50" y="22"/>
                  <a:pt x="50" y="32"/>
                  <a:pt x="50" y="42"/>
                </a:cubicBezTo>
                <a:cubicBezTo>
                  <a:pt x="50" y="45"/>
                  <a:pt x="49" y="47"/>
                  <a:pt x="47" y="49"/>
                </a:cubicBezTo>
                <a:cubicBezTo>
                  <a:pt x="46" y="51"/>
                  <a:pt x="43" y="52"/>
                  <a:pt x="40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8" y="52"/>
                  <a:pt x="5" y="51"/>
                  <a:pt x="3" y="49"/>
                </a:cubicBezTo>
                <a:cubicBezTo>
                  <a:pt x="1" y="47"/>
                  <a:pt x="0" y="45"/>
                  <a:pt x="0" y="42"/>
                </a:cubicBezTo>
                <a:cubicBezTo>
                  <a:pt x="0" y="32"/>
                  <a:pt x="0" y="22"/>
                  <a:pt x="0" y="12"/>
                </a:cubicBezTo>
                <a:cubicBezTo>
                  <a:pt x="0" y="9"/>
                  <a:pt x="1" y="7"/>
                  <a:pt x="3" y="5"/>
                </a:cubicBezTo>
                <a:cubicBezTo>
                  <a:pt x="5" y="3"/>
                  <a:pt x="8" y="2"/>
                  <a:pt x="10" y="2"/>
                </a:cubicBezTo>
                <a:close/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6" y="9"/>
                  <a:pt x="17" y="9"/>
                </a:cubicBezTo>
                <a:cubicBezTo>
                  <a:pt x="17" y="9"/>
                  <a:pt x="18" y="9"/>
                  <a:pt x="18" y="10"/>
                </a:cubicBezTo>
                <a:cubicBezTo>
                  <a:pt x="18" y="11"/>
                  <a:pt x="17" y="12"/>
                  <a:pt x="16" y="13"/>
                </a:cubicBezTo>
                <a:cubicBezTo>
                  <a:pt x="15" y="14"/>
                  <a:pt x="14" y="15"/>
                  <a:pt x="13" y="15"/>
                </a:cubicBezTo>
                <a:cubicBezTo>
                  <a:pt x="11" y="15"/>
                  <a:pt x="10" y="14"/>
                  <a:pt x="9" y="13"/>
                </a:cubicBezTo>
                <a:cubicBezTo>
                  <a:pt x="8" y="12"/>
                  <a:pt x="8" y="11"/>
                  <a:pt x="8" y="10"/>
                </a:cubicBezTo>
                <a:cubicBezTo>
                  <a:pt x="8" y="9"/>
                  <a:pt x="8" y="9"/>
                  <a:pt x="9" y="9"/>
                </a:cubicBezTo>
                <a:cubicBezTo>
                  <a:pt x="9" y="9"/>
                  <a:pt x="10" y="9"/>
                  <a:pt x="10" y="10"/>
                </a:cubicBezTo>
                <a:cubicBezTo>
                  <a:pt x="10" y="10"/>
                  <a:pt x="10" y="11"/>
                  <a:pt x="11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1"/>
                  <a:pt x="16" y="10"/>
                  <a:pt x="16" y="10"/>
                </a:cubicBezTo>
                <a:close/>
                <a:moveTo>
                  <a:pt x="41" y="10"/>
                </a:move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1" y="9"/>
                  <a:pt x="42" y="9"/>
                </a:cubicBezTo>
                <a:cubicBezTo>
                  <a:pt x="42" y="9"/>
                  <a:pt x="43" y="9"/>
                  <a:pt x="43" y="10"/>
                </a:cubicBezTo>
                <a:cubicBezTo>
                  <a:pt x="43" y="11"/>
                  <a:pt x="42" y="12"/>
                  <a:pt x="41" y="13"/>
                </a:cubicBezTo>
                <a:cubicBezTo>
                  <a:pt x="41" y="14"/>
                  <a:pt x="39" y="15"/>
                  <a:pt x="38" y="15"/>
                </a:cubicBezTo>
                <a:cubicBezTo>
                  <a:pt x="36" y="15"/>
                  <a:pt x="35" y="14"/>
                  <a:pt x="34" y="13"/>
                </a:cubicBezTo>
                <a:cubicBezTo>
                  <a:pt x="33" y="12"/>
                  <a:pt x="33" y="11"/>
                  <a:pt x="33" y="10"/>
                </a:cubicBezTo>
                <a:cubicBezTo>
                  <a:pt x="33" y="9"/>
                  <a:pt x="33" y="9"/>
                  <a:pt x="34" y="9"/>
                </a:cubicBezTo>
                <a:cubicBezTo>
                  <a:pt x="34" y="9"/>
                  <a:pt x="35" y="9"/>
                  <a:pt x="35" y="10"/>
                </a:cubicBezTo>
                <a:cubicBezTo>
                  <a:pt x="35" y="10"/>
                  <a:pt x="35" y="11"/>
                  <a:pt x="36" y="12"/>
                </a:cubicBezTo>
                <a:cubicBezTo>
                  <a:pt x="36" y="12"/>
                  <a:pt x="37" y="12"/>
                  <a:pt x="38" y="12"/>
                </a:cubicBezTo>
                <a:cubicBezTo>
                  <a:pt x="39" y="12"/>
                  <a:pt x="39" y="12"/>
                  <a:pt x="40" y="12"/>
                </a:cubicBezTo>
                <a:cubicBezTo>
                  <a:pt x="40" y="11"/>
                  <a:pt x="41" y="10"/>
                  <a:pt x="41" y="10"/>
                </a:cubicBezTo>
                <a:close/>
                <a:moveTo>
                  <a:pt x="10" y="24"/>
                </a:move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7" y="25"/>
                  <a:pt x="17" y="25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9" y="32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10" y="24"/>
                  <a:pt x="10" y="24"/>
                </a:cubicBezTo>
                <a:close/>
                <a:moveTo>
                  <a:pt x="15" y="27"/>
                </a:moveTo>
                <a:cubicBezTo>
                  <a:pt x="15" y="27"/>
                  <a:pt x="15" y="27"/>
                  <a:pt x="15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30"/>
                  <a:pt x="11" y="30"/>
                  <a:pt x="11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7"/>
                  <a:pt x="15" y="27"/>
                  <a:pt x="15" y="27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5"/>
                  <a:pt x="29" y="25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2"/>
                  <a:pt x="29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2"/>
                  <a:pt x="21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2" y="24"/>
                  <a:pt x="23" y="24"/>
                </a:cubicBezTo>
                <a:close/>
                <a:moveTo>
                  <a:pt x="27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30"/>
                  <a:pt x="24" y="30"/>
                  <a:pt x="24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27"/>
                  <a:pt x="27" y="27"/>
                  <a:pt x="27" y="27"/>
                </a:cubicBezTo>
                <a:close/>
                <a:moveTo>
                  <a:pt x="35" y="24"/>
                </a:move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2" y="25"/>
                  <a:pt x="42" y="25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2"/>
                  <a:pt x="41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4" y="32"/>
                  <a:pt x="34" y="32"/>
                  <a:pt x="34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4"/>
                  <a:pt x="35" y="24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30"/>
                  <a:pt x="36" y="30"/>
                  <a:pt x="36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7"/>
                  <a:pt x="39" y="27"/>
                  <a:pt x="39" y="27"/>
                </a:cubicBezTo>
                <a:close/>
                <a:moveTo>
                  <a:pt x="10" y="37"/>
                </a:move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7" y="37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4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9" y="44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7"/>
                  <a:pt x="10" y="37"/>
                  <a:pt x="10" y="37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2"/>
                  <a:pt x="11" y="42"/>
                  <a:pt x="11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27" y="39"/>
                </a:moveTo>
                <a:cubicBezTo>
                  <a:pt x="27" y="39"/>
                  <a:pt x="27" y="39"/>
                  <a:pt x="27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42"/>
                  <a:pt x="24" y="42"/>
                  <a:pt x="24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39"/>
                  <a:pt x="27" y="39"/>
                  <a:pt x="27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5" name="Freeform 112"/>
          <p:cNvSpPr>
            <a:spLocks noEditPoints="1"/>
          </p:cNvSpPr>
          <p:nvPr/>
        </p:nvSpPr>
        <p:spPr>
          <a:xfrm>
            <a:off x="2930525" y="1819275"/>
            <a:ext cx="171450" cy="127000"/>
          </a:xfrm>
          <a:custGeom>
            <a:avLst/>
            <a:gdLst/>
            <a:ahLst/>
            <a:cxnLst>
              <a:cxn ang="0">
                <a:pos x="76200" y="41275"/>
              </a:cxn>
              <a:cxn ang="0">
                <a:pos x="79375" y="44450"/>
              </a:cxn>
              <a:cxn ang="0">
                <a:pos x="85725" y="47625"/>
              </a:cxn>
              <a:cxn ang="0">
                <a:pos x="95250" y="34925"/>
              </a:cxn>
              <a:cxn ang="0">
                <a:pos x="142875" y="6350"/>
              </a:cxn>
              <a:cxn ang="0">
                <a:pos x="149225" y="38100"/>
              </a:cxn>
              <a:cxn ang="0">
                <a:pos x="142875" y="41275"/>
              </a:cxn>
              <a:cxn ang="0">
                <a:pos x="165100" y="66675"/>
              </a:cxn>
              <a:cxn ang="0">
                <a:pos x="165100" y="101600"/>
              </a:cxn>
              <a:cxn ang="0">
                <a:pos x="139700" y="123825"/>
              </a:cxn>
              <a:cxn ang="0">
                <a:pos x="123825" y="127000"/>
              </a:cxn>
              <a:cxn ang="0">
                <a:pos x="107950" y="123825"/>
              </a:cxn>
              <a:cxn ang="0">
                <a:pos x="88900" y="114300"/>
              </a:cxn>
              <a:cxn ang="0">
                <a:pos x="57150" y="127000"/>
              </a:cxn>
              <a:cxn ang="0">
                <a:pos x="25400" y="114300"/>
              </a:cxn>
              <a:cxn ang="0">
                <a:pos x="22225" y="114300"/>
              </a:cxn>
              <a:cxn ang="0">
                <a:pos x="22225" y="114300"/>
              </a:cxn>
              <a:cxn ang="0">
                <a:pos x="28575" y="34925"/>
              </a:cxn>
              <a:cxn ang="0">
                <a:pos x="73025" y="6350"/>
              </a:cxn>
              <a:cxn ang="0">
                <a:pos x="82550" y="38100"/>
              </a:cxn>
              <a:cxn ang="0">
                <a:pos x="76200" y="41275"/>
              </a:cxn>
              <a:cxn ang="0">
                <a:pos x="82550" y="60325"/>
              </a:cxn>
              <a:cxn ang="0">
                <a:pos x="82550" y="60325"/>
              </a:cxn>
              <a:cxn ang="0">
                <a:pos x="79375" y="60325"/>
              </a:cxn>
              <a:cxn ang="0">
                <a:pos x="73025" y="53975"/>
              </a:cxn>
              <a:cxn ang="0">
                <a:pos x="66675" y="50800"/>
              </a:cxn>
              <a:cxn ang="0">
                <a:pos x="63500" y="47625"/>
              </a:cxn>
              <a:cxn ang="0">
                <a:pos x="63500" y="47625"/>
              </a:cxn>
              <a:cxn ang="0">
                <a:pos x="60325" y="41275"/>
              </a:cxn>
              <a:cxn ang="0">
                <a:pos x="63500" y="34925"/>
              </a:cxn>
              <a:cxn ang="0">
                <a:pos x="66675" y="31750"/>
              </a:cxn>
              <a:cxn ang="0">
                <a:pos x="66675" y="31750"/>
              </a:cxn>
              <a:cxn ang="0">
                <a:pos x="79375" y="28575"/>
              </a:cxn>
              <a:cxn ang="0">
                <a:pos x="76200" y="19050"/>
              </a:cxn>
              <a:cxn ang="0">
                <a:pos x="38100" y="41275"/>
              </a:cxn>
              <a:cxn ang="0">
                <a:pos x="31750" y="104775"/>
              </a:cxn>
              <a:cxn ang="0">
                <a:pos x="31750" y="104775"/>
              </a:cxn>
              <a:cxn ang="0">
                <a:pos x="57150" y="117475"/>
              </a:cxn>
              <a:cxn ang="0">
                <a:pos x="82550" y="101600"/>
              </a:cxn>
              <a:cxn ang="0">
                <a:pos x="82550" y="60325"/>
              </a:cxn>
              <a:cxn ang="0">
                <a:pos x="142875" y="53975"/>
              </a:cxn>
              <a:cxn ang="0">
                <a:pos x="142875" y="53975"/>
              </a:cxn>
              <a:cxn ang="0">
                <a:pos x="130175" y="47625"/>
              </a:cxn>
              <a:cxn ang="0">
                <a:pos x="130175" y="47625"/>
              </a:cxn>
              <a:cxn ang="0">
                <a:pos x="130175" y="34925"/>
              </a:cxn>
              <a:cxn ang="0">
                <a:pos x="136525" y="31750"/>
              </a:cxn>
              <a:cxn ang="0">
                <a:pos x="136525" y="31750"/>
              </a:cxn>
              <a:cxn ang="0">
                <a:pos x="146050" y="28575"/>
              </a:cxn>
              <a:cxn ang="0">
                <a:pos x="146050" y="19050"/>
              </a:cxn>
              <a:cxn ang="0">
                <a:pos x="104775" y="41275"/>
              </a:cxn>
              <a:cxn ang="0">
                <a:pos x="101600" y="104775"/>
              </a:cxn>
              <a:cxn ang="0">
                <a:pos x="101600" y="104775"/>
              </a:cxn>
              <a:cxn ang="0">
                <a:pos x="111125" y="114300"/>
              </a:cxn>
              <a:cxn ang="0">
                <a:pos x="123825" y="117475"/>
              </a:cxn>
              <a:cxn ang="0">
                <a:pos x="136525" y="114300"/>
              </a:cxn>
              <a:cxn ang="0">
                <a:pos x="155575" y="95250"/>
              </a:cxn>
              <a:cxn ang="0">
                <a:pos x="142875" y="53975"/>
              </a:cxn>
            </a:cxnLst>
            <a:pathLst>
              <a:path w="54" h="40">
                <a:moveTo>
                  <a:pt x="24" y="13"/>
                </a:moveTo>
                <a:cubicBezTo>
                  <a:pt x="24" y="13"/>
                  <a:pt x="25" y="14"/>
                  <a:pt x="25" y="14"/>
                </a:cubicBezTo>
                <a:cubicBezTo>
                  <a:pt x="26" y="14"/>
                  <a:pt x="27" y="15"/>
                  <a:pt x="27" y="15"/>
                </a:cubicBezTo>
                <a:cubicBezTo>
                  <a:pt x="28" y="14"/>
                  <a:pt x="29" y="12"/>
                  <a:pt x="30" y="11"/>
                </a:cubicBezTo>
                <a:cubicBezTo>
                  <a:pt x="34" y="6"/>
                  <a:pt x="39" y="3"/>
                  <a:pt x="45" y="2"/>
                </a:cubicBezTo>
                <a:cubicBezTo>
                  <a:pt x="51" y="0"/>
                  <a:pt x="54" y="10"/>
                  <a:pt x="47" y="12"/>
                </a:cubicBezTo>
                <a:cubicBezTo>
                  <a:pt x="47" y="12"/>
                  <a:pt x="46" y="13"/>
                  <a:pt x="45" y="13"/>
                </a:cubicBezTo>
                <a:cubicBezTo>
                  <a:pt x="48" y="15"/>
                  <a:pt x="51" y="17"/>
                  <a:pt x="52" y="21"/>
                </a:cubicBezTo>
                <a:cubicBezTo>
                  <a:pt x="54" y="24"/>
                  <a:pt x="54" y="28"/>
                  <a:pt x="52" y="32"/>
                </a:cubicBezTo>
                <a:cubicBezTo>
                  <a:pt x="51" y="35"/>
                  <a:pt x="48" y="38"/>
                  <a:pt x="44" y="39"/>
                </a:cubicBezTo>
                <a:cubicBezTo>
                  <a:pt x="43" y="40"/>
                  <a:pt x="41" y="40"/>
                  <a:pt x="39" y="40"/>
                </a:cubicBezTo>
                <a:cubicBezTo>
                  <a:pt x="37" y="40"/>
                  <a:pt x="35" y="40"/>
                  <a:pt x="34" y="39"/>
                </a:cubicBezTo>
                <a:cubicBezTo>
                  <a:pt x="32" y="38"/>
                  <a:pt x="30" y="37"/>
                  <a:pt x="28" y="36"/>
                </a:cubicBezTo>
                <a:cubicBezTo>
                  <a:pt x="26" y="39"/>
                  <a:pt x="22" y="40"/>
                  <a:pt x="18" y="40"/>
                </a:cubicBezTo>
                <a:cubicBezTo>
                  <a:pt x="14" y="40"/>
                  <a:pt x="10" y="39"/>
                  <a:pt x="8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0" y="29"/>
                  <a:pt x="3" y="18"/>
                  <a:pt x="9" y="11"/>
                </a:cubicBezTo>
                <a:cubicBezTo>
                  <a:pt x="13" y="6"/>
                  <a:pt x="18" y="3"/>
                  <a:pt x="23" y="2"/>
                </a:cubicBezTo>
                <a:cubicBezTo>
                  <a:pt x="30" y="0"/>
                  <a:pt x="33" y="10"/>
                  <a:pt x="26" y="12"/>
                </a:cubicBezTo>
                <a:cubicBezTo>
                  <a:pt x="26" y="12"/>
                  <a:pt x="25" y="13"/>
                  <a:pt x="24" y="13"/>
                </a:cubicBezTo>
                <a:close/>
                <a:moveTo>
                  <a:pt x="26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5" y="19"/>
                  <a:pt x="25" y="19"/>
                </a:cubicBezTo>
                <a:cubicBezTo>
                  <a:pt x="25" y="18"/>
                  <a:pt x="24" y="18"/>
                  <a:pt x="23" y="17"/>
                </a:cubicBezTo>
                <a:cubicBezTo>
                  <a:pt x="23" y="17"/>
                  <a:pt x="22" y="16"/>
                  <a:pt x="21" y="16"/>
                </a:cubicBezTo>
                <a:cubicBezTo>
                  <a:pt x="21" y="16"/>
                  <a:pt x="20" y="16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4"/>
                  <a:pt x="19" y="14"/>
                  <a:pt x="19" y="13"/>
                </a:cubicBezTo>
                <a:cubicBezTo>
                  <a:pt x="19" y="12"/>
                  <a:pt x="19" y="12"/>
                  <a:pt x="20" y="11"/>
                </a:cubicBezTo>
                <a:cubicBezTo>
                  <a:pt x="20" y="11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10"/>
                  <a:pt x="24" y="9"/>
                  <a:pt x="25" y="9"/>
                </a:cubicBezTo>
                <a:cubicBezTo>
                  <a:pt x="27" y="8"/>
                  <a:pt x="26" y="5"/>
                  <a:pt x="24" y="6"/>
                </a:cubicBezTo>
                <a:cubicBezTo>
                  <a:pt x="19" y="7"/>
                  <a:pt x="15" y="10"/>
                  <a:pt x="12" y="13"/>
                </a:cubicBezTo>
                <a:cubicBezTo>
                  <a:pt x="8" y="18"/>
                  <a:pt x="5" y="28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2" y="35"/>
                  <a:pt x="15" y="37"/>
                  <a:pt x="18" y="37"/>
                </a:cubicBezTo>
                <a:cubicBezTo>
                  <a:pt x="21" y="37"/>
                  <a:pt x="24" y="35"/>
                  <a:pt x="26" y="32"/>
                </a:cubicBezTo>
                <a:cubicBezTo>
                  <a:pt x="24" y="28"/>
                  <a:pt x="24" y="24"/>
                  <a:pt x="26" y="19"/>
                </a:cubicBezTo>
                <a:close/>
                <a:moveTo>
                  <a:pt x="45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4" y="16"/>
                  <a:pt x="42" y="16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0" y="14"/>
                  <a:pt x="40" y="12"/>
                  <a:pt x="41" y="11"/>
                </a:cubicBezTo>
                <a:cubicBezTo>
                  <a:pt x="42" y="11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0"/>
                  <a:pt x="45" y="9"/>
                  <a:pt x="46" y="9"/>
                </a:cubicBezTo>
                <a:cubicBezTo>
                  <a:pt x="48" y="8"/>
                  <a:pt x="47" y="5"/>
                  <a:pt x="46" y="6"/>
                </a:cubicBezTo>
                <a:cubicBezTo>
                  <a:pt x="41" y="7"/>
                  <a:pt x="36" y="10"/>
                  <a:pt x="33" y="13"/>
                </a:cubicBezTo>
                <a:cubicBezTo>
                  <a:pt x="29" y="18"/>
                  <a:pt x="26" y="28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4"/>
                  <a:pt x="34" y="35"/>
                  <a:pt x="35" y="36"/>
                </a:cubicBezTo>
                <a:cubicBezTo>
                  <a:pt x="36" y="36"/>
                  <a:pt x="38" y="37"/>
                  <a:pt x="39" y="37"/>
                </a:cubicBezTo>
                <a:cubicBezTo>
                  <a:pt x="40" y="37"/>
                  <a:pt x="42" y="36"/>
                  <a:pt x="43" y="36"/>
                </a:cubicBezTo>
                <a:cubicBezTo>
                  <a:pt x="46" y="35"/>
                  <a:pt x="48" y="33"/>
                  <a:pt x="49" y="30"/>
                </a:cubicBezTo>
                <a:cubicBezTo>
                  <a:pt x="51" y="25"/>
                  <a:pt x="49" y="20"/>
                  <a:pt x="45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6" name="Freeform 113"/>
          <p:cNvSpPr>
            <a:spLocks noEditPoints="1"/>
          </p:cNvSpPr>
          <p:nvPr/>
        </p:nvSpPr>
        <p:spPr>
          <a:xfrm>
            <a:off x="3505200" y="2151063"/>
            <a:ext cx="163513" cy="101600"/>
          </a:xfrm>
          <a:custGeom>
            <a:avLst/>
            <a:gdLst/>
            <a:ahLst/>
            <a:cxnLst>
              <a:cxn ang="0">
                <a:pos x="80153" y="0"/>
              </a:cxn>
              <a:cxn ang="0">
                <a:pos x="160307" y="47625"/>
              </a:cxn>
              <a:cxn ang="0">
                <a:pos x="160307" y="53975"/>
              </a:cxn>
              <a:cxn ang="0">
                <a:pos x="160307" y="53975"/>
              </a:cxn>
              <a:cxn ang="0">
                <a:pos x="80153" y="101600"/>
              </a:cxn>
              <a:cxn ang="0">
                <a:pos x="3206" y="53975"/>
              </a:cxn>
              <a:cxn ang="0">
                <a:pos x="3206" y="47625"/>
              </a:cxn>
              <a:cxn ang="0">
                <a:pos x="80153" y="0"/>
              </a:cxn>
              <a:cxn ang="0">
                <a:pos x="80153" y="12700"/>
              </a:cxn>
              <a:cxn ang="0">
                <a:pos x="80153" y="12700"/>
              </a:cxn>
              <a:cxn ang="0">
                <a:pos x="118627" y="50800"/>
              </a:cxn>
              <a:cxn ang="0">
                <a:pos x="80153" y="85725"/>
              </a:cxn>
              <a:cxn ang="0">
                <a:pos x="44886" y="50800"/>
              </a:cxn>
              <a:cxn ang="0">
                <a:pos x="80153" y="12700"/>
              </a:cxn>
              <a:cxn ang="0">
                <a:pos x="80153" y="25400"/>
              </a:cxn>
              <a:cxn ang="0">
                <a:pos x="80153" y="25400"/>
              </a:cxn>
              <a:cxn ang="0">
                <a:pos x="57710" y="50800"/>
              </a:cxn>
              <a:cxn ang="0">
                <a:pos x="80153" y="73025"/>
              </a:cxn>
              <a:cxn ang="0">
                <a:pos x="105803" y="50800"/>
              </a:cxn>
              <a:cxn ang="0">
                <a:pos x="80153" y="25400"/>
              </a:cxn>
              <a:cxn ang="0">
                <a:pos x="92978" y="50800"/>
              </a:cxn>
              <a:cxn ang="0">
                <a:pos x="92978" y="50800"/>
              </a:cxn>
              <a:cxn ang="0">
                <a:pos x="96184" y="47625"/>
              </a:cxn>
              <a:cxn ang="0">
                <a:pos x="99390" y="50800"/>
              </a:cxn>
              <a:cxn ang="0">
                <a:pos x="80153" y="69850"/>
              </a:cxn>
              <a:cxn ang="0">
                <a:pos x="76947" y="66675"/>
              </a:cxn>
              <a:cxn ang="0">
                <a:pos x="80153" y="60325"/>
              </a:cxn>
              <a:cxn ang="0">
                <a:pos x="92978" y="53975"/>
              </a:cxn>
              <a:cxn ang="0">
                <a:pos x="92978" y="53975"/>
              </a:cxn>
              <a:cxn ang="0">
                <a:pos x="92978" y="50800"/>
              </a:cxn>
              <a:cxn ang="0">
                <a:pos x="70535" y="44450"/>
              </a:cxn>
              <a:cxn ang="0">
                <a:pos x="70535" y="44450"/>
              </a:cxn>
              <a:cxn ang="0">
                <a:pos x="67329" y="47625"/>
              </a:cxn>
              <a:cxn ang="0">
                <a:pos x="64123" y="44450"/>
              </a:cxn>
              <a:cxn ang="0">
                <a:pos x="73741" y="31750"/>
              </a:cxn>
              <a:cxn ang="0">
                <a:pos x="80153" y="34925"/>
              </a:cxn>
              <a:cxn ang="0">
                <a:pos x="76947" y="41275"/>
              </a:cxn>
              <a:cxn ang="0">
                <a:pos x="70535" y="44450"/>
              </a:cxn>
              <a:cxn ang="0">
                <a:pos x="80153" y="12700"/>
              </a:cxn>
              <a:cxn ang="0">
                <a:pos x="80153" y="12700"/>
              </a:cxn>
              <a:cxn ang="0">
                <a:pos x="12825" y="50800"/>
              </a:cxn>
              <a:cxn ang="0">
                <a:pos x="80153" y="88900"/>
              </a:cxn>
              <a:cxn ang="0">
                <a:pos x="147482" y="50800"/>
              </a:cxn>
              <a:cxn ang="0">
                <a:pos x="80153" y="12700"/>
              </a:cxn>
            </a:cxnLst>
            <a:pathLst>
              <a:path w="51" h="32">
                <a:moveTo>
                  <a:pt x="25" y="0"/>
                </a:moveTo>
                <a:cubicBezTo>
                  <a:pt x="36" y="0"/>
                  <a:pt x="45" y="6"/>
                  <a:pt x="50" y="15"/>
                </a:cubicBezTo>
                <a:cubicBezTo>
                  <a:pt x="51" y="15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45" y="26"/>
                  <a:pt x="36" y="32"/>
                  <a:pt x="25" y="32"/>
                </a:cubicBezTo>
                <a:cubicBezTo>
                  <a:pt x="15" y="32"/>
                  <a:pt x="5" y="26"/>
                  <a:pt x="1" y="17"/>
                </a:cubicBezTo>
                <a:cubicBezTo>
                  <a:pt x="0" y="16"/>
                  <a:pt x="0" y="15"/>
                  <a:pt x="1" y="15"/>
                </a:cubicBezTo>
                <a:cubicBezTo>
                  <a:pt x="5" y="6"/>
                  <a:pt x="15" y="0"/>
                  <a:pt x="25" y="0"/>
                </a:cubicBezTo>
                <a:close/>
                <a:moveTo>
                  <a:pt x="25" y="4"/>
                </a:moveTo>
                <a:cubicBezTo>
                  <a:pt x="25" y="4"/>
                  <a:pt x="25" y="4"/>
                  <a:pt x="25" y="4"/>
                </a:cubicBezTo>
                <a:cubicBezTo>
                  <a:pt x="32" y="4"/>
                  <a:pt x="37" y="10"/>
                  <a:pt x="37" y="16"/>
                </a:cubicBezTo>
                <a:cubicBezTo>
                  <a:pt x="37" y="22"/>
                  <a:pt x="32" y="27"/>
                  <a:pt x="25" y="27"/>
                </a:cubicBezTo>
                <a:cubicBezTo>
                  <a:pt x="19" y="27"/>
                  <a:pt x="14" y="22"/>
                  <a:pt x="14" y="16"/>
                </a:cubicBezTo>
                <a:cubicBezTo>
                  <a:pt x="14" y="10"/>
                  <a:pt x="19" y="4"/>
                  <a:pt x="25" y="4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1" y="8"/>
                  <a:pt x="18" y="12"/>
                  <a:pt x="18" y="16"/>
                </a:cubicBezTo>
                <a:cubicBezTo>
                  <a:pt x="18" y="20"/>
                  <a:pt x="21" y="23"/>
                  <a:pt x="25" y="23"/>
                </a:cubicBezTo>
                <a:cubicBezTo>
                  <a:pt x="30" y="23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  <a:moveTo>
                  <a:pt x="29" y="16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30" y="15"/>
                </a:cubicBezTo>
                <a:cubicBezTo>
                  <a:pt x="31" y="15"/>
                  <a:pt x="31" y="15"/>
                  <a:pt x="31" y="16"/>
                </a:cubicBezTo>
                <a:cubicBezTo>
                  <a:pt x="31" y="19"/>
                  <a:pt x="29" y="22"/>
                  <a:pt x="25" y="22"/>
                </a:cubicBezTo>
                <a:cubicBezTo>
                  <a:pt x="25" y="22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7" y="19"/>
                  <a:pt x="28" y="18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6"/>
                  <a:pt x="29" y="16"/>
                  <a:pt x="29" y="16"/>
                </a:cubicBezTo>
                <a:close/>
                <a:moveTo>
                  <a:pt x="22" y="14"/>
                </a:move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1" y="15"/>
                  <a:pt x="21" y="15"/>
                </a:cubicBezTo>
                <a:cubicBezTo>
                  <a:pt x="20" y="15"/>
                  <a:pt x="20" y="14"/>
                  <a:pt x="20" y="14"/>
                </a:cubicBezTo>
                <a:cubicBezTo>
                  <a:pt x="21" y="12"/>
                  <a:pt x="22" y="11"/>
                  <a:pt x="23" y="10"/>
                </a:cubicBezTo>
                <a:cubicBezTo>
                  <a:pt x="24" y="10"/>
                  <a:pt x="24" y="10"/>
                  <a:pt x="25" y="11"/>
                </a:cubicBezTo>
                <a:cubicBezTo>
                  <a:pt x="25" y="12"/>
                  <a:pt x="25" y="12"/>
                  <a:pt x="24" y="13"/>
                </a:cubicBezTo>
                <a:cubicBezTo>
                  <a:pt x="23" y="13"/>
                  <a:pt x="22" y="14"/>
                  <a:pt x="22" y="14"/>
                </a:cubicBezTo>
                <a:close/>
                <a:moveTo>
                  <a:pt x="25" y="4"/>
                </a:moveTo>
                <a:cubicBezTo>
                  <a:pt x="25" y="4"/>
                  <a:pt x="25" y="4"/>
                  <a:pt x="25" y="4"/>
                </a:cubicBezTo>
                <a:cubicBezTo>
                  <a:pt x="17" y="4"/>
                  <a:pt x="9" y="8"/>
                  <a:pt x="4" y="16"/>
                </a:cubicBezTo>
                <a:cubicBezTo>
                  <a:pt x="9" y="23"/>
                  <a:pt x="17" y="28"/>
                  <a:pt x="25" y="28"/>
                </a:cubicBezTo>
                <a:cubicBezTo>
                  <a:pt x="34" y="28"/>
                  <a:pt x="42" y="23"/>
                  <a:pt x="46" y="16"/>
                </a:cubicBezTo>
                <a:cubicBezTo>
                  <a:pt x="42" y="8"/>
                  <a:pt x="34" y="4"/>
                  <a:pt x="25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7" name="Freeform 114"/>
          <p:cNvSpPr>
            <a:spLocks noEditPoints="1"/>
          </p:cNvSpPr>
          <p:nvPr/>
        </p:nvSpPr>
        <p:spPr>
          <a:xfrm>
            <a:off x="1011238" y="2439988"/>
            <a:ext cx="133350" cy="165100"/>
          </a:xfrm>
          <a:custGeom>
            <a:avLst/>
            <a:gdLst/>
            <a:ahLst/>
            <a:cxnLst>
              <a:cxn ang="0">
                <a:pos x="98425" y="149225"/>
              </a:cxn>
              <a:cxn ang="0">
                <a:pos x="101600" y="149225"/>
              </a:cxn>
              <a:cxn ang="0">
                <a:pos x="117475" y="127000"/>
              </a:cxn>
              <a:cxn ang="0">
                <a:pos x="111125" y="85725"/>
              </a:cxn>
              <a:cxn ang="0">
                <a:pos x="98425" y="47625"/>
              </a:cxn>
              <a:cxn ang="0">
                <a:pos x="92075" y="73025"/>
              </a:cxn>
              <a:cxn ang="0">
                <a:pos x="76200" y="88900"/>
              </a:cxn>
              <a:cxn ang="0">
                <a:pos x="66675" y="88900"/>
              </a:cxn>
              <a:cxn ang="0">
                <a:pos x="57150" y="85725"/>
              </a:cxn>
              <a:cxn ang="0">
                <a:pos x="50800" y="60325"/>
              </a:cxn>
              <a:cxn ang="0">
                <a:pos x="44450" y="22225"/>
              </a:cxn>
              <a:cxn ang="0">
                <a:pos x="28575" y="79375"/>
              </a:cxn>
              <a:cxn ang="0">
                <a:pos x="19050" y="104775"/>
              </a:cxn>
              <a:cxn ang="0">
                <a:pos x="31750" y="149225"/>
              </a:cxn>
              <a:cxn ang="0">
                <a:pos x="34925" y="149225"/>
              </a:cxn>
              <a:cxn ang="0">
                <a:pos x="38100" y="127000"/>
              </a:cxn>
              <a:cxn ang="0">
                <a:pos x="50800" y="111125"/>
              </a:cxn>
              <a:cxn ang="0">
                <a:pos x="66675" y="104775"/>
              </a:cxn>
              <a:cxn ang="0">
                <a:pos x="73025" y="111125"/>
              </a:cxn>
              <a:cxn ang="0">
                <a:pos x="69850" y="117475"/>
              </a:cxn>
              <a:cxn ang="0">
                <a:pos x="66675" y="117475"/>
              </a:cxn>
              <a:cxn ang="0">
                <a:pos x="66675" y="123825"/>
              </a:cxn>
              <a:cxn ang="0">
                <a:pos x="79375" y="133350"/>
              </a:cxn>
              <a:cxn ang="0">
                <a:pos x="98425" y="149225"/>
              </a:cxn>
              <a:cxn ang="0">
                <a:pos x="107950" y="158750"/>
              </a:cxn>
              <a:cxn ang="0">
                <a:pos x="107950" y="158750"/>
              </a:cxn>
              <a:cxn ang="0">
                <a:pos x="92075" y="165100"/>
              </a:cxn>
              <a:cxn ang="0">
                <a:pos x="88900" y="165100"/>
              </a:cxn>
              <a:cxn ang="0">
                <a:pos x="85725" y="158750"/>
              </a:cxn>
              <a:cxn ang="0">
                <a:pos x="76200" y="146050"/>
              </a:cxn>
              <a:cxn ang="0">
                <a:pos x="53975" y="127000"/>
              </a:cxn>
              <a:cxn ang="0">
                <a:pos x="53975" y="123825"/>
              </a:cxn>
              <a:cxn ang="0">
                <a:pos x="50800" y="130175"/>
              </a:cxn>
              <a:cxn ang="0">
                <a:pos x="50800" y="155575"/>
              </a:cxn>
              <a:cxn ang="0">
                <a:pos x="50800" y="161925"/>
              </a:cxn>
              <a:cxn ang="0">
                <a:pos x="44450" y="165100"/>
              </a:cxn>
              <a:cxn ang="0">
                <a:pos x="25400" y="158750"/>
              </a:cxn>
              <a:cxn ang="0">
                <a:pos x="6350" y="101600"/>
              </a:cxn>
              <a:cxn ang="0">
                <a:pos x="15875" y="73025"/>
              </a:cxn>
              <a:cxn ang="0">
                <a:pos x="28575" y="9525"/>
              </a:cxn>
              <a:cxn ang="0">
                <a:pos x="28575" y="9525"/>
              </a:cxn>
              <a:cxn ang="0">
                <a:pos x="28575" y="3175"/>
              </a:cxn>
              <a:cxn ang="0">
                <a:pos x="38100" y="3175"/>
              </a:cxn>
              <a:cxn ang="0">
                <a:pos x="63500" y="63500"/>
              </a:cxn>
              <a:cxn ang="0">
                <a:pos x="63500" y="76200"/>
              </a:cxn>
              <a:cxn ang="0">
                <a:pos x="69850" y="76200"/>
              </a:cxn>
              <a:cxn ang="0">
                <a:pos x="73025" y="76200"/>
              </a:cxn>
              <a:cxn ang="0">
                <a:pos x="79375" y="69850"/>
              </a:cxn>
              <a:cxn ang="0">
                <a:pos x="104775" y="28575"/>
              </a:cxn>
              <a:cxn ang="0">
                <a:pos x="107950" y="25400"/>
              </a:cxn>
              <a:cxn ang="0">
                <a:pos x="111125" y="34925"/>
              </a:cxn>
              <a:cxn ang="0">
                <a:pos x="120650" y="79375"/>
              </a:cxn>
              <a:cxn ang="0">
                <a:pos x="130175" y="130175"/>
              </a:cxn>
              <a:cxn ang="0">
                <a:pos x="107950" y="158750"/>
              </a:cxn>
            </a:cxnLst>
            <a:pathLst>
              <a:path w="42" h="52">
                <a:moveTo>
                  <a:pt x="31" y="47"/>
                </a:moveTo>
                <a:cubicBezTo>
                  <a:pt x="31" y="47"/>
                  <a:pt x="32" y="47"/>
                  <a:pt x="32" y="47"/>
                </a:cubicBezTo>
                <a:cubicBezTo>
                  <a:pt x="35" y="45"/>
                  <a:pt x="36" y="43"/>
                  <a:pt x="37" y="40"/>
                </a:cubicBezTo>
                <a:cubicBezTo>
                  <a:pt x="38" y="35"/>
                  <a:pt x="37" y="30"/>
                  <a:pt x="35" y="27"/>
                </a:cubicBezTo>
                <a:cubicBezTo>
                  <a:pt x="32" y="23"/>
                  <a:pt x="31" y="19"/>
                  <a:pt x="31" y="15"/>
                </a:cubicBezTo>
                <a:cubicBezTo>
                  <a:pt x="29" y="17"/>
                  <a:pt x="29" y="20"/>
                  <a:pt x="29" y="23"/>
                </a:cubicBezTo>
                <a:cubicBezTo>
                  <a:pt x="28" y="26"/>
                  <a:pt x="26" y="28"/>
                  <a:pt x="24" y="28"/>
                </a:cubicBezTo>
                <a:cubicBezTo>
                  <a:pt x="23" y="28"/>
                  <a:pt x="22" y="28"/>
                  <a:pt x="21" y="28"/>
                </a:cubicBezTo>
                <a:cubicBezTo>
                  <a:pt x="20" y="28"/>
                  <a:pt x="19" y="27"/>
                  <a:pt x="18" y="27"/>
                </a:cubicBezTo>
                <a:cubicBezTo>
                  <a:pt x="16" y="25"/>
                  <a:pt x="15" y="22"/>
                  <a:pt x="16" y="19"/>
                </a:cubicBezTo>
                <a:cubicBezTo>
                  <a:pt x="17" y="15"/>
                  <a:pt x="17" y="11"/>
                  <a:pt x="14" y="7"/>
                </a:cubicBezTo>
                <a:cubicBezTo>
                  <a:pt x="14" y="14"/>
                  <a:pt x="12" y="20"/>
                  <a:pt x="9" y="25"/>
                </a:cubicBezTo>
                <a:cubicBezTo>
                  <a:pt x="7" y="28"/>
                  <a:pt x="6" y="30"/>
                  <a:pt x="6" y="33"/>
                </a:cubicBezTo>
                <a:cubicBezTo>
                  <a:pt x="5" y="38"/>
                  <a:pt x="6" y="44"/>
                  <a:pt x="10" y="47"/>
                </a:cubicBezTo>
                <a:cubicBezTo>
                  <a:pt x="10" y="47"/>
                  <a:pt x="11" y="47"/>
                  <a:pt x="11" y="47"/>
                </a:cubicBezTo>
                <a:cubicBezTo>
                  <a:pt x="11" y="45"/>
                  <a:pt x="11" y="42"/>
                  <a:pt x="12" y="40"/>
                </a:cubicBezTo>
                <a:cubicBezTo>
                  <a:pt x="13" y="38"/>
                  <a:pt x="14" y="36"/>
                  <a:pt x="16" y="35"/>
                </a:cubicBezTo>
                <a:cubicBezTo>
                  <a:pt x="17" y="34"/>
                  <a:pt x="19" y="33"/>
                  <a:pt x="21" y="33"/>
                </a:cubicBezTo>
                <a:cubicBezTo>
                  <a:pt x="22" y="33"/>
                  <a:pt x="23" y="34"/>
                  <a:pt x="23" y="35"/>
                </a:cubicBezTo>
                <a:cubicBezTo>
                  <a:pt x="23" y="36"/>
                  <a:pt x="22" y="36"/>
                  <a:pt x="22" y="37"/>
                </a:cubicBezTo>
                <a:cubicBezTo>
                  <a:pt x="22" y="37"/>
                  <a:pt x="21" y="37"/>
                  <a:pt x="21" y="37"/>
                </a:cubicBezTo>
                <a:cubicBezTo>
                  <a:pt x="21" y="38"/>
                  <a:pt x="21" y="39"/>
                  <a:pt x="21" y="39"/>
                </a:cubicBezTo>
                <a:cubicBezTo>
                  <a:pt x="21" y="42"/>
                  <a:pt x="23" y="42"/>
                  <a:pt x="25" y="42"/>
                </a:cubicBezTo>
                <a:cubicBezTo>
                  <a:pt x="28" y="43"/>
                  <a:pt x="31" y="44"/>
                  <a:pt x="31" y="47"/>
                </a:cubicBezTo>
                <a:close/>
                <a:moveTo>
                  <a:pt x="34" y="50"/>
                </a:moveTo>
                <a:cubicBezTo>
                  <a:pt x="34" y="50"/>
                  <a:pt x="34" y="50"/>
                  <a:pt x="34" y="50"/>
                </a:cubicBezTo>
                <a:cubicBezTo>
                  <a:pt x="33" y="51"/>
                  <a:pt x="31" y="51"/>
                  <a:pt x="29" y="52"/>
                </a:cubicBezTo>
                <a:cubicBezTo>
                  <a:pt x="29" y="52"/>
                  <a:pt x="29" y="52"/>
                  <a:pt x="28" y="52"/>
                </a:cubicBezTo>
                <a:cubicBezTo>
                  <a:pt x="27" y="52"/>
                  <a:pt x="27" y="51"/>
                  <a:pt x="27" y="50"/>
                </a:cubicBezTo>
                <a:cubicBezTo>
                  <a:pt x="27" y="47"/>
                  <a:pt x="26" y="47"/>
                  <a:pt x="24" y="46"/>
                </a:cubicBezTo>
                <a:cubicBezTo>
                  <a:pt x="20" y="46"/>
                  <a:pt x="17" y="44"/>
                  <a:pt x="17" y="40"/>
                </a:cubicBezTo>
                <a:cubicBezTo>
                  <a:pt x="17" y="40"/>
                  <a:pt x="17" y="39"/>
                  <a:pt x="17" y="39"/>
                </a:cubicBezTo>
                <a:cubicBezTo>
                  <a:pt x="16" y="40"/>
                  <a:pt x="16" y="41"/>
                  <a:pt x="16" y="41"/>
                </a:cubicBezTo>
                <a:cubicBezTo>
                  <a:pt x="15" y="44"/>
                  <a:pt x="14" y="47"/>
                  <a:pt x="16" y="49"/>
                </a:cubicBezTo>
                <a:cubicBezTo>
                  <a:pt x="16" y="49"/>
                  <a:pt x="16" y="50"/>
                  <a:pt x="16" y="51"/>
                </a:cubicBezTo>
                <a:cubicBezTo>
                  <a:pt x="16" y="52"/>
                  <a:pt x="15" y="52"/>
                  <a:pt x="14" y="52"/>
                </a:cubicBezTo>
                <a:cubicBezTo>
                  <a:pt x="12" y="52"/>
                  <a:pt x="10" y="51"/>
                  <a:pt x="8" y="50"/>
                </a:cubicBezTo>
                <a:cubicBezTo>
                  <a:pt x="2" y="46"/>
                  <a:pt x="0" y="39"/>
                  <a:pt x="2" y="32"/>
                </a:cubicBezTo>
                <a:cubicBezTo>
                  <a:pt x="2" y="29"/>
                  <a:pt x="4" y="26"/>
                  <a:pt x="5" y="23"/>
                </a:cubicBezTo>
                <a:cubicBezTo>
                  <a:pt x="10" y="16"/>
                  <a:pt x="11" y="11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10" y="0"/>
                  <a:pt x="11" y="0"/>
                  <a:pt x="12" y="1"/>
                </a:cubicBezTo>
                <a:cubicBezTo>
                  <a:pt x="19" y="6"/>
                  <a:pt x="22" y="12"/>
                  <a:pt x="20" y="20"/>
                </a:cubicBezTo>
                <a:cubicBezTo>
                  <a:pt x="19" y="22"/>
                  <a:pt x="20" y="23"/>
                  <a:pt x="20" y="24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4"/>
                  <a:pt x="23" y="24"/>
                  <a:pt x="23" y="24"/>
                </a:cubicBezTo>
                <a:cubicBezTo>
                  <a:pt x="24" y="24"/>
                  <a:pt x="25" y="24"/>
                  <a:pt x="25" y="22"/>
                </a:cubicBezTo>
                <a:cubicBezTo>
                  <a:pt x="26" y="16"/>
                  <a:pt x="27" y="12"/>
                  <a:pt x="33" y="9"/>
                </a:cubicBezTo>
                <a:cubicBezTo>
                  <a:pt x="33" y="8"/>
                  <a:pt x="33" y="8"/>
                  <a:pt x="34" y="8"/>
                </a:cubicBezTo>
                <a:cubicBezTo>
                  <a:pt x="35" y="9"/>
                  <a:pt x="36" y="10"/>
                  <a:pt x="35" y="11"/>
                </a:cubicBezTo>
                <a:cubicBezTo>
                  <a:pt x="35" y="15"/>
                  <a:pt x="35" y="20"/>
                  <a:pt x="38" y="25"/>
                </a:cubicBezTo>
                <a:cubicBezTo>
                  <a:pt x="41" y="29"/>
                  <a:pt x="42" y="35"/>
                  <a:pt x="41" y="41"/>
                </a:cubicBezTo>
                <a:cubicBezTo>
                  <a:pt x="40" y="45"/>
                  <a:pt x="37" y="48"/>
                  <a:pt x="34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8" name="Freeform 115"/>
          <p:cNvSpPr>
            <a:spLocks noEditPoints="1"/>
          </p:cNvSpPr>
          <p:nvPr/>
        </p:nvSpPr>
        <p:spPr>
          <a:xfrm>
            <a:off x="2940050" y="2446338"/>
            <a:ext cx="161925" cy="155575"/>
          </a:xfrm>
          <a:custGeom>
            <a:avLst/>
            <a:gdLst/>
            <a:ahLst/>
            <a:cxnLst>
              <a:cxn ang="0">
                <a:pos x="85725" y="6350"/>
              </a:cxn>
              <a:cxn ang="0">
                <a:pos x="101600" y="53975"/>
              </a:cxn>
              <a:cxn ang="0">
                <a:pos x="152400" y="53975"/>
              </a:cxn>
              <a:cxn ang="0">
                <a:pos x="158750" y="66675"/>
              </a:cxn>
              <a:cxn ang="0">
                <a:pos x="114300" y="95250"/>
              </a:cxn>
              <a:cxn ang="0">
                <a:pos x="130175" y="146050"/>
              </a:cxn>
              <a:cxn ang="0">
                <a:pos x="120650" y="152400"/>
              </a:cxn>
              <a:cxn ang="0">
                <a:pos x="79375" y="120650"/>
              </a:cxn>
              <a:cxn ang="0">
                <a:pos x="38100" y="152400"/>
              </a:cxn>
              <a:cxn ang="0">
                <a:pos x="28575" y="146050"/>
              </a:cxn>
              <a:cxn ang="0">
                <a:pos x="44450" y="95250"/>
              </a:cxn>
              <a:cxn ang="0">
                <a:pos x="3175" y="66675"/>
              </a:cxn>
              <a:cxn ang="0">
                <a:pos x="6350" y="53975"/>
              </a:cxn>
              <a:cxn ang="0">
                <a:pos x="57150" y="53975"/>
              </a:cxn>
              <a:cxn ang="0">
                <a:pos x="73025" y="6350"/>
              </a:cxn>
              <a:cxn ang="0">
                <a:pos x="85725" y="6350"/>
              </a:cxn>
              <a:cxn ang="0">
                <a:pos x="85725" y="6350"/>
              </a:cxn>
              <a:cxn ang="0">
                <a:pos x="92075" y="63500"/>
              </a:cxn>
              <a:cxn ang="0">
                <a:pos x="92075" y="63500"/>
              </a:cxn>
              <a:cxn ang="0">
                <a:pos x="79375" y="28575"/>
              </a:cxn>
              <a:cxn ang="0">
                <a:pos x="69850" y="63500"/>
              </a:cxn>
              <a:cxn ang="0">
                <a:pos x="63500" y="66675"/>
              </a:cxn>
              <a:cxn ang="0">
                <a:pos x="25400" y="66675"/>
              </a:cxn>
              <a:cxn ang="0">
                <a:pos x="57150" y="88900"/>
              </a:cxn>
              <a:cxn ang="0">
                <a:pos x="57150" y="95250"/>
              </a:cxn>
              <a:cxn ang="0">
                <a:pos x="47625" y="130175"/>
              </a:cxn>
              <a:cxn ang="0">
                <a:pos x="76200" y="107950"/>
              </a:cxn>
              <a:cxn ang="0">
                <a:pos x="82550" y="107950"/>
              </a:cxn>
              <a:cxn ang="0">
                <a:pos x="114300" y="130175"/>
              </a:cxn>
              <a:cxn ang="0">
                <a:pos x="101600" y="95250"/>
              </a:cxn>
              <a:cxn ang="0">
                <a:pos x="104775" y="88900"/>
              </a:cxn>
              <a:cxn ang="0">
                <a:pos x="136525" y="66675"/>
              </a:cxn>
              <a:cxn ang="0">
                <a:pos x="98425" y="66675"/>
              </a:cxn>
              <a:cxn ang="0">
                <a:pos x="92075" y="63500"/>
              </a:cxn>
            </a:cxnLst>
            <a:pathLst>
              <a:path w="51" h="49">
                <a:moveTo>
                  <a:pt x="27" y="2"/>
                </a:moveTo>
                <a:cubicBezTo>
                  <a:pt x="32" y="17"/>
                  <a:pt x="32" y="17"/>
                  <a:pt x="32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7"/>
                  <a:pt x="51" y="20"/>
                  <a:pt x="50" y="21"/>
                </a:cubicBezTo>
                <a:cubicBezTo>
                  <a:pt x="36" y="30"/>
                  <a:pt x="36" y="30"/>
                  <a:pt x="36" y="30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8"/>
                  <a:pt x="40" y="49"/>
                  <a:pt x="38" y="48"/>
                </a:cubicBezTo>
                <a:cubicBezTo>
                  <a:pt x="25" y="38"/>
                  <a:pt x="25" y="38"/>
                  <a:pt x="25" y="38"/>
                </a:cubicBezTo>
                <a:cubicBezTo>
                  <a:pt x="12" y="48"/>
                  <a:pt x="12" y="48"/>
                  <a:pt x="12" y="48"/>
                </a:cubicBezTo>
                <a:cubicBezTo>
                  <a:pt x="11" y="49"/>
                  <a:pt x="9" y="47"/>
                  <a:pt x="9" y="46"/>
                </a:cubicBezTo>
                <a:cubicBezTo>
                  <a:pt x="14" y="30"/>
                  <a:pt x="14" y="30"/>
                  <a:pt x="14" y="30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0"/>
                  <a:pt x="0" y="17"/>
                  <a:pt x="2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0"/>
                  <a:pt x="27" y="0"/>
                  <a:pt x="27" y="2"/>
                </a:cubicBezTo>
                <a:cubicBezTo>
                  <a:pt x="27" y="2"/>
                  <a:pt x="27" y="2"/>
                  <a:pt x="27" y="2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5" y="9"/>
                  <a:pt x="25" y="9"/>
                  <a:pt x="25" y="9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1" y="21"/>
                  <a:pt x="2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9"/>
                  <a:pt x="18" y="30"/>
                </a:cubicBezTo>
                <a:cubicBezTo>
                  <a:pt x="15" y="41"/>
                  <a:pt x="15" y="41"/>
                  <a:pt x="15" y="41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6" y="34"/>
                  <a:pt x="26" y="34"/>
                </a:cubicBezTo>
                <a:cubicBezTo>
                  <a:pt x="36" y="41"/>
                  <a:pt x="36" y="41"/>
                  <a:pt x="36" y="41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2" y="28"/>
                  <a:pt x="33" y="28"/>
                </a:cubicBezTo>
                <a:cubicBezTo>
                  <a:pt x="43" y="21"/>
                  <a:pt x="43" y="21"/>
                  <a:pt x="43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21"/>
                  <a:pt x="29" y="21"/>
                  <a:pt x="29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59" name="Freeform 116"/>
          <p:cNvSpPr>
            <a:spLocks noEditPoints="1"/>
          </p:cNvSpPr>
          <p:nvPr/>
        </p:nvSpPr>
        <p:spPr>
          <a:xfrm>
            <a:off x="4948238" y="1806575"/>
            <a:ext cx="139700" cy="158750"/>
          </a:xfrm>
          <a:custGeom>
            <a:avLst/>
            <a:gdLst/>
            <a:ahLst/>
            <a:cxnLst>
              <a:cxn ang="0">
                <a:pos x="15875" y="0"/>
              </a:cxn>
              <a:cxn ang="0">
                <a:pos x="88900" y="0"/>
              </a:cxn>
              <a:cxn ang="0">
                <a:pos x="92075" y="3175"/>
              </a:cxn>
              <a:cxn ang="0">
                <a:pos x="136525" y="44450"/>
              </a:cxn>
              <a:cxn ang="0">
                <a:pos x="139700" y="50800"/>
              </a:cxn>
              <a:cxn ang="0">
                <a:pos x="139700" y="50800"/>
              </a:cxn>
              <a:cxn ang="0">
                <a:pos x="139700" y="142875"/>
              </a:cxn>
              <a:cxn ang="0">
                <a:pos x="133350" y="155575"/>
              </a:cxn>
              <a:cxn ang="0">
                <a:pos x="133350" y="155575"/>
              </a:cxn>
              <a:cxn ang="0">
                <a:pos x="133350" y="155575"/>
              </a:cxn>
              <a:cxn ang="0">
                <a:pos x="123825" y="158750"/>
              </a:cxn>
              <a:cxn ang="0">
                <a:pos x="15875" y="158750"/>
              </a:cxn>
              <a:cxn ang="0">
                <a:pos x="3175" y="155575"/>
              </a:cxn>
              <a:cxn ang="0">
                <a:pos x="3175" y="155575"/>
              </a:cxn>
              <a:cxn ang="0">
                <a:pos x="0" y="142875"/>
              </a:cxn>
              <a:cxn ang="0">
                <a:pos x="0" y="15875"/>
              </a:cxn>
              <a:cxn ang="0">
                <a:pos x="3175" y="3175"/>
              </a:cxn>
              <a:cxn ang="0">
                <a:pos x="15875" y="0"/>
              </a:cxn>
              <a:cxn ang="0">
                <a:pos x="127000" y="53975"/>
              </a:cxn>
              <a:cxn ang="0">
                <a:pos x="127000" y="53975"/>
              </a:cxn>
              <a:cxn ang="0">
                <a:pos x="98425" y="53975"/>
              </a:cxn>
              <a:cxn ang="0">
                <a:pos x="88900" y="50800"/>
              </a:cxn>
              <a:cxn ang="0">
                <a:pos x="88900" y="50800"/>
              </a:cxn>
              <a:cxn ang="0">
                <a:pos x="85725" y="41275"/>
              </a:cxn>
              <a:cxn ang="0">
                <a:pos x="85725" y="12700"/>
              </a:cxn>
              <a:cxn ang="0">
                <a:pos x="15875" y="12700"/>
              </a:cxn>
              <a:cxn ang="0">
                <a:pos x="12700" y="12700"/>
              </a:cxn>
              <a:cxn ang="0">
                <a:pos x="12700" y="15875"/>
              </a:cxn>
              <a:cxn ang="0">
                <a:pos x="12700" y="142875"/>
              </a:cxn>
              <a:cxn ang="0">
                <a:pos x="12700" y="146050"/>
              </a:cxn>
              <a:cxn ang="0">
                <a:pos x="12700" y="146050"/>
              </a:cxn>
              <a:cxn ang="0">
                <a:pos x="15875" y="146050"/>
              </a:cxn>
              <a:cxn ang="0">
                <a:pos x="123825" y="146050"/>
              </a:cxn>
              <a:cxn ang="0">
                <a:pos x="127000" y="146050"/>
              </a:cxn>
              <a:cxn ang="0">
                <a:pos x="127000" y="146050"/>
              </a:cxn>
              <a:cxn ang="0">
                <a:pos x="127000" y="142875"/>
              </a:cxn>
              <a:cxn ang="0">
                <a:pos x="127000" y="53975"/>
              </a:cxn>
              <a:cxn ang="0">
                <a:pos x="120650" y="47625"/>
              </a:cxn>
              <a:cxn ang="0">
                <a:pos x="120650" y="47625"/>
              </a:cxn>
              <a:cxn ang="0">
                <a:pos x="92075" y="19050"/>
              </a:cxn>
              <a:cxn ang="0">
                <a:pos x="92075" y="41275"/>
              </a:cxn>
              <a:cxn ang="0">
                <a:pos x="95250" y="44450"/>
              </a:cxn>
              <a:cxn ang="0">
                <a:pos x="95250" y="44450"/>
              </a:cxn>
              <a:cxn ang="0">
                <a:pos x="98425" y="47625"/>
              </a:cxn>
              <a:cxn ang="0">
                <a:pos x="120650" y="47625"/>
              </a:cxn>
            </a:cxnLst>
            <a:pathLst>
              <a:path w="44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0"/>
                  <a:pt x="29" y="1"/>
                </a:cubicBezTo>
                <a:cubicBezTo>
                  <a:pt x="43" y="14"/>
                  <a:pt x="43" y="14"/>
                  <a:pt x="43" y="14"/>
                </a:cubicBezTo>
                <a:cubicBezTo>
                  <a:pt x="44" y="15"/>
                  <a:pt x="44" y="15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50"/>
                  <a:pt x="40" y="50"/>
                  <a:pt x="39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1"/>
                  <a:pt x="4" y="0"/>
                  <a:pt x="5" y="0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0" name="Freeform 117"/>
          <p:cNvSpPr>
            <a:spLocks noEditPoints="1"/>
          </p:cNvSpPr>
          <p:nvPr/>
        </p:nvSpPr>
        <p:spPr>
          <a:xfrm>
            <a:off x="8291513" y="2443163"/>
            <a:ext cx="138112" cy="158750"/>
          </a:xfrm>
          <a:custGeom>
            <a:avLst/>
            <a:gdLst/>
            <a:ahLst/>
            <a:cxnLst>
              <a:cxn ang="0">
                <a:pos x="54602" y="85725"/>
              </a:cxn>
              <a:cxn ang="0">
                <a:pos x="28907" y="88900"/>
              </a:cxn>
              <a:cxn ang="0">
                <a:pos x="48179" y="92075"/>
              </a:cxn>
              <a:cxn ang="0">
                <a:pos x="28907" y="123825"/>
              </a:cxn>
              <a:cxn ang="0">
                <a:pos x="54602" y="127000"/>
              </a:cxn>
              <a:cxn ang="0">
                <a:pos x="54602" y="120650"/>
              </a:cxn>
              <a:cxn ang="0">
                <a:pos x="57814" y="92075"/>
              </a:cxn>
              <a:cxn ang="0">
                <a:pos x="138112" y="47625"/>
              </a:cxn>
              <a:cxn ang="0">
                <a:pos x="93145" y="3175"/>
              </a:cxn>
              <a:cxn ang="0">
                <a:pos x="16060" y="0"/>
              </a:cxn>
              <a:cxn ang="0">
                <a:pos x="0" y="15875"/>
              </a:cxn>
              <a:cxn ang="0">
                <a:pos x="3212" y="155575"/>
              </a:cxn>
              <a:cxn ang="0">
                <a:pos x="3212" y="155575"/>
              </a:cxn>
              <a:cxn ang="0">
                <a:pos x="122052" y="158750"/>
              </a:cxn>
              <a:cxn ang="0">
                <a:pos x="134900" y="155575"/>
              </a:cxn>
              <a:cxn ang="0">
                <a:pos x="138112" y="50800"/>
              </a:cxn>
              <a:cxn ang="0">
                <a:pos x="93145" y="19050"/>
              </a:cxn>
              <a:cxn ang="0">
                <a:pos x="122052" y="47625"/>
              </a:cxn>
              <a:cxn ang="0">
                <a:pos x="93145" y="44450"/>
              </a:cxn>
              <a:cxn ang="0">
                <a:pos x="93145" y="41275"/>
              </a:cxn>
              <a:cxn ang="0">
                <a:pos x="128476" y="142875"/>
              </a:cxn>
              <a:cxn ang="0">
                <a:pos x="125264" y="146050"/>
              </a:cxn>
              <a:cxn ang="0">
                <a:pos x="122052" y="146050"/>
              </a:cxn>
              <a:cxn ang="0">
                <a:pos x="12848" y="146050"/>
              </a:cxn>
              <a:cxn ang="0">
                <a:pos x="9636" y="15875"/>
              </a:cxn>
              <a:cxn ang="0">
                <a:pos x="16060" y="12700"/>
              </a:cxn>
              <a:cxn ang="0">
                <a:pos x="83510" y="41275"/>
              </a:cxn>
              <a:cxn ang="0">
                <a:pos x="89933" y="50800"/>
              </a:cxn>
              <a:cxn ang="0">
                <a:pos x="128476" y="53975"/>
              </a:cxn>
              <a:cxn ang="0">
                <a:pos x="44967" y="34925"/>
              </a:cxn>
              <a:cxn ang="0">
                <a:pos x="38543" y="34925"/>
              </a:cxn>
              <a:cxn ang="0">
                <a:pos x="28907" y="73025"/>
              </a:cxn>
              <a:cxn ang="0">
                <a:pos x="38543" y="66675"/>
              </a:cxn>
              <a:cxn ang="0">
                <a:pos x="51391" y="73025"/>
              </a:cxn>
              <a:cxn ang="0">
                <a:pos x="57814" y="69850"/>
              </a:cxn>
              <a:cxn ang="0">
                <a:pos x="44967" y="34925"/>
              </a:cxn>
              <a:cxn ang="0">
                <a:pos x="38543" y="57150"/>
              </a:cxn>
              <a:cxn ang="0">
                <a:pos x="48179" y="57150"/>
              </a:cxn>
              <a:cxn ang="0">
                <a:pos x="96357" y="69850"/>
              </a:cxn>
              <a:cxn ang="0">
                <a:pos x="93145" y="66675"/>
              </a:cxn>
              <a:cxn ang="0">
                <a:pos x="89933" y="92075"/>
              </a:cxn>
              <a:cxn ang="0">
                <a:pos x="73874" y="85725"/>
              </a:cxn>
              <a:cxn ang="0">
                <a:pos x="89933" y="104775"/>
              </a:cxn>
              <a:cxn ang="0">
                <a:pos x="96357" y="104775"/>
              </a:cxn>
              <a:cxn ang="0">
                <a:pos x="109205" y="88900"/>
              </a:cxn>
              <a:cxn ang="0">
                <a:pos x="102781" y="85725"/>
              </a:cxn>
              <a:cxn ang="0">
                <a:pos x="96357" y="69850"/>
              </a:cxn>
            </a:cxnLst>
            <a:pathLst>
              <a:path w="43" h="50">
                <a:moveTo>
                  <a:pt x="18" y="28"/>
                </a:moveTo>
                <a:cubicBezTo>
                  <a:pt x="18" y="28"/>
                  <a:pt x="17" y="27"/>
                  <a:pt x="17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8"/>
                  <a:pt x="9" y="28"/>
                </a:cubicBezTo>
                <a:cubicBezTo>
                  <a:pt x="9" y="29"/>
                  <a:pt x="10" y="29"/>
                  <a:pt x="10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40"/>
                  <a:pt x="10" y="40"/>
                  <a:pt x="10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0"/>
                  <a:pt x="18" y="40"/>
                  <a:pt x="18" y="39"/>
                </a:cubicBezTo>
                <a:cubicBezTo>
                  <a:pt x="18" y="38"/>
                  <a:pt x="17" y="38"/>
                  <a:pt x="17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8"/>
                </a:cubicBezTo>
                <a:close/>
                <a:moveTo>
                  <a:pt x="43" y="15"/>
                </a:moveTo>
                <a:cubicBezTo>
                  <a:pt x="43" y="15"/>
                  <a:pt x="43" y="15"/>
                  <a:pt x="43" y="1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0" y="48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50"/>
                  <a:pt x="3" y="50"/>
                  <a:pt x="5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0"/>
                  <a:pt x="41" y="50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48"/>
                  <a:pt x="43" y="47"/>
                  <a:pt x="43" y="45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5"/>
                  <a:pt x="43" y="15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8" y="15"/>
                  <a:pt x="38" y="15"/>
                  <a:pt x="38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5"/>
                  <a:pt x="30" y="15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3" y="46"/>
                  <a:pt x="3" y="4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4"/>
                  <a:pt x="27" y="15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30" y="17"/>
                  <a:pt x="31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14" y="11"/>
                </a:move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1"/>
                  <a:pt x="12" y="11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9" y="23"/>
                  <a:pt x="9" y="23"/>
                </a:cubicBezTo>
                <a:cubicBezTo>
                  <a:pt x="10" y="24"/>
                  <a:pt x="11" y="23"/>
                  <a:pt x="11" y="23"/>
                </a:cubicBezTo>
                <a:cubicBezTo>
                  <a:pt x="12" y="21"/>
                  <a:pt x="12" y="21"/>
                  <a:pt x="12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7" y="24"/>
                  <a:pt x="18" y="23"/>
                </a:cubicBezTo>
                <a:cubicBezTo>
                  <a:pt x="18" y="23"/>
                  <a:pt x="19" y="23"/>
                  <a:pt x="18" y="22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4" y="11"/>
                  <a:pt x="14" y="11"/>
                </a:cubicBezTo>
                <a:close/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4" y="15"/>
                  <a:pt x="14" y="15"/>
                  <a:pt x="14" y="15"/>
                </a:cubicBezTo>
                <a:cubicBezTo>
                  <a:pt x="15" y="18"/>
                  <a:pt x="15" y="18"/>
                  <a:pt x="15" y="18"/>
                </a:cubicBezTo>
                <a:cubicBezTo>
                  <a:pt x="12" y="18"/>
                  <a:pt x="12" y="18"/>
                  <a:pt x="12" y="18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30" y="21"/>
                  <a:pt x="29" y="21"/>
                  <a:pt x="29" y="21"/>
                </a:cubicBezTo>
                <a:cubicBezTo>
                  <a:pt x="28" y="21"/>
                  <a:pt x="28" y="21"/>
                  <a:pt x="28" y="22"/>
                </a:cubicBezTo>
                <a:cubicBezTo>
                  <a:pt x="28" y="29"/>
                  <a:pt x="28" y="29"/>
                  <a:pt x="28" y="29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4" y="26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9" y="33"/>
                </a:cubicBezTo>
                <a:cubicBezTo>
                  <a:pt x="29" y="33"/>
                  <a:pt x="29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7"/>
                  <a:pt x="34" y="27"/>
                </a:cubicBezTo>
                <a:cubicBezTo>
                  <a:pt x="34" y="26"/>
                  <a:pt x="33" y="26"/>
                  <a:pt x="32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2"/>
                  <a:pt x="30" y="22"/>
                  <a:pt x="30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1" name="Freeform 118"/>
          <p:cNvSpPr>
            <a:spLocks noEditPoints="1"/>
          </p:cNvSpPr>
          <p:nvPr/>
        </p:nvSpPr>
        <p:spPr>
          <a:xfrm>
            <a:off x="8569325" y="2443163"/>
            <a:ext cx="139700" cy="158750"/>
          </a:xfrm>
          <a:custGeom>
            <a:avLst/>
            <a:gdLst/>
            <a:ahLst/>
            <a:cxnLst>
              <a:cxn ang="0">
                <a:pos x="34925" y="73025"/>
              </a:cxn>
              <a:cxn ang="0">
                <a:pos x="60325" y="69850"/>
              </a:cxn>
              <a:cxn ang="0">
                <a:pos x="41275" y="66675"/>
              </a:cxn>
              <a:cxn ang="0">
                <a:pos x="60325" y="38100"/>
              </a:cxn>
              <a:cxn ang="0">
                <a:pos x="34925" y="34925"/>
              </a:cxn>
              <a:cxn ang="0">
                <a:pos x="34925" y="41275"/>
              </a:cxn>
              <a:cxn ang="0">
                <a:pos x="31750" y="69850"/>
              </a:cxn>
              <a:cxn ang="0">
                <a:pos x="98425" y="69850"/>
              </a:cxn>
              <a:cxn ang="0">
                <a:pos x="92075" y="66675"/>
              </a:cxn>
              <a:cxn ang="0">
                <a:pos x="88900" y="92075"/>
              </a:cxn>
              <a:cxn ang="0">
                <a:pos x="76200" y="85725"/>
              </a:cxn>
              <a:cxn ang="0">
                <a:pos x="92075" y="104775"/>
              </a:cxn>
              <a:cxn ang="0">
                <a:pos x="92075" y="104775"/>
              </a:cxn>
              <a:cxn ang="0">
                <a:pos x="95250" y="104775"/>
              </a:cxn>
              <a:cxn ang="0">
                <a:pos x="111125" y="85725"/>
              </a:cxn>
              <a:cxn ang="0">
                <a:pos x="98425" y="92075"/>
              </a:cxn>
              <a:cxn ang="0">
                <a:pos x="139700" y="47625"/>
              </a:cxn>
              <a:cxn ang="0">
                <a:pos x="95250" y="3175"/>
              </a:cxn>
              <a:cxn ang="0">
                <a:pos x="15875" y="0"/>
              </a:cxn>
              <a:cxn ang="0">
                <a:pos x="0" y="15875"/>
              </a:cxn>
              <a:cxn ang="0">
                <a:pos x="6350" y="155575"/>
              </a:cxn>
              <a:cxn ang="0">
                <a:pos x="6350" y="155575"/>
              </a:cxn>
              <a:cxn ang="0">
                <a:pos x="123825" y="158750"/>
              </a:cxn>
              <a:cxn ang="0">
                <a:pos x="136525" y="155575"/>
              </a:cxn>
              <a:cxn ang="0">
                <a:pos x="139700" y="142875"/>
              </a:cxn>
              <a:cxn ang="0">
                <a:pos x="139700" y="47625"/>
              </a:cxn>
              <a:cxn ang="0">
                <a:pos x="92075" y="19050"/>
              </a:cxn>
              <a:cxn ang="0">
                <a:pos x="101600" y="47625"/>
              </a:cxn>
              <a:cxn ang="0">
                <a:pos x="95250" y="44450"/>
              </a:cxn>
              <a:cxn ang="0">
                <a:pos x="92075" y="19050"/>
              </a:cxn>
              <a:cxn ang="0">
                <a:pos x="127000" y="142875"/>
              </a:cxn>
              <a:cxn ang="0">
                <a:pos x="127000" y="146050"/>
              </a:cxn>
              <a:cxn ang="0">
                <a:pos x="15875" y="146050"/>
              </a:cxn>
              <a:cxn ang="0">
                <a:pos x="12700" y="142875"/>
              </a:cxn>
              <a:cxn ang="0">
                <a:pos x="15875" y="12700"/>
              </a:cxn>
              <a:cxn ang="0">
                <a:pos x="85725" y="12700"/>
              </a:cxn>
              <a:cxn ang="0">
                <a:pos x="88900" y="50800"/>
              </a:cxn>
              <a:cxn ang="0">
                <a:pos x="101600" y="53975"/>
              </a:cxn>
              <a:cxn ang="0">
                <a:pos x="127000" y="142875"/>
              </a:cxn>
              <a:cxn ang="0">
                <a:pos x="47625" y="85725"/>
              </a:cxn>
              <a:cxn ang="0">
                <a:pos x="28575" y="123825"/>
              </a:cxn>
              <a:cxn ang="0">
                <a:pos x="38100" y="123825"/>
              </a:cxn>
              <a:cxn ang="0">
                <a:pos x="50800" y="117475"/>
              </a:cxn>
              <a:cxn ang="0">
                <a:pos x="57150" y="127000"/>
              </a:cxn>
              <a:cxn ang="0">
                <a:pos x="47625" y="88900"/>
              </a:cxn>
              <a:cxn ang="0">
                <a:pos x="41275" y="111125"/>
              </a:cxn>
              <a:cxn ang="0">
                <a:pos x="44450" y="101600"/>
              </a:cxn>
              <a:cxn ang="0">
                <a:pos x="41275" y="111125"/>
              </a:cxn>
            </a:cxnLst>
            <a:pathLst>
              <a:path w="44" h="50">
                <a:moveTo>
                  <a:pt x="10" y="22"/>
                </a:moveTo>
                <a:cubicBezTo>
                  <a:pt x="10" y="23"/>
                  <a:pt x="10" y="23"/>
                  <a:pt x="11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19" y="22"/>
                </a:cubicBezTo>
                <a:cubicBezTo>
                  <a:pt x="19" y="22"/>
                  <a:pt x="18" y="21"/>
                  <a:pt x="18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1"/>
                  <a:pt x="18" y="11"/>
                  <a:pt x="18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1"/>
                  <a:pt x="10" y="12"/>
                </a:cubicBezTo>
                <a:cubicBezTo>
                  <a:pt x="10" y="12"/>
                  <a:pt x="10" y="13"/>
                  <a:pt x="11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31" y="22"/>
                </a:moveTo>
                <a:cubicBezTo>
                  <a:pt x="31" y="22"/>
                  <a:pt x="31" y="22"/>
                  <a:pt x="31" y="22"/>
                </a:cubicBezTo>
                <a:cubicBezTo>
                  <a:pt x="31" y="21"/>
                  <a:pt x="30" y="21"/>
                  <a:pt x="29" y="21"/>
                </a:cubicBezTo>
                <a:cubicBezTo>
                  <a:pt x="29" y="21"/>
                  <a:pt x="28" y="21"/>
                  <a:pt x="28" y="22"/>
                </a:cubicBezTo>
                <a:cubicBezTo>
                  <a:pt x="28" y="29"/>
                  <a:pt x="28" y="29"/>
                  <a:pt x="28" y="29"/>
                </a:cubicBezTo>
                <a:cubicBezTo>
                  <a:pt x="26" y="27"/>
                  <a:pt x="26" y="27"/>
                  <a:pt x="26" y="27"/>
                </a:cubicBezTo>
                <a:cubicBezTo>
                  <a:pt x="25" y="26"/>
                  <a:pt x="25" y="26"/>
                  <a:pt x="24" y="27"/>
                </a:cubicBezTo>
                <a:cubicBezTo>
                  <a:pt x="24" y="27"/>
                  <a:pt x="24" y="28"/>
                  <a:pt x="24" y="28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7"/>
                  <a:pt x="35" y="27"/>
                </a:cubicBezTo>
                <a:cubicBezTo>
                  <a:pt x="34" y="26"/>
                  <a:pt x="34" y="26"/>
                  <a:pt x="33" y="27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0"/>
                  <a:pt x="29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7"/>
                  <a:pt x="1" y="48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3" y="50"/>
                  <a:pt x="4" y="50"/>
                  <a:pt x="5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40" y="50"/>
                  <a:pt x="42" y="50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4" y="48"/>
                  <a:pt x="44" y="47"/>
                  <a:pt x="44" y="45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5"/>
                  <a:pt x="44" y="15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8" y="15"/>
                  <a:pt x="38" y="15"/>
                  <a:pt x="38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1" y="15"/>
                  <a:pt x="30" y="15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29" y="13"/>
                  <a:pt x="29" y="13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39" y="46"/>
                  <a:pt x="39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4"/>
                  <a:pt x="28" y="15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7"/>
                  <a:pt x="30" y="17"/>
                  <a:pt x="32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15" y="27"/>
                </a:move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3" y="27"/>
                  <a:pt x="13" y="2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10" y="40"/>
                  <a:pt x="10" y="40"/>
                </a:cubicBezTo>
                <a:cubicBezTo>
                  <a:pt x="11" y="40"/>
                  <a:pt x="11" y="40"/>
                  <a:pt x="12" y="39"/>
                </a:cubicBezTo>
                <a:cubicBezTo>
                  <a:pt x="12" y="37"/>
                  <a:pt x="12" y="37"/>
                  <a:pt x="12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8" y="40"/>
                  <a:pt x="18" y="40"/>
                </a:cubicBezTo>
                <a:cubicBezTo>
                  <a:pt x="19" y="40"/>
                  <a:pt x="19" y="39"/>
                  <a:pt x="19" y="39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7"/>
                  <a:pt x="15" y="27"/>
                </a:cubicBezTo>
                <a:close/>
                <a:moveTo>
                  <a:pt x="13" y="35"/>
                </a:moveTo>
                <a:cubicBezTo>
                  <a:pt x="13" y="35"/>
                  <a:pt x="13" y="35"/>
                  <a:pt x="13" y="35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35"/>
                  <a:pt x="13" y="35"/>
                  <a:pt x="13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2" name="Freeform 119"/>
          <p:cNvSpPr>
            <a:spLocks noEditPoints="1"/>
          </p:cNvSpPr>
          <p:nvPr/>
        </p:nvSpPr>
        <p:spPr>
          <a:xfrm>
            <a:off x="4654550" y="2132013"/>
            <a:ext cx="161925" cy="139700"/>
          </a:xfrm>
          <a:custGeom>
            <a:avLst/>
            <a:gdLst/>
            <a:ahLst/>
            <a:cxnLst>
              <a:cxn ang="0">
                <a:pos x="111125" y="6350"/>
              </a:cxn>
              <a:cxn ang="0">
                <a:pos x="0" y="79375"/>
              </a:cxn>
              <a:cxn ang="0">
                <a:pos x="31750" y="127000"/>
              </a:cxn>
              <a:cxn ang="0">
                <a:pos x="31750" y="31750"/>
              </a:cxn>
              <a:cxn ang="0">
                <a:pos x="142875" y="53975"/>
              </a:cxn>
              <a:cxn ang="0">
                <a:pos x="127000" y="127000"/>
              </a:cxn>
              <a:cxn ang="0">
                <a:pos x="161925" y="79375"/>
              </a:cxn>
              <a:cxn ang="0">
                <a:pos x="117475" y="41275"/>
              </a:cxn>
              <a:cxn ang="0">
                <a:pos x="114300" y="38100"/>
              </a:cxn>
              <a:cxn ang="0">
                <a:pos x="111125" y="38100"/>
              </a:cxn>
              <a:cxn ang="0">
                <a:pos x="107950" y="34925"/>
              </a:cxn>
              <a:cxn ang="0">
                <a:pos x="104775" y="34925"/>
              </a:cxn>
              <a:cxn ang="0">
                <a:pos x="101600" y="38100"/>
              </a:cxn>
              <a:cxn ang="0">
                <a:pos x="63500" y="69850"/>
              </a:cxn>
              <a:cxn ang="0">
                <a:pos x="57150" y="79375"/>
              </a:cxn>
              <a:cxn ang="0">
                <a:pos x="53975" y="85725"/>
              </a:cxn>
              <a:cxn ang="0">
                <a:pos x="53975" y="95250"/>
              </a:cxn>
              <a:cxn ang="0">
                <a:pos x="57150" y="104775"/>
              </a:cxn>
              <a:cxn ang="0">
                <a:pos x="60325" y="107950"/>
              </a:cxn>
              <a:cxn ang="0">
                <a:pos x="69850" y="114300"/>
              </a:cxn>
              <a:cxn ang="0">
                <a:pos x="79375" y="117475"/>
              </a:cxn>
              <a:cxn ang="0">
                <a:pos x="85725" y="117475"/>
              </a:cxn>
              <a:cxn ang="0">
                <a:pos x="95250" y="114300"/>
              </a:cxn>
              <a:cxn ang="0">
                <a:pos x="98425" y="111125"/>
              </a:cxn>
              <a:cxn ang="0">
                <a:pos x="104775" y="104775"/>
              </a:cxn>
              <a:cxn ang="0">
                <a:pos x="107950" y="95250"/>
              </a:cxn>
              <a:cxn ang="0">
                <a:pos x="117475" y="47625"/>
              </a:cxn>
              <a:cxn ang="0">
                <a:pos x="117475" y="44450"/>
              </a:cxn>
              <a:cxn ang="0">
                <a:pos x="101600" y="92075"/>
              </a:cxn>
              <a:cxn ang="0">
                <a:pos x="101600" y="95250"/>
              </a:cxn>
              <a:cxn ang="0">
                <a:pos x="98425" y="104775"/>
              </a:cxn>
              <a:cxn ang="0">
                <a:pos x="95250" y="104775"/>
              </a:cxn>
              <a:cxn ang="0">
                <a:pos x="88900" y="107950"/>
              </a:cxn>
              <a:cxn ang="0">
                <a:pos x="82550" y="111125"/>
              </a:cxn>
              <a:cxn ang="0">
                <a:pos x="76200" y="111125"/>
              </a:cxn>
              <a:cxn ang="0">
                <a:pos x="69850" y="107950"/>
              </a:cxn>
              <a:cxn ang="0">
                <a:pos x="63500" y="101600"/>
              </a:cxn>
              <a:cxn ang="0">
                <a:pos x="60325" y="95250"/>
              </a:cxn>
              <a:cxn ang="0">
                <a:pos x="60325" y="88900"/>
              </a:cxn>
              <a:cxn ang="0">
                <a:pos x="60325" y="85725"/>
              </a:cxn>
              <a:cxn ang="0">
                <a:pos x="63500" y="76200"/>
              </a:cxn>
              <a:cxn ang="0">
                <a:pos x="69850" y="73025"/>
              </a:cxn>
              <a:cxn ang="0">
                <a:pos x="104775" y="44450"/>
              </a:cxn>
              <a:cxn ang="0">
                <a:pos x="107950" y="44450"/>
              </a:cxn>
              <a:cxn ang="0">
                <a:pos x="107950" y="44450"/>
              </a:cxn>
              <a:cxn ang="0">
                <a:pos x="95250" y="85725"/>
              </a:cxn>
              <a:cxn ang="0">
                <a:pos x="69850" y="82550"/>
              </a:cxn>
              <a:cxn ang="0">
                <a:pos x="92075" y="95250"/>
              </a:cxn>
              <a:cxn ang="0">
                <a:pos x="85725" y="88900"/>
              </a:cxn>
              <a:cxn ang="0">
                <a:pos x="79375" y="95250"/>
              </a:cxn>
              <a:cxn ang="0">
                <a:pos x="79375" y="82550"/>
              </a:cxn>
            </a:cxnLst>
            <a:pathLst>
              <a:path w="51" h="44">
                <a:moveTo>
                  <a:pt x="4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7" y="13"/>
                  <a:pt x="46" y="10"/>
                  <a:pt x="43" y="7"/>
                </a:cubicBezTo>
                <a:cubicBezTo>
                  <a:pt x="41" y="5"/>
                  <a:pt x="38" y="3"/>
                  <a:pt x="35" y="2"/>
                </a:cubicBezTo>
                <a:cubicBezTo>
                  <a:pt x="32" y="1"/>
                  <a:pt x="29" y="0"/>
                  <a:pt x="25" y="0"/>
                </a:cubicBezTo>
                <a:cubicBezTo>
                  <a:pt x="19" y="0"/>
                  <a:pt x="12" y="3"/>
                  <a:pt x="8" y="7"/>
                </a:cubicBezTo>
                <a:cubicBezTo>
                  <a:pt x="5" y="10"/>
                  <a:pt x="4" y="13"/>
                  <a:pt x="2" y="16"/>
                </a:cubicBezTo>
                <a:cubicBezTo>
                  <a:pt x="1" y="19"/>
                  <a:pt x="0" y="22"/>
                  <a:pt x="0" y="25"/>
                </a:cubicBezTo>
                <a:cubicBezTo>
                  <a:pt x="0" y="29"/>
                  <a:pt x="1" y="32"/>
                  <a:pt x="2" y="35"/>
                </a:cubicBezTo>
                <a:cubicBezTo>
                  <a:pt x="4" y="38"/>
                  <a:pt x="5" y="41"/>
                  <a:pt x="8" y="43"/>
                </a:cubicBezTo>
                <a:cubicBezTo>
                  <a:pt x="9" y="44"/>
                  <a:pt x="10" y="44"/>
                  <a:pt x="10" y="43"/>
                </a:cubicBezTo>
                <a:cubicBezTo>
                  <a:pt x="11" y="42"/>
                  <a:pt x="11" y="41"/>
                  <a:pt x="10" y="40"/>
                </a:cubicBezTo>
                <a:cubicBezTo>
                  <a:pt x="9" y="38"/>
                  <a:pt x="7" y="36"/>
                  <a:pt x="6" y="33"/>
                </a:cubicBezTo>
                <a:cubicBezTo>
                  <a:pt x="5" y="31"/>
                  <a:pt x="4" y="28"/>
                  <a:pt x="4" y="25"/>
                </a:cubicBezTo>
                <a:cubicBezTo>
                  <a:pt x="4" y="22"/>
                  <a:pt x="5" y="20"/>
                  <a:pt x="6" y="17"/>
                </a:cubicBezTo>
                <a:cubicBezTo>
                  <a:pt x="7" y="15"/>
                  <a:pt x="9" y="12"/>
                  <a:pt x="10" y="10"/>
                </a:cubicBezTo>
                <a:cubicBezTo>
                  <a:pt x="14" y="6"/>
                  <a:pt x="20" y="4"/>
                  <a:pt x="25" y="4"/>
                </a:cubicBezTo>
                <a:cubicBezTo>
                  <a:pt x="28" y="4"/>
                  <a:pt x="31" y="5"/>
                  <a:pt x="34" y="6"/>
                </a:cubicBezTo>
                <a:cubicBezTo>
                  <a:pt x="36" y="7"/>
                  <a:pt x="39" y="8"/>
                  <a:pt x="40" y="10"/>
                </a:cubicBezTo>
                <a:cubicBezTo>
                  <a:pt x="42" y="12"/>
                  <a:pt x="44" y="15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20"/>
                  <a:pt x="47" y="22"/>
                  <a:pt x="47" y="25"/>
                </a:cubicBezTo>
                <a:cubicBezTo>
                  <a:pt x="47" y="28"/>
                  <a:pt x="46" y="31"/>
                  <a:pt x="45" y="33"/>
                </a:cubicBezTo>
                <a:cubicBezTo>
                  <a:pt x="44" y="36"/>
                  <a:pt x="42" y="38"/>
                  <a:pt x="40" y="40"/>
                </a:cubicBezTo>
                <a:cubicBezTo>
                  <a:pt x="40" y="41"/>
                  <a:pt x="40" y="42"/>
                  <a:pt x="40" y="43"/>
                </a:cubicBezTo>
                <a:cubicBezTo>
                  <a:pt x="41" y="44"/>
                  <a:pt x="42" y="44"/>
                  <a:pt x="43" y="43"/>
                </a:cubicBezTo>
                <a:cubicBezTo>
                  <a:pt x="46" y="41"/>
                  <a:pt x="47" y="38"/>
                  <a:pt x="49" y="35"/>
                </a:cubicBezTo>
                <a:cubicBezTo>
                  <a:pt x="50" y="32"/>
                  <a:pt x="51" y="29"/>
                  <a:pt x="51" y="25"/>
                </a:cubicBezTo>
                <a:cubicBezTo>
                  <a:pt x="51" y="22"/>
                  <a:pt x="50" y="19"/>
                  <a:pt x="49" y="16"/>
                </a:cubicBezTo>
                <a:close/>
                <a:moveTo>
                  <a:pt x="37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4"/>
                  <a:pt x="18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9"/>
                  <a:pt x="17" y="29"/>
                </a:cubicBezTo>
                <a:cubicBezTo>
                  <a:pt x="17" y="29"/>
                  <a:pt x="17" y="29"/>
                  <a:pt x="17" y="30"/>
                </a:cubicBezTo>
                <a:cubicBezTo>
                  <a:pt x="17" y="30"/>
                  <a:pt x="17" y="30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8" y="32"/>
                  <a:pt x="18" y="32"/>
                </a:cubicBezTo>
                <a:cubicBezTo>
                  <a:pt x="18" y="32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2" y="36"/>
                  <a:pt x="22" y="36"/>
                </a:cubicBezTo>
                <a:cubicBezTo>
                  <a:pt x="22" y="36"/>
                  <a:pt x="23" y="37"/>
                  <a:pt x="23" y="37"/>
                </a:cubicBezTo>
                <a:cubicBezTo>
                  <a:pt x="23" y="37"/>
                  <a:pt x="23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7" y="37"/>
                  <a:pt x="27" y="37"/>
                </a:cubicBezTo>
                <a:cubicBezTo>
                  <a:pt x="27" y="37"/>
                  <a:pt x="28" y="37"/>
                  <a:pt x="28" y="37"/>
                </a:cubicBezTo>
                <a:cubicBezTo>
                  <a:pt x="28" y="37"/>
                  <a:pt x="28" y="37"/>
                  <a:pt x="29" y="37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4"/>
                  <a:pt x="32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4" y="32"/>
                  <a:pt x="34" y="31"/>
                  <a:pt x="34" y="31"/>
                </a:cubicBezTo>
                <a:cubicBezTo>
                  <a:pt x="34" y="31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29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34" y="14"/>
                </a:moveTo>
                <a:cubicBezTo>
                  <a:pt x="34" y="14"/>
                  <a:pt x="34" y="14"/>
                  <a:pt x="34" y="14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1"/>
                  <a:pt x="32" y="31"/>
                </a:cubicBezTo>
                <a:cubicBezTo>
                  <a:pt x="32" y="31"/>
                  <a:pt x="31" y="31"/>
                  <a:pt x="31" y="31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1" y="32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4" y="35"/>
                  <a:pt x="24" y="35"/>
                </a:cubicBezTo>
                <a:cubicBezTo>
                  <a:pt x="24" y="35"/>
                  <a:pt x="24" y="34"/>
                  <a:pt x="24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6"/>
                  <a:pt x="19" y="26"/>
                </a:cubicBezTo>
                <a:cubicBezTo>
                  <a:pt x="19" y="26"/>
                  <a:pt x="20" y="26"/>
                  <a:pt x="20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4"/>
                </a:cubicBezTo>
                <a:cubicBezTo>
                  <a:pt x="20" y="24"/>
                  <a:pt x="21" y="24"/>
                  <a:pt x="21" y="24"/>
                </a:cubicBezTo>
                <a:cubicBezTo>
                  <a:pt x="21" y="24"/>
                  <a:pt x="21" y="24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lose/>
                <a:moveTo>
                  <a:pt x="30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29" y="26"/>
                  <a:pt x="29" y="25"/>
                  <a:pt x="28" y="25"/>
                </a:cubicBezTo>
                <a:cubicBezTo>
                  <a:pt x="27" y="24"/>
                  <a:pt x="26" y="24"/>
                  <a:pt x="2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3" y="25"/>
                  <a:pt x="22" y="26"/>
                </a:cubicBezTo>
                <a:cubicBezTo>
                  <a:pt x="21" y="27"/>
                  <a:pt x="21" y="28"/>
                  <a:pt x="22" y="29"/>
                </a:cubicBezTo>
                <a:cubicBezTo>
                  <a:pt x="22" y="30"/>
                  <a:pt x="22" y="31"/>
                  <a:pt x="23" y="32"/>
                </a:cubicBezTo>
                <a:cubicBezTo>
                  <a:pt x="24" y="32"/>
                  <a:pt x="26" y="33"/>
                  <a:pt x="27" y="32"/>
                </a:cubicBezTo>
                <a:cubicBezTo>
                  <a:pt x="28" y="32"/>
                  <a:pt x="29" y="31"/>
                  <a:pt x="29" y="30"/>
                </a:cubicBezTo>
                <a:cubicBezTo>
                  <a:pt x="30" y="29"/>
                  <a:pt x="30" y="28"/>
                  <a:pt x="30" y="27"/>
                </a:cubicBezTo>
                <a:cubicBezTo>
                  <a:pt x="30" y="27"/>
                  <a:pt x="30" y="27"/>
                  <a:pt x="30" y="27"/>
                </a:cubicBezTo>
                <a:close/>
                <a:moveTo>
                  <a:pt x="27" y="28"/>
                </a:moveTo>
                <a:cubicBezTo>
                  <a:pt x="27" y="28"/>
                  <a:pt x="27" y="28"/>
                  <a:pt x="27" y="28"/>
                </a:cubicBezTo>
                <a:cubicBezTo>
                  <a:pt x="28" y="28"/>
                  <a:pt x="28" y="29"/>
                  <a:pt x="27" y="29"/>
                </a:cubicBezTo>
                <a:cubicBezTo>
                  <a:pt x="27" y="30"/>
                  <a:pt x="27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5" y="30"/>
                  <a:pt x="25" y="30"/>
                </a:cubicBezTo>
                <a:cubicBezTo>
                  <a:pt x="24" y="30"/>
                  <a:pt x="24" y="29"/>
                  <a:pt x="24" y="29"/>
                </a:cubicBezTo>
                <a:cubicBezTo>
                  <a:pt x="24" y="28"/>
                  <a:pt x="24" y="28"/>
                  <a:pt x="24" y="27"/>
                </a:cubicBezTo>
                <a:cubicBezTo>
                  <a:pt x="24" y="27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7" y="27"/>
                </a:cubicBezTo>
                <a:cubicBezTo>
                  <a:pt x="27" y="27"/>
                  <a:pt x="27" y="27"/>
                  <a:pt x="27" y="28"/>
                </a:cubicBezTo>
                <a:cubicBezTo>
                  <a:pt x="27" y="28"/>
                  <a:pt x="27" y="28"/>
                  <a:pt x="27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3" name="Freeform 120"/>
          <p:cNvSpPr>
            <a:spLocks noEditPoints="1"/>
          </p:cNvSpPr>
          <p:nvPr/>
        </p:nvSpPr>
        <p:spPr>
          <a:xfrm>
            <a:off x="5507038" y="1803400"/>
            <a:ext cx="141287" cy="165100"/>
          </a:xfrm>
          <a:custGeom>
            <a:avLst/>
            <a:gdLst/>
            <a:ahLst/>
            <a:cxnLst>
              <a:cxn ang="0">
                <a:pos x="28900" y="98425"/>
              </a:cxn>
              <a:cxn ang="0">
                <a:pos x="41744" y="98425"/>
              </a:cxn>
              <a:cxn ang="0">
                <a:pos x="35322" y="117475"/>
              </a:cxn>
              <a:cxn ang="0">
                <a:pos x="28900" y="123825"/>
              </a:cxn>
              <a:cxn ang="0">
                <a:pos x="41744" y="123825"/>
              </a:cxn>
              <a:cxn ang="0">
                <a:pos x="35322" y="66675"/>
              </a:cxn>
              <a:cxn ang="0">
                <a:pos x="28900" y="73025"/>
              </a:cxn>
              <a:cxn ang="0">
                <a:pos x="41744" y="73025"/>
              </a:cxn>
              <a:cxn ang="0">
                <a:pos x="105965" y="66675"/>
              </a:cxn>
              <a:cxn ang="0">
                <a:pos x="54588" y="66675"/>
              </a:cxn>
              <a:cxn ang="0">
                <a:pos x="54588" y="76200"/>
              </a:cxn>
              <a:cxn ang="0">
                <a:pos x="112387" y="73025"/>
              </a:cxn>
              <a:cxn ang="0">
                <a:pos x="134865" y="25400"/>
              </a:cxn>
              <a:cxn ang="0">
                <a:pos x="118810" y="25400"/>
              </a:cxn>
              <a:cxn ang="0">
                <a:pos x="115598" y="19050"/>
              </a:cxn>
              <a:cxn ang="0">
                <a:pos x="89910" y="9525"/>
              </a:cxn>
              <a:cxn ang="0">
                <a:pos x="70644" y="0"/>
              </a:cxn>
              <a:cxn ang="0">
                <a:pos x="48166" y="19050"/>
              </a:cxn>
              <a:cxn ang="0">
                <a:pos x="25689" y="22225"/>
              </a:cxn>
              <a:cxn ang="0">
                <a:pos x="6422" y="25400"/>
              </a:cxn>
              <a:cxn ang="0">
                <a:pos x="0" y="158750"/>
              </a:cxn>
              <a:cxn ang="0">
                <a:pos x="134865" y="165100"/>
              </a:cxn>
              <a:cxn ang="0">
                <a:pos x="141287" y="31750"/>
              </a:cxn>
              <a:cxn ang="0">
                <a:pos x="61010" y="12700"/>
              </a:cxn>
              <a:cxn ang="0">
                <a:pos x="70644" y="9525"/>
              </a:cxn>
              <a:cxn ang="0">
                <a:pos x="83488" y="12700"/>
              </a:cxn>
              <a:cxn ang="0">
                <a:pos x="54588" y="19050"/>
              </a:cxn>
              <a:cxn ang="0">
                <a:pos x="32111" y="25400"/>
              </a:cxn>
              <a:cxn ang="0">
                <a:pos x="112387" y="25400"/>
              </a:cxn>
              <a:cxn ang="0">
                <a:pos x="32111" y="38100"/>
              </a:cxn>
              <a:cxn ang="0">
                <a:pos x="128443" y="152400"/>
              </a:cxn>
              <a:cxn ang="0">
                <a:pos x="12844" y="152400"/>
              </a:cxn>
              <a:cxn ang="0">
                <a:pos x="25689" y="38100"/>
              </a:cxn>
              <a:cxn ang="0">
                <a:pos x="28900" y="44450"/>
              </a:cxn>
              <a:cxn ang="0">
                <a:pos x="118810" y="41275"/>
              </a:cxn>
              <a:cxn ang="0">
                <a:pos x="128443" y="38100"/>
              </a:cxn>
              <a:cxn ang="0">
                <a:pos x="105965" y="120650"/>
              </a:cxn>
              <a:cxn ang="0">
                <a:pos x="54588" y="120650"/>
              </a:cxn>
              <a:cxn ang="0">
                <a:pos x="54588" y="127000"/>
              </a:cxn>
              <a:cxn ang="0">
                <a:pos x="112387" y="123825"/>
              </a:cxn>
              <a:cxn ang="0">
                <a:pos x="105965" y="92075"/>
              </a:cxn>
              <a:cxn ang="0">
                <a:pos x="54588" y="92075"/>
              </a:cxn>
              <a:cxn ang="0">
                <a:pos x="54588" y="101600"/>
              </a:cxn>
              <a:cxn ang="0">
                <a:pos x="112387" y="98425"/>
              </a:cxn>
            </a:cxnLst>
            <a:pathLst>
              <a:path w="44" h="52">
                <a:moveTo>
                  <a:pt x="11" y="29"/>
                </a:moveTo>
                <a:cubicBezTo>
                  <a:pt x="10" y="29"/>
                  <a:pt x="9" y="30"/>
                  <a:pt x="9" y="31"/>
                </a:cubicBezTo>
                <a:cubicBezTo>
                  <a:pt x="9" y="32"/>
                  <a:pt x="10" y="33"/>
                  <a:pt x="11" y="33"/>
                </a:cubicBezTo>
                <a:cubicBezTo>
                  <a:pt x="12" y="33"/>
                  <a:pt x="13" y="32"/>
                  <a:pt x="13" y="31"/>
                </a:cubicBezTo>
                <a:cubicBezTo>
                  <a:pt x="13" y="30"/>
                  <a:pt x="12" y="29"/>
                  <a:pt x="11" y="29"/>
                </a:cubicBezTo>
                <a:close/>
                <a:moveTo>
                  <a:pt x="11" y="37"/>
                </a:moveTo>
                <a:cubicBezTo>
                  <a:pt x="11" y="37"/>
                  <a:pt x="11" y="37"/>
                  <a:pt x="11" y="37"/>
                </a:cubicBezTo>
                <a:cubicBezTo>
                  <a:pt x="10" y="37"/>
                  <a:pt x="9" y="38"/>
                  <a:pt x="9" y="39"/>
                </a:cubicBezTo>
                <a:cubicBezTo>
                  <a:pt x="9" y="40"/>
                  <a:pt x="10" y="41"/>
                  <a:pt x="11" y="41"/>
                </a:cubicBezTo>
                <a:cubicBezTo>
                  <a:pt x="12" y="41"/>
                  <a:pt x="13" y="40"/>
                  <a:pt x="13" y="39"/>
                </a:cubicBezTo>
                <a:cubicBezTo>
                  <a:pt x="13" y="38"/>
                  <a:pt x="12" y="37"/>
                  <a:pt x="11" y="37"/>
                </a:cubicBezTo>
                <a:close/>
                <a:moveTo>
                  <a:pt x="11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9" y="21"/>
                  <a:pt x="9" y="23"/>
                </a:cubicBezTo>
                <a:cubicBezTo>
                  <a:pt x="9" y="24"/>
                  <a:pt x="10" y="24"/>
                  <a:pt x="11" y="24"/>
                </a:cubicBezTo>
                <a:cubicBezTo>
                  <a:pt x="12" y="24"/>
                  <a:pt x="13" y="24"/>
                  <a:pt x="13" y="23"/>
                </a:cubicBezTo>
                <a:cubicBezTo>
                  <a:pt x="13" y="21"/>
                  <a:pt x="12" y="21"/>
                  <a:pt x="11" y="21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6" y="21"/>
                  <a:pt x="16" y="22"/>
                  <a:pt x="16" y="23"/>
                </a:cubicBezTo>
                <a:cubicBezTo>
                  <a:pt x="16" y="23"/>
                  <a:pt x="16" y="24"/>
                  <a:pt x="17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4"/>
                  <a:pt x="35" y="23"/>
                  <a:pt x="35" y="23"/>
                </a:cubicBezTo>
                <a:cubicBezTo>
                  <a:pt x="35" y="22"/>
                  <a:pt x="34" y="21"/>
                  <a:pt x="33" y="21"/>
                </a:cubicBezTo>
                <a:close/>
                <a:moveTo>
                  <a:pt x="42" y="8"/>
                </a:moveTo>
                <a:cubicBezTo>
                  <a:pt x="42" y="8"/>
                  <a:pt x="42" y="8"/>
                  <a:pt x="42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6"/>
                  <a:pt x="36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9" y="4"/>
                  <a:pt x="28" y="3"/>
                </a:cubicBezTo>
                <a:cubicBezTo>
                  <a:pt x="26" y="1"/>
                  <a:pt x="24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4"/>
                  <a:pt x="15" y="5"/>
                  <a:pt x="15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9"/>
                  <a:pt x="0" y="1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1" y="52"/>
                  <a:pt x="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3" y="52"/>
                  <a:pt x="44" y="51"/>
                  <a:pt x="44" y="5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3" y="8"/>
                  <a:pt x="42" y="8"/>
                </a:cubicBezTo>
                <a:close/>
                <a:moveTo>
                  <a:pt x="19" y="4"/>
                </a:move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21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3"/>
                  <a:pt x="25" y="3"/>
                  <a:pt x="26" y="4"/>
                </a:cubicBezTo>
                <a:cubicBezTo>
                  <a:pt x="27" y="5"/>
                  <a:pt x="27" y="5"/>
                  <a:pt x="2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9" y="4"/>
                </a:cubicBezTo>
                <a:close/>
                <a:moveTo>
                  <a:pt x="10" y="8"/>
                </a:moveTo>
                <a:cubicBezTo>
                  <a:pt x="10" y="8"/>
                  <a:pt x="10" y="8"/>
                  <a:pt x="1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12"/>
                  <a:pt x="35" y="12"/>
                  <a:pt x="35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8"/>
                  <a:pt x="10" y="8"/>
                  <a:pt x="10" y="8"/>
                </a:cubicBezTo>
                <a:close/>
                <a:moveTo>
                  <a:pt x="40" y="48"/>
                </a:moveTo>
                <a:cubicBezTo>
                  <a:pt x="40" y="48"/>
                  <a:pt x="40" y="48"/>
                  <a:pt x="40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12"/>
                  <a:pt x="4" y="12"/>
                  <a:pt x="4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4"/>
                  <a:pt x="8" y="14"/>
                  <a:pt x="9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7" y="14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48"/>
                  <a:pt x="40" y="48"/>
                  <a:pt x="40" y="48"/>
                </a:cubicBezTo>
                <a:close/>
                <a:moveTo>
                  <a:pt x="33" y="38"/>
                </a:moveTo>
                <a:cubicBezTo>
                  <a:pt x="33" y="38"/>
                  <a:pt x="33" y="38"/>
                  <a:pt x="33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39"/>
                  <a:pt x="16" y="40"/>
                  <a:pt x="17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5" y="39"/>
                  <a:pt x="35" y="39"/>
                </a:cubicBezTo>
                <a:cubicBezTo>
                  <a:pt x="35" y="38"/>
                  <a:pt x="34" y="38"/>
                  <a:pt x="33" y="38"/>
                </a:cubicBezTo>
                <a:close/>
                <a:moveTo>
                  <a:pt x="33" y="29"/>
                </a:moveTo>
                <a:cubicBezTo>
                  <a:pt x="33" y="29"/>
                  <a:pt x="33" y="29"/>
                  <a:pt x="33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9"/>
                  <a:pt x="16" y="30"/>
                  <a:pt x="16" y="31"/>
                </a:cubicBezTo>
                <a:cubicBezTo>
                  <a:pt x="16" y="31"/>
                  <a:pt x="16" y="32"/>
                  <a:pt x="17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5" y="31"/>
                  <a:pt x="35" y="31"/>
                </a:cubicBezTo>
                <a:cubicBezTo>
                  <a:pt x="35" y="30"/>
                  <a:pt x="34" y="29"/>
                  <a:pt x="33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4" name="Freeform 121"/>
          <p:cNvSpPr>
            <a:spLocks noEditPoints="1"/>
          </p:cNvSpPr>
          <p:nvPr/>
        </p:nvSpPr>
        <p:spPr>
          <a:xfrm>
            <a:off x="5237163" y="1806575"/>
            <a:ext cx="139700" cy="158750"/>
          </a:xfrm>
          <a:custGeom>
            <a:avLst/>
            <a:gdLst/>
            <a:ahLst/>
            <a:cxnLst>
              <a:cxn ang="0">
                <a:pos x="31750" y="114300"/>
              </a:cxn>
              <a:cxn ang="0">
                <a:pos x="31750" y="120650"/>
              </a:cxn>
              <a:cxn ang="0">
                <a:pos x="107950" y="117475"/>
              </a:cxn>
              <a:cxn ang="0">
                <a:pos x="28575" y="66675"/>
              </a:cxn>
              <a:cxn ang="0">
                <a:pos x="31750" y="69850"/>
              </a:cxn>
              <a:cxn ang="0">
                <a:pos x="107950" y="66675"/>
              </a:cxn>
              <a:cxn ang="0">
                <a:pos x="31750" y="63500"/>
              </a:cxn>
              <a:cxn ang="0">
                <a:pos x="136525" y="44450"/>
              </a:cxn>
              <a:cxn ang="0">
                <a:pos x="92075" y="3175"/>
              </a:cxn>
              <a:cxn ang="0">
                <a:pos x="15875" y="0"/>
              </a:cxn>
              <a:cxn ang="0">
                <a:pos x="0" y="15875"/>
              </a:cxn>
              <a:cxn ang="0">
                <a:pos x="3175" y="155575"/>
              </a:cxn>
              <a:cxn ang="0">
                <a:pos x="15875" y="158750"/>
              </a:cxn>
              <a:cxn ang="0">
                <a:pos x="133350" y="155575"/>
              </a:cxn>
              <a:cxn ang="0">
                <a:pos x="139700" y="142875"/>
              </a:cxn>
              <a:cxn ang="0">
                <a:pos x="136525" y="44450"/>
              </a:cxn>
              <a:cxn ang="0">
                <a:pos x="92075" y="19050"/>
              </a:cxn>
              <a:cxn ang="0">
                <a:pos x="98425" y="47625"/>
              </a:cxn>
              <a:cxn ang="0">
                <a:pos x="92075" y="44450"/>
              </a:cxn>
              <a:cxn ang="0">
                <a:pos x="92075" y="19050"/>
              </a:cxn>
              <a:cxn ang="0">
                <a:pos x="127000" y="142875"/>
              </a:cxn>
              <a:cxn ang="0">
                <a:pos x="123825" y="146050"/>
              </a:cxn>
              <a:cxn ang="0">
                <a:pos x="15875" y="146050"/>
              </a:cxn>
              <a:cxn ang="0">
                <a:pos x="12700" y="146050"/>
              </a:cxn>
              <a:cxn ang="0">
                <a:pos x="12700" y="15875"/>
              </a:cxn>
              <a:cxn ang="0">
                <a:pos x="15875" y="12700"/>
              </a:cxn>
              <a:cxn ang="0">
                <a:pos x="85725" y="41275"/>
              </a:cxn>
              <a:cxn ang="0">
                <a:pos x="88900" y="50800"/>
              </a:cxn>
              <a:cxn ang="0">
                <a:pos x="127000" y="53975"/>
              </a:cxn>
              <a:cxn ang="0">
                <a:pos x="104775" y="88900"/>
              </a:cxn>
              <a:cxn ang="0">
                <a:pos x="31750" y="88900"/>
              </a:cxn>
              <a:cxn ang="0">
                <a:pos x="31750" y="95250"/>
              </a:cxn>
              <a:cxn ang="0">
                <a:pos x="107950" y="92075"/>
              </a:cxn>
            </a:cxnLst>
            <a:pathLst>
              <a:path w="44" h="50">
                <a:moveTo>
                  <a:pt x="33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9" y="37"/>
                  <a:pt x="9" y="37"/>
                </a:cubicBezTo>
                <a:cubicBezTo>
                  <a:pt x="9" y="38"/>
                  <a:pt x="10" y="38"/>
                  <a:pt x="10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4" y="38"/>
                  <a:pt x="34" y="37"/>
                </a:cubicBezTo>
                <a:cubicBezTo>
                  <a:pt x="34" y="37"/>
                  <a:pt x="33" y="36"/>
                  <a:pt x="33" y="36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9" y="22"/>
                  <a:pt x="10" y="22"/>
                  <a:pt x="10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4" y="22"/>
                  <a:pt x="34" y="21"/>
                </a:cubicBezTo>
                <a:cubicBezTo>
                  <a:pt x="34" y="20"/>
                  <a:pt x="33" y="20"/>
                  <a:pt x="33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9" y="20"/>
                  <a:pt x="9" y="21"/>
                </a:cubicBez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8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50"/>
                  <a:pt x="3" y="50"/>
                  <a:pt x="5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0"/>
                  <a:pt x="41" y="50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48"/>
                  <a:pt x="44" y="46"/>
                  <a:pt x="44" y="45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3" y="15"/>
                  <a:pt x="43" y="14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8" y="15"/>
                  <a:pt x="38" y="15"/>
                  <a:pt x="38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5"/>
                  <a:pt x="4" y="4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4"/>
                  <a:pt x="27" y="15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7"/>
                  <a:pt x="31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33" y="28"/>
                </a:moveTo>
                <a:cubicBezTo>
                  <a:pt x="33" y="28"/>
                  <a:pt x="33" y="28"/>
                  <a:pt x="33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4" y="30"/>
                  <a:pt x="34" y="29"/>
                </a:cubicBezTo>
                <a:cubicBezTo>
                  <a:pt x="34" y="28"/>
                  <a:pt x="33" y="28"/>
                  <a:pt x="33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5" name="Freeform 122"/>
          <p:cNvSpPr>
            <a:spLocks noEditPoints="1"/>
          </p:cNvSpPr>
          <p:nvPr/>
        </p:nvSpPr>
        <p:spPr>
          <a:xfrm>
            <a:off x="8278813" y="1816100"/>
            <a:ext cx="163512" cy="139700"/>
          </a:xfrm>
          <a:custGeom>
            <a:avLst/>
            <a:gdLst/>
            <a:ahLst/>
            <a:cxnLst>
              <a:cxn ang="0">
                <a:pos x="6412" y="47625"/>
              </a:cxn>
              <a:cxn ang="0">
                <a:pos x="12824" y="47625"/>
              </a:cxn>
              <a:cxn ang="0">
                <a:pos x="12824" y="6350"/>
              </a:cxn>
              <a:cxn ang="0">
                <a:pos x="19237" y="0"/>
              </a:cxn>
              <a:cxn ang="0">
                <a:pos x="19237" y="0"/>
              </a:cxn>
              <a:cxn ang="0">
                <a:pos x="64122" y="0"/>
              </a:cxn>
              <a:cxn ang="0">
                <a:pos x="70535" y="3175"/>
              </a:cxn>
              <a:cxn ang="0">
                <a:pos x="89771" y="25400"/>
              </a:cxn>
              <a:cxn ang="0">
                <a:pos x="144275" y="25400"/>
              </a:cxn>
              <a:cxn ang="0">
                <a:pos x="150688" y="31750"/>
              </a:cxn>
              <a:cxn ang="0">
                <a:pos x="150688" y="31750"/>
              </a:cxn>
              <a:cxn ang="0">
                <a:pos x="150688" y="47625"/>
              </a:cxn>
              <a:cxn ang="0">
                <a:pos x="157100" y="47625"/>
              </a:cxn>
              <a:cxn ang="0">
                <a:pos x="163512" y="53975"/>
              </a:cxn>
              <a:cxn ang="0">
                <a:pos x="163512" y="53975"/>
              </a:cxn>
              <a:cxn ang="0">
                <a:pos x="150688" y="133350"/>
              </a:cxn>
              <a:cxn ang="0">
                <a:pos x="150688" y="136525"/>
              </a:cxn>
              <a:cxn ang="0">
                <a:pos x="144275" y="139700"/>
              </a:cxn>
              <a:cxn ang="0">
                <a:pos x="144275" y="139700"/>
              </a:cxn>
              <a:cxn ang="0">
                <a:pos x="19237" y="139700"/>
              </a:cxn>
              <a:cxn ang="0">
                <a:pos x="12824" y="136525"/>
              </a:cxn>
              <a:cxn ang="0">
                <a:pos x="12824" y="133350"/>
              </a:cxn>
              <a:cxn ang="0">
                <a:pos x="0" y="53975"/>
              </a:cxn>
              <a:cxn ang="0">
                <a:pos x="6412" y="47625"/>
              </a:cxn>
              <a:cxn ang="0">
                <a:pos x="6412" y="47625"/>
              </a:cxn>
              <a:cxn ang="0">
                <a:pos x="25649" y="47625"/>
              </a:cxn>
              <a:cxn ang="0">
                <a:pos x="25649" y="47625"/>
              </a:cxn>
              <a:cxn ang="0">
                <a:pos x="137863" y="47625"/>
              </a:cxn>
              <a:cxn ang="0">
                <a:pos x="137863" y="38100"/>
              </a:cxn>
              <a:cxn ang="0">
                <a:pos x="89771" y="38100"/>
              </a:cxn>
              <a:cxn ang="0">
                <a:pos x="83359" y="38100"/>
              </a:cxn>
              <a:cxn ang="0">
                <a:pos x="60916" y="12700"/>
              </a:cxn>
              <a:cxn ang="0">
                <a:pos x="25649" y="12700"/>
              </a:cxn>
              <a:cxn ang="0">
                <a:pos x="25649" y="47625"/>
              </a:cxn>
              <a:cxn ang="0">
                <a:pos x="147481" y="60325"/>
              </a:cxn>
              <a:cxn ang="0">
                <a:pos x="147481" y="60325"/>
              </a:cxn>
              <a:cxn ang="0">
                <a:pos x="144275" y="60325"/>
              </a:cxn>
              <a:cxn ang="0">
                <a:pos x="144275" y="60325"/>
              </a:cxn>
              <a:cxn ang="0">
                <a:pos x="144275" y="60325"/>
              </a:cxn>
              <a:cxn ang="0">
                <a:pos x="19237" y="60325"/>
              </a:cxn>
              <a:cxn ang="0">
                <a:pos x="19237" y="60325"/>
              </a:cxn>
              <a:cxn ang="0">
                <a:pos x="16031" y="60325"/>
              </a:cxn>
              <a:cxn ang="0">
                <a:pos x="22443" y="127000"/>
              </a:cxn>
              <a:cxn ang="0">
                <a:pos x="141069" y="127000"/>
              </a:cxn>
              <a:cxn ang="0">
                <a:pos x="147481" y="60325"/>
              </a:cxn>
            </a:cxnLst>
            <a:pathLst>
              <a:path w="51" h="44">
                <a:moveTo>
                  <a:pt x="2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8" y="8"/>
                  <a:pt x="28" y="8"/>
                  <a:pt x="28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6" y="8"/>
                  <a:pt x="47" y="9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5"/>
                  <a:pt x="47" y="15"/>
                  <a:pt x="47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0" y="15"/>
                  <a:pt x="51" y="16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3"/>
                  <a:pt x="47" y="43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5" y="44"/>
                  <a:pt x="4" y="43"/>
                </a:cubicBezTo>
                <a:cubicBezTo>
                  <a:pt x="4" y="43"/>
                  <a:pt x="4" y="42"/>
                  <a:pt x="4" y="4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1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lose/>
                <a:moveTo>
                  <a:pt x="8" y="15"/>
                </a:moveTo>
                <a:cubicBezTo>
                  <a:pt x="8" y="15"/>
                  <a:pt x="8" y="15"/>
                  <a:pt x="8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2"/>
                  <a:pt x="43" y="12"/>
                  <a:pt x="43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2"/>
                  <a:pt x="26" y="12"/>
                  <a:pt x="26" y="12"/>
                </a:cubicBezTo>
                <a:cubicBezTo>
                  <a:pt x="19" y="4"/>
                  <a:pt x="19" y="4"/>
                  <a:pt x="1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15"/>
                  <a:pt x="8" y="15"/>
                  <a:pt x="8" y="15"/>
                </a:cubicBezTo>
                <a:close/>
                <a:moveTo>
                  <a:pt x="46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40"/>
                  <a:pt x="7" y="40"/>
                  <a:pt x="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19"/>
                  <a:pt x="46" y="19"/>
                  <a:pt x="46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6" name="Freeform 123"/>
          <p:cNvSpPr>
            <a:spLocks noEditPoints="1"/>
          </p:cNvSpPr>
          <p:nvPr/>
        </p:nvSpPr>
        <p:spPr>
          <a:xfrm>
            <a:off x="8002588" y="1806575"/>
            <a:ext cx="1587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52400"/>
              </a:cxn>
              <a:cxn ang="0">
                <a:pos x="152400" y="158750"/>
              </a:cxn>
              <a:cxn ang="0">
                <a:pos x="0" y="152400"/>
              </a:cxn>
              <a:cxn ang="0">
                <a:pos x="0" y="6350"/>
              </a:cxn>
              <a:cxn ang="0">
                <a:pos x="82550" y="12700"/>
              </a:cxn>
              <a:cxn ang="0">
                <a:pos x="82550" y="76200"/>
              </a:cxn>
              <a:cxn ang="0">
                <a:pos x="146050" y="12700"/>
              </a:cxn>
              <a:cxn ang="0">
                <a:pos x="82550" y="82550"/>
              </a:cxn>
              <a:cxn ang="0">
                <a:pos x="82550" y="146050"/>
              </a:cxn>
              <a:cxn ang="0">
                <a:pos x="146050" y="82550"/>
              </a:cxn>
              <a:cxn ang="0">
                <a:pos x="76200" y="146050"/>
              </a:cxn>
              <a:cxn ang="0">
                <a:pos x="76200" y="82550"/>
              </a:cxn>
              <a:cxn ang="0">
                <a:pos x="12700" y="146050"/>
              </a:cxn>
              <a:cxn ang="0">
                <a:pos x="76200" y="76200"/>
              </a:cxn>
              <a:cxn ang="0">
                <a:pos x="76200" y="12700"/>
              </a:cxn>
              <a:cxn ang="0">
                <a:pos x="12700" y="76200"/>
              </a:cxn>
              <a:cxn ang="0">
                <a:pos x="50800" y="101600"/>
              </a:cxn>
              <a:cxn ang="0">
                <a:pos x="41275" y="111125"/>
              </a:cxn>
              <a:cxn ang="0">
                <a:pos x="28575" y="101600"/>
              </a:cxn>
              <a:cxn ang="0">
                <a:pos x="38100" y="117475"/>
              </a:cxn>
              <a:cxn ang="0">
                <a:pos x="28575" y="130175"/>
              </a:cxn>
              <a:cxn ang="0">
                <a:pos x="41275" y="120650"/>
              </a:cxn>
              <a:cxn ang="0">
                <a:pos x="57150" y="130175"/>
              </a:cxn>
              <a:cxn ang="0">
                <a:pos x="47625" y="117475"/>
              </a:cxn>
              <a:cxn ang="0">
                <a:pos x="57150" y="101600"/>
              </a:cxn>
              <a:cxn ang="0">
                <a:pos x="38100" y="25400"/>
              </a:cxn>
              <a:cxn ang="0">
                <a:pos x="38100" y="38100"/>
              </a:cxn>
              <a:cxn ang="0">
                <a:pos x="22225" y="41275"/>
              </a:cxn>
              <a:cxn ang="0">
                <a:pos x="38100" y="47625"/>
              </a:cxn>
              <a:cxn ang="0">
                <a:pos x="41275" y="63500"/>
              </a:cxn>
              <a:cxn ang="0">
                <a:pos x="47625" y="47625"/>
              </a:cxn>
              <a:cxn ang="0">
                <a:pos x="63500" y="41275"/>
              </a:cxn>
              <a:cxn ang="0">
                <a:pos x="47625" y="38100"/>
              </a:cxn>
              <a:cxn ang="0">
                <a:pos x="41275" y="22225"/>
              </a:cxn>
              <a:cxn ang="0">
                <a:pos x="133350" y="120650"/>
              </a:cxn>
              <a:cxn ang="0">
                <a:pos x="101600" y="120650"/>
              </a:cxn>
              <a:cxn ang="0">
                <a:pos x="101600" y="127000"/>
              </a:cxn>
              <a:cxn ang="0">
                <a:pos x="136525" y="123825"/>
              </a:cxn>
              <a:cxn ang="0">
                <a:pos x="133350" y="104775"/>
              </a:cxn>
              <a:cxn ang="0">
                <a:pos x="101600" y="104775"/>
              </a:cxn>
              <a:cxn ang="0">
                <a:pos x="101600" y="111125"/>
              </a:cxn>
              <a:cxn ang="0">
                <a:pos x="136525" y="107950"/>
              </a:cxn>
              <a:cxn ang="0">
                <a:pos x="133350" y="38100"/>
              </a:cxn>
              <a:cxn ang="0">
                <a:pos x="101600" y="38100"/>
              </a:cxn>
              <a:cxn ang="0">
                <a:pos x="101600" y="47625"/>
              </a:cxn>
              <a:cxn ang="0">
                <a:pos x="136525" y="41275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6" y="24"/>
                  <a:pt x="26" y="24"/>
                  <a:pt x="2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4"/>
                  <a:pt x="46" y="4"/>
                  <a:pt x="46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26"/>
                  <a:pt x="24" y="26"/>
                  <a:pt x="2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46"/>
                  <a:pt x="4" y="46"/>
                  <a:pt x="4" y="46"/>
                </a:cubicBezTo>
                <a:cubicBezTo>
                  <a:pt x="24" y="46"/>
                  <a:pt x="24" y="46"/>
                  <a:pt x="24" y="46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4"/>
                  <a:pt x="4" y="24"/>
                  <a:pt x="4" y="2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16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3" y="35"/>
                  <a:pt x="13" y="35"/>
                  <a:pt x="13" y="35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9" y="32"/>
                </a:cubicBezTo>
                <a:cubicBezTo>
                  <a:pt x="9" y="33"/>
                  <a:pt x="9" y="33"/>
                  <a:pt x="9" y="34"/>
                </a:cubicBezTo>
                <a:cubicBezTo>
                  <a:pt x="12" y="37"/>
                  <a:pt x="12" y="37"/>
                  <a:pt x="12" y="37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0"/>
                  <a:pt x="9" y="41"/>
                  <a:pt x="9" y="41"/>
                </a:cubicBezTo>
                <a:cubicBezTo>
                  <a:pt x="10" y="41"/>
                  <a:pt x="10" y="41"/>
                  <a:pt x="11" y="41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41"/>
                  <a:pt x="16" y="41"/>
                  <a:pt x="16" y="41"/>
                </a:cubicBezTo>
                <a:cubicBezTo>
                  <a:pt x="17" y="41"/>
                  <a:pt x="17" y="41"/>
                  <a:pt x="18" y="41"/>
                </a:cubicBezTo>
                <a:cubicBezTo>
                  <a:pt x="18" y="41"/>
                  <a:pt x="18" y="40"/>
                  <a:pt x="18" y="39"/>
                </a:cubicBezTo>
                <a:cubicBezTo>
                  <a:pt x="15" y="37"/>
                  <a:pt x="15" y="37"/>
                  <a:pt x="15" y="37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3"/>
                  <a:pt x="18" y="33"/>
                  <a:pt x="18" y="32"/>
                </a:cubicBezTo>
                <a:cubicBezTo>
                  <a:pt x="17" y="32"/>
                  <a:pt x="17" y="32"/>
                  <a:pt x="16" y="32"/>
                </a:cubicBezTo>
                <a:close/>
                <a:moveTo>
                  <a:pt x="12" y="8"/>
                </a:moveTo>
                <a:cubicBezTo>
                  <a:pt x="12" y="8"/>
                  <a:pt x="12" y="8"/>
                  <a:pt x="12" y="8"/>
                </a:cubicBezTo>
                <a:cubicBezTo>
                  <a:pt x="12" y="12"/>
                  <a:pt x="12" y="12"/>
                  <a:pt x="12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7" y="13"/>
                  <a:pt x="7" y="13"/>
                </a:cubicBezTo>
                <a:cubicBezTo>
                  <a:pt x="7" y="14"/>
                  <a:pt x="8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20"/>
                  <a:pt x="13" y="20"/>
                </a:cubicBezTo>
                <a:cubicBezTo>
                  <a:pt x="14" y="20"/>
                  <a:pt x="15" y="19"/>
                  <a:pt x="15" y="18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19" y="12"/>
                  <a:pt x="18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4" y="7"/>
                  <a:pt x="13" y="7"/>
                </a:cubicBezTo>
                <a:cubicBezTo>
                  <a:pt x="13" y="7"/>
                  <a:pt x="12" y="8"/>
                  <a:pt x="12" y="8"/>
                </a:cubicBezTo>
                <a:close/>
                <a:moveTo>
                  <a:pt x="42" y="38"/>
                </a:moveTo>
                <a:cubicBezTo>
                  <a:pt x="42" y="38"/>
                  <a:pt x="42" y="38"/>
                  <a:pt x="42" y="38"/>
                </a:cubicBezTo>
                <a:cubicBezTo>
                  <a:pt x="33" y="38"/>
                  <a:pt x="40" y="38"/>
                  <a:pt x="32" y="38"/>
                </a:cubicBezTo>
                <a:cubicBezTo>
                  <a:pt x="31" y="38"/>
                  <a:pt x="30" y="38"/>
                  <a:pt x="30" y="39"/>
                </a:cubicBezTo>
                <a:cubicBezTo>
                  <a:pt x="30" y="40"/>
                  <a:pt x="31" y="40"/>
                  <a:pt x="32" y="40"/>
                </a:cubicBezTo>
                <a:cubicBezTo>
                  <a:pt x="40" y="40"/>
                  <a:pt x="33" y="40"/>
                  <a:pt x="42" y="40"/>
                </a:cubicBezTo>
                <a:cubicBezTo>
                  <a:pt x="42" y="40"/>
                  <a:pt x="43" y="40"/>
                  <a:pt x="43" y="39"/>
                </a:cubicBezTo>
                <a:cubicBezTo>
                  <a:pt x="43" y="38"/>
                  <a:pt x="42" y="38"/>
                  <a:pt x="42" y="38"/>
                </a:cubicBezTo>
                <a:close/>
                <a:moveTo>
                  <a:pt x="42" y="33"/>
                </a:moveTo>
                <a:cubicBezTo>
                  <a:pt x="42" y="33"/>
                  <a:pt x="42" y="33"/>
                  <a:pt x="42" y="33"/>
                </a:cubicBezTo>
                <a:cubicBezTo>
                  <a:pt x="33" y="33"/>
                  <a:pt x="40" y="33"/>
                  <a:pt x="32" y="33"/>
                </a:cubicBezTo>
                <a:cubicBezTo>
                  <a:pt x="31" y="33"/>
                  <a:pt x="30" y="34"/>
                  <a:pt x="30" y="34"/>
                </a:cubicBezTo>
                <a:cubicBezTo>
                  <a:pt x="30" y="35"/>
                  <a:pt x="31" y="35"/>
                  <a:pt x="32" y="35"/>
                </a:cubicBezTo>
                <a:cubicBezTo>
                  <a:pt x="40" y="35"/>
                  <a:pt x="33" y="35"/>
                  <a:pt x="42" y="35"/>
                </a:cubicBezTo>
                <a:cubicBezTo>
                  <a:pt x="42" y="35"/>
                  <a:pt x="43" y="35"/>
                  <a:pt x="43" y="34"/>
                </a:cubicBezTo>
                <a:cubicBezTo>
                  <a:pt x="43" y="34"/>
                  <a:pt x="42" y="33"/>
                  <a:pt x="42" y="33"/>
                </a:cubicBezTo>
                <a:close/>
                <a:moveTo>
                  <a:pt x="42" y="12"/>
                </a:moveTo>
                <a:cubicBezTo>
                  <a:pt x="42" y="12"/>
                  <a:pt x="42" y="12"/>
                  <a:pt x="42" y="12"/>
                </a:cubicBezTo>
                <a:cubicBezTo>
                  <a:pt x="33" y="12"/>
                  <a:pt x="40" y="12"/>
                  <a:pt x="32" y="12"/>
                </a:cubicBezTo>
                <a:cubicBezTo>
                  <a:pt x="31" y="12"/>
                  <a:pt x="30" y="13"/>
                  <a:pt x="30" y="13"/>
                </a:cubicBezTo>
                <a:cubicBezTo>
                  <a:pt x="30" y="14"/>
                  <a:pt x="31" y="15"/>
                  <a:pt x="32" y="15"/>
                </a:cubicBezTo>
                <a:cubicBezTo>
                  <a:pt x="40" y="15"/>
                  <a:pt x="33" y="15"/>
                  <a:pt x="42" y="15"/>
                </a:cubicBezTo>
                <a:cubicBezTo>
                  <a:pt x="42" y="15"/>
                  <a:pt x="43" y="14"/>
                  <a:pt x="43" y="13"/>
                </a:cubicBezTo>
                <a:cubicBezTo>
                  <a:pt x="43" y="13"/>
                  <a:pt x="42" y="12"/>
                  <a:pt x="42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7" name="Freeform 124"/>
          <p:cNvSpPr>
            <a:spLocks noEditPoints="1"/>
          </p:cNvSpPr>
          <p:nvPr/>
        </p:nvSpPr>
        <p:spPr>
          <a:xfrm>
            <a:off x="4938713" y="2122488"/>
            <a:ext cx="158750" cy="158750"/>
          </a:xfrm>
          <a:custGeom>
            <a:avLst/>
            <a:gdLst/>
            <a:ahLst/>
            <a:cxnLst>
              <a:cxn ang="0">
                <a:pos x="158750" y="79375"/>
              </a:cxn>
              <a:cxn ang="0">
                <a:pos x="79375" y="158750"/>
              </a:cxn>
              <a:cxn ang="0">
                <a:pos x="79375" y="0"/>
              </a:cxn>
              <a:cxn ang="0">
                <a:pos x="146050" y="82550"/>
              </a:cxn>
              <a:cxn ang="0">
                <a:pos x="127000" y="127000"/>
              </a:cxn>
              <a:cxn ang="0">
                <a:pos x="146050" y="82550"/>
              </a:cxn>
              <a:cxn ang="0">
                <a:pos x="82550" y="76200"/>
              </a:cxn>
              <a:cxn ang="0">
                <a:pos x="82550" y="12700"/>
              </a:cxn>
              <a:cxn ang="0">
                <a:pos x="120650" y="1333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12700"/>
              </a:cxn>
              <a:cxn ang="0">
                <a:pos x="79375" y="146050"/>
              </a:cxn>
            </a:cxnLst>
            <a:pathLst>
              <a:path w="50" h="50">
                <a:moveTo>
                  <a:pt x="25" y="0"/>
                </a:moveTo>
                <a:cubicBezTo>
                  <a:pt x="39" y="0"/>
                  <a:pt x="50" y="11"/>
                  <a:pt x="50" y="25"/>
                </a:cubicBezTo>
                <a:cubicBezTo>
                  <a:pt x="50" y="32"/>
                  <a:pt x="47" y="38"/>
                  <a:pt x="43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lose/>
                <a:moveTo>
                  <a:pt x="26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13"/>
                  <a:pt x="37" y="4"/>
                  <a:pt x="26" y="4"/>
                </a:cubicBezTo>
                <a:cubicBezTo>
                  <a:pt x="26" y="24"/>
                  <a:pt x="26" y="24"/>
                  <a:pt x="26" y="24"/>
                </a:cubicBezTo>
                <a:close/>
                <a:moveTo>
                  <a:pt x="38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4"/>
                  <a:pt x="24" y="4"/>
                  <a:pt x="24" y="4"/>
                </a:cubicBezTo>
                <a:cubicBezTo>
                  <a:pt x="12" y="4"/>
                  <a:pt x="4" y="14"/>
                  <a:pt x="4" y="25"/>
                </a:cubicBezTo>
                <a:cubicBezTo>
                  <a:pt x="4" y="37"/>
                  <a:pt x="13" y="46"/>
                  <a:pt x="25" y="46"/>
                </a:cubicBezTo>
                <a:cubicBezTo>
                  <a:pt x="30" y="46"/>
                  <a:pt x="34" y="44"/>
                  <a:pt x="38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8" name="Freeform 125"/>
          <p:cNvSpPr>
            <a:spLocks noEditPoints="1"/>
          </p:cNvSpPr>
          <p:nvPr/>
        </p:nvSpPr>
        <p:spPr>
          <a:xfrm>
            <a:off x="5775325" y="1806575"/>
            <a:ext cx="158750" cy="158750"/>
          </a:xfrm>
          <a:custGeom>
            <a:avLst/>
            <a:gdLst/>
            <a:ahLst/>
            <a:cxnLst>
              <a:cxn ang="0">
                <a:pos x="53975" y="50800"/>
              </a:cxn>
              <a:cxn ang="0">
                <a:pos x="101600" y="47625"/>
              </a:cxn>
              <a:cxn ang="0">
                <a:pos x="111125" y="53975"/>
              </a:cxn>
              <a:cxn ang="0">
                <a:pos x="123825" y="41275"/>
              </a:cxn>
              <a:cxn ang="0">
                <a:pos x="111125" y="31750"/>
              </a:cxn>
              <a:cxn ang="0">
                <a:pos x="101600" y="38100"/>
              </a:cxn>
              <a:cxn ang="0">
                <a:pos x="53975" y="34925"/>
              </a:cxn>
              <a:cxn ang="0">
                <a:pos x="38100" y="34925"/>
              </a:cxn>
              <a:cxn ang="0">
                <a:pos x="38100" y="50800"/>
              </a:cxn>
              <a:cxn ang="0">
                <a:pos x="107950" y="41275"/>
              </a:cxn>
              <a:cxn ang="0">
                <a:pos x="111125" y="38100"/>
              </a:cxn>
              <a:cxn ang="0">
                <a:pos x="114300" y="41275"/>
              </a:cxn>
              <a:cxn ang="0">
                <a:pos x="111125" y="47625"/>
              </a:cxn>
              <a:cxn ang="0">
                <a:pos x="107950" y="41275"/>
              </a:cxn>
              <a:cxn ang="0">
                <a:pos x="44450" y="41275"/>
              </a:cxn>
              <a:cxn ang="0">
                <a:pos x="44450" y="38100"/>
              </a:cxn>
              <a:cxn ang="0">
                <a:pos x="50800" y="41275"/>
              </a:cxn>
              <a:cxn ang="0">
                <a:pos x="44450" y="47625"/>
              </a:cxn>
              <a:cxn ang="0">
                <a:pos x="41275" y="41275"/>
              </a:cxn>
              <a:cxn ang="0">
                <a:pos x="152400" y="0"/>
              </a:cxn>
              <a:cxn ang="0">
                <a:pos x="6350" y="0"/>
              </a:cxn>
              <a:cxn ang="0">
                <a:pos x="0" y="152400"/>
              </a:cxn>
              <a:cxn ang="0">
                <a:pos x="152400" y="158750"/>
              </a:cxn>
              <a:cxn ang="0">
                <a:pos x="158750" y="6350"/>
              </a:cxn>
              <a:cxn ang="0">
                <a:pos x="146050" y="146050"/>
              </a:cxn>
              <a:cxn ang="0">
                <a:pos x="12700" y="146050"/>
              </a:cxn>
              <a:cxn ang="0">
                <a:pos x="146050" y="85725"/>
              </a:cxn>
              <a:cxn ang="0">
                <a:pos x="146050" y="73025"/>
              </a:cxn>
              <a:cxn ang="0">
                <a:pos x="12700" y="73025"/>
              </a:cxn>
              <a:cxn ang="0">
                <a:pos x="146050" y="12700"/>
              </a:cxn>
              <a:cxn ang="0">
                <a:pos x="44450" y="127000"/>
              </a:cxn>
              <a:cxn ang="0">
                <a:pos x="53975" y="123825"/>
              </a:cxn>
              <a:cxn ang="0">
                <a:pos x="57150" y="120650"/>
              </a:cxn>
              <a:cxn ang="0">
                <a:pos x="104775" y="123825"/>
              </a:cxn>
              <a:cxn ang="0">
                <a:pos x="117475" y="123825"/>
              </a:cxn>
              <a:cxn ang="0">
                <a:pos x="123825" y="117475"/>
              </a:cxn>
              <a:cxn ang="0">
                <a:pos x="111125" y="104775"/>
              </a:cxn>
              <a:cxn ang="0">
                <a:pos x="101600" y="111125"/>
              </a:cxn>
              <a:cxn ang="0">
                <a:pos x="53975" y="107950"/>
              </a:cxn>
              <a:cxn ang="0">
                <a:pos x="44450" y="104775"/>
              </a:cxn>
              <a:cxn ang="0">
                <a:pos x="34925" y="117475"/>
              </a:cxn>
              <a:cxn ang="0">
                <a:pos x="44450" y="127000"/>
              </a:cxn>
              <a:cxn ang="0">
                <a:pos x="107950" y="114300"/>
              </a:cxn>
              <a:cxn ang="0">
                <a:pos x="114300" y="114300"/>
              </a:cxn>
              <a:cxn ang="0">
                <a:pos x="114300" y="114300"/>
              </a:cxn>
              <a:cxn ang="0">
                <a:pos x="114300" y="117475"/>
              </a:cxn>
              <a:cxn ang="0">
                <a:pos x="111125" y="120650"/>
              </a:cxn>
              <a:cxn ang="0">
                <a:pos x="107950" y="117475"/>
              </a:cxn>
              <a:cxn ang="0">
                <a:pos x="44450" y="114300"/>
              </a:cxn>
              <a:cxn ang="0">
                <a:pos x="44450" y="114300"/>
              </a:cxn>
              <a:cxn ang="0">
                <a:pos x="50800" y="117475"/>
              </a:cxn>
              <a:cxn ang="0">
                <a:pos x="47625" y="117475"/>
              </a:cxn>
              <a:cxn ang="0">
                <a:pos x="44450" y="117475"/>
              </a:cxn>
              <a:cxn ang="0">
                <a:pos x="44450" y="114300"/>
              </a:cxn>
            </a:cxnLst>
            <a:pathLst>
              <a:path w="50" h="50">
                <a:moveTo>
                  <a:pt x="14" y="17"/>
                </a:moveTo>
                <a:cubicBezTo>
                  <a:pt x="15" y="17"/>
                  <a:pt x="16" y="16"/>
                  <a:pt x="17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3" y="16"/>
                </a:cubicBezTo>
                <a:cubicBezTo>
                  <a:pt x="33" y="16"/>
                  <a:pt x="34" y="17"/>
                  <a:pt x="35" y="17"/>
                </a:cubicBezTo>
                <a:cubicBezTo>
                  <a:pt x="36" y="17"/>
                  <a:pt x="37" y="16"/>
                  <a:pt x="38" y="16"/>
                </a:cubicBezTo>
                <a:cubicBezTo>
                  <a:pt x="38" y="15"/>
                  <a:pt x="39" y="14"/>
                  <a:pt x="39" y="13"/>
                </a:cubicBezTo>
                <a:cubicBezTo>
                  <a:pt x="39" y="13"/>
                  <a:pt x="38" y="12"/>
                  <a:pt x="38" y="11"/>
                </a:cubicBezTo>
                <a:cubicBezTo>
                  <a:pt x="37" y="10"/>
                  <a:pt x="36" y="10"/>
                  <a:pt x="35" y="10"/>
                </a:cubicBezTo>
                <a:cubicBezTo>
                  <a:pt x="34" y="10"/>
                  <a:pt x="33" y="10"/>
                  <a:pt x="33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1"/>
                  <a:pt x="17" y="11"/>
                </a:cubicBezTo>
                <a:cubicBezTo>
                  <a:pt x="16" y="10"/>
                  <a:pt x="15" y="10"/>
                  <a:pt x="14" y="10"/>
                </a:cubicBezTo>
                <a:cubicBezTo>
                  <a:pt x="14" y="10"/>
                  <a:pt x="13" y="10"/>
                  <a:pt x="12" y="11"/>
                </a:cubicBezTo>
                <a:cubicBezTo>
                  <a:pt x="12" y="12"/>
                  <a:pt x="11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3" y="16"/>
                  <a:pt x="14" y="17"/>
                  <a:pt x="14" y="17"/>
                </a:cubicBezTo>
                <a:close/>
                <a:moveTo>
                  <a:pt x="34" y="13"/>
                </a:moveTo>
                <a:cubicBezTo>
                  <a:pt x="34" y="13"/>
                  <a:pt x="34" y="13"/>
                  <a:pt x="34" y="13"/>
                </a:cubicBezTo>
                <a:cubicBezTo>
                  <a:pt x="35" y="13"/>
                  <a:pt x="35" y="12"/>
                  <a:pt x="35" y="12"/>
                </a:cubicBezTo>
                <a:cubicBezTo>
                  <a:pt x="35" y="12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5" y="15"/>
                  <a:pt x="35" y="15"/>
                </a:cubicBezTo>
                <a:cubicBezTo>
                  <a:pt x="35" y="15"/>
                  <a:pt x="35" y="14"/>
                  <a:pt x="34" y="14"/>
                </a:cubicBezTo>
                <a:cubicBezTo>
                  <a:pt x="34" y="14"/>
                  <a:pt x="34" y="14"/>
                  <a:pt x="34" y="13"/>
                </a:cubicBezTo>
                <a:cubicBezTo>
                  <a:pt x="34" y="13"/>
                  <a:pt x="34" y="13"/>
                  <a:pt x="34" y="13"/>
                </a:cubicBezTo>
                <a:close/>
                <a:moveTo>
                  <a:pt x="14" y="13"/>
                </a:move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2"/>
                  <a:pt x="14" y="12"/>
                </a:cubicBezTo>
                <a:cubicBezTo>
                  <a:pt x="15" y="12"/>
                  <a:pt x="15" y="13"/>
                  <a:pt x="15" y="13"/>
                </a:cubicBezTo>
                <a:cubicBezTo>
                  <a:pt x="15" y="13"/>
                  <a:pt x="16" y="13"/>
                  <a:pt x="16" y="13"/>
                </a:cubicBezTo>
                <a:cubicBezTo>
                  <a:pt x="16" y="14"/>
                  <a:pt x="15" y="14"/>
                  <a:pt x="15" y="14"/>
                </a:cubicBezTo>
                <a:cubicBezTo>
                  <a:pt x="15" y="14"/>
                  <a:pt x="15" y="15"/>
                  <a:pt x="14" y="15"/>
                </a:cubicBezTo>
                <a:cubicBezTo>
                  <a:pt x="14" y="15"/>
                  <a:pt x="14" y="14"/>
                  <a:pt x="14" y="14"/>
                </a:cubicBezTo>
                <a:cubicBezTo>
                  <a:pt x="14" y="14"/>
                  <a:pt x="13" y="14"/>
                  <a:pt x="13" y="13"/>
                </a:cubicBezTo>
                <a:cubicBezTo>
                  <a:pt x="13" y="13"/>
                  <a:pt x="14" y="13"/>
                  <a:pt x="14" y="13"/>
                </a:cubicBezTo>
                <a:close/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50"/>
                  <a:pt x="2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49"/>
                  <a:pt x="50" y="48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27"/>
                  <a:pt x="4" y="27"/>
                  <a:pt x="4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46" y="23"/>
                </a:moveTo>
                <a:cubicBezTo>
                  <a:pt x="46" y="23"/>
                  <a:pt x="46" y="23"/>
                  <a:pt x="46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4"/>
                  <a:pt x="4" y="4"/>
                  <a:pt x="4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23"/>
                  <a:pt x="46" y="23"/>
                  <a:pt x="46" y="23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5" y="40"/>
                  <a:pt x="16" y="40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7" y="38"/>
                  <a:pt x="18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9"/>
                  <a:pt x="33" y="39"/>
                </a:cubicBezTo>
                <a:cubicBezTo>
                  <a:pt x="33" y="40"/>
                  <a:pt x="34" y="40"/>
                  <a:pt x="35" y="40"/>
                </a:cubicBezTo>
                <a:cubicBezTo>
                  <a:pt x="36" y="40"/>
                  <a:pt x="37" y="40"/>
                  <a:pt x="37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9" y="38"/>
                  <a:pt x="39" y="37"/>
                </a:cubicBezTo>
                <a:cubicBezTo>
                  <a:pt x="39" y="36"/>
                  <a:pt x="38" y="35"/>
                  <a:pt x="38" y="34"/>
                </a:cubicBezTo>
                <a:cubicBezTo>
                  <a:pt x="37" y="34"/>
                  <a:pt x="36" y="33"/>
                  <a:pt x="35" y="33"/>
                </a:cubicBezTo>
                <a:cubicBezTo>
                  <a:pt x="34" y="33"/>
                  <a:pt x="33" y="34"/>
                  <a:pt x="33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4" y="33"/>
                </a:cubicBezTo>
                <a:cubicBezTo>
                  <a:pt x="14" y="33"/>
                  <a:pt x="13" y="34"/>
                  <a:pt x="12" y="34"/>
                </a:cubicBezTo>
                <a:cubicBezTo>
                  <a:pt x="12" y="35"/>
                  <a:pt x="11" y="36"/>
                  <a:pt x="11" y="37"/>
                </a:cubicBezTo>
                <a:cubicBezTo>
                  <a:pt x="11" y="38"/>
                  <a:pt x="12" y="38"/>
                  <a:pt x="12" y="39"/>
                </a:cubicBezTo>
                <a:cubicBezTo>
                  <a:pt x="13" y="40"/>
                  <a:pt x="14" y="40"/>
                  <a:pt x="14" y="40"/>
                </a:cubicBezTo>
                <a:close/>
                <a:moveTo>
                  <a:pt x="34" y="36"/>
                </a:moveTo>
                <a:cubicBezTo>
                  <a:pt x="34" y="36"/>
                  <a:pt x="34" y="36"/>
                  <a:pt x="34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8"/>
                  <a:pt x="35" y="38"/>
                  <a:pt x="35" y="38"/>
                </a:cubicBezTo>
                <a:cubicBezTo>
                  <a:pt x="35" y="38"/>
                  <a:pt x="35" y="38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6"/>
                  <a:pt x="34" y="36"/>
                </a:cubicBezTo>
                <a:close/>
                <a:moveTo>
                  <a:pt x="1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6"/>
                  <a:pt x="16" y="36"/>
                  <a:pt x="16" y="37"/>
                </a:cubicBezTo>
                <a:cubicBezTo>
                  <a:pt x="16" y="37"/>
                  <a:pt x="15" y="37"/>
                  <a:pt x="15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4" y="38"/>
                </a:cubicBezTo>
                <a:cubicBezTo>
                  <a:pt x="14" y="38"/>
                  <a:pt x="14" y="38"/>
                  <a:pt x="14" y="37"/>
                </a:cubicBezTo>
                <a:cubicBezTo>
                  <a:pt x="14" y="37"/>
                  <a:pt x="13" y="37"/>
                  <a:pt x="13" y="37"/>
                </a:cubicBezTo>
                <a:cubicBezTo>
                  <a:pt x="13" y="36"/>
                  <a:pt x="14" y="36"/>
                  <a:pt x="14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69" name="Freeform 126"/>
          <p:cNvSpPr>
            <a:spLocks noEditPoints="1"/>
          </p:cNvSpPr>
          <p:nvPr/>
        </p:nvSpPr>
        <p:spPr>
          <a:xfrm>
            <a:off x="4664075" y="2443163"/>
            <a:ext cx="142875" cy="158750"/>
          </a:xfrm>
          <a:custGeom>
            <a:avLst/>
            <a:gdLst/>
            <a:ahLst/>
            <a:cxnLst>
              <a:cxn ang="0">
                <a:pos x="73025" y="0"/>
              </a:cxn>
              <a:cxn ang="0">
                <a:pos x="139700" y="34925"/>
              </a:cxn>
              <a:cxn ang="0">
                <a:pos x="142875" y="38100"/>
              </a:cxn>
              <a:cxn ang="0">
                <a:pos x="142875" y="38100"/>
              </a:cxn>
              <a:cxn ang="0">
                <a:pos x="142875" y="120650"/>
              </a:cxn>
              <a:cxn ang="0">
                <a:pos x="139700" y="127000"/>
              </a:cxn>
              <a:cxn ang="0">
                <a:pos x="73025" y="158750"/>
              </a:cxn>
              <a:cxn ang="0">
                <a:pos x="69850" y="158750"/>
              </a:cxn>
              <a:cxn ang="0">
                <a:pos x="3175" y="127000"/>
              </a:cxn>
              <a:cxn ang="0">
                <a:pos x="0" y="120650"/>
              </a:cxn>
              <a:cxn ang="0">
                <a:pos x="0" y="120650"/>
              </a:cxn>
              <a:cxn ang="0">
                <a:pos x="0" y="38100"/>
              </a:cxn>
              <a:cxn ang="0">
                <a:pos x="3175" y="34925"/>
              </a:cxn>
              <a:cxn ang="0">
                <a:pos x="69850" y="0"/>
              </a:cxn>
              <a:cxn ang="0">
                <a:pos x="73025" y="0"/>
              </a:cxn>
              <a:cxn ang="0">
                <a:pos x="15875" y="41275"/>
              </a:cxn>
              <a:cxn ang="0">
                <a:pos x="15875" y="41275"/>
              </a:cxn>
              <a:cxn ang="0">
                <a:pos x="69850" y="66675"/>
              </a:cxn>
              <a:cxn ang="0">
                <a:pos x="127000" y="41275"/>
              </a:cxn>
              <a:cxn ang="0">
                <a:pos x="69850" y="12700"/>
              </a:cxn>
              <a:cxn ang="0">
                <a:pos x="15875" y="41275"/>
              </a:cxn>
              <a:cxn ang="0">
                <a:pos x="12700" y="47625"/>
              </a:cxn>
              <a:cxn ang="0">
                <a:pos x="12700" y="47625"/>
              </a:cxn>
              <a:cxn ang="0">
                <a:pos x="12700" y="117475"/>
              </a:cxn>
              <a:cxn ang="0">
                <a:pos x="66675" y="146050"/>
              </a:cxn>
              <a:cxn ang="0">
                <a:pos x="66675" y="73025"/>
              </a:cxn>
              <a:cxn ang="0">
                <a:pos x="12700" y="47625"/>
              </a:cxn>
              <a:cxn ang="0">
                <a:pos x="76200" y="146050"/>
              </a:cxn>
              <a:cxn ang="0">
                <a:pos x="76200" y="146050"/>
              </a:cxn>
              <a:cxn ang="0">
                <a:pos x="130175" y="117475"/>
              </a:cxn>
              <a:cxn ang="0">
                <a:pos x="130175" y="47625"/>
              </a:cxn>
              <a:cxn ang="0">
                <a:pos x="76200" y="73025"/>
              </a:cxn>
              <a:cxn ang="0">
                <a:pos x="76200" y="146050"/>
              </a:cxn>
            </a:cxnLst>
            <a:pathLst>
              <a:path w="45" h="50">
                <a:moveTo>
                  <a:pt x="23" y="0"/>
                </a:move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9"/>
                  <a:pt x="44" y="40"/>
                  <a:pt x="44" y="4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2" y="50"/>
                  <a:pt x="22" y="50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1" y="11"/>
                  <a:pt x="1" y="1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3" y="0"/>
                  <a:pt x="23" y="0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22" y="21"/>
                  <a:pt x="22" y="21"/>
                  <a:pt x="22" y="21"/>
                </a:cubicBezTo>
                <a:cubicBezTo>
                  <a:pt x="35" y="15"/>
                  <a:pt x="22" y="21"/>
                  <a:pt x="40" y="13"/>
                </a:cubicBezTo>
                <a:cubicBezTo>
                  <a:pt x="22" y="4"/>
                  <a:pt x="22" y="4"/>
                  <a:pt x="22" y="4"/>
                </a:cubicBezTo>
                <a:cubicBezTo>
                  <a:pt x="11" y="10"/>
                  <a:pt x="26" y="3"/>
                  <a:pt x="5" y="13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37"/>
                  <a:pt x="4" y="37"/>
                  <a:pt x="4" y="37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23"/>
                  <a:pt x="21" y="23"/>
                  <a:pt x="21" y="23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15"/>
                  <a:pt x="41" y="15"/>
                  <a:pt x="41" y="15"/>
                </a:cubicBezTo>
                <a:cubicBezTo>
                  <a:pt x="35" y="18"/>
                  <a:pt x="29" y="21"/>
                  <a:pt x="24" y="23"/>
                </a:cubicBezTo>
                <a:cubicBezTo>
                  <a:pt x="24" y="46"/>
                  <a:pt x="24" y="46"/>
                  <a:pt x="24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0" name="Freeform 127"/>
          <p:cNvSpPr>
            <a:spLocks noEditPoints="1"/>
          </p:cNvSpPr>
          <p:nvPr/>
        </p:nvSpPr>
        <p:spPr>
          <a:xfrm>
            <a:off x="6329363" y="1809750"/>
            <a:ext cx="152400" cy="1524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0325" y="6350"/>
              </a:cxn>
              <a:cxn ang="0">
                <a:pos x="60325" y="92075"/>
              </a:cxn>
              <a:cxn ang="0">
                <a:pos x="152400" y="98425"/>
              </a:cxn>
              <a:cxn ang="0">
                <a:pos x="152400" y="146050"/>
              </a:cxn>
              <a:cxn ang="0">
                <a:pos x="146050" y="152400"/>
              </a:cxn>
              <a:cxn ang="0">
                <a:pos x="0" y="146050"/>
              </a:cxn>
              <a:cxn ang="0">
                <a:pos x="0" y="6350"/>
              </a:cxn>
              <a:cxn ang="0">
                <a:pos x="31750" y="88900"/>
              </a:cxn>
              <a:cxn ang="0">
                <a:pos x="28575" y="85725"/>
              </a:cxn>
              <a:cxn ang="0">
                <a:pos x="47625" y="82550"/>
              </a:cxn>
              <a:cxn ang="0">
                <a:pos x="38100" y="76200"/>
              </a:cxn>
              <a:cxn ang="0">
                <a:pos x="38100" y="66675"/>
              </a:cxn>
              <a:cxn ang="0">
                <a:pos x="47625" y="60325"/>
              </a:cxn>
              <a:cxn ang="0">
                <a:pos x="28575" y="57150"/>
              </a:cxn>
              <a:cxn ang="0">
                <a:pos x="47625" y="50800"/>
              </a:cxn>
              <a:cxn ang="0">
                <a:pos x="38100" y="44450"/>
              </a:cxn>
              <a:cxn ang="0">
                <a:pos x="38100" y="38100"/>
              </a:cxn>
              <a:cxn ang="0">
                <a:pos x="47625" y="28575"/>
              </a:cxn>
              <a:cxn ang="0">
                <a:pos x="28575" y="25400"/>
              </a:cxn>
              <a:cxn ang="0">
                <a:pos x="47625" y="22225"/>
              </a:cxn>
              <a:cxn ang="0">
                <a:pos x="12700" y="12700"/>
              </a:cxn>
              <a:cxn ang="0">
                <a:pos x="139700" y="139700"/>
              </a:cxn>
              <a:cxn ang="0">
                <a:pos x="130175" y="104775"/>
              </a:cxn>
              <a:cxn ang="0">
                <a:pos x="127000" y="123825"/>
              </a:cxn>
              <a:cxn ang="0">
                <a:pos x="123825" y="104775"/>
              </a:cxn>
              <a:cxn ang="0">
                <a:pos x="117475" y="114300"/>
              </a:cxn>
              <a:cxn ang="0">
                <a:pos x="107950" y="114300"/>
              </a:cxn>
              <a:cxn ang="0">
                <a:pos x="101600" y="104775"/>
              </a:cxn>
              <a:cxn ang="0">
                <a:pos x="98425" y="123825"/>
              </a:cxn>
              <a:cxn ang="0">
                <a:pos x="92075" y="104775"/>
              </a:cxn>
              <a:cxn ang="0">
                <a:pos x="85725" y="114300"/>
              </a:cxn>
              <a:cxn ang="0">
                <a:pos x="79375" y="114300"/>
              </a:cxn>
              <a:cxn ang="0">
                <a:pos x="69850" y="104775"/>
              </a:cxn>
              <a:cxn ang="0">
                <a:pos x="66675" y="123825"/>
              </a:cxn>
              <a:cxn ang="0">
                <a:pos x="63500" y="104775"/>
              </a:cxn>
              <a:cxn ang="0">
                <a:pos x="53975" y="104775"/>
              </a:cxn>
              <a:cxn ang="0">
                <a:pos x="47625" y="88900"/>
              </a:cxn>
            </a:cxnLst>
            <a:pathLst>
              <a:path w="48" h="48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9"/>
                  <a:pt x="19" y="29"/>
                  <a:pt x="19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8" y="30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7"/>
                  <a:pt x="47" y="48"/>
                  <a:pt x="46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7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9" y="28"/>
                  <a:pt x="9" y="27"/>
                </a:cubicBezTo>
                <a:cubicBezTo>
                  <a:pt x="9" y="27"/>
                  <a:pt x="9" y="26"/>
                  <a:pt x="1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4"/>
                  <a:pt x="15" y="24"/>
                  <a:pt x="15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3"/>
                  <a:pt x="11" y="22"/>
                </a:cubicBezTo>
                <a:cubicBezTo>
                  <a:pt x="11" y="22"/>
                  <a:pt x="12" y="21"/>
                  <a:pt x="12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9" y="17"/>
                  <a:pt x="9" y="16"/>
                  <a:pt x="10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4"/>
                  <a:pt x="15" y="14"/>
                  <a:pt x="15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1" y="13"/>
                  <a:pt x="11" y="13"/>
                </a:cubicBezTo>
                <a:cubicBezTo>
                  <a:pt x="11" y="12"/>
                  <a:pt x="12" y="12"/>
                  <a:pt x="12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9"/>
                  <a:pt x="15" y="9"/>
                  <a:pt x="15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8"/>
                </a:cubicBezTo>
                <a:cubicBezTo>
                  <a:pt x="9" y="7"/>
                  <a:pt x="9" y="7"/>
                  <a:pt x="10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4"/>
                  <a:pt x="4" y="44"/>
                  <a:pt x="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33"/>
                  <a:pt x="44" y="33"/>
                  <a:pt x="44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9"/>
                  <a:pt x="41" y="39"/>
                  <a:pt x="40" y="39"/>
                </a:cubicBezTo>
                <a:cubicBezTo>
                  <a:pt x="40" y="39"/>
                  <a:pt x="39" y="39"/>
                  <a:pt x="39" y="38"/>
                </a:cubicBezTo>
                <a:cubicBezTo>
                  <a:pt x="39" y="33"/>
                  <a:pt x="39" y="33"/>
                  <a:pt x="39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6"/>
                  <a:pt x="36" y="37"/>
                  <a:pt x="35" y="37"/>
                </a:cubicBezTo>
                <a:cubicBezTo>
                  <a:pt x="35" y="37"/>
                  <a:pt x="34" y="36"/>
                  <a:pt x="34" y="36"/>
                </a:cubicBezTo>
                <a:cubicBezTo>
                  <a:pt x="34" y="33"/>
                  <a:pt x="34" y="33"/>
                  <a:pt x="34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9"/>
                  <a:pt x="31" y="39"/>
                  <a:pt x="31" y="39"/>
                </a:cubicBezTo>
                <a:cubicBezTo>
                  <a:pt x="30" y="39"/>
                  <a:pt x="29" y="39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6" y="37"/>
                  <a:pt x="26" y="37"/>
                </a:cubicBezTo>
                <a:cubicBezTo>
                  <a:pt x="25" y="37"/>
                  <a:pt x="25" y="36"/>
                  <a:pt x="25" y="36"/>
                </a:cubicBezTo>
                <a:cubicBezTo>
                  <a:pt x="25" y="33"/>
                  <a:pt x="25" y="33"/>
                  <a:pt x="2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2" y="39"/>
                  <a:pt x="21" y="39"/>
                </a:cubicBezTo>
                <a:cubicBezTo>
                  <a:pt x="20" y="39"/>
                  <a:pt x="20" y="39"/>
                  <a:pt x="20" y="38"/>
                </a:cubicBezTo>
                <a:cubicBezTo>
                  <a:pt x="20" y="33"/>
                  <a:pt x="20" y="33"/>
                  <a:pt x="20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3"/>
                  <a:pt x="15" y="32"/>
                  <a:pt x="15" y="31"/>
                </a:cubicBezTo>
                <a:cubicBezTo>
                  <a:pt x="15" y="28"/>
                  <a:pt x="15" y="28"/>
                  <a:pt x="15" y="28"/>
                </a:cubicBezTo>
                <a:cubicBezTo>
                  <a:pt x="10" y="28"/>
                  <a:pt x="10" y="28"/>
                  <a:pt x="10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1" name="Freeform 128"/>
          <p:cNvSpPr>
            <a:spLocks noEditPoints="1"/>
          </p:cNvSpPr>
          <p:nvPr/>
        </p:nvSpPr>
        <p:spPr>
          <a:xfrm>
            <a:off x="6608763" y="1828800"/>
            <a:ext cx="158750" cy="114300"/>
          </a:xfrm>
          <a:custGeom>
            <a:avLst/>
            <a:gdLst/>
            <a:ahLst/>
            <a:cxnLst>
              <a:cxn ang="0">
                <a:pos x="149225" y="63500"/>
              </a:cxn>
              <a:cxn ang="0">
                <a:pos x="9525" y="63500"/>
              </a:cxn>
              <a:cxn ang="0">
                <a:pos x="0" y="69850"/>
              </a:cxn>
              <a:cxn ang="0">
                <a:pos x="3175" y="114300"/>
              </a:cxn>
              <a:cxn ang="0">
                <a:pos x="158750" y="107950"/>
              </a:cxn>
              <a:cxn ang="0">
                <a:pos x="152400" y="63500"/>
              </a:cxn>
              <a:cxn ang="0">
                <a:pos x="146050" y="101600"/>
              </a:cxn>
              <a:cxn ang="0">
                <a:pos x="127000" y="95250"/>
              </a:cxn>
              <a:cxn ang="0">
                <a:pos x="120650" y="95250"/>
              </a:cxn>
              <a:cxn ang="0">
                <a:pos x="111125" y="101600"/>
              </a:cxn>
              <a:cxn ang="0">
                <a:pos x="107950" y="85725"/>
              </a:cxn>
              <a:cxn ang="0">
                <a:pos x="104775" y="101600"/>
              </a:cxn>
              <a:cxn ang="0">
                <a:pos x="98425" y="95250"/>
              </a:cxn>
              <a:cxn ang="0">
                <a:pos x="88900" y="95250"/>
              </a:cxn>
              <a:cxn ang="0">
                <a:pos x="82550" y="101600"/>
              </a:cxn>
              <a:cxn ang="0">
                <a:pos x="79375" y="85725"/>
              </a:cxn>
              <a:cxn ang="0">
                <a:pos x="73025" y="101600"/>
              </a:cxn>
              <a:cxn ang="0">
                <a:pos x="66675" y="95250"/>
              </a:cxn>
              <a:cxn ang="0">
                <a:pos x="60325" y="95250"/>
              </a:cxn>
              <a:cxn ang="0">
                <a:pos x="50800" y="101600"/>
              </a:cxn>
              <a:cxn ang="0">
                <a:pos x="47625" y="85725"/>
              </a:cxn>
              <a:cxn ang="0">
                <a:pos x="44450" y="101600"/>
              </a:cxn>
              <a:cxn ang="0">
                <a:pos x="34925" y="95250"/>
              </a:cxn>
              <a:cxn ang="0">
                <a:pos x="28575" y="95250"/>
              </a:cxn>
              <a:cxn ang="0">
                <a:pos x="9525" y="101600"/>
              </a:cxn>
              <a:cxn ang="0">
                <a:pos x="15875" y="76200"/>
              </a:cxn>
              <a:cxn ang="0">
                <a:pos x="79375" y="12700"/>
              </a:cxn>
              <a:cxn ang="0">
                <a:pos x="142875" y="76200"/>
              </a:cxn>
              <a:cxn ang="0">
                <a:pos x="146050" y="101600"/>
              </a:cxn>
              <a:cxn ang="0">
                <a:pos x="79375" y="38100"/>
              </a:cxn>
              <a:cxn ang="0">
                <a:pos x="50800" y="76200"/>
              </a:cxn>
              <a:cxn ang="0">
                <a:pos x="111125" y="69850"/>
              </a:cxn>
              <a:cxn ang="0">
                <a:pos x="79375" y="38100"/>
              </a:cxn>
              <a:cxn ang="0">
                <a:pos x="57150" y="63500"/>
              </a:cxn>
              <a:cxn ang="0">
                <a:pos x="98425" y="63500"/>
              </a:cxn>
            </a:cxnLst>
            <a:pathLst>
              <a:path w="50" h="36">
                <a:moveTo>
                  <a:pt x="48" y="20"/>
                </a:moveTo>
                <a:cubicBezTo>
                  <a:pt x="47" y="20"/>
                  <a:pt x="47" y="20"/>
                  <a:pt x="47" y="20"/>
                </a:cubicBezTo>
                <a:cubicBezTo>
                  <a:pt x="46" y="9"/>
                  <a:pt x="36" y="0"/>
                  <a:pt x="25" y="0"/>
                </a:cubicBezTo>
                <a:cubicBezTo>
                  <a:pt x="13" y="0"/>
                  <a:pt x="4" y="9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6"/>
                  <a:pt x="1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9" y="36"/>
                  <a:pt x="50" y="35"/>
                  <a:pt x="50" y="34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1"/>
                  <a:pt x="49" y="20"/>
                  <a:pt x="48" y="20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29"/>
                  <a:pt x="39" y="29"/>
                </a:cubicBezTo>
                <a:cubicBezTo>
                  <a:pt x="38" y="29"/>
                  <a:pt x="38" y="30"/>
                  <a:pt x="38" y="30"/>
                </a:cubicBezTo>
                <a:cubicBezTo>
                  <a:pt x="38" y="32"/>
                  <a:pt x="38" y="32"/>
                  <a:pt x="38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7"/>
                  <a:pt x="35" y="27"/>
                  <a:pt x="34" y="27"/>
                </a:cubicBezTo>
                <a:cubicBezTo>
                  <a:pt x="34" y="27"/>
                  <a:pt x="33" y="27"/>
                  <a:pt x="33" y="28"/>
                </a:cubicBezTo>
                <a:cubicBezTo>
                  <a:pt x="33" y="32"/>
                  <a:pt x="33" y="32"/>
                  <a:pt x="33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0" y="29"/>
                  <a:pt x="29" y="29"/>
                </a:cubicBezTo>
                <a:cubicBezTo>
                  <a:pt x="29" y="29"/>
                  <a:pt x="28" y="30"/>
                  <a:pt x="28" y="30"/>
                </a:cubicBez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7"/>
                  <a:pt x="25" y="27"/>
                  <a:pt x="25" y="27"/>
                </a:cubicBezTo>
                <a:cubicBezTo>
                  <a:pt x="24" y="27"/>
                  <a:pt x="23" y="27"/>
                  <a:pt x="23" y="28"/>
                </a:cubicBezTo>
                <a:cubicBezTo>
                  <a:pt x="23" y="32"/>
                  <a:pt x="23" y="32"/>
                  <a:pt x="23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0" y="29"/>
                  <a:pt x="20" y="29"/>
                </a:cubicBezTo>
                <a:cubicBezTo>
                  <a:pt x="19" y="29"/>
                  <a:pt x="19" y="30"/>
                  <a:pt x="19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5" y="27"/>
                </a:cubicBezTo>
                <a:cubicBezTo>
                  <a:pt x="14" y="27"/>
                  <a:pt x="14" y="27"/>
                  <a:pt x="14" y="28"/>
                </a:cubicBezTo>
                <a:cubicBezTo>
                  <a:pt x="14" y="32"/>
                  <a:pt x="14" y="32"/>
                  <a:pt x="14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29"/>
                  <a:pt x="10" y="29"/>
                </a:cubicBezTo>
                <a:cubicBezTo>
                  <a:pt x="10" y="29"/>
                  <a:pt x="9" y="30"/>
                  <a:pt x="9" y="30"/>
                </a:cubicBezTo>
                <a:cubicBezTo>
                  <a:pt x="9" y="32"/>
                  <a:pt x="9" y="32"/>
                  <a:pt x="9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4"/>
                  <a:pt x="3" y="24"/>
                  <a:pt x="3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6" y="23"/>
                  <a:pt x="6" y="22"/>
                </a:cubicBezTo>
                <a:cubicBezTo>
                  <a:pt x="6" y="12"/>
                  <a:pt x="15" y="4"/>
                  <a:pt x="25" y="4"/>
                </a:cubicBezTo>
                <a:cubicBezTo>
                  <a:pt x="35" y="4"/>
                  <a:pt x="43" y="12"/>
                  <a:pt x="43" y="22"/>
                </a:cubicBezTo>
                <a:cubicBezTo>
                  <a:pt x="43" y="23"/>
                  <a:pt x="44" y="24"/>
                  <a:pt x="4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9" y="12"/>
                  <a:pt x="14" y="16"/>
                  <a:pt x="14" y="22"/>
                </a:cubicBezTo>
                <a:cubicBezTo>
                  <a:pt x="14" y="23"/>
                  <a:pt x="15" y="24"/>
                  <a:pt x="16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4"/>
                  <a:pt x="35" y="23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16"/>
                  <a:pt x="30" y="12"/>
                  <a:pt x="25" y="12"/>
                </a:cubicBezTo>
                <a:close/>
                <a:moveTo>
                  <a:pt x="18" y="20"/>
                </a:moveTo>
                <a:cubicBezTo>
                  <a:pt x="18" y="20"/>
                  <a:pt x="18" y="20"/>
                  <a:pt x="18" y="20"/>
                </a:cubicBezTo>
                <a:cubicBezTo>
                  <a:pt x="19" y="18"/>
                  <a:pt x="22" y="16"/>
                  <a:pt x="25" y="16"/>
                </a:cubicBezTo>
                <a:cubicBezTo>
                  <a:pt x="28" y="16"/>
                  <a:pt x="30" y="17"/>
                  <a:pt x="31" y="20"/>
                </a:cubicBezTo>
                <a:cubicBezTo>
                  <a:pt x="18" y="20"/>
                  <a:pt x="18" y="20"/>
                  <a:pt x="18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2" name="Freeform 129"/>
          <p:cNvSpPr>
            <a:spLocks noEditPoints="1"/>
          </p:cNvSpPr>
          <p:nvPr/>
        </p:nvSpPr>
        <p:spPr>
          <a:xfrm>
            <a:off x="7162800" y="1812925"/>
            <a:ext cx="158750" cy="1460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39700"/>
              </a:cxn>
              <a:cxn ang="0">
                <a:pos x="152400" y="146050"/>
              </a:cxn>
              <a:cxn ang="0">
                <a:pos x="0" y="139700"/>
              </a:cxn>
              <a:cxn ang="0">
                <a:pos x="0" y="6350"/>
              </a:cxn>
              <a:cxn ang="0">
                <a:pos x="9525" y="47625"/>
              </a:cxn>
              <a:cxn ang="0">
                <a:pos x="50800" y="47625"/>
              </a:cxn>
              <a:cxn ang="0">
                <a:pos x="9525" y="12700"/>
              </a:cxn>
              <a:cxn ang="0">
                <a:pos x="57150" y="47625"/>
              </a:cxn>
              <a:cxn ang="0">
                <a:pos x="98425" y="47625"/>
              </a:cxn>
              <a:cxn ang="0">
                <a:pos x="57150" y="12700"/>
              </a:cxn>
              <a:cxn ang="0">
                <a:pos x="107950" y="47625"/>
              </a:cxn>
              <a:cxn ang="0">
                <a:pos x="146050" y="47625"/>
              </a:cxn>
              <a:cxn ang="0">
                <a:pos x="107950" y="12700"/>
              </a:cxn>
              <a:cxn ang="0">
                <a:pos x="146050" y="53975"/>
              </a:cxn>
              <a:cxn ang="0">
                <a:pos x="107950" y="53975"/>
              </a:cxn>
              <a:cxn ang="0">
                <a:pos x="146050" y="92075"/>
              </a:cxn>
              <a:cxn ang="0">
                <a:pos x="98425" y="53975"/>
              </a:cxn>
              <a:cxn ang="0">
                <a:pos x="57150" y="53975"/>
              </a:cxn>
              <a:cxn ang="0">
                <a:pos x="98425" y="92075"/>
              </a:cxn>
              <a:cxn ang="0">
                <a:pos x="50800" y="53975"/>
              </a:cxn>
              <a:cxn ang="0">
                <a:pos x="9525" y="53975"/>
              </a:cxn>
              <a:cxn ang="0">
                <a:pos x="50800" y="92075"/>
              </a:cxn>
              <a:cxn ang="0">
                <a:pos x="146050" y="98425"/>
              </a:cxn>
              <a:cxn ang="0">
                <a:pos x="107950" y="98425"/>
              </a:cxn>
              <a:cxn ang="0">
                <a:pos x="146050" y="133350"/>
              </a:cxn>
              <a:cxn ang="0">
                <a:pos x="98425" y="98425"/>
              </a:cxn>
              <a:cxn ang="0">
                <a:pos x="57150" y="98425"/>
              </a:cxn>
              <a:cxn ang="0">
                <a:pos x="98425" y="133350"/>
              </a:cxn>
              <a:cxn ang="0">
                <a:pos x="50800" y="98425"/>
              </a:cxn>
              <a:cxn ang="0">
                <a:pos x="9525" y="98425"/>
              </a:cxn>
              <a:cxn ang="0">
                <a:pos x="50800" y="133350"/>
              </a:cxn>
            </a:cxnLst>
            <a:pathLst>
              <a:path w="50" h="4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5"/>
                  <a:pt x="49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3" y="15"/>
                </a:moveTo>
                <a:cubicBezTo>
                  <a:pt x="3" y="15"/>
                  <a:pt x="3" y="15"/>
                  <a:pt x="3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4"/>
                  <a:pt x="16" y="4"/>
                  <a:pt x="1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5"/>
                  <a:pt x="3" y="15"/>
                  <a:pt x="3" y="15"/>
                </a:cubicBezTo>
                <a:close/>
                <a:moveTo>
                  <a:pt x="18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4"/>
                  <a:pt x="31" y="4"/>
                  <a:pt x="31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15"/>
                  <a:pt x="18" y="15"/>
                  <a:pt x="18" y="15"/>
                </a:cubicBezTo>
                <a:close/>
                <a:moveTo>
                  <a:pt x="34" y="15"/>
                </a:moveTo>
                <a:cubicBezTo>
                  <a:pt x="34" y="15"/>
                  <a:pt x="34" y="15"/>
                  <a:pt x="34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4"/>
                  <a:pt x="46" y="4"/>
                  <a:pt x="46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46" y="17"/>
                </a:moveTo>
                <a:cubicBezTo>
                  <a:pt x="46" y="17"/>
                  <a:pt x="46" y="17"/>
                  <a:pt x="46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29"/>
                  <a:pt x="34" y="29"/>
                  <a:pt x="34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17"/>
                  <a:pt x="46" y="17"/>
                  <a:pt x="46" y="17"/>
                </a:cubicBezTo>
                <a:close/>
                <a:moveTo>
                  <a:pt x="31" y="17"/>
                </a:moveTo>
                <a:cubicBezTo>
                  <a:pt x="31" y="17"/>
                  <a:pt x="31" y="17"/>
                  <a:pt x="31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29"/>
                  <a:pt x="18" y="29"/>
                  <a:pt x="18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17"/>
                  <a:pt x="31" y="17"/>
                  <a:pt x="31" y="17"/>
                </a:cubicBezTo>
                <a:close/>
                <a:moveTo>
                  <a:pt x="16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9"/>
                  <a:pt x="3" y="29"/>
                  <a:pt x="3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17"/>
                  <a:pt x="16" y="17"/>
                  <a:pt x="16" y="17"/>
                </a:cubicBezTo>
                <a:close/>
                <a:moveTo>
                  <a:pt x="46" y="31"/>
                </a:moveTo>
                <a:cubicBezTo>
                  <a:pt x="46" y="31"/>
                  <a:pt x="46" y="31"/>
                  <a:pt x="46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42"/>
                  <a:pt x="34" y="42"/>
                  <a:pt x="34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31"/>
                  <a:pt x="46" y="31"/>
                  <a:pt x="46" y="31"/>
                </a:cubicBezTo>
                <a:close/>
                <a:moveTo>
                  <a:pt x="31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42"/>
                  <a:pt x="18" y="42"/>
                  <a:pt x="18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31"/>
                  <a:pt x="31" y="31"/>
                  <a:pt x="31" y="31"/>
                </a:cubicBezTo>
                <a:close/>
                <a:moveTo>
                  <a:pt x="16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42"/>
                  <a:pt x="3" y="42"/>
                  <a:pt x="3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31"/>
                  <a:pt x="16" y="31"/>
                  <a:pt x="16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3" name="Freeform 130"/>
          <p:cNvSpPr>
            <a:spLocks noEditPoints="1"/>
          </p:cNvSpPr>
          <p:nvPr/>
        </p:nvSpPr>
        <p:spPr>
          <a:xfrm>
            <a:off x="7442200" y="1812925"/>
            <a:ext cx="158750" cy="1460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39700"/>
              </a:cxn>
              <a:cxn ang="0">
                <a:pos x="152400" y="146050"/>
              </a:cxn>
              <a:cxn ang="0">
                <a:pos x="152400" y="146050"/>
              </a:cxn>
              <a:cxn ang="0">
                <a:pos x="6350" y="146050"/>
              </a:cxn>
              <a:cxn ang="0">
                <a:pos x="0" y="139700"/>
              </a:cxn>
              <a:cxn ang="0">
                <a:pos x="0" y="139700"/>
              </a:cxn>
              <a:cxn ang="0">
                <a:pos x="0" y="6350"/>
              </a:cxn>
              <a:cxn ang="0">
                <a:pos x="6350" y="0"/>
              </a:cxn>
              <a:cxn ang="0">
                <a:pos x="98425" y="53975"/>
              </a:cxn>
              <a:cxn ang="0">
                <a:pos x="98425" y="53975"/>
              </a:cxn>
              <a:cxn ang="0">
                <a:pos x="114300" y="53975"/>
              </a:cxn>
              <a:cxn ang="0">
                <a:pos x="82550" y="82550"/>
              </a:cxn>
              <a:cxn ang="0">
                <a:pos x="63500" y="66675"/>
              </a:cxn>
              <a:cxn ang="0">
                <a:pos x="63500" y="66675"/>
              </a:cxn>
              <a:cxn ang="0">
                <a:pos x="53975" y="66675"/>
              </a:cxn>
              <a:cxn ang="0">
                <a:pos x="25400" y="95250"/>
              </a:cxn>
              <a:cxn ang="0">
                <a:pos x="25400" y="104775"/>
              </a:cxn>
              <a:cxn ang="0">
                <a:pos x="34925" y="104775"/>
              </a:cxn>
              <a:cxn ang="0">
                <a:pos x="60325" y="79375"/>
              </a:cxn>
              <a:cxn ang="0">
                <a:pos x="79375" y="98425"/>
              </a:cxn>
              <a:cxn ang="0">
                <a:pos x="85725" y="98425"/>
              </a:cxn>
              <a:cxn ang="0">
                <a:pos x="123825" y="60325"/>
              </a:cxn>
              <a:cxn ang="0">
                <a:pos x="123825" y="76200"/>
              </a:cxn>
              <a:cxn ang="0">
                <a:pos x="127000" y="82550"/>
              </a:cxn>
              <a:cxn ang="0">
                <a:pos x="133350" y="76200"/>
              </a:cxn>
              <a:cxn ang="0">
                <a:pos x="133350" y="47625"/>
              </a:cxn>
              <a:cxn ang="0">
                <a:pos x="133350" y="47625"/>
              </a:cxn>
              <a:cxn ang="0">
                <a:pos x="130175" y="41275"/>
              </a:cxn>
              <a:cxn ang="0">
                <a:pos x="130175" y="41275"/>
              </a:cxn>
              <a:cxn ang="0">
                <a:pos x="130175" y="41275"/>
              </a:cxn>
              <a:cxn ang="0">
                <a:pos x="130175" y="41275"/>
              </a:cxn>
              <a:cxn ang="0">
                <a:pos x="127000" y="41275"/>
              </a:cxn>
              <a:cxn ang="0">
                <a:pos x="127000" y="41275"/>
              </a:cxn>
              <a:cxn ang="0">
                <a:pos x="127000" y="41275"/>
              </a:cxn>
              <a:cxn ang="0">
                <a:pos x="127000" y="41275"/>
              </a:cxn>
              <a:cxn ang="0">
                <a:pos x="98425" y="41275"/>
              </a:cxn>
              <a:cxn ang="0">
                <a:pos x="92075" y="47625"/>
              </a:cxn>
              <a:cxn ang="0">
                <a:pos x="98425" y="53975"/>
              </a:cxn>
              <a:cxn ang="0">
                <a:pos x="12700" y="133350"/>
              </a:cxn>
              <a:cxn ang="0">
                <a:pos x="12700" y="133350"/>
              </a:cxn>
              <a:cxn ang="0">
                <a:pos x="146050" y="13335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2700" y="133350"/>
              </a:cxn>
            </a:cxnLst>
            <a:pathLst>
              <a:path w="50" h="4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5"/>
                  <a:pt x="49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31" y="17"/>
                </a:moveTo>
                <a:cubicBezTo>
                  <a:pt x="31" y="17"/>
                  <a:pt x="31" y="17"/>
                  <a:pt x="31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26" y="26"/>
                  <a:pt x="26" y="26"/>
                  <a:pt x="26" y="26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19" y="20"/>
                  <a:pt x="18" y="20"/>
                  <a:pt x="17" y="21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2"/>
                  <a:pt x="8" y="33"/>
                </a:cubicBezTo>
                <a:cubicBezTo>
                  <a:pt x="9" y="34"/>
                  <a:pt x="10" y="34"/>
                  <a:pt x="11" y="33"/>
                </a:cubicBezTo>
                <a:cubicBezTo>
                  <a:pt x="19" y="25"/>
                  <a:pt x="19" y="25"/>
                  <a:pt x="19" y="25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7" y="31"/>
                  <a:pt x="27" y="31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5"/>
                  <a:pt x="39" y="26"/>
                  <a:pt x="40" y="26"/>
                </a:cubicBezTo>
                <a:cubicBezTo>
                  <a:pt x="42" y="26"/>
                  <a:pt x="42" y="25"/>
                  <a:pt x="42" y="24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4"/>
                  <a:pt x="42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4"/>
                  <a:pt x="29" y="15"/>
                </a:cubicBezTo>
                <a:cubicBezTo>
                  <a:pt x="29" y="16"/>
                  <a:pt x="30" y="17"/>
                  <a:pt x="31" y="17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22" y="42"/>
                  <a:pt x="28" y="42"/>
                  <a:pt x="46" y="42"/>
                </a:cubicBezTo>
                <a:cubicBezTo>
                  <a:pt x="46" y="25"/>
                  <a:pt x="46" y="21"/>
                  <a:pt x="46" y="4"/>
                </a:cubicBezTo>
                <a:cubicBezTo>
                  <a:pt x="28" y="4"/>
                  <a:pt x="22" y="4"/>
                  <a:pt x="4" y="4"/>
                </a:cubicBezTo>
                <a:cubicBezTo>
                  <a:pt x="4" y="21"/>
                  <a:pt x="4" y="25"/>
                  <a:pt x="4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4" name="Freeform 131"/>
          <p:cNvSpPr>
            <a:spLocks noEditPoints="1"/>
          </p:cNvSpPr>
          <p:nvPr/>
        </p:nvSpPr>
        <p:spPr>
          <a:xfrm>
            <a:off x="7720013" y="1812925"/>
            <a:ext cx="158750" cy="146050"/>
          </a:xfrm>
          <a:custGeom>
            <a:avLst/>
            <a:gdLst/>
            <a:ahLst/>
            <a:cxnLst>
              <a:cxn ang="0">
                <a:pos x="6350" y="146050"/>
              </a:cxn>
              <a:cxn ang="0">
                <a:pos x="6350" y="146050"/>
              </a:cxn>
              <a:cxn ang="0">
                <a:pos x="152400" y="146050"/>
              </a:cxn>
              <a:cxn ang="0">
                <a:pos x="158750" y="139700"/>
              </a:cxn>
              <a:cxn ang="0">
                <a:pos x="158750" y="139700"/>
              </a:cxn>
              <a:cxn ang="0">
                <a:pos x="158750" y="6350"/>
              </a:cxn>
              <a:cxn ang="0">
                <a:pos x="152400" y="0"/>
              </a:cxn>
              <a:cxn ang="0">
                <a:pos x="152400" y="0"/>
              </a:cxn>
              <a:cxn ang="0">
                <a:pos x="6350" y="0"/>
              </a:cxn>
              <a:cxn ang="0">
                <a:pos x="0" y="6350"/>
              </a:cxn>
              <a:cxn ang="0">
                <a:pos x="0" y="6350"/>
              </a:cxn>
              <a:cxn ang="0">
                <a:pos x="0" y="139700"/>
              </a:cxn>
              <a:cxn ang="0">
                <a:pos x="6350" y="146050"/>
              </a:cxn>
              <a:cxn ang="0">
                <a:pos x="98425" y="95250"/>
              </a:cxn>
              <a:cxn ang="0">
                <a:pos x="98425" y="95250"/>
              </a:cxn>
              <a:cxn ang="0">
                <a:pos x="114300" y="95250"/>
              </a:cxn>
              <a:cxn ang="0">
                <a:pos x="82550" y="63500"/>
              </a:cxn>
              <a:cxn ang="0">
                <a:pos x="63500" y="79375"/>
              </a:cxn>
              <a:cxn ang="0">
                <a:pos x="63500" y="79375"/>
              </a:cxn>
              <a:cxn ang="0">
                <a:pos x="53975" y="79375"/>
              </a:cxn>
              <a:cxn ang="0">
                <a:pos x="25400" y="50800"/>
              </a:cxn>
              <a:cxn ang="0">
                <a:pos x="25400" y="41275"/>
              </a:cxn>
              <a:cxn ang="0">
                <a:pos x="34925" y="41275"/>
              </a:cxn>
              <a:cxn ang="0">
                <a:pos x="60325" y="66675"/>
              </a:cxn>
              <a:cxn ang="0">
                <a:pos x="76200" y="50800"/>
              </a:cxn>
              <a:cxn ang="0">
                <a:pos x="85725" y="50800"/>
              </a:cxn>
              <a:cxn ang="0">
                <a:pos x="120650" y="85725"/>
              </a:cxn>
              <a:cxn ang="0">
                <a:pos x="120650" y="69850"/>
              </a:cxn>
              <a:cxn ang="0">
                <a:pos x="127000" y="63500"/>
              </a:cxn>
              <a:cxn ang="0">
                <a:pos x="133350" y="69850"/>
              </a:cxn>
              <a:cxn ang="0">
                <a:pos x="133350" y="98425"/>
              </a:cxn>
              <a:cxn ang="0">
                <a:pos x="133350" y="98425"/>
              </a:cxn>
              <a:cxn ang="0">
                <a:pos x="127000" y="104775"/>
              </a:cxn>
              <a:cxn ang="0">
                <a:pos x="127000" y="104775"/>
              </a:cxn>
              <a:cxn ang="0">
                <a:pos x="127000" y="104775"/>
              </a:cxn>
              <a:cxn ang="0">
                <a:pos x="127000" y="104775"/>
              </a:cxn>
              <a:cxn ang="0">
                <a:pos x="127000" y="104775"/>
              </a:cxn>
              <a:cxn ang="0">
                <a:pos x="127000" y="104775"/>
              </a:cxn>
              <a:cxn ang="0">
                <a:pos x="127000" y="104775"/>
              </a:cxn>
              <a:cxn ang="0">
                <a:pos x="127000" y="104775"/>
              </a:cxn>
              <a:cxn ang="0">
                <a:pos x="98425" y="104775"/>
              </a:cxn>
              <a:cxn ang="0">
                <a:pos x="92075" y="98425"/>
              </a:cxn>
              <a:cxn ang="0">
                <a:pos x="98425" y="95250"/>
              </a:cxn>
              <a:cxn ang="0">
                <a:pos x="12700" y="12700"/>
              </a:cxn>
              <a:cxn ang="0">
                <a:pos x="12700" y="12700"/>
              </a:cxn>
              <a:cxn ang="0">
                <a:pos x="146050" y="12700"/>
              </a:cxn>
              <a:cxn ang="0">
                <a:pos x="146050" y="133350"/>
              </a:cxn>
              <a:cxn ang="0">
                <a:pos x="12700" y="133350"/>
              </a:cxn>
              <a:cxn ang="0">
                <a:pos x="12700" y="12700"/>
              </a:cxn>
            </a:cxnLst>
            <a:pathLst>
              <a:path w="50" h="46"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50" y="45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2" y="46"/>
                </a:cubicBezTo>
                <a:close/>
                <a:moveTo>
                  <a:pt x="31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26" y="20"/>
                  <a:pt x="26" y="20"/>
                  <a:pt x="26" y="20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19" y="26"/>
                  <a:pt x="18" y="26"/>
                  <a:pt x="17" y="25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5"/>
                  <a:pt x="7" y="14"/>
                  <a:pt x="8" y="13"/>
                </a:cubicBezTo>
                <a:cubicBezTo>
                  <a:pt x="9" y="13"/>
                  <a:pt x="10" y="13"/>
                  <a:pt x="11" y="13"/>
                </a:cubicBezTo>
                <a:cubicBezTo>
                  <a:pt x="19" y="21"/>
                  <a:pt x="19" y="21"/>
                  <a:pt x="19" y="21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5"/>
                  <a:pt x="26" y="15"/>
                  <a:pt x="27" y="16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9" y="20"/>
                  <a:pt x="40" y="20"/>
                </a:cubicBezTo>
                <a:cubicBezTo>
                  <a:pt x="41" y="20"/>
                  <a:pt x="42" y="21"/>
                  <a:pt x="42" y="22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2"/>
                  <a:pt x="41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29" y="32"/>
                  <a:pt x="29" y="31"/>
                </a:cubicBezTo>
                <a:cubicBezTo>
                  <a:pt x="29" y="30"/>
                  <a:pt x="30" y="30"/>
                  <a:pt x="31" y="30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22" y="4"/>
                  <a:pt x="28" y="4"/>
                  <a:pt x="46" y="4"/>
                </a:cubicBezTo>
                <a:cubicBezTo>
                  <a:pt x="46" y="21"/>
                  <a:pt x="46" y="25"/>
                  <a:pt x="46" y="42"/>
                </a:cubicBezTo>
                <a:cubicBezTo>
                  <a:pt x="28" y="42"/>
                  <a:pt x="22" y="42"/>
                  <a:pt x="4" y="42"/>
                </a:cubicBezTo>
                <a:cubicBezTo>
                  <a:pt x="4" y="25"/>
                  <a:pt x="4" y="21"/>
                  <a:pt x="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5" name="Freeform 132"/>
          <p:cNvSpPr>
            <a:spLocks noEditPoints="1"/>
          </p:cNvSpPr>
          <p:nvPr/>
        </p:nvSpPr>
        <p:spPr>
          <a:xfrm>
            <a:off x="5227638" y="2125663"/>
            <a:ext cx="155575" cy="149225"/>
          </a:xfrm>
          <a:custGeom>
            <a:avLst/>
            <a:gdLst/>
            <a:ahLst/>
            <a:cxnLst>
              <a:cxn ang="0">
                <a:pos x="136525" y="22225"/>
              </a:cxn>
              <a:cxn ang="0">
                <a:pos x="88900" y="0"/>
              </a:cxn>
              <a:cxn ang="0">
                <a:pos x="82550" y="3175"/>
              </a:cxn>
              <a:cxn ang="0">
                <a:pos x="82550" y="69850"/>
              </a:cxn>
              <a:cxn ang="0">
                <a:pos x="85725" y="73025"/>
              </a:cxn>
              <a:cxn ang="0">
                <a:pos x="142875" y="104775"/>
              </a:cxn>
              <a:cxn ang="0">
                <a:pos x="146050" y="104775"/>
              </a:cxn>
              <a:cxn ang="0">
                <a:pos x="155575" y="88900"/>
              </a:cxn>
              <a:cxn ang="0">
                <a:pos x="155575" y="69850"/>
              </a:cxn>
              <a:cxn ang="0">
                <a:pos x="136525" y="22225"/>
              </a:cxn>
              <a:cxn ang="0">
                <a:pos x="146050" y="85725"/>
              </a:cxn>
              <a:cxn ang="0">
                <a:pos x="146050" y="85725"/>
              </a:cxn>
              <a:cxn ang="0">
                <a:pos x="142875" y="98425"/>
              </a:cxn>
              <a:cxn ang="0">
                <a:pos x="92075" y="66675"/>
              </a:cxn>
              <a:cxn ang="0">
                <a:pos x="92075" y="9525"/>
              </a:cxn>
              <a:cxn ang="0">
                <a:pos x="130175" y="25400"/>
              </a:cxn>
              <a:cxn ang="0">
                <a:pos x="149225" y="69850"/>
              </a:cxn>
              <a:cxn ang="0">
                <a:pos x="146050" y="85725"/>
              </a:cxn>
              <a:cxn ang="0">
                <a:pos x="76200" y="76200"/>
              </a:cxn>
              <a:cxn ang="0">
                <a:pos x="76200" y="76200"/>
              </a:cxn>
              <a:cxn ang="0">
                <a:pos x="76200" y="12700"/>
              </a:cxn>
              <a:cxn ang="0">
                <a:pos x="69850" y="6350"/>
              </a:cxn>
              <a:cxn ang="0">
                <a:pos x="22225" y="28575"/>
              </a:cxn>
              <a:cxn ang="0">
                <a:pos x="22225" y="28575"/>
              </a:cxn>
              <a:cxn ang="0">
                <a:pos x="22225" y="28575"/>
              </a:cxn>
              <a:cxn ang="0">
                <a:pos x="0" y="79375"/>
              </a:cxn>
              <a:cxn ang="0">
                <a:pos x="22225" y="130175"/>
              </a:cxn>
              <a:cxn ang="0">
                <a:pos x="22225" y="130175"/>
              </a:cxn>
              <a:cxn ang="0">
                <a:pos x="69850" y="149225"/>
              </a:cxn>
              <a:cxn ang="0">
                <a:pos x="107950" y="139700"/>
              </a:cxn>
              <a:cxn ang="0">
                <a:pos x="107950" y="139700"/>
              </a:cxn>
              <a:cxn ang="0">
                <a:pos x="133350" y="114300"/>
              </a:cxn>
              <a:cxn ang="0">
                <a:pos x="133350" y="114300"/>
              </a:cxn>
              <a:cxn ang="0">
                <a:pos x="130175" y="107950"/>
              </a:cxn>
              <a:cxn ang="0">
                <a:pos x="76200" y="76200"/>
              </a:cxn>
              <a:cxn ang="0">
                <a:pos x="101600" y="130175"/>
              </a:cxn>
              <a:cxn ang="0">
                <a:pos x="101600" y="130175"/>
              </a:cxn>
              <a:cxn ang="0">
                <a:pos x="101600" y="130175"/>
              </a:cxn>
              <a:cxn ang="0">
                <a:pos x="69850" y="139700"/>
              </a:cxn>
              <a:cxn ang="0">
                <a:pos x="28575" y="120650"/>
              </a:cxn>
              <a:cxn ang="0">
                <a:pos x="28575" y="120650"/>
              </a:cxn>
              <a:cxn ang="0">
                <a:pos x="12700" y="79375"/>
              </a:cxn>
              <a:cxn ang="0">
                <a:pos x="28575" y="38100"/>
              </a:cxn>
              <a:cxn ang="0">
                <a:pos x="66675" y="19050"/>
              </a:cxn>
              <a:cxn ang="0">
                <a:pos x="66675" y="79375"/>
              </a:cxn>
              <a:cxn ang="0">
                <a:pos x="69850" y="85725"/>
              </a:cxn>
              <a:cxn ang="0">
                <a:pos x="120650" y="114300"/>
              </a:cxn>
              <a:cxn ang="0">
                <a:pos x="101600" y="130175"/>
              </a:cxn>
            </a:cxnLst>
            <a:pathLst>
              <a:path w="49" h="47">
                <a:moveTo>
                  <a:pt x="43" y="7"/>
                </a:moveTo>
                <a:cubicBezTo>
                  <a:pt x="39" y="3"/>
                  <a:pt x="34" y="0"/>
                  <a:pt x="28" y="0"/>
                </a:cubicBezTo>
                <a:cubicBezTo>
                  <a:pt x="27" y="0"/>
                  <a:pt x="26" y="1"/>
                  <a:pt x="26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7" y="23"/>
                  <a:pt x="27" y="2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4"/>
                  <a:pt x="46" y="33"/>
                  <a:pt x="46" y="33"/>
                </a:cubicBezTo>
                <a:cubicBezTo>
                  <a:pt x="47" y="31"/>
                  <a:pt x="48" y="29"/>
                  <a:pt x="49" y="28"/>
                </a:cubicBezTo>
                <a:cubicBezTo>
                  <a:pt x="49" y="26"/>
                  <a:pt x="49" y="24"/>
                  <a:pt x="49" y="22"/>
                </a:cubicBezTo>
                <a:cubicBezTo>
                  <a:pt x="49" y="16"/>
                  <a:pt x="47" y="10"/>
                  <a:pt x="43" y="7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9"/>
                  <a:pt x="45" y="3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3"/>
                  <a:pt x="38" y="5"/>
                  <a:pt x="41" y="8"/>
                </a:cubicBezTo>
                <a:cubicBezTo>
                  <a:pt x="45" y="12"/>
                  <a:pt x="47" y="17"/>
                  <a:pt x="47" y="22"/>
                </a:cubicBezTo>
                <a:cubicBezTo>
                  <a:pt x="47" y="24"/>
                  <a:pt x="47" y="25"/>
                  <a:pt x="46" y="27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3"/>
                  <a:pt x="24" y="2"/>
                  <a:pt x="22" y="2"/>
                </a:cubicBezTo>
                <a:cubicBezTo>
                  <a:pt x="16" y="2"/>
                  <a:pt x="11" y="5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2" y="13"/>
                  <a:pt x="0" y="19"/>
                  <a:pt x="0" y="25"/>
                </a:cubicBezTo>
                <a:cubicBezTo>
                  <a:pt x="0" y="31"/>
                  <a:pt x="2" y="37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11" y="45"/>
                  <a:pt x="16" y="47"/>
                  <a:pt x="22" y="47"/>
                </a:cubicBezTo>
                <a:cubicBezTo>
                  <a:pt x="26" y="47"/>
                  <a:pt x="30" y="46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7" y="42"/>
                  <a:pt x="40" y="40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5"/>
                  <a:pt x="42" y="34"/>
                  <a:pt x="41" y="3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32" y="41"/>
                </a:move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3"/>
                  <a:pt x="26" y="44"/>
                  <a:pt x="22" y="44"/>
                </a:cubicBezTo>
                <a:cubicBezTo>
                  <a:pt x="17" y="44"/>
                  <a:pt x="13" y="41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6" y="35"/>
                  <a:pt x="4" y="30"/>
                  <a:pt x="4" y="25"/>
                </a:cubicBezTo>
                <a:cubicBezTo>
                  <a:pt x="4" y="20"/>
                  <a:pt x="6" y="15"/>
                  <a:pt x="9" y="12"/>
                </a:cubicBezTo>
                <a:cubicBezTo>
                  <a:pt x="12" y="9"/>
                  <a:pt x="16" y="7"/>
                  <a:pt x="21" y="6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6"/>
                  <a:pt x="21" y="26"/>
                  <a:pt x="22" y="27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8"/>
                  <a:pt x="34" y="40"/>
                  <a:pt x="32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6" name="Freeform 133"/>
          <p:cNvSpPr>
            <a:spLocks noEditPoints="1"/>
          </p:cNvSpPr>
          <p:nvPr/>
        </p:nvSpPr>
        <p:spPr>
          <a:xfrm>
            <a:off x="7720013" y="2122488"/>
            <a:ext cx="155575" cy="155575"/>
          </a:xfrm>
          <a:custGeom>
            <a:avLst/>
            <a:gdLst/>
            <a:ahLst/>
            <a:cxnLst>
              <a:cxn ang="0">
                <a:pos x="19050" y="123825"/>
              </a:cxn>
              <a:cxn ang="0">
                <a:pos x="53975" y="73025"/>
              </a:cxn>
              <a:cxn ang="0">
                <a:pos x="60325" y="69850"/>
              </a:cxn>
              <a:cxn ang="0">
                <a:pos x="63500" y="73025"/>
              </a:cxn>
              <a:cxn ang="0">
                <a:pos x="69850" y="82550"/>
              </a:cxn>
              <a:cxn ang="0">
                <a:pos x="92075" y="47625"/>
              </a:cxn>
              <a:cxn ang="0">
                <a:pos x="101600" y="44450"/>
              </a:cxn>
              <a:cxn ang="0">
                <a:pos x="104775" y="47625"/>
              </a:cxn>
              <a:cxn ang="0">
                <a:pos x="111125" y="57150"/>
              </a:cxn>
              <a:cxn ang="0">
                <a:pos x="139700" y="19050"/>
              </a:cxn>
              <a:cxn ang="0">
                <a:pos x="146050" y="15875"/>
              </a:cxn>
              <a:cxn ang="0">
                <a:pos x="149225" y="22225"/>
              </a:cxn>
              <a:cxn ang="0">
                <a:pos x="149225" y="130175"/>
              </a:cxn>
              <a:cxn ang="0">
                <a:pos x="142875" y="133350"/>
              </a:cxn>
              <a:cxn ang="0">
                <a:pos x="142875" y="133350"/>
              </a:cxn>
              <a:cxn ang="0">
                <a:pos x="22225" y="133350"/>
              </a:cxn>
              <a:cxn ang="0">
                <a:pos x="15875" y="130175"/>
              </a:cxn>
              <a:cxn ang="0">
                <a:pos x="19050" y="123825"/>
              </a:cxn>
              <a:cxn ang="0">
                <a:pos x="6350" y="155575"/>
              </a:cxn>
              <a:cxn ang="0">
                <a:pos x="6350" y="155575"/>
              </a:cxn>
              <a:cxn ang="0">
                <a:pos x="152400" y="155575"/>
              </a:cxn>
              <a:cxn ang="0">
                <a:pos x="155575" y="152400"/>
              </a:cxn>
              <a:cxn ang="0">
                <a:pos x="152400" y="149225"/>
              </a:cxn>
              <a:cxn ang="0">
                <a:pos x="9525" y="149225"/>
              </a:cxn>
              <a:cxn ang="0">
                <a:pos x="9525" y="6350"/>
              </a:cxn>
              <a:cxn ang="0">
                <a:pos x="6350" y="0"/>
              </a:cxn>
              <a:cxn ang="0">
                <a:pos x="0" y="6350"/>
              </a:cxn>
              <a:cxn ang="0">
                <a:pos x="0" y="152400"/>
              </a:cxn>
              <a:cxn ang="0">
                <a:pos x="0" y="152400"/>
              </a:cxn>
              <a:cxn ang="0">
                <a:pos x="6350" y="155575"/>
              </a:cxn>
              <a:cxn ang="0">
                <a:pos x="6350" y="155575"/>
              </a:cxn>
              <a:cxn ang="0">
                <a:pos x="57150" y="85725"/>
              </a:cxn>
              <a:cxn ang="0">
                <a:pos x="57150" y="85725"/>
              </a:cxn>
              <a:cxn ang="0">
                <a:pos x="34925" y="123825"/>
              </a:cxn>
              <a:cxn ang="0">
                <a:pos x="136525" y="123825"/>
              </a:cxn>
              <a:cxn ang="0">
                <a:pos x="136525" y="41275"/>
              </a:cxn>
              <a:cxn ang="0">
                <a:pos x="117475" y="73025"/>
              </a:cxn>
              <a:cxn ang="0">
                <a:pos x="114300" y="73025"/>
              </a:cxn>
              <a:cxn ang="0">
                <a:pos x="104775" y="73025"/>
              </a:cxn>
              <a:cxn ang="0">
                <a:pos x="98425" y="60325"/>
              </a:cxn>
              <a:cxn ang="0">
                <a:pos x="76200" y="95250"/>
              </a:cxn>
              <a:cxn ang="0">
                <a:pos x="73025" y="98425"/>
              </a:cxn>
              <a:cxn ang="0">
                <a:pos x="63500" y="95250"/>
              </a:cxn>
              <a:cxn ang="0">
                <a:pos x="57150" y="85725"/>
              </a:cxn>
            </a:cxnLst>
            <a:pathLst>
              <a:path w="49" h="49">
                <a:moveTo>
                  <a:pt x="6" y="39"/>
                </a:moveTo>
                <a:cubicBezTo>
                  <a:pt x="17" y="23"/>
                  <a:pt x="17" y="23"/>
                  <a:pt x="17" y="23"/>
                </a:cubicBezTo>
                <a:cubicBezTo>
                  <a:pt x="17" y="22"/>
                  <a:pt x="19" y="22"/>
                  <a:pt x="19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4"/>
                  <a:pt x="31" y="14"/>
                  <a:pt x="32" y="14"/>
                </a:cubicBezTo>
                <a:cubicBezTo>
                  <a:pt x="32" y="15"/>
                  <a:pt x="33" y="15"/>
                  <a:pt x="33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5"/>
                  <a:pt x="45" y="4"/>
                  <a:pt x="46" y="5"/>
                </a:cubicBezTo>
                <a:cubicBezTo>
                  <a:pt x="47" y="5"/>
                  <a:pt x="47" y="6"/>
                  <a:pt x="47" y="7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2"/>
                  <a:pt x="46" y="42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2"/>
                  <a:pt x="5" y="41"/>
                </a:cubicBezTo>
                <a:cubicBezTo>
                  <a:pt x="5" y="40"/>
                  <a:pt x="5" y="40"/>
                  <a:pt x="6" y="39"/>
                </a:cubicBezTo>
                <a:close/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9" y="49"/>
                  <a:pt x="49" y="49"/>
                  <a:pt x="49" y="48"/>
                </a:cubicBezTo>
                <a:cubicBezTo>
                  <a:pt x="49" y="47"/>
                  <a:pt x="49" y="47"/>
                  <a:pt x="48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lose/>
                <a:moveTo>
                  <a:pt x="18" y="27"/>
                </a:moveTo>
                <a:cubicBezTo>
                  <a:pt x="18" y="27"/>
                  <a:pt x="18" y="27"/>
                  <a:pt x="18" y="27"/>
                </a:cubicBezTo>
                <a:cubicBezTo>
                  <a:pt x="11" y="39"/>
                  <a:pt x="11" y="39"/>
                  <a:pt x="1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13"/>
                  <a:pt x="43" y="13"/>
                  <a:pt x="43" y="1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5" y="24"/>
                  <a:pt x="34" y="24"/>
                  <a:pt x="33" y="23"/>
                </a:cubicBezTo>
                <a:cubicBezTo>
                  <a:pt x="31" y="19"/>
                  <a:pt x="31" y="19"/>
                  <a:pt x="31" y="19"/>
                </a:cubicBezTo>
                <a:cubicBezTo>
                  <a:pt x="24" y="30"/>
                  <a:pt x="24" y="30"/>
                  <a:pt x="24" y="30"/>
                </a:cubicBezTo>
                <a:cubicBezTo>
                  <a:pt x="23" y="31"/>
                  <a:pt x="23" y="31"/>
                  <a:pt x="23" y="31"/>
                </a:cubicBezTo>
                <a:cubicBezTo>
                  <a:pt x="22" y="32"/>
                  <a:pt x="21" y="31"/>
                  <a:pt x="20" y="30"/>
                </a:cubicBezTo>
                <a:cubicBezTo>
                  <a:pt x="18" y="27"/>
                  <a:pt x="18" y="27"/>
                  <a:pt x="18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7" name="Freeform 134"/>
          <p:cNvSpPr>
            <a:spLocks noEditPoints="1"/>
          </p:cNvSpPr>
          <p:nvPr/>
        </p:nvSpPr>
        <p:spPr>
          <a:xfrm>
            <a:off x="8005763" y="2122488"/>
            <a:ext cx="152400" cy="155575"/>
          </a:xfrm>
          <a:custGeom>
            <a:avLst/>
            <a:gdLst/>
            <a:ahLst/>
            <a:cxnLst>
              <a:cxn ang="0">
                <a:pos x="6350" y="149225"/>
              </a:cxn>
              <a:cxn ang="0">
                <a:pos x="3175" y="0"/>
              </a:cxn>
              <a:cxn ang="0">
                <a:pos x="0" y="152400"/>
              </a:cxn>
              <a:cxn ang="0">
                <a:pos x="3175" y="155575"/>
              </a:cxn>
              <a:cxn ang="0">
                <a:pos x="149225" y="155575"/>
              </a:cxn>
              <a:cxn ang="0">
                <a:pos x="149225" y="149225"/>
              </a:cxn>
              <a:cxn ang="0">
                <a:pos x="19050" y="31750"/>
              </a:cxn>
              <a:cxn ang="0">
                <a:pos x="136525" y="28575"/>
              </a:cxn>
              <a:cxn ang="0">
                <a:pos x="133350" y="9525"/>
              </a:cxn>
              <a:cxn ang="0">
                <a:pos x="15875" y="12700"/>
              </a:cxn>
              <a:cxn ang="0">
                <a:pos x="19050" y="31750"/>
              </a:cxn>
              <a:cxn ang="0">
                <a:pos x="25400" y="15875"/>
              </a:cxn>
              <a:cxn ang="0">
                <a:pos x="127000" y="25400"/>
              </a:cxn>
              <a:cxn ang="0">
                <a:pos x="25400" y="15875"/>
              </a:cxn>
              <a:cxn ang="0">
                <a:pos x="19050" y="104775"/>
              </a:cxn>
              <a:cxn ang="0">
                <a:pos x="114300" y="101600"/>
              </a:cxn>
              <a:cxn ang="0">
                <a:pos x="111125" y="82550"/>
              </a:cxn>
              <a:cxn ang="0">
                <a:pos x="15875" y="85725"/>
              </a:cxn>
              <a:cxn ang="0">
                <a:pos x="19050" y="104775"/>
              </a:cxn>
              <a:cxn ang="0">
                <a:pos x="25400" y="88900"/>
              </a:cxn>
              <a:cxn ang="0">
                <a:pos x="107950" y="98425"/>
              </a:cxn>
              <a:cxn ang="0">
                <a:pos x="25400" y="88900"/>
              </a:cxn>
              <a:cxn ang="0">
                <a:pos x="19050" y="66675"/>
              </a:cxn>
              <a:cxn ang="0">
                <a:pos x="69850" y="60325"/>
              </a:cxn>
              <a:cxn ang="0">
                <a:pos x="66675" y="41275"/>
              </a:cxn>
              <a:cxn ang="0">
                <a:pos x="15875" y="44450"/>
              </a:cxn>
              <a:cxn ang="0">
                <a:pos x="19050" y="66675"/>
              </a:cxn>
              <a:cxn ang="0">
                <a:pos x="25400" y="47625"/>
              </a:cxn>
              <a:cxn ang="0">
                <a:pos x="63500" y="57150"/>
              </a:cxn>
              <a:cxn ang="0">
                <a:pos x="25400" y="47625"/>
              </a:cxn>
              <a:cxn ang="0">
                <a:pos x="19050" y="139700"/>
              </a:cxn>
              <a:cxn ang="0">
                <a:pos x="47625" y="133350"/>
              </a:cxn>
              <a:cxn ang="0">
                <a:pos x="44450" y="114300"/>
              </a:cxn>
              <a:cxn ang="0">
                <a:pos x="15875" y="117475"/>
              </a:cxn>
              <a:cxn ang="0">
                <a:pos x="19050" y="139700"/>
              </a:cxn>
              <a:cxn ang="0">
                <a:pos x="25400" y="120650"/>
              </a:cxn>
              <a:cxn ang="0">
                <a:pos x="41275" y="130175"/>
              </a:cxn>
              <a:cxn ang="0">
                <a:pos x="25400" y="120650"/>
              </a:cxn>
            </a:cxnLst>
            <a:pathLst>
              <a:path w="48" h="49">
                <a:moveTo>
                  <a:pt x="47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8" y="49"/>
                  <a:pt x="48" y="48"/>
                </a:cubicBezTo>
                <a:cubicBezTo>
                  <a:pt x="48" y="47"/>
                  <a:pt x="48" y="47"/>
                  <a:pt x="47" y="47"/>
                </a:cubicBezTo>
                <a:close/>
                <a:moveTo>
                  <a:pt x="6" y="10"/>
                </a:moveTo>
                <a:cubicBezTo>
                  <a:pt x="6" y="10"/>
                  <a:pt x="6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3" y="10"/>
                  <a:pt x="43" y="9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3"/>
                  <a:pt x="42" y="3"/>
                  <a:pt x="42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3"/>
                  <a:pt x="5" y="4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6" y="10"/>
                  <a:pt x="6" y="10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8"/>
                  <a:pt x="40" y="8"/>
                  <a:pt x="4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5"/>
                  <a:pt x="8" y="5"/>
                  <a:pt x="8" y="5"/>
                </a:cubicBezTo>
                <a:close/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6" y="33"/>
                  <a:pt x="36" y="33"/>
                  <a:pt x="36" y="32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6"/>
                  <a:pt x="36" y="26"/>
                  <a:pt x="35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5" y="26"/>
                  <a:pt x="5" y="27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3"/>
                  <a:pt x="6" y="33"/>
                </a:cubicBezTo>
                <a:close/>
                <a:moveTo>
                  <a:pt x="8" y="28"/>
                </a:moveTo>
                <a:cubicBezTo>
                  <a:pt x="8" y="28"/>
                  <a:pt x="8" y="28"/>
                  <a:pt x="8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31"/>
                  <a:pt x="34" y="31"/>
                  <a:pt x="34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8"/>
                  <a:pt x="8" y="28"/>
                  <a:pt x="8" y="28"/>
                </a:cubicBezTo>
                <a:close/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0"/>
                  <a:pt x="22" y="19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1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5" y="13"/>
                  <a:pt x="5" y="14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0"/>
                  <a:pt x="6" y="21"/>
                  <a:pt x="6" y="21"/>
                </a:cubicBezTo>
                <a:close/>
                <a:moveTo>
                  <a:pt x="8" y="15"/>
                </a:moveTo>
                <a:cubicBezTo>
                  <a:pt x="8" y="15"/>
                  <a:pt x="8" y="15"/>
                  <a:pt x="8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8"/>
                  <a:pt x="20" y="18"/>
                  <a:pt x="20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5"/>
                  <a:pt x="8" y="15"/>
                  <a:pt x="8" y="15"/>
                </a:cubicBezTo>
                <a:close/>
                <a:moveTo>
                  <a:pt x="6" y="44"/>
                </a:moveTo>
                <a:cubicBezTo>
                  <a:pt x="6" y="44"/>
                  <a:pt x="6" y="44"/>
                  <a:pt x="6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5" y="43"/>
                  <a:pt x="15" y="4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6"/>
                  <a:pt x="14" y="36"/>
                  <a:pt x="1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5" y="36"/>
                  <a:pt x="5" y="37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3"/>
                  <a:pt x="6" y="44"/>
                  <a:pt x="6" y="44"/>
                </a:cubicBezTo>
                <a:close/>
                <a:moveTo>
                  <a:pt x="8" y="38"/>
                </a:moveTo>
                <a:cubicBezTo>
                  <a:pt x="8" y="38"/>
                  <a:pt x="8" y="38"/>
                  <a:pt x="8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41"/>
                  <a:pt x="13" y="41"/>
                  <a:pt x="1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38"/>
                  <a:pt x="8" y="38"/>
                  <a:pt x="8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8" name="Freeform 135"/>
          <p:cNvSpPr>
            <a:spLocks noEditPoints="1"/>
          </p:cNvSpPr>
          <p:nvPr/>
        </p:nvSpPr>
        <p:spPr>
          <a:xfrm>
            <a:off x="8281988" y="2122488"/>
            <a:ext cx="157162" cy="155575"/>
          </a:xfrm>
          <a:custGeom>
            <a:avLst/>
            <a:gdLst/>
            <a:ahLst/>
            <a:cxnLst>
              <a:cxn ang="0">
                <a:pos x="9622" y="149225"/>
              </a:cxn>
              <a:cxn ang="0">
                <a:pos x="3207" y="0"/>
              </a:cxn>
              <a:cxn ang="0">
                <a:pos x="0" y="152400"/>
              </a:cxn>
              <a:cxn ang="0">
                <a:pos x="3207" y="155575"/>
              </a:cxn>
              <a:cxn ang="0">
                <a:pos x="153955" y="155575"/>
              </a:cxn>
              <a:cxn ang="0">
                <a:pos x="153955" y="149225"/>
              </a:cxn>
              <a:cxn ang="0">
                <a:pos x="128296" y="139700"/>
              </a:cxn>
              <a:cxn ang="0">
                <a:pos x="150747" y="133350"/>
              </a:cxn>
              <a:cxn ang="0">
                <a:pos x="147540" y="107950"/>
              </a:cxn>
              <a:cxn ang="0">
                <a:pos x="125088" y="111125"/>
              </a:cxn>
              <a:cxn ang="0">
                <a:pos x="128296" y="139700"/>
              </a:cxn>
              <a:cxn ang="0">
                <a:pos x="131503" y="114300"/>
              </a:cxn>
              <a:cxn ang="0">
                <a:pos x="141125" y="130175"/>
              </a:cxn>
              <a:cxn ang="0">
                <a:pos x="131503" y="114300"/>
              </a:cxn>
              <a:cxn ang="0">
                <a:pos x="96222" y="139700"/>
              </a:cxn>
              <a:cxn ang="0">
                <a:pos x="118673" y="133350"/>
              </a:cxn>
              <a:cxn ang="0">
                <a:pos x="112259" y="38100"/>
              </a:cxn>
              <a:cxn ang="0">
                <a:pos x="93014" y="44450"/>
              </a:cxn>
              <a:cxn ang="0">
                <a:pos x="96222" y="139700"/>
              </a:cxn>
              <a:cxn ang="0">
                <a:pos x="99429" y="47625"/>
              </a:cxn>
              <a:cxn ang="0">
                <a:pos x="109051" y="130175"/>
              </a:cxn>
              <a:cxn ang="0">
                <a:pos x="99429" y="47625"/>
              </a:cxn>
              <a:cxn ang="0">
                <a:pos x="22452" y="139700"/>
              </a:cxn>
              <a:cxn ang="0">
                <a:pos x="41696" y="133350"/>
              </a:cxn>
              <a:cxn ang="0">
                <a:pos x="38489" y="19050"/>
              </a:cxn>
              <a:cxn ang="0">
                <a:pos x="19244" y="22225"/>
              </a:cxn>
              <a:cxn ang="0">
                <a:pos x="22452" y="139700"/>
              </a:cxn>
              <a:cxn ang="0">
                <a:pos x="25659" y="25400"/>
              </a:cxn>
              <a:cxn ang="0">
                <a:pos x="35281" y="130175"/>
              </a:cxn>
              <a:cxn ang="0">
                <a:pos x="25659" y="25400"/>
              </a:cxn>
              <a:cxn ang="0">
                <a:pos x="54526" y="139700"/>
              </a:cxn>
              <a:cxn ang="0">
                <a:pos x="76977" y="133350"/>
              </a:cxn>
              <a:cxn ang="0">
                <a:pos x="70563" y="85725"/>
              </a:cxn>
              <a:cxn ang="0">
                <a:pos x="51318" y="88900"/>
              </a:cxn>
              <a:cxn ang="0">
                <a:pos x="54526" y="139700"/>
              </a:cxn>
              <a:cxn ang="0">
                <a:pos x="57733" y="92075"/>
              </a:cxn>
              <a:cxn ang="0">
                <a:pos x="67355" y="130175"/>
              </a:cxn>
              <a:cxn ang="0">
                <a:pos x="57733" y="92075"/>
              </a:cxn>
            </a:cxnLst>
            <a:pathLst>
              <a:path w="49" h="49">
                <a:moveTo>
                  <a:pt x="48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9" y="49"/>
                  <a:pt x="49" y="48"/>
                </a:cubicBezTo>
                <a:cubicBezTo>
                  <a:pt x="49" y="47"/>
                  <a:pt x="48" y="47"/>
                  <a:pt x="48" y="47"/>
                </a:cubicBezTo>
                <a:close/>
                <a:moveTo>
                  <a:pt x="40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7" y="43"/>
                  <a:pt x="47" y="42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6" y="34"/>
                  <a:pt x="46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3"/>
                  <a:pt x="39" y="44"/>
                  <a:pt x="40" y="44"/>
                </a:cubicBezTo>
                <a:close/>
                <a:moveTo>
                  <a:pt x="41" y="36"/>
                </a:moveTo>
                <a:cubicBezTo>
                  <a:pt x="41" y="36"/>
                  <a:pt x="41" y="36"/>
                  <a:pt x="41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0" y="44"/>
                </a:moveTo>
                <a:cubicBezTo>
                  <a:pt x="30" y="44"/>
                  <a:pt x="30" y="44"/>
                  <a:pt x="30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3"/>
                  <a:pt x="37" y="4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6" y="12"/>
                  <a:pt x="35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9" y="12"/>
                  <a:pt x="29" y="13"/>
                  <a:pt x="29" y="14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3"/>
                  <a:pt x="29" y="44"/>
                  <a:pt x="30" y="44"/>
                </a:cubicBezTo>
                <a:close/>
                <a:moveTo>
                  <a:pt x="31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1"/>
                  <a:pt x="34" y="41"/>
                  <a:pt x="34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15"/>
                  <a:pt x="31" y="15"/>
                  <a:pt x="31" y="15"/>
                </a:cubicBezTo>
                <a:close/>
                <a:moveTo>
                  <a:pt x="7" y="44"/>
                </a:moveTo>
                <a:cubicBezTo>
                  <a:pt x="7" y="44"/>
                  <a:pt x="7" y="44"/>
                  <a:pt x="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44"/>
                  <a:pt x="13" y="43"/>
                  <a:pt x="13" y="42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6"/>
                  <a:pt x="12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7"/>
                  <a:pt x="6" y="7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4"/>
                  <a:pt x="7" y="44"/>
                </a:cubicBezTo>
                <a:close/>
                <a:moveTo>
                  <a:pt x="8" y="8"/>
                </a:moveTo>
                <a:cubicBezTo>
                  <a:pt x="8" y="8"/>
                  <a:pt x="8" y="8"/>
                  <a:pt x="8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41"/>
                  <a:pt x="11" y="41"/>
                  <a:pt x="11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4" y="43"/>
                  <a:pt x="24" y="42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7"/>
                  <a:pt x="23" y="27"/>
                  <a:pt x="22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6" y="27"/>
                  <a:pt x="16" y="28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3"/>
                  <a:pt x="16" y="44"/>
                  <a:pt x="17" y="44"/>
                </a:cubicBezTo>
                <a:close/>
                <a:moveTo>
                  <a:pt x="18" y="29"/>
                </a:moveTo>
                <a:cubicBezTo>
                  <a:pt x="18" y="29"/>
                  <a:pt x="18" y="29"/>
                  <a:pt x="18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41"/>
                  <a:pt x="21" y="41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29"/>
                  <a:pt x="18" y="29"/>
                  <a:pt x="18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79" name="Freeform 136"/>
          <p:cNvSpPr>
            <a:spLocks noEditPoints="1"/>
          </p:cNvSpPr>
          <p:nvPr/>
        </p:nvSpPr>
        <p:spPr>
          <a:xfrm>
            <a:off x="5500688" y="2122488"/>
            <a:ext cx="157162" cy="155575"/>
          </a:xfrm>
          <a:custGeom>
            <a:avLst/>
            <a:gdLst/>
            <a:ahLst/>
            <a:cxnLst>
              <a:cxn ang="0">
                <a:pos x="150747" y="149225"/>
              </a:cxn>
              <a:cxn ang="0">
                <a:pos x="6415" y="149225"/>
              </a:cxn>
              <a:cxn ang="0">
                <a:pos x="6415" y="6350"/>
              </a:cxn>
              <a:cxn ang="0">
                <a:pos x="3207" y="0"/>
              </a:cxn>
              <a:cxn ang="0">
                <a:pos x="0" y="6350"/>
              </a:cxn>
              <a:cxn ang="0">
                <a:pos x="0" y="152400"/>
              </a:cxn>
              <a:cxn ang="0">
                <a:pos x="0" y="152400"/>
              </a:cxn>
              <a:cxn ang="0">
                <a:pos x="3207" y="155575"/>
              </a:cxn>
              <a:cxn ang="0">
                <a:pos x="3207" y="155575"/>
              </a:cxn>
              <a:cxn ang="0">
                <a:pos x="150747" y="155575"/>
              </a:cxn>
              <a:cxn ang="0">
                <a:pos x="157162" y="152400"/>
              </a:cxn>
              <a:cxn ang="0">
                <a:pos x="150747" y="149225"/>
              </a:cxn>
              <a:cxn ang="0">
                <a:pos x="22452" y="133350"/>
              </a:cxn>
              <a:cxn ang="0">
                <a:pos x="22452" y="133350"/>
              </a:cxn>
              <a:cxn ang="0">
                <a:pos x="141125" y="133350"/>
              </a:cxn>
              <a:cxn ang="0">
                <a:pos x="147540" y="127000"/>
              </a:cxn>
              <a:cxn ang="0">
                <a:pos x="147540" y="25400"/>
              </a:cxn>
              <a:cxn ang="0">
                <a:pos x="147540" y="19050"/>
              </a:cxn>
              <a:cxn ang="0">
                <a:pos x="137918" y="19050"/>
              </a:cxn>
              <a:cxn ang="0">
                <a:pos x="109051" y="53975"/>
              </a:cxn>
              <a:cxn ang="0">
                <a:pos x="102636" y="44450"/>
              </a:cxn>
              <a:cxn ang="0">
                <a:pos x="102636" y="44450"/>
              </a:cxn>
              <a:cxn ang="0">
                <a:pos x="93014" y="44450"/>
              </a:cxn>
              <a:cxn ang="0">
                <a:pos x="67355" y="73025"/>
              </a:cxn>
              <a:cxn ang="0">
                <a:pos x="60940" y="66675"/>
              </a:cxn>
              <a:cxn ang="0">
                <a:pos x="60940" y="66675"/>
              </a:cxn>
              <a:cxn ang="0">
                <a:pos x="51318" y="66675"/>
              </a:cxn>
              <a:cxn ang="0">
                <a:pos x="16037" y="104775"/>
              </a:cxn>
              <a:cxn ang="0">
                <a:pos x="16037" y="107950"/>
              </a:cxn>
              <a:cxn ang="0">
                <a:pos x="16037" y="127000"/>
              </a:cxn>
              <a:cxn ang="0">
                <a:pos x="22452" y="133350"/>
              </a:cxn>
              <a:cxn ang="0">
                <a:pos x="137918" y="123825"/>
              </a:cxn>
              <a:cxn ang="0">
                <a:pos x="137918" y="123825"/>
              </a:cxn>
              <a:cxn ang="0">
                <a:pos x="32074" y="123825"/>
              </a:cxn>
              <a:cxn ang="0">
                <a:pos x="57733" y="111125"/>
              </a:cxn>
              <a:cxn ang="0">
                <a:pos x="67355" y="117475"/>
              </a:cxn>
              <a:cxn ang="0">
                <a:pos x="70563" y="117475"/>
              </a:cxn>
              <a:cxn ang="0">
                <a:pos x="99429" y="101600"/>
              </a:cxn>
              <a:cxn ang="0">
                <a:pos x="109051" y="104775"/>
              </a:cxn>
              <a:cxn ang="0">
                <a:pos x="112259" y="104775"/>
              </a:cxn>
              <a:cxn ang="0">
                <a:pos x="137918" y="92075"/>
              </a:cxn>
              <a:cxn ang="0">
                <a:pos x="137918" y="123825"/>
              </a:cxn>
              <a:cxn ang="0">
                <a:pos x="28866" y="111125"/>
              </a:cxn>
              <a:cxn ang="0">
                <a:pos x="28866" y="111125"/>
              </a:cxn>
              <a:cxn ang="0">
                <a:pos x="57733" y="79375"/>
              </a:cxn>
              <a:cxn ang="0">
                <a:pos x="64148" y="88900"/>
              </a:cxn>
              <a:cxn ang="0">
                <a:pos x="73770" y="88900"/>
              </a:cxn>
              <a:cxn ang="0">
                <a:pos x="73770" y="88900"/>
              </a:cxn>
              <a:cxn ang="0">
                <a:pos x="99429" y="57150"/>
              </a:cxn>
              <a:cxn ang="0">
                <a:pos x="105844" y="66675"/>
              </a:cxn>
              <a:cxn ang="0">
                <a:pos x="115466" y="66675"/>
              </a:cxn>
              <a:cxn ang="0">
                <a:pos x="115466" y="66675"/>
              </a:cxn>
              <a:cxn ang="0">
                <a:pos x="137918" y="41275"/>
              </a:cxn>
              <a:cxn ang="0">
                <a:pos x="137918" y="82550"/>
              </a:cxn>
              <a:cxn ang="0">
                <a:pos x="109051" y="98425"/>
              </a:cxn>
              <a:cxn ang="0">
                <a:pos x="99429" y="92075"/>
              </a:cxn>
              <a:cxn ang="0">
                <a:pos x="96222" y="92075"/>
              </a:cxn>
              <a:cxn ang="0">
                <a:pos x="67355" y="107950"/>
              </a:cxn>
              <a:cxn ang="0">
                <a:pos x="57733" y="101600"/>
              </a:cxn>
              <a:cxn ang="0">
                <a:pos x="54526" y="101600"/>
              </a:cxn>
              <a:cxn ang="0">
                <a:pos x="28866" y="117475"/>
              </a:cxn>
              <a:cxn ang="0">
                <a:pos x="28866" y="111125"/>
              </a:cxn>
            </a:cxnLst>
            <a:pathLst>
              <a:path w="49" h="49">
                <a:moveTo>
                  <a:pt x="47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9" y="49"/>
                  <a:pt x="49" y="48"/>
                </a:cubicBezTo>
                <a:cubicBezTo>
                  <a:pt x="49" y="47"/>
                  <a:pt x="48" y="47"/>
                  <a:pt x="47" y="47"/>
                </a:cubicBezTo>
                <a:close/>
                <a:moveTo>
                  <a:pt x="7" y="42"/>
                </a:moveTo>
                <a:cubicBezTo>
                  <a:pt x="7" y="42"/>
                  <a:pt x="7" y="42"/>
                  <a:pt x="7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6" y="42"/>
                  <a:pt x="46" y="42"/>
                  <a:pt x="46" y="40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7"/>
                  <a:pt x="46" y="7"/>
                  <a:pt x="46" y="6"/>
                </a:cubicBezTo>
                <a:cubicBezTo>
                  <a:pt x="45" y="6"/>
                  <a:pt x="44" y="6"/>
                  <a:pt x="43" y="6"/>
                </a:cubicBezTo>
                <a:cubicBezTo>
                  <a:pt x="34" y="17"/>
                  <a:pt x="34" y="17"/>
                  <a:pt x="34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3"/>
                  <a:pt x="30" y="13"/>
                  <a:pt x="29" y="14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0"/>
                  <a:pt x="17" y="20"/>
                  <a:pt x="16" y="21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4"/>
                  <a:pt x="5" y="34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2"/>
                  <a:pt x="6" y="42"/>
                  <a:pt x="7" y="42"/>
                </a:cubicBezTo>
                <a:close/>
                <a:moveTo>
                  <a:pt x="43" y="39"/>
                </a:moveTo>
                <a:cubicBezTo>
                  <a:pt x="43" y="39"/>
                  <a:pt x="43" y="39"/>
                  <a:pt x="43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8" y="35"/>
                  <a:pt x="18" y="35"/>
                  <a:pt x="18" y="35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2" y="37"/>
                  <a:pt x="22" y="37"/>
                </a:cubicBezTo>
                <a:cubicBezTo>
                  <a:pt x="31" y="32"/>
                  <a:pt x="31" y="32"/>
                  <a:pt x="31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4"/>
                  <a:pt x="35" y="34"/>
                  <a:pt x="35" y="33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9"/>
                  <a:pt x="43" y="39"/>
                  <a:pt x="43" y="39"/>
                </a:cubicBezTo>
                <a:close/>
                <a:moveTo>
                  <a:pt x="9" y="35"/>
                </a:moveTo>
                <a:cubicBezTo>
                  <a:pt x="9" y="35"/>
                  <a:pt x="9" y="35"/>
                  <a:pt x="9" y="35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31" y="18"/>
                  <a:pt x="31" y="18"/>
                  <a:pt x="31" y="18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2"/>
                  <a:pt x="35" y="22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26"/>
                  <a:pt x="43" y="26"/>
                  <a:pt x="43" y="26"/>
                </a:cubicBezTo>
                <a:cubicBezTo>
                  <a:pt x="34" y="31"/>
                  <a:pt x="34" y="31"/>
                  <a:pt x="34" y="31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0" y="29"/>
                  <a:pt x="30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7" y="32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5"/>
                  <a:pt x="9" y="35"/>
                  <a:pt x="9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0" name="Freeform 137"/>
          <p:cNvSpPr>
            <a:spLocks noEditPoints="1"/>
          </p:cNvSpPr>
          <p:nvPr/>
        </p:nvSpPr>
        <p:spPr>
          <a:xfrm>
            <a:off x="5778500" y="2122488"/>
            <a:ext cx="152400" cy="155575"/>
          </a:xfrm>
          <a:custGeom>
            <a:avLst/>
            <a:gdLst/>
            <a:ahLst/>
            <a:cxnLst>
              <a:cxn ang="0">
                <a:pos x="28575" y="57150"/>
              </a:cxn>
              <a:cxn ang="0">
                <a:pos x="41275" y="66675"/>
              </a:cxn>
              <a:cxn ang="0">
                <a:pos x="53975" y="69850"/>
              </a:cxn>
              <a:cxn ang="0">
                <a:pos x="66675" y="47625"/>
              </a:cxn>
              <a:cxn ang="0">
                <a:pos x="76200" y="47625"/>
              </a:cxn>
              <a:cxn ang="0">
                <a:pos x="76200" y="47625"/>
              </a:cxn>
              <a:cxn ang="0">
                <a:pos x="98425" y="63500"/>
              </a:cxn>
              <a:cxn ang="0">
                <a:pos x="117475" y="31750"/>
              </a:cxn>
              <a:cxn ang="0">
                <a:pos x="117475" y="25400"/>
              </a:cxn>
              <a:cxn ang="0">
                <a:pos x="120650" y="15875"/>
              </a:cxn>
              <a:cxn ang="0">
                <a:pos x="127000" y="12700"/>
              </a:cxn>
              <a:cxn ang="0">
                <a:pos x="139700" y="25400"/>
              </a:cxn>
              <a:cxn ang="0">
                <a:pos x="136525" y="31750"/>
              </a:cxn>
              <a:cxn ang="0">
                <a:pos x="127000" y="34925"/>
              </a:cxn>
              <a:cxn ang="0">
                <a:pos x="107950" y="73025"/>
              </a:cxn>
              <a:cxn ang="0">
                <a:pos x="107950" y="73025"/>
              </a:cxn>
              <a:cxn ang="0">
                <a:pos x="98425" y="76200"/>
              </a:cxn>
              <a:cxn ang="0">
                <a:pos x="76200" y="60325"/>
              </a:cxn>
              <a:cxn ang="0">
                <a:pos x="66675" y="73025"/>
              </a:cxn>
              <a:cxn ang="0">
                <a:pos x="76200" y="76200"/>
              </a:cxn>
              <a:cxn ang="0">
                <a:pos x="76200" y="76200"/>
              </a:cxn>
              <a:cxn ang="0">
                <a:pos x="101600" y="95250"/>
              </a:cxn>
              <a:cxn ang="0">
                <a:pos x="117475" y="95250"/>
              </a:cxn>
              <a:cxn ang="0">
                <a:pos x="127000" y="85725"/>
              </a:cxn>
              <a:cxn ang="0">
                <a:pos x="136525" y="88900"/>
              </a:cxn>
              <a:cxn ang="0">
                <a:pos x="139700" y="98425"/>
              </a:cxn>
              <a:cxn ang="0">
                <a:pos x="127000" y="111125"/>
              </a:cxn>
              <a:cxn ang="0">
                <a:pos x="120650" y="107950"/>
              </a:cxn>
              <a:cxn ang="0">
                <a:pos x="117475" y="104775"/>
              </a:cxn>
              <a:cxn ang="0">
                <a:pos x="101600" y="107950"/>
              </a:cxn>
              <a:cxn ang="0">
                <a:pos x="98425" y="107950"/>
              </a:cxn>
              <a:cxn ang="0">
                <a:pos x="69850" y="85725"/>
              </a:cxn>
              <a:cxn ang="0">
                <a:pos x="60325" y="85725"/>
              </a:cxn>
              <a:cxn ang="0">
                <a:pos x="41275" y="117475"/>
              </a:cxn>
              <a:cxn ang="0">
                <a:pos x="41275" y="123825"/>
              </a:cxn>
              <a:cxn ang="0">
                <a:pos x="38100" y="130175"/>
              </a:cxn>
              <a:cxn ang="0">
                <a:pos x="28575" y="133350"/>
              </a:cxn>
              <a:cxn ang="0">
                <a:pos x="19050" y="123825"/>
              </a:cxn>
              <a:cxn ang="0">
                <a:pos x="28575" y="111125"/>
              </a:cxn>
              <a:cxn ang="0">
                <a:pos x="28575" y="111125"/>
              </a:cxn>
              <a:cxn ang="0">
                <a:pos x="47625" y="79375"/>
              </a:cxn>
              <a:cxn ang="0">
                <a:pos x="38100" y="76200"/>
              </a:cxn>
              <a:cxn ang="0">
                <a:pos x="28575" y="79375"/>
              </a:cxn>
              <a:cxn ang="0">
                <a:pos x="19050" y="69850"/>
              </a:cxn>
              <a:cxn ang="0">
                <a:pos x="28575" y="57150"/>
              </a:cxn>
              <a:cxn ang="0">
                <a:pos x="3175" y="155575"/>
              </a:cxn>
              <a:cxn ang="0">
                <a:pos x="3175" y="155575"/>
              </a:cxn>
              <a:cxn ang="0">
                <a:pos x="149225" y="155575"/>
              </a:cxn>
              <a:cxn ang="0">
                <a:pos x="152400" y="152400"/>
              </a:cxn>
              <a:cxn ang="0">
                <a:pos x="149225" y="149225"/>
              </a:cxn>
              <a:cxn ang="0">
                <a:pos x="6350" y="149225"/>
              </a:cxn>
              <a:cxn ang="0">
                <a:pos x="6350" y="6350"/>
              </a:cxn>
              <a:cxn ang="0">
                <a:pos x="3175" y="0"/>
              </a:cxn>
              <a:cxn ang="0">
                <a:pos x="0" y="6350"/>
              </a:cxn>
              <a:cxn ang="0">
                <a:pos x="0" y="152400"/>
              </a:cxn>
              <a:cxn ang="0">
                <a:pos x="3175" y="155575"/>
              </a:cxn>
            </a:cxnLst>
            <a:pathLst>
              <a:path w="48" h="49">
                <a:moveTo>
                  <a:pt x="9" y="18"/>
                </a:moveTo>
                <a:cubicBezTo>
                  <a:pt x="11" y="18"/>
                  <a:pt x="12" y="19"/>
                  <a:pt x="13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31" y="20"/>
                  <a:pt x="31" y="20"/>
                  <a:pt x="31" y="2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9"/>
                  <a:pt x="37" y="8"/>
                  <a:pt x="37" y="8"/>
                </a:cubicBezTo>
                <a:cubicBezTo>
                  <a:pt x="37" y="7"/>
                  <a:pt x="37" y="6"/>
                  <a:pt x="38" y="5"/>
                </a:cubicBezTo>
                <a:cubicBezTo>
                  <a:pt x="38" y="4"/>
                  <a:pt x="39" y="4"/>
                  <a:pt x="40" y="4"/>
                </a:cubicBezTo>
                <a:cubicBezTo>
                  <a:pt x="42" y="4"/>
                  <a:pt x="44" y="6"/>
                  <a:pt x="44" y="8"/>
                </a:cubicBezTo>
                <a:cubicBezTo>
                  <a:pt x="44" y="9"/>
                  <a:pt x="43" y="10"/>
                  <a:pt x="43" y="10"/>
                </a:cubicBezTo>
                <a:cubicBezTo>
                  <a:pt x="42" y="11"/>
                  <a:pt x="41" y="11"/>
                  <a:pt x="40" y="11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4"/>
                  <a:pt x="32" y="25"/>
                  <a:pt x="31" y="24"/>
                </a:cubicBezTo>
                <a:cubicBezTo>
                  <a:pt x="24" y="19"/>
                  <a:pt x="24" y="19"/>
                  <a:pt x="24" y="19"/>
                </a:cubicBezTo>
                <a:cubicBezTo>
                  <a:pt x="21" y="23"/>
                  <a:pt x="21" y="23"/>
                  <a:pt x="21" y="23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32" y="30"/>
                  <a:pt x="32" y="30"/>
                  <a:pt x="32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8"/>
                  <a:pt x="39" y="27"/>
                  <a:pt x="40" y="27"/>
                </a:cubicBezTo>
                <a:cubicBezTo>
                  <a:pt x="41" y="27"/>
                  <a:pt x="42" y="28"/>
                  <a:pt x="43" y="28"/>
                </a:cubicBezTo>
                <a:cubicBezTo>
                  <a:pt x="43" y="29"/>
                  <a:pt x="44" y="30"/>
                  <a:pt x="44" y="31"/>
                </a:cubicBezTo>
                <a:cubicBezTo>
                  <a:pt x="44" y="33"/>
                  <a:pt x="42" y="35"/>
                  <a:pt x="40" y="35"/>
                </a:cubicBezTo>
                <a:cubicBezTo>
                  <a:pt x="39" y="35"/>
                  <a:pt x="38" y="34"/>
                  <a:pt x="38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1" y="34"/>
                  <a:pt x="31" y="34"/>
                </a:cubicBezTo>
                <a:cubicBezTo>
                  <a:pt x="22" y="27"/>
                  <a:pt x="22" y="27"/>
                  <a:pt x="22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40"/>
                  <a:pt x="13" y="41"/>
                  <a:pt x="12" y="41"/>
                </a:cubicBezTo>
                <a:cubicBezTo>
                  <a:pt x="11" y="42"/>
                  <a:pt x="10" y="42"/>
                  <a:pt x="9" y="42"/>
                </a:cubicBezTo>
                <a:cubicBezTo>
                  <a:pt x="7" y="42"/>
                  <a:pt x="6" y="41"/>
                  <a:pt x="6" y="39"/>
                </a:cubicBezTo>
                <a:cubicBezTo>
                  <a:pt x="6" y="37"/>
                  <a:pt x="7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5" y="25"/>
                  <a:pt x="15" y="25"/>
                  <a:pt x="15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1" y="25"/>
                  <a:pt x="10" y="25"/>
                  <a:pt x="9" y="25"/>
                </a:cubicBezTo>
                <a:cubicBezTo>
                  <a:pt x="7" y="25"/>
                  <a:pt x="6" y="24"/>
                  <a:pt x="6" y="22"/>
                </a:cubicBezTo>
                <a:cubicBezTo>
                  <a:pt x="6" y="20"/>
                  <a:pt x="7" y="18"/>
                  <a:pt x="9" y="18"/>
                </a:cubicBezTo>
                <a:close/>
                <a:moveTo>
                  <a:pt x="1" y="49"/>
                </a:moveTo>
                <a:cubicBezTo>
                  <a:pt x="1" y="49"/>
                  <a:pt x="1" y="49"/>
                  <a:pt x="1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8" y="49"/>
                  <a:pt x="48" y="48"/>
                </a:cubicBezTo>
                <a:cubicBezTo>
                  <a:pt x="48" y="47"/>
                  <a:pt x="48" y="47"/>
                  <a:pt x="47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49"/>
                  <a:pt x="1" y="4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1" name="Freeform 138"/>
          <p:cNvSpPr>
            <a:spLocks noEditPoints="1"/>
          </p:cNvSpPr>
          <p:nvPr/>
        </p:nvSpPr>
        <p:spPr>
          <a:xfrm>
            <a:off x="6608763" y="2122488"/>
            <a:ext cx="155575" cy="155575"/>
          </a:xfrm>
          <a:custGeom>
            <a:avLst/>
            <a:gdLst/>
            <a:ahLst/>
            <a:cxnLst>
              <a:cxn ang="0">
                <a:pos x="152400" y="149225"/>
              </a:cxn>
              <a:cxn ang="0">
                <a:pos x="9525" y="149225"/>
              </a:cxn>
              <a:cxn ang="0">
                <a:pos x="9525" y="6350"/>
              </a:cxn>
              <a:cxn ang="0">
                <a:pos x="3175" y="0"/>
              </a:cxn>
              <a:cxn ang="0">
                <a:pos x="0" y="6350"/>
              </a:cxn>
              <a:cxn ang="0">
                <a:pos x="0" y="152400"/>
              </a:cxn>
              <a:cxn ang="0">
                <a:pos x="3175" y="155575"/>
              </a:cxn>
              <a:cxn ang="0">
                <a:pos x="152400" y="155575"/>
              </a:cxn>
              <a:cxn ang="0">
                <a:pos x="155575" y="152400"/>
              </a:cxn>
              <a:cxn ang="0">
                <a:pos x="152400" y="149225"/>
              </a:cxn>
              <a:cxn ang="0">
                <a:pos x="69850" y="142875"/>
              </a:cxn>
              <a:cxn ang="0">
                <a:pos x="69850" y="142875"/>
              </a:cxn>
              <a:cxn ang="0">
                <a:pos x="95250" y="142875"/>
              </a:cxn>
              <a:cxn ang="0">
                <a:pos x="101600" y="136525"/>
              </a:cxn>
              <a:cxn ang="0">
                <a:pos x="101600" y="15875"/>
              </a:cxn>
              <a:cxn ang="0">
                <a:pos x="95250" y="9525"/>
              </a:cxn>
              <a:cxn ang="0">
                <a:pos x="69850" y="9525"/>
              </a:cxn>
              <a:cxn ang="0">
                <a:pos x="63500" y="15875"/>
              </a:cxn>
              <a:cxn ang="0">
                <a:pos x="63500" y="136525"/>
              </a:cxn>
              <a:cxn ang="0">
                <a:pos x="69850" y="142875"/>
              </a:cxn>
              <a:cxn ang="0">
                <a:pos x="76200" y="22225"/>
              </a:cxn>
              <a:cxn ang="0">
                <a:pos x="76200" y="22225"/>
              </a:cxn>
              <a:cxn ang="0">
                <a:pos x="88900" y="22225"/>
              </a:cxn>
              <a:cxn ang="0">
                <a:pos x="88900" y="130175"/>
              </a:cxn>
              <a:cxn ang="0">
                <a:pos x="76200" y="130175"/>
              </a:cxn>
              <a:cxn ang="0">
                <a:pos x="76200" y="22225"/>
              </a:cxn>
              <a:cxn ang="0">
                <a:pos x="22225" y="142875"/>
              </a:cxn>
              <a:cxn ang="0">
                <a:pos x="22225" y="142875"/>
              </a:cxn>
              <a:cxn ang="0">
                <a:pos x="50800" y="142875"/>
              </a:cxn>
              <a:cxn ang="0">
                <a:pos x="53975" y="136525"/>
              </a:cxn>
              <a:cxn ang="0">
                <a:pos x="53975" y="95250"/>
              </a:cxn>
              <a:cxn ang="0">
                <a:pos x="50800" y="88900"/>
              </a:cxn>
              <a:cxn ang="0">
                <a:pos x="22225" y="88900"/>
              </a:cxn>
              <a:cxn ang="0">
                <a:pos x="15875" y="95250"/>
              </a:cxn>
              <a:cxn ang="0">
                <a:pos x="15875" y="136525"/>
              </a:cxn>
              <a:cxn ang="0">
                <a:pos x="22225" y="142875"/>
              </a:cxn>
              <a:cxn ang="0">
                <a:pos x="28575" y="98425"/>
              </a:cxn>
              <a:cxn ang="0">
                <a:pos x="28575" y="98425"/>
              </a:cxn>
              <a:cxn ang="0">
                <a:pos x="44450" y="98425"/>
              </a:cxn>
              <a:cxn ang="0">
                <a:pos x="44450" y="130175"/>
              </a:cxn>
              <a:cxn ang="0">
                <a:pos x="28575" y="130175"/>
              </a:cxn>
              <a:cxn ang="0">
                <a:pos x="28575" y="98425"/>
              </a:cxn>
              <a:cxn ang="0">
                <a:pos x="117475" y="142875"/>
              </a:cxn>
              <a:cxn ang="0">
                <a:pos x="117475" y="142875"/>
              </a:cxn>
              <a:cxn ang="0">
                <a:pos x="142875" y="142875"/>
              </a:cxn>
              <a:cxn ang="0">
                <a:pos x="149225" y="136525"/>
              </a:cxn>
              <a:cxn ang="0">
                <a:pos x="149225" y="47625"/>
              </a:cxn>
              <a:cxn ang="0">
                <a:pos x="142875" y="41275"/>
              </a:cxn>
              <a:cxn ang="0">
                <a:pos x="117475" y="41275"/>
              </a:cxn>
              <a:cxn ang="0">
                <a:pos x="111125" y="47625"/>
              </a:cxn>
              <a:cxn ang="0">
                <a:pos x="111125" y="136525"/>
              </a:cxn>
              <a:cxn ang="0">
                <a:pos x="117475" y="142875"/>
              </a:cxn>
              <a:cxn ang="0">
                <a:pos x="120650" y="53975"/>
              </a:cxn>
              <a:cxn ang="0">
                <a:pos x="120650" y="53975"/>
              </a:cxn>
              <a:cxn ang="0">
                <a:pos x="136525" y="53975"/>
              </a:cxn>
              <a:cxn ang="0">
                <a:pos x="136525" y="130175"/>
              </a:cxn>
              <a:cxn ang="0">
                <a:pos x="120650" y="130175"/>
              </a:cxn>
              <a:cxn ang="0">
                <a:pos x="120650" y="53975"/>
              </a:cxn>
            </a:cxnLst>
            <a:pathLst>
              <a:path w="49" h="49">
                <a:moveTo>
                  <a:pt x="48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1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9" y="49"/>
                  <a:pt x="49" y="48"/>
                </a:cubicBezTo>
                <a:cubicBezTo>
                  <a:pt x="49" y="47"/>
                  <a:pt x="48" y="47"/>
                  <a:pt x="48" y="47"/>
                </a:cubicBezTo>
                <a:close/>
                <a:moveTo>
                  <a:pt x="22" y="45"/>
                </a:moveTo>
                <a:cubicBezTo>
                  <a:pt x="22" y="45"/>
                  <a:pt x="22" y="45"/>
                  <a:pt x="22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1" y="45"/>
                  <a:pt x="32" y="44"/>
                  <a:pt x="32" y="4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1" y="3"/>
                  <a:pt x="30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0" y="4"/>
                  <a:pt x="20" y="5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4"/>
                  <a:pt x="21" y="45"/>
                  <a:pt x="22" y="45"/>
                </a:cubicBezTo>
                <a:close/>
                <a:moveTo>
                  <a:pt x="24" y="7"/>
                </a:moveTo>
                <a:cubicBezTo>
                  <a:pt x="24" y="7"/>
                  <a:pt x="24" y="7"/>
                  <a:pt x="24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41"/>
                  <a:pt x="28" y="41"/>
                  <a:pt x="28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7"/>
                  <a:pt x="24" y="7"/>
                  <a:pt x="24" y="7"/>
                </a:cubicBezTo>
                <a:close/>
                <a:moveTo>
                  <a:pt x="7" y="45"/>
                </a:moveTo>
                <a:cubicBezTo>
                  <a:pt x="7" y="45"/>
                  <a:pt x="7" y="45"/>
                  <a:pt x="7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4"/>
                  <a:pt x="17" y="43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7" y="28"/>
                  <a:pt x="1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5" y="28"/>
                  <a:pt x="5" y="30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4"/>
                  <a:pt x="6" y="45"/>
                  <a:pt x="7" y="45"/>
                </a:cubicBezTo>
                <a:close/>
                <a:moveTo>
                  <a:pt x="9" y="31"/>
                </a:moveTo>
                <a:cubicBezTo>
                  <a:pt x="9" y="31"/>
                  <a:pt x="9" y="31"/>
                  <a:pt x="9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41"/>
                  <a:pt x="14" y="41"/>
                  <a:pt x="14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37" y="45"/>
                </a:moveTo>
                <a:cubicBezTo>
                  <a:pt x="37" y="45"/>
                  <a:pt x="37" y="45"/>
                  <a:pt x="37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5"/>
                  <a:pt x="47" y="44"/>
                  <a:pt x="47" y="43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4"/>
                  <a:pt x="46" y="13"/>
                  <a:pt x="45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13"/>
                  <a:pt x="35" y="14"/>
                  <a:pt x="35" y="15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44"/>
                  <a:pt x="35" y="45"/>
                  <a:pt x="37" y="45"/>
                </a:cubicBezTo>
                <a:close/>
                <a:moveTo>
                  <a:pt x="38" y="17"/>
                </a:moveTo>
                <a:cubicBezTo>
                  <a:pt x="38" y="17"/>
                  <a:pt x="38" y="17"/>
                  <a:pt x="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41"/>
                  <a:pt x="43" y="41"/>
                  <a:pt x="43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17"/>
                  <a:pt x="38" y="17"/>
                  <a:pt x="38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2" name="Freeform 139"/>
          <p:cNvSpPr>
            <a:spLocks noEditPoints="1"/>
          </p:cNvSpPr>
          <p:nvPr/>
        </p:nvSpPr>
        <p:spPr>
          <a:xfrm>
            <a:off x="6061075" y="2122488"/>
            <a:ext cx="136525" cy="158750"/>
          </a:xfrm>
          <a:custGeom>
            <a:avLst/>
            <a:gdLst/>
            <a:ahLst/>
            <a:cxnLst>
              <a:cxn ang="0">
                <a:pos x="57150" y="101600"/>
              </a:cxn>
              <a:cxn ang="0">
                <a:pos x="57150" y="57150"/>
              </a:cxn>
              <a:cxn ang="0">
                <a:pos x="85725" y="44450"/>
              </a:cxn>
              <a:cxn ang="0">
                <a:pos x="53975" y="50800"/>
              </a:cxn>
              <a:cxn ang="0">
                <a:pos x="53975" y="104775"/>
              </a:cxn>
              <a:cxn ang="0">
                <a:pos x="107950" y="104775"/>
              </a:cxn>
              <a:cxn ang="0">
                <a:pos x="117475" y="69850"/>
              </a:cxn>
              <a:cxn ang="0">
                <a:pos x="111125" y="57150"/>
              </a:cxn>
              <a:cxn ang="0">
                <a:pos x="111125" y="69850"/>
              </a:cxn>
              <a:cxn ang="0">
                <a:pos x="104775" y="101600"/>
              </a:cxn>
              <a:cxn ang="0">
                <a:pos x="79375" y="130175"/>
              </a:cxn>
              <a:cxn ang="0">
                <a:pos x="44450" y="114300"/>
              </a:cxn>
              <a:cxn ang="0">
                <a:pos x="44450" y="44450"/>
              </a:cxn>
              <a:cxn ang="0">
                <a:pos x="85725" y="25400"/>
              </a:cxn>
              <a:cxn ang="0">
                <a:pos x="41275" y="38100"/>
              </a:cxn>
              <a:cxn ang="0">
                <a:pos x="41275" y="120650"/>
              </a:cxn>
              <a:cxn ang="0">
                <a:pos x="117475" y="123825"/>
              </a:cxn>
              <a:cxn ang="0">
                <a:pos x="133350" y="88900"/>
              </a:cxn>
              <a:cxn ang="0">
                <a:pos x="111125" y="117475"/>
              </a:cxn>
              <a:cxn ang="0">
                <a:pos x="114300" y="136525"/>
              </a:cxn>
              <a:cxn ang="0">
                <a:pos x="98425" y="142875"/>
              </a:cxn>
              <a:cxn ang="0">
                <a:pos x="31750" y="127000"/>
              </a:cxn>
              <a:cxn ang="0">
                <a:pos x="31750" y="31750"/>
              </a:cxn>
              <a:cxn ang="0">
                <a:pos x="85725" y="6350"/>
              </a:cxn>
              <a:cxn ang="0">
                <a:pos x="25400" y="22225"/>
              </a:cxn>
              <a:cxn ang="0">
                <a:pos x="25400" y="136525"/>
              </a:cxn>
              <a:cxn ang="0">
                <a:pos x="101600" y="155575"/>
              </a:cxn>
              <a:cxn ang="0">
                <a:pos x="123825" y="139700"/>
              </a:cxn>
              <a:cxn ang="0">
                <a:pos x="79375" y="60325"/>
              </a:cxn>
              <a:cxn ang="0">
                <a:pos x="66675" y="63500"/>
              </a:cxn>
              <a:cxn ang="0">
                <a:pos x="66675" y="63500"/>
              </a:cxn>
              <a:cxn ang="0">
                <a:pos x="66675" y="92075"/>
              </a:cxn>
              <a:cxn ang="0">
                <a:pos x="66675" y="92075"/>
              </a:cxn>
              <a:cxn ang="0">
                <a:pos x="95250" y="92075"/>
              </a:cxn>
              <a:cxn ang="0">
                <a:pos x="101600" y="79375"/>
              </a:cxn>
              <a:cxn ang="0">
                <a:pos x="95250" y="63500"/>
              </a:cxn>
              <a:cxn ang="0">
                <a:pos x="79375" y="60325"/>
              </a:cxn>
              <a:cxn ang="0">
                <a:pos x="88900" y="88900"/>
              </a:cxn>
              <a:cxn ang="0">
                <a:pos x="79375" y="92075"/>
              </a:cxn>
              <a:cxn ang="0">
                <a:pos x="73025" y="88900"/>
              </a:cxn>
              <a:cxn ang="0">
                <a:pos x="73025" y="69850"/>
              </a:cxn>
              <a:cxn ang="0">
                <a:pos x="79375" y="66675"/>
              </a:cxn>
              <a:cxn ang="0">
                <a:pos x="88900" y="69850"/>
              </a:cxn>
              <a:cxn ang="0">
                <a:pos x="88900" y="88900"/>
              </a:cxn>
            </a:cxnLst>
            <a:pathLst>
              <a:path w="43" h="50">
                <a:moveTo>
                  <a:pt x="25" y="35"/>
                </a:moveTo>
                <a:cubicBezTo>
                  <a:pt x="23" y="35"/>
                  <a:pt x="20" y="34"/>
                  <a:pt x="18" y="32"/>
                </a:cubicBezTo>
                <a:cubicBezTo>
                  <a:pt x="17" y="30"/>
                  <a:pt x="16" y="28"/>
                  <a:pt x="16" y="25"/>
                </a:cubicBezTo>
                <a:cubicBezTo>
                  <a:pt x="16" y="22"/>
                  <a:pt x="17" y="20"/>
                  <a:pt x="18" y="18"/>
                </a:cubicBezTo>
                <a:cubicBezTo>
                  <a:pt x="20" y="16"/>
                  <a:pt x="23" y="15"/>
                  <a:pt x="25" y="15"/>
                </a:cubicBezTo>
                <a:cubicBezTo>
                  <a:pt x="26" y="15"/>
                  <a:pt x="27" y="14"/>
                  <a:pt x="27" y="14"/>
                </a:cubicBezTo>
                <a:cubicBezTo>
                  <a:pt x="27" y="13"/>
                  <a:pt x="26" y="13"/>
                  <a:pt x="25" y="13"/>
                </a:cubicBezTo>
                <a:cubicBezTo>
                  <a:pt x="22" y="13"/>
                  <a:pt x="19" y="14"/>
                  <a:pt x="17" y="16"/>
                </a:cubicBezTo>
                <a:cubicBezTo>
                  <a:pt x="15" y="18"/>
                  <a:pt x="13" y="21"/>
                  <a:pt x="13" y="25"/>
                </a:cubicBezTo>
                <a:cubicBezTo>
                  <a:pt x="13" y="28"/>
                  <a:pt x="15" y="31"/>
                  <a:pt x="17" y="33"/>
                </a:cubicBezTo>
                <a:cubicBezTo>
                  <a:pt x="19" y="36"/>
                  <a:pt x="22" y="37"/>
                  <a:pt x="25" y="37"/>
                </a:cubicBezTo>
                <a:cubicBezTo>
                  <a:pt x="29" y="37"/>
                  <a:pt x="32" y="36"/>
                  <a:pt x="34" y="33"/>
                </a:cubicBezTo>
                <a:cubicBezTo>
                  <a:pt x="36" y="31"/>
                  <a:pt x="38" y="28"/>
                  <a:pt x="38" y="25"/>
                </a:cubicBezTo>
                <a:cubicBezTo>
                  <a:pt x="38" y="24"/>
                  <a:pt x="38" y="23"/>
                  <a:pt x="37" y="22"/>
                </a:cubicBezTo>
                <a:cubicBezTo>
                  <a:pt x="37" y="21"/>
                  <a:pt x="37" y="20"/>
                  <a:pt x="36" y="19"/>
                </a:cubicBezTo>
                <a:cubicBezTo>
                  <a:pt x="36" y="18"/>
                  <a:pt x="35" y="18"/>
                  <a:pt x="35" y="18"/>
                </a:cubicBezTo>
                <a:cubicBezTo>
                  <a:pt x="34" y="19"/>
                  <a:pt x="34" y="19"/>
                  <a:pt x="34" y="20"/>
                </a:cubicBezTo>
                <a:cubicBezTo>
                  <a:pt x="35" y="21"/>
                  <a:pt x="35" y="21"/>
                  <a:pt x="35" y="22"/>
                </a:cubicBezTo>
                <a:cubicBezTo>
                  <a:pt x="35" y="23"/>
                  <a:pt x="35" y="24"/>
                  <a:pt x="35" y="25"/>
                </a:cubicBezTo>
                <a:cubicBezTo>
                  <a:pt x="35" y="28"/>
                  <a:pt x="34" y="30"/>
                  <a:pt x="33" y="32"/>
                </a:cubicBezTo>
                <a:cubicBezTo>
                  <a:pt x="31" y="34"/>
                  <a:pt x="28" y="35"/>
                  <a:pt x="25" y="35"/>
                </a:cubicBezTo>
                <a:close/>
                <a:moveTo>
                  <a:pt x="2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1" y="41"/>
                  <a:pt x="17" y="39"/>
                  <a:pt x="14" y="36"/>
                </a:cubicBezTo>
                <a:cubicBezTo>
                  <a:pt x="11" y="33"/>
                  <a:pt x="10" y="29"/>
                  <a:pt x="10" y="25"/>
                </a:cubicBezTo>
                <a:cubicBezTo>
                  <a:pt x="10" y="20"/>
                  <a:pt x="11" y="16"/>
                  <a:pt x="14" y="14"/>
                </a:cubicBezTo>
                <a:cubicBezTo>
                  <a:pt x="17" y="11"/>
                  <a:pt x="21" y="9"/>
                  <a:pt x="25" y="9"/>
                </a:cubicBezTo>
                <a:cubicBezTo>
                  <a:pt x="26" y="9"/>
                  <a:pt x="27" y="8"/>
                  <a:pt x="27" y="8"/>
                </a:cubicBezTo>
                <a:cubicBezTo>
                  <a:pt x="27" y="7"/>
                  <a:pt x="26" y="7"/>
                  <a:pt x="25" y="7"/>
                </a:cubicBezTo>
                <a:cubicBezTo>
                  <a:pt x="20" y="7"/>
                  <a:pt x="16" y="9"/>
                  <a:pt x="13" y="12"/>
                </a:cubicBezTo>
                <a:cubicBezTo>
                  <a:pt x="9" y="15"/>
                  <a:pt x="7" y="20"/>
                  <a:pt x="7" y="25"/>
                </a:cubicBezTo>
                <a:cubicBezTo>
                  <a:pt x="7" y="30"/>
                  <a:pt x="9" y="34"/>
                  <a:pt x="13" y="38"/>
                </a:cubicBezTo>
                <a:cubicBezTo>
                  <a:pt x="16" y="41"/>
                  <a:pt x="20" y="43"/>
                  <a:pt x="25" y="43"/>
                </a:cubicBezTo>
                <a:cubicBezTo>
                  <a:pt x="30" y="43"/>
                  <a:pt x="33" y="42"/>
                  <a:pt x="37" y="39"/>
                </a:cubicBezTo>
                <a:cubicBezTo>
                  <a:pt x="40" y="37"/>
                  <a:pt x="42" y="34"/>
                  <a:pt x="43" y="30"/>
                </a:cubicBezTo>
                <a:cubicBezTo>
                  <a:pt x="43" y="29"/>
                  <a:pt x="43" y="28"/>
                  <a:pt x="42" y="28"/>
                </a:cubicBezTo>
                <a:cubicBezTo>
                  <a:pt x="42" y="28"/>
                  <a:pt x="41" y="28"/>
                  <a:pt x="41" y="29"/>
                </a:cubicBezTo>
                <a:cubicBezTo>
                  <a:pt x="40" y="32"/>
                  <a:pt x="38" y="35"/>
                  <a:pt x="35" y="37"/>
                </a:cubicBezTo>
                <a:cubicBezTo>
                  <a:pt x="32" y="40"/>
                  <a:pt x="29" y="41"/>
                  <a:pt x="25" y="41"/>
                </a:cubicBezTo>
                <a:close/>
                <a:moveTo>
                  <a:pt x="36" y="43"/>
                </a:moveTo>
                <a:cubicBezTo>
                  <a:pt x="36" y="43"/>
                  <a:pt x="36" y="43"/>
                  <a:pt x="36" y="43"/>
                </a:cubicBezTo>
                <a:cubicBezTo>
                  <a:pt x="34" y="44"/>
                  <a:pt x="33" y="45"/>
                  <a:pt x="31" y="45"/>
                </a:cubicBezTo>
                <a:cubicBezTo>
                  <a:pt x="29" y="46"/>
                  <a:pt x="27" y="46"/>
                  <a:pt x="25" y="46"/>
                </a:cubicBezTo>
                <a:cubicBezTo>
                  <a:pt x="20" y="46"/>
                  <a:pt x="14" y="44"/>
                  <a:pt x="10" y="40"/>
                </a:cubicBezTo>
                <a:cubicBezTo>
                  <a:pt x="7" y="36"/>
                  <a:pt x="4" y="31"/>
                  <a:pt x="4" y="25"/>
                </a:cubicBezTo>
                <a:cubicBezTo>
                  <a:pt x="4" y="19"/>
                  <a:pt x="7" y="14"/>
                  <a:pt x="10" y="10"/>
                </a:cubicBezTo>
                <a:cubicBezTo>
                  <a:pt x="14" y="6"/>
                  <a:pt x="20" y="4"/>
                  <a:pt x="25" y="4"/>
                </a:cubicBezTo>
                <a:cubicBezTo>
                  <a:pt x="27" y="4"/>
                  <a:pt x="27" y="3"/>
                  <a:pt x="27" y="2"/>
                </a:cubicBezTo>
                <a:cubicBezTo>
                  <a:pt x="27" y="1"/>
                  <a:pt x="27" y="0"/>
                  <a:pt x="25" y="0"/>
                </a:cubicBezTo>
                <a:cubicBezTo>
                  <a:pt x="19" y="0"/>
                  <a:pt x="12" y="3"/>
                  <a:pt x="8" y="7"/>
                </a:cubicBezTo>
                <a:cubicBezTo>
                  <a:pt x="3" y="12"/>
                  <a:pt x="0" y="18"/>
                  <a:pt x="0" y="25"/>
                </a:cubicBezTo>
                <a:cubicBezTo>
                  <a:pt x="0" y="32"/>
                  <a:pt x="3" y="38"/>
                  <a:pt x="8" y="43"/>
                </a:cubicBezTo>
                <a:cubicBezTo>
                  <a:pt x="12" y="47"/>
                  <a:pt x="19" y="50"/>
                  <a:pt x="25" y="50"/>
                </a:cubicBezTo>
                <a:cubicBezTo>
                  <a:pt x="28" y="50"/>
                  <a:pt x="30" y="50"/>
                  <a:pt x="32" y="49"/>
                </a:cubicBezTo>
                <a:cubicBezTo>
                  <a:pt x="34" y="48"/>
                  <a:pt x="36" y="48"/>
                  <a:pt x="38" y="47"/>
                </a:cubicBezTo>
                <a:cubicBezTo>
                  <a:pt x="39" y="46"/>
                  <a:pt x="39" y="45"/>
                  <a:pt x="39" y="44"/>
                </a:cubicBezTo>
                <a:cubicBezTo>
                  <a:pt x="38" y="43"/>
                  <a:pt x="37" y="43"/>
                  <a:pt x="36" y="43"/>
                </a:cubicBezTo>
                <a:close/>
                <a:moveTo>
                  <a:pt x="25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2" y="19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0" y="22"/>
                  <a:pt x="19" y="23"/>
                  <a:pt x="19" y="25"/>
                </a:cubicBezTo>
                <a:cubicBezTo>
                  <a:pt x="19" y="27"/>
                  <a:pt x="20" y="28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2" y="30"/>
                  <a:pt x="24" y="31"/>
                  <a:pt x="25" y="31"/>
                </a:cubicBezTo>
                <a:cubicBezTo>
                  <a:pt x="27" y="31"/>
                  <a:pt x="29" y="30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8"/>
                  <a:pt x="32" y="27"/>
                  <a:pt x="32" y="25"/>
                </a:cubicBezTo>
                <a:cubicBezTo>
                  <a:pt x="32" y="23"/>
                  <a:pt x="31" y="22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9"/>
                  <a:pt x="27" y="19"/>
                  <a:pt x="25" y="19"/>
                </a:cubicBezTo>
                <a:close/>
                <a:moveTo>
                  <a:pt x="28" y="28"/>
                </a:move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7" y="29"/>
                  <a:pt x="25" y="29"/>
                </a:cubicBezTo>
                <a:cubicBezTo>
                  <a:pt x="24" y="29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27"/>
                  <a:pt x="22" y="26"/>
                  <a:pt x="22" y="25"/>
                </a:cubicBezTo>
                <a:cubicBezTo>
                  <a:pt x="22" y="24"/>
                  <a:pt x="22" y="23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4" y="21"/>
                  <a:pt x="25" y="21"/>
                </a:cubicBezTo>
                <a:cubicBezTo>
                  <a:pt x="27" y="21"/>
                  <a:pt x="28" y="21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9" y="23"/>
                  <a:pt x="29" y="24"/>
                  <a:pt x="29" y="25"/>
                </a:cubicBezTo>
                <a:cubicBezTo>
                  <a:pt x="29" y="26"/>
                  <a:pt x="29" y="27"/>
                  <a:pt x="28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3" name="Freeform 140"/>
          <p:cNvSpPr>
            <a:spLocks noEditPoints="1"/>
          </p:cNvSpPr>
          <p:nvPr/>
        </p:nvSpPr>
        <p:spPr>
          <a:xfrm>
            <a:off x="8559800" y="1806575"/>
            <a:ext cx="158750" cy="158750"/>
          </a:xfrm>
          <a:custGeom>
            <a:avLst/>
            <a:gdLst/>
            <a:ahLst/>
            <a:cxnLst>
              <a:cxn ang="0">
                <a:pos x="117475" y="9525"/>
              </a:cxn>
              <a:cxn ang="0">
                <a:pos x="92075" y="0"/>
              </a:cxn>
              <a:cxn ang="0">
                <a:pos x="85725" y="38100"/>
              </a:cxn>
              <a:cxn ang="0">
                <a:pos x="92075" y="44450"/>
              </a:cxn>
              <a:cxn ang="0">
                <a:pos x="114300" y="63500"/>
              </a:cxn>
              <a:cxn ang="0">
                <a:pos x="117475" y="88900"/>
              </a:cxn>
              <a:cxn ang="0">
                <a:pos x="114300" y="104775"/>
              </a:cxn>
              <a:cxn ang="0">
                <a:pos x="136525" y="127000"/>
              </a:cxn>
              <a:cxn ang="0">
                <a:pos x="155575" y="104775"/>
              </a:cxn>
              <a:cxn ang="0">
                <a:pos x="152400" y="47625"/>
              </a:cxn>
              <a:cxn ang="0">
                <a:pos x="142875" y="98425"/>
              </a:cxn>
              <a:cxn ang="0">
                <a:pos x="127000" y="98425"/>
              </a:cxn>
              <a:cxn ang="0">
                <a:pos x="130175" y="79375"/>
              </a:cxn>
              <a:cxn ang="0">
                <a:pos x="104775" y="34925"/>
              </a:cxn>
              <a:cxn ang="0">
                <a:pos x="98425" y="12700"/>
              </a:cxn>
              <a:cxn ang="0">
                <a:pos x="142875" y="53975"/>
              </a:cxn>
              <a:cxn ang="0">
                <a:pos x="142875" y="98425"/>
              </a:cxn>
              <a:cxn ang="0">
                <a:pos x="104775" y="114300"/>
              </a:cxn>
              <a:cxn ang="0">
                <a:pos x="66675" y="114300"/>
              </a:cxn>
              <a:cxn ang="0">
                <a:pos x="41275" y="79375"/>
              </a:cxn>
              <a:cxn ang="0">
                <a:pos x="60325" y="47625"/>
              </a:cxn>
              <a:cxn ang="0">
                <a:pos x="73025" y="38100"/>
              </a:cxn>
              <a:cxn ang="0">
                <a:pos x="73025" y="6350"/>
              </a:cxn>
              <a:cxn ang="0">
                <a:pos x="44450" y="9525"/>
              </a:cxn>
              <a:cxn ang="0">
                <a:pos x="0" y="79375"/>
              </a:cxn>
              <a:cxn ang="0">
                <a:pos x="79375" y="158750"/>
              </a:cxn>
              <a:cxn ang="0">
                <a:pos x="127000" y="142875"/>
              </a:cxn>
              <a:cxn ang="0">
                <a:pos x="127000" y="133350"/>
              </a:cxn>
              <a:cxn ang="0">
                <a:pos x="79375" y="146050"/>
              </a:cxn>
              <a:cxn ang="0">
                <a:pos x="12700" y="79375"/>
              </a:cxn>
              <a:cxn ang="0">
                <a:pos x="60325" y="12700"/>
              </a:cxn>
              <a:cxn ang="0">
                <a:pos x="34925" y="60325"/>
              </a:cxn>
              <a:cxn ang="0">
                <a:pos x="34925" y="98425"/>
              </a:cxn>
              <a:cxn ang="0">
                <a:pos x="98425" y="123825"/>
              </a:cxn>
              <a:cxn ang="0">
                <a:pos x="79375" y="146050"/>
              </a:cxn>
            </a:cxnLst>
            <a:pathLst>
              <a:path w="50" h="50">
                <a:moveTo>
                  <a:pt x="48" y="15"/>
                </a:moveTo>
                <a:cubicBezTo>
                  <a:pt x="46" y="10"/>
                  <a:pt x="42" y="5"/>
                  <a:pt x="37" y="3"/>
                </a:cubicBezTo>
                <a:cubicBezTo>
                  <a:pt x="34" y="1"/>
                  <a:pt x="32" y="1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1"/>
                  <a:pt x="27" y="2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3"/>
                  <a:pt x="28" y="13"/>
                  <a:pt x="29" y="14"/>
                </a:cubicBezTo>
                <a:cubicBezTo>
                  <a:pt x="29" y="14"/>
                  <a:pt x="30" y="14"/>
                  <a:pt x="31" y="15"/>
                </a:cubicBezTo>
                <a:cubicBezTo>
                  <a:pt x="33" y="16"/>
                  <a:pt x="35" y="18"/>
                  <a:pt x="36" y="20"/>
                </a:cubicBezTo>
                <a:cubicBezTo>
                  <a:pt x="37" y="22"/>
                  <a:pt x="37" y="23"/>
                  <a:pt x="37" y="25"/>
                </a:cubicBezTo>
                <a:cubicBezTo>
                  <a:pt x="37" y="26"/>
                  <a:pt x="37" y="27"/>
                  <a:pt x="37" y="28"/>
                </a:cubicBezTo>
                <a:cubicBezTo>
                  <a:pt x="36" y="29"/>
                  <a:pt x="36" y="30"/>
                  <a:pt x="36" y="30"/>
                </a:cubicBezTo>
                <a:cubicBezTo>
                  <a:pt x="35" y="31"/>
                  <a:pt x="35" y="32"/>
                  <a:pt x="36" y="33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5" y="40"/>
                  <a:pt x="46" y="39"/>
                </a:cubicBezTo>
                <a:cubicBezTo>
                  <a:pt x="47" y="37"/>
                  <a:pt x="48" y="35"/>
                  <a:pt x="49" y="33"/>
                </a:cubicBezTo>
                <a:cubicBezTo>
                  <a:pt x="50" y="30"/>
                  <a:pt x="50" y="28"/>
                  <a:pt x="50" y="25"/>
                </a:cubicBezTo>
                <a:cubicBezTo>
                  <a:pt x="50" y="21"/>
                  <a:pt x="50" y="18"/>
                  <a:pt x="48" y="15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5" y="33"/>
                  <a:pt x="44" y="34"/>
                  <a:pt x="44" y="35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0"/>
                  <a:pt x="40" y="30"/>
                  <a:pt x="40" y="29"/>
                </a:cubicBezTo>
                <a:cubicBezTo>
                  <a:pt x="41" y="27"/>
                  <a:pt x="41" y="26"/>
                  <a:pt x="41" y="25"/>
                </a:cubicBezTo>
                <a:cubicBezTo>
                  <a:pt x="41" y="23"/>
                  <a:pt x="40" y="21"/>
                  <a:pt x="40" y="19"/>
                </a:cubicBezTo>
                <a:cubicBezTo>
                  <a:pt x="38" y="16"/>
                  <a:pt x="36" y="13"/>
                  <a:pt x="33" y="11"/>
                </a:cubicBezTo>
                <a:cubicBezTo>
                  <a:pt x="32" y="11"/>
                  <a:pt x="32" y="11"/>
                  <a:pt x="31" y="10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5"/>
                  <a:pt x="34" y="5"/>
                  <a:pt x="35" y="6"/>
                </a:cubicBezTo>
                <a:cubicBezTo>
                  <a:pt x="39" y="8"/>
                  <a:pt x="43" y="12"/>
                  <a:pt x="45" y="17"/>
                </a:cubicBezTo>
                <a:cubicBezTo>
                  <a:pt x="46" y="19"/>
                  <a:pt x="46" y="22"/>
                  <a:pt x="46" y="25"/>
                </a:cubicBezTo>
                <a:cubicBezTo>
                  <a:pt x="46" y="27"/>
                  <a:pt x="46" y="29"/>
                  <a:pt x="45" y="31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28" y="37"/>
                  <a:pt x="24" y="37"/>
                  <a:pt x="21" y="36"/>
                </a:cubicBezTo>
                <a:cubicBezTo>
                  <a:pt x="18" y="35"/>
                  <a:pt x="16" y="32"/>
                  <a:pt x="14" y="29"/>
                </a:cubicBezTo>
                <a:cubicBezTo>
                  <a:pt x="14" y="28"/>
                  <a:pt x="13" y="26"/>
                  <a:pt x="13" y="25"/>
                </a:cubicBezTo>
                <a:cubicBezTo>
                  <a:pt x="13" y="23"/>
                  <a:pt x="14" y="22"/>
                  <a:pt x="14" y="20"/>
                </a:cubicBezTo>
                <a:cubicBezTo>
                  <a:pt x="15" y="18"/>
                  <a:pt x="17" y="16"/>
                  <a:pt x="19" y="15"/>
                </a:cubicBezTo>
                <a:cubicBezTo>
                  <a:pt x="20" y="14"/>
                  <a:pt x="21" y="14"/>
                  <a:pt x="22" y="14"/>
                </a:cubicBezTo>
                <a:cubicBezTo>
                  <a:pt x="23" y="13"/>
                  <a:pt x="23" y="13"/>
                  <a:pt x="23" y="1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8" y="1"/>
                  <a:pt x="16" y="1"/>
                  <a:pt x="14" y="3"/>
                </a:cubicBezTo>
                <a:cubicBezTo>
                  <a:pt x="8" y="5"/>
                  <a:pt x="4" y="10"/>
                  <a:pt x="2" y="15"/>
                </a:cubicBezTo>
                <a:cubicBezTo>
                  <a:pt x="1" y="18"/>
                  <a:pt x="0" y="21"/>
                  <a:pt x="0" y="25"/>
                </a:cubicBezTo>
                <a:cubicBezTo>
                  <a:pt x="0" y="35"/>
                  <a:pt x="6" y="44"/>
                  <a:pt x="16" y="48"/>
                </a:cubicBezTo>
                <a:cubicBezTo>
                  <a:pt x="19" y="49"/>
                  <a:pt x="22" y="50"/>
                  <a:pt x="25" y="50"/>
                </a:cubicBezTo>
                <a:cubicBezTo>
                  <a:pt x="30" y="50"/>
                  <a:pt x="35" y="48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1" y="44"/>
                  <a:pt x="41" y="43"/>
                  <a:pt x="40" y="42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25" y="46"/>
                </a:moveTo>
                <a:cubicBezTo>
                  <a:pt x="25" y="46"/>
                  <a:pt x="25" y="46"/>
                  <a:pt x="25" y="46"/>
                </a:cubicBezTo>
                <a:cubicBezTo>
                  <a:pt x="14" y="46"/>
                  <a:pt x="4" y="37"/>
                  <a:pt x="4" y="25"/>
                </a:cubicBezTo>
                <a:cubicBezTo>
                  <a:pt x="4" y="22"/>
                  <a:pt x="5" y="19"/>
                  <a:pt x="6" y="17"/>
                </a:cubicBezTo>
                <a:cubicBezTo>
                  <a:pt x="8" y="11"/>
                  <a:pt x="13" y="6"/>
                  <a:pt x="19" y="4"/>
                </a:cubicBezTo>
                <a:cubicBezTo>
                  <a:pt x="19" y="10"/>
                  <a:pt x="19" y="10"/>
                  <a:pt x="19" y="10"/>
                </a:cubicBezTo>
                <a:cubicBezTo>
                  <a:pt x="16" y="12"/>
                  <a:pt x="12" y="15"/>
                  <a:pt x="11" y="19"/>
                </a:cubicBezTo>
                <a:cubicBezTo>
                  <a:pt x="10" y="21"/>
                  <a:pt x="10" y="23"/>
                  <a:pt x="10" y="25"/>
                </a:cubicBezTo>
                <a:cubicBezTo>
                  <a:pt x="10" y="27"/>
                  <a:pt x="10" y="29"/>
                  <a:pt x="11" y="31"/>
                </a:cubicBezTo>
                <a:cubicBezTo>
                  <a:pt x="12" y="35"/>
                  <a:pt x="15" y="38"/>
                  <a:pt x="19" y="39"/>
                </a:cubicBezTo>
                <a:cubicBezTo>
                  <a:pt x="23" y="41"/>
                  <a:pt x="28" y="41"/>
                  <a:pt x="31" y="39"/>
                </a:cubicBezTo>
                <a:cubicBezTo>
                  <a:pt x="36" y="43"/>
                  <a:pt x="36" y="43"/>
                  <a:pt x="36" y="43"/>
                </a:cubicBezTo>
                <a:cubicBezTo>
                  <a:pt x="32" y="45"/>
                  <a:pt x="29" y="46"/>
                  <a:pt x="25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4" name="Freeform 141"/>
          <p:cNvSpPr>
            <a:spLocks noEditPoints="1"/>
          </p:cNvSpPr>
          <p:nvPr/>
        </p:nvSpPr>
        <p:spPr>
          <a:xfrm>
            <a:off x="7442200" y="2125663"/>
            <a:ext cx="158750" cy="149225"/>
          </a:xfrm>
          <a:custGeom>
            <a:avLst/>
            <a:gdLst/>
            <a:ahLst/>
            <a:cxnLst>
              <a:cxn ang="0">
                <a:pos x="117475" y="0"/>
              </a:cxn>
              <a:cxn ang="0">
                <a:pos x="158750" y="6350"/>
              </a:cxn>
              <a:cxn ang="0">
                <a:pos x="158750" y="142875"/>
              </a:cxn>
              <a:cxn ang="0">
                <a:pos x="152400" y="149225"/>
              </a:cxn>
              <a:cxn ang="0">
                <a:pos x="111125" y="142875"/>
              </a:cxn>
              <a:cxn ang="0">
                <a:pos x="111125" y="6350"/>
              </a:cxn>
              <a:cxn ang="0">
                <a:pos x="123825" y="85725"/>
              </a:cxn>
              <a:cxn ang="0">
                <a:pos x="146050" y="85725"/>
              </a:cxn>
              <a:cxn ang="0">
                <a:pos x="123825" y="38100"/>
              </a:cxn>
              <a:cxn ang="0">
                <a:pos x="146050" y="95250"/>
              </a:cxn>
              <a:cxn ang="0">
                <a:pos x="123825" y="95250"/>
              </a:cxn>
              <a:cxn ang="0">
                <a:pos x="146050" y="139700"/>
              </a:cxn>
              <a:cxn ang="0">
                <a:pos x="146050" y="12700"/>
              </a:cxn>
              <a:cxn ang="0">
                <a:pos x="123825" y="12700"/>
              </a:cxn>
              <a:cxn ang="0">
                <a:pos x="146050" y="31750"/>
              </a:cxn>
              <a:cxn ang="0">
                <a:pos x="63500" y="0"/>
              </a:cxn>
              <a:cxn ang="0">
                <a:pos x="63500" y="0"/>
              </a:cxn>
              <a:cxn ang="0">
                <a:pos x="101600" y="6350"/>
              </a:cxn>
              <a:cxn ang="0">
                <a:pos x="101600" y="142875"/>
              </a:cxn>
              <a:cxn ang="0">
                <a:pos x="95250" y="149225"/>
              </a:cxn>
              <a:cxn ang="0">
                <a:pos x="57150" y="142875"/>
              </a:cxn>
              <a:cxn ang="0">
                <a:pos x="57150" y="6350"/>
              </a:cxn>
              <a:cxn ang="0">
                <a:pos x="92075" y="12700"/>
              </a:cxn>
              <a:cxn ang="0">
                <a:pos x="66675" y="12700"/>
              </a:cxn>
              <a:cxn ang="0">
                <a:pos x="92075" y="31750"/>
              </a:cxn>
              <a:cxn ang="0">
                <a:pos x="66675" y="38100"/>
              </a:cxn>
              <a:cxn ang="0">
                <a:pos x="66675" y="114300"/>
              </a:cxn>
              <a:cxn ang="0">
                <a:pos x="92075" y="38100"/>
              </a:cxn>
              <a:cxn ang="0">
                <a:pos x="66675" y="120650"/>
              </a:cxn>
              <a:cxn ang="0">
                <a:pos x="66675" y="139700"/>
              </a:cxn>
              <a:cxn ang="0">
                <a:pos x="92075" y="120650"/>
              </a:cxn>
              <a:cxn ang="0">
                <a:pos x="6350" y="0"/>
              </a:cxn>
              <a:cxn ang="0">
                <a:pos x="6350" y="0"/>
              </a:cxn>
              <a:cxn ang="0">
                <a:pos x="47625" y="6350"/>
              </a:cxn>
              <a:cxn ang="0">
                <a:pos x="47625" y="142875"/>
              </a:cxn>
              <a:cxn ang="0">
                <a:pos x="41275" y="149225"/>
              </a:cxn>
              <a:cxn ang="0">
                <a:pos x="0" y="142875"/>
              </a:cxn>
              <a:cxn ang="0">
                <a:pos x="0" y="6350"/>
              </a:cxn>
              <a:cxn ang="0">
                <a:pos x="34925" y="12700"/>
              </a:cxn>
              <a:cxn ang="0">
                <a:pos x="12700" y="12700"/>
              </a:cxn>
              <a:cxn ang="0">
                <a:pos x="34925" y="57150"/>
              </a:cxn>
              <a:cxn ang="0">
                <a:pos x="12700" y="63500"/>
              </a:cxn>
              <a:cxn ang="0">
                <a:pos x="12700" y="92075"/>
              </a:cxn>
              <a:cxn ang="0">
                <a:pos x="34925" y="63500"/>
              </a:cxn>
              <a:cxn ang="0">
                <a:pos x="12700" y="101600"/>
              </a:cxn>
              <a:cxn ang="0">
                <a:pos x="12700" y="139700"/>
              </a:cxn>
              <a:cxn ang="0">
                <a:pos x="34925" y="101600"/>
              </a:cxn>
            </a:cxnLst>
            <a:pathLst>
              <a:path w="50" h="47"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7"/>
                  <a:pt x="49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6" y="47"/>
                  <a:pt x="35" y="47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6" y="0"/>
                  <a:pt x="37" y="0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12"/>
                  <a:pt x="46" y="12"/>
                  <a:pt x="46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27"/>
                  <a:pt x="39" y="27"/>
                  <a:pt x="39" y="27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44"/>
                  <a:pt x="39" y="44"/>
                  <a:pt x="39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10"/>
                  <a:pt x="39" y="10"/>
                  <a:pt x="39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7"/>
                  <a:pt x="32" y="47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18" y="47"/>
                  <a:pt x="18" y="47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0"/>
                  <a:pt x="20" y="0"/>
                </a:cubicBez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10"/>
                  <a:pt x="21" y="10"/>
                  <a:pt x="21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4"/>
                  <a:pt x="29" y="4"/>
                  <a:pt x="29" y="4"/>
                </a:cubicBezTo>
                <a:close/>
                <a:moveTo>
                  <a:pt x="21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36"/>
                  <a:pt x="21" y="36"/>
                  <a:pt x="21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12"/>
                  <a:pt x="29" y="12"/>
                  <a:pt x="29" y="12"/>
                </a:cubicBezTo>
                <a:cubicBezTo>
                  <a:pt x="21" y="12"/>
                  <a:pt x="21" y="12"/>
                  <a:pt x="21" y="12"/>
                </a:cubicBezTo>
                <a:close/>
                <a:moveTo>
                  <a:pt x="21" y="38"/>
                </a:moveTo>
                <a:cubicBezTo>
                  <a:pt x="21" y="38"/>
                  <a:pt x="21" y="38"/>
                  <a:pt x="21" y="38"/>
                </a:cubicBezTo>
                <a:cubicBezTo>
                  <a:pt x="21" y="44"/>
                  <a:pt x="21" y="44"/>
                  <a:pt x="21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38"/>
                  <a:pt x="29" y="38"/>
                  <a:pt x="29" y="38"/>
                </a:cubicBezTo>
                <a:cubicBezTo>
                  <a:pt x="21" y="38"/>
                  <a:pt x="21" y="38"/>
                  <a:pt x="21" y="38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7"/>
                  <a:pt x="14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1" y="4"/>
                </a:move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8"/>
                  <a:pt x="4" y="18"/>
                  <a:pt x="4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4"/>
                  <a:pt x="11" y="4"/>
                  <a:pt x="11" y="4"/>
                </a:cubicBezTo>
                <a:close/>
                <a:moveTo>
                  <a:pt x="4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9"/>
                  <a:pt x="4" y="29"/>
                  <a:pt x="4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0"/>
                  <a:pt x="11" y="20"/>
                  <a:pt x="11" y="20"/>
                </a:cubicBezTo>
                <a:cubicBezTo>
                  <a:pt x="4" y="20"/>
                  <a:pt x="4" y="20"/>
                  <a:pt x="4" y="20"/>
                </a:cubicBezTo>
                <a:close/>
                <a:moveTo>
                  <a:pt x="4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44"/>
                  <a:pt x="4" y="44"/>
                  <a:pt x="4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32"/>
                  <a:pt x="11" y="32"/>
                  <a:pt x="11" y="32"/>
                </a:cubicBezTo>
                <a:cubicBezTo>
                  <a:pt x="4" y="32"/>
                  <a:pt x="4" y="32"/>
                  <a:pt x="4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5" name="Freeform 142"/>
          <p:cNvSpPr>
            <a:spLocks noEditPoints="1"/>
          </p:cNvSpPr>
          <p:nvPr/>
        </p:nvSpPr>
        <p:spPr>
          <a:xfrm>
            <a:off x="6051550" y="2446338"/>
            <a:ext cx="155575" cy="155575"/>
          </a:xfrm>
          <a:custGeom>
            <a:avLst/>
            <a:gdLst/>
            <a:ahLst/>
            <a:cxnLst>
              <a:cxn ang="0">
                <a:pos x="6350" y="41275"/>
              </a:cxn>
              <a:cxn ang="0">
                <a:pos x="117475" y="44450"/>
              </a:cxn>
              <a:cxn ang="0">
                <a:pos x="117475" y="69850"/>
              </a:cxn>
              <a:cxn ang="0">
                <a:pos x="114300" y="73025"/>
              </a:cxn>
              <a:cxn ang="0">
                <a:pos x="0" y="69850"/>
              </a:cxn>
              <a:cxn ang="0">
                <a:pos x="0" y="44450"/>
              </a:cxn>
              <a:cxn ang="0">
                <a:pos x="111125" y="47625"/>
              </a:cxn>
              <a:cxn ang="0">
                <a:pos x="9525" y="47625"/>
              </a:cxn>
              <a:cxn ang="0">
                <a:pos x="111125" y="66675"/>
              </a:cxn>
              <a:cxn ang="0">
                <a:pos x="6350" y="79375"/>
              </a:cxn>
              <a:cxn ang="0">
                <a:pos x="6350" y="79375"/>
              </a:cxn>
              <a:cxn ang="0">
                <a:pos x="79375" y="85725"/>
              </a:cxn>
              <a:cxn ang="0">
                <a:pos x="79375" y="111125"/>
              </a:cxn>
              <a:cxn ang="0">
                <a:pos x="76200" y="114300"/>
              </a:cxn>
              <a:cxn ang="0">
                <a:pos x="0" y="111125"/>
              </a:cxn>
              <a:cxn ang="0">
                <a:pos x="0" y="85725"/>
              </a:cxn>
              <a:cxn ang="0">
                <a:pos x="73025" y="88900"/>
              </a:cxn>
              <a:cxn ang="0">
                <a:pos x="9525" y="88900"/>
              </a:cxn>
              <a:cxn ang="0">
                <a:pos x="73025" y="107950"/>
              </a:cxn>
              <a:cxn ang="0">
                <a:pos x="6350" y="120650"/>
              </a:cxn>
              <a:cxn ang="0">
                <a:pos x="6350" y="120650"/>
              </a:cxn>
              <a:cxn ang="0">
                <a:pos x="41275" y="123825"/>
              </a:cxn>
              <a:cxn ang="0">
                <a:pos x="41275" y="149225"/>
              </a:cxn>
              <a:cxn ang="0">
                <a:pos x="38100" y="155575"/>
              </a:cxn>
              <a:cxn ang="0">
                <a:pos x="0" y="149225"/>
              </a:cxn>
              <a:cxn ang="0">
                <a:pos x="0" y="123825"/>
              </a:cxn>
              <a:cxn ang="0">
                <a:pos x="34925" y="130175"/>
              </a:cxn>
              <a:cxn ang="0">
                <a:pos x="9525" y="130175"/>
              </a:cxn>
              <a:cxn ang="0">
                <a:pos x="34925" y="146050"/>
              </a:cxn>
              <a:cxn ang="0">
                <a:pos x="6350" y="0"/>
              </a:cxn>
              <a:cxn ang="0">
                <a:pos x="6350" y="0"/>
              </a:cxn>
              <a:cxn ang="0">
                <a:pos x="155575" y="3175"/>
              </a:cxn>
              <a:cxn ang="0">
                <a:pos x="155575" y="28575"/>
              </a:cxn>
              <a:cxn ang="0">
                <a:pos x="152400" y="31750"/>
              </a:cxn>
              <a:cxn ang="0">
                <a:pos x="0" y="28575"/>
              </a:cxn>
              <a:cxn ang="0">
                <a:pos x="0" y="3175"/>
              </a:cxn>
              <a:cxn ang="0">
                <a:pos x="149225" y="6350"/>
              </a:cxn>
              <a:cxn ang="0">
                <a:pos x="9525" y="6350"/>
              </a:cxn>
              <a:cxn ang="0">
                <a:pos x="149225" y="25400"/>
              </a:cxn>
            </a:cxnLst>
            <a:pathLst>
              <a:path w="49" h="49"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13"/>
                  <a:pt x="37" y="13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3"/>
                  <a:pt x="2" y="13"/>
                </a:cubicBezTo>
                <a:close/>
                <a:moveTo>
                  <a:pt x="35" y="15"/>
                </a:moveTo>
                <a:cubicBezTo>
                  <a:pt x="35" y="15"/>
                  <a:pt x="35" y="15"/>
                  <a:pt x="35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21"/>
                  <a:pt x="3" y="21"/>
                  <a:pt x="3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5"/>
                  <a:pt x="35" y="15"/>
                  <a:pt x="35" y="15"/>
                </a:cubicBezTo>
                <a:close/>
                <a:moveTo>
                  <a:pt x="2" y="25"/>
                </a:move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5"/>
                  <a:pt x="25" y="26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1" y="25"/>
                  <a:pt x="2" y="25"/>
                </a:cubicBez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34"/>
                  <a:pt x="3" y="34"/>
                  <a:pt x="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28"/>
                  <a:pt x="23" y="28"/>
                  <a:pt x="23" y="28"/>
                </a:cubicBezTo>
                <a:close/>
                <a:moveTo>
                  <a:pt x="2" y="38"/>
                </a:move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8"/>
                  <a:pt x="13" y="49"/>
                  <a:pt x="12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8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1" y="38"/>
                  <a:pt x="2" y="38"/>
                </a:cubicBezTo>
                <a:close/>
                <a:moveTo>
                  <a:pt x="11" y="41"/>
                </a:moveTo>
                <a:cubicBezTo>
                  <a:pt x="11" y="41"/>
                  <a:pt x="11" y="41"/>
                  <a:pt x="11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6"/>
                  <a:pt x="3" y="46"/>
                  <a:pt x="3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10"/>
                  <a:pt x="49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10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7" y="2"/>
                </a:moveTo>
                <a:cubicBezTo>
                  <a:pt x="47" y="2"/>
                  <a:pt x="47" y="2"/>
                  <a:pt x="47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8"/>
                  <a:pt x="3" y="8"/>
                  <a:pt x="3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2"/>
                  <a:pt x="47" y="2"/>
                  <a:pt x="47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6" name="Freeform 143"/>
          <p:cNvSpPr>
            <a:spLocks noEditPoints="1"/>
          </p:cNvSpPr>
          <p:nvPr/>
        </p:nvSpPr>
        <p:spPr>
          <a:xfrm>
            <a:off x="6329363" y="2446338"/>
            <a:ext cx="155575" cy="155575"/>
          </a:xfrm>
          <a:custGeom>
            <a:avLst/>
            <a:gdLst/>
            <a:ahLst/>
            <a:cxnLst>
              <a:cxn ang="0">
                <a:pos x="3175" y="114300"/>
              </a:cxn>
              <a:cxn ang="0">
                <a:pos x="117475" y="111125"/>
              </a:cxn>
              <a:cxn ang="0">
                <a:pos x="117475" y="85725"/>
              </a:cxn>
              <a:cxn ang="0">
                <a:pos x="111125" y="79375"/>
              </a:cxn>
              <a:cxn ang="0">
                <a:pos x="0" y="85725"/>
              </a:cxn>
              <a:cxn ang="0">
                <a:pos x="0" y="111125"/>
              </a:cxn>
              <a:cxn ang="0">
                <a:pos x="107950" y="107950"/>
              </a:cxn>
              <a:cxn ang="0">
                <a:pos x="6350" y="107950"/>
              </a:cxn>
              <a:cxn ang="0">
                <a:pos x="107950" y="88900"/>
              </a:cxn>
              <a:cxn ang="0">
                <a:pos x="3175" y="73025"/>
              </a:cxn>
              <a:cxn ang="0">
                <a:pos x="3175" y="73025"/>
              </a:cxn>
              <a:cxn ang="0">
                <a:pos x="79375" y="69850"/>
              </a:cxn>
              <a:cxn ang="0">
                <a:pos x="79375" y="44450"/>
              </a:cxn>
              <a:cxn ang="0">
                <a:pos x="76200" y="41275"/>
              </a:cxn>
              <a:cxn ang="0">
                <a:pos x="0" y="44450"/>
              </a:cxn>
              <a:cxn ang="0">
                <a:pos x="0" y="69850"/>
              </a:cxn>
              <a:cxn ang="0">
                <a:pos x="69850" y="66675"/>
              </a:cxn>
              <a:cxn ang="0">
                <a:pos x="6350" y="66675"/>
              </a:cxn>
              <a:cxn ang="0">
                <a:pos x="69850" y="47625"/>
              </a:cxn>
              <a:cxn ang="0">
                <a:pos x="3175" y="31750"/>
              </a:cxn>
              <a:cxn ang="0">
                <a:pos x="3175" y="31750"/>
              </a:cxn>
              <a:cxn ang="0">
                <a:pos x="41275" y="28575"/>
              </a:cxn>
              <a:cxn ang="0">
                <a:pos x="41275" y="3175"/>
              </a:cxn>
              <a:cxn ang="0">
                <a:pos x="38100" y="0"/>
              </a:cxn>
              <a:cxn ang="0">
                <a:pos x="0" y="3175"/>
              </a:cxn>
              <a:cxn ang="0">
                <a:pos x="0" y="28575"/>
              </a:cxn>
              <a:cxn ang="0">
                <a:pos x="34925" y="25400"/>
              </a:cxn>
              <a:cxn ang="0">
                <a:pos x="6350" y="25400"/>
              </a:cxn>
              <a:cxn ang="0">
                <a:pos x="34925" y="6350"/>
              </a:cxn>
              <a:cxn ang="0">
                <a:pos x="3175" y="155575"/>
              </a:cxn>
              <a:cxn ang="0">
                <a:pos x="3175" y="155575"/>
              </a:cxn>
              <a:cxn ang="0">
                <a:pos x="155575" y="149225"/>
              </a:cxn>
              <a:cxn ang="0">
                <a:pos x="155575" y="123825"/>
              </a:cxn>
              <a:cxn ang="0">
                <a:pos x="149225" y="120650"/>
              </a:cxn>
              <a:cxn ang="0">
                <a:pos x="0" y="123825"/>
              </a:cxn>
              <a:cxn ang="0">
                <a:pos x="0" y="149225"/>
              </a:cxn>
              <a:cxn ang="0">
                <a:pos x="146050" y="146050"/>
              </a:cxn>
              <a:cxn ang="0">
                <a:pos x="6350" y="146050"/>
              </a:cxn>
              <a:cxn ang="0">
                <a:pos x="146050" y="130175"/>
              </a:cxn>
            </a:cxnLst>
            <a:pathLst>
              <a:path w="49" h="49">
                <a:moveTo>
                  <a:pt x="1" y="36"/>
                </a:moveTo>
                <a:cubicBezTo>
                  <a:pt x="1" y="36"/>
                  <a:pt x="1" y="36"/>
                  <a:pt x="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6" y="36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6"/>
                  <a:pt x="36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6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6"/>
                  <a:pt x="1" y="36"/>
                </a:cubicBezTo>
                <a:close/>
                <a:moveTo>
                  <a:pt x="34" y="34"/>
                </a:moveTo>
                <a:cubicBezTo>
                  <a:pt x="34" y="34"/>
                  <a:pt x="34" y="34"/>
                  <a:pt x="34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28"/>
                  <a:pt x="2" y="28"/>
                  <a:pt x="2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5" y="23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1" y="23"/>
                </a:cubicBezTo>
                <a:close/>
                <a:moveTo>
                  <a:pt x="2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5"/>
                  <a:pt x="2" y="15"/>
                  <a:pt x="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1" y="10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2"/>
                  <a:pt x="2" y="2"/>
                  <a:pt x="2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8"/>
                  <a:pt x="11" y="8"/>
                  <a:pt x="11" y="8"/>
                </a:cubicBezTo>
                <a:close/>
                <a:moveTo>
                  <a:pt x="1" y="49"/>
                </a:move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9" y="48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8" y="38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9"/>
                  <a:pt x="1" y="4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1"/>
                  <a:pt x="2" y="41"/>
                  <a:pt x="2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6"/>
                  <a:pt x="46" y="46"/>
                  <a:pt x="46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7" name="Freeform 144"/>
          <p:cNvSpPr>
            <a:spLocks noEditPoints="1"/>
          </p:cNvSpPr>
          <p:nvPr/>
        </p:nvSpPr>
        <p:spPr>
          <a:xfrm>
            <a:off x="7162800" y="2449513"/>
            <a:ext cx="158750" cy="146050"/>
          </a:xfrm>
          <a:custGeom>
            <a:avLst/>
            <a:gdLst/>
            <a:ahLst/>
            <a:cxnLst>
              <a:cxn ang="0">
                <a:pos x="9525" y="92075"/>
              </a:cxn>
              <a:cxn ang="0">
                <a:pos x="85725" y="92075"/>
              </a:cxn>
              <a:cxn ang="0">
                <a:pos x="92075" y="98425"/>
              </a:cxn>
              <a:cxn ang="0">
                <a:pos x="92075" y="98425"/>
              </a:cxn>
              <a:cxn ang="0">
                <a:pos x="92075" y="127000"/>
              </a:cxn>
              <a:cxn ang="0">
                <a:pos x="142875" y="73025"/>
              </a:cxn>
              <a:cxn ang="0">
                <a:pos x="92075" y="22225"/>
              </a:cxn>
              <a:cxn ang="0">
                <a:pos x="92075" y="50800"/>
              </a:cxn>
              <a:cxn ang="0">
                <a:pos x="85725" y="57150"/>
              </a:cxn>
              <a:cxn ang="0">
                <a:pos x="85725" y="57150"/>
              </a:cxn>
              <a:cxn ang="0">
                <a:pos x="9525" y="57150"/>
              </a:cxn>
              <a:cxn ang="0">
                <a:pos x="9525" y="92075"/>
              </a:cxn>
              <a:cxn ang="0">
                <a:pos x="79375" y="101600"/>
              </a:cxn>
              <a:cxn ang="0">
                <a:pos x="79375" y="101600"/>
              </a:cxn>
              <a:cxn ang="0">
                <a:pos x="6350" y="101600"/>
              </a:cxn>
              <a:cxn ang="0">
                <a:pos x="0" y="98425"/>
              </a:cxn>
              <a:cxn ang="0">
                <a:pos x="0" y="50800"/>
              </a:cxn>
              <a:cxn ang="0">
                <a:pos x="0" y="50800"/>
              </a:cxn>
              <a:cxn ang="0">
                <a:pos x="6350" y="44450"/>
              </a:cxn>
              <a:cxn ang="0">
                <a:pos x="79375" y="44450"/>
              </a:cxn>
              <a:cxn ang="0">
                <a:pos x="79375" y="6350"/>
              </a:cxn>
              <a:cxn ang="0">
                <a:pos x="79375" y="3175"/>
              </a:cxn>
              <a:cxn ang="0">
                <a:pos x="88900" y="3175"/>
              </a:cxn>
              <a:cxn ang="0">
                <a:pos x="155575" y="69850"/>
              </a:cxn>
              <a:cxn ang="0">
                <a:pos x="155575" y="69850"/>
              </a:cxn>
              <a:cxn ang="0">
                <a:pos x="155575" y="69850"/>
              </a:cxn>
              <a:cxn ang="0">
                <a:pos x="155575" y="79375"/>
              </a:cxn>
              <a:cxn ang="0">
                <a:pos x="88900" y="146050"/>
              </a:cxn>
              <a:cxn ang="0">
                <a:pos x="85725" y="146050"/>
              </a:cxn>
              <a:cxn ang="0">
                <a:pos x="79375" y="139700"/>
              </a:cxn>
              <a:cxn ang="0">
                <a:pos x="79375" y="101600"/>
              </a:cxn>
            </a:cxnLst>
            <a:pathLst>
              <a:path w="50" h="46">
                <a:moveTo>
                  <a:pt x="3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9" y="30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40"/>
                  <a:pt x="29" y="40"/>
                  <a:pt x="29" y="40"/>
                </a:cubicBezTo>
                <a:cubicBezTo>
                  <a:pt x="45" y="23"/>
                  <a:pt x="45" y="23"/>
                  <a:pt x="45" y="23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8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29"/>
                  <a:pt x="3" y="29"/>
                  <a:pt x="3" y="29"/>
                </a:cubicBezTo>
                <a:close/>
                <a:moveTo>
                  <a:pt x="25" y="32"/>
                </a:moveTo>
                <a:cubicBezTo>
                  <a:pt x="25" y="32"/>
                  <a:pt x="25" y="32"/>
                  <a:pt x="25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2"/>
                  <a:pt x="0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6" y="0"/>
                  <a:pt x="27" y="0"/>
                  <a:pt x="28" y="1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23"/>
                  <a:pt x="50" y="24"/>
                  <a:pt x="49" y="25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7" y="46"/>
                  <a:pt x="27" y="46"/>
                </a:cubicBezTo>
                <a:cubicBezTo>
                  <a:pt x="26" y="46"/>
                  <a:pt x="25" y="45"/>
                  <a:pt x="25" y="44"/>
                </a:cubicBezTo>
                <a:cubicBezTo>
                  <a:pt x="25" y="32"/>
                  <a:pt x="25" y="32"/>
                  <a:pt x="25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8" name="Freeform 145"/>
          <p:cNvSpPr>
            <a:spLocks noEditPoints="1"/>
          </p:cNvSpPr>
          <p:nvPr/>
        </p:nvSpPr>
        <p:spPr>
          <a:xfrm>
            <a:off x="6621463" y="2455863"/>
            <a:ext cx="130175" cy="133350"/>
          </a:xfrm>
          <a:custGeom>
            <a:avLst/>
            <a:gdLst/>
            <a:ahLst/>
            <a:cxnLst>
              <a:cxn ang="0">
                <a:pos x="12700" y="41275"/>
              </a:cxn>
              <a:cxn ang="0">
                <a:pos x="66675" y="92075"/>
              </a:cxn>
              <a:cxn ang="0">
                <a:pos x="66675" y="101600"/>
              </a:cxn>
              <a:cxn ang="0">
                <a:pos x="66675" y="101600"/>
              </a:cxn>
              <a:cxn ang="0">
                <a:pos x="44450" y="120650"/>
              </a:cxn>
              <a:cxn ang="0">
                <a:pos x="120650" y="120650"/>
              </a:cxn>
              <a:cxn ang="0">
                <a:pos x="120650" y="47625"/>
              </a:cxn>
              <a:cxn ang="0">
                <a:pos x="98425" y="69850"/>
              </a:cxn>
              <a:cxn ang="0">
                <a:pos x="88900" y="69850"/>
              </a:cxn>
              <a:cxn ang="0">
                <a:pos x="88900" y="66675"/>
              </a:cxn>
              <a:cxn ang="0">
                <a:pos x="38100" y="15875"/>
              </a:cxn>
              <a:cxn ang="0">
                <a:pos x="12700" y="41275"/>
              </a:cxn>
              <a:cxn ang="0">
                <a:pos x="53975" y="95250"/>
              </a:cxn>
              <a:cxn ang="0">
                <a:pos x="53975" y="95250"/>
              </a:cxn>
              <a:cxn ang="0">
                <a:pos x="0" y="44450"/>
              </a:cxn>
              <a:cxn ang="0">
                <a:pos x="0" y="44450"/>
              </a:cxn>
              <a:cxn ang="0">
                <a:pos x="0" y="34925"/>
              </a:cxn>
              <a:cxn ang="0">
                <a:pos x="34925" y="3175"/>
              </a:cxn>
              <a:cxn ang="0">
                <a:pos x="34925" y="3175"/>
              </a:cxn>
              <a:cxn ang="0">
                <a:pos x="41275" y="3175"/>
              </a:cxn>
              <a:cxn ang="0">
                <a:pos x="95250" y="53975"/>
              </a:cxn>
              <a:cxn ang="0">
                <a:pos x="120650" y="28575"/>
              </a:cxn>
              <a:cxn ang="0">
                <a:pos x="120650" y="28575"/>
              </a:cxn>
              <a:cxn ang="0">
                <a:pos x="127000" y="28575"/>
              </a:cxn>
              <a:cxn ang="0">
                <a:pos x="130175" y="31750"/>
              </a:cxn>
              <a:cxn ang="0">
                <a:pos x="130175" y="127000"/>
              </a:cxn>
              <a:cxn ang="0">
                <a:pos x="130175" y="127000"/>
              </a:cxn>
              <a:cxn ang="0">
                <a:pos x="127000" y="133350"/>
              </a:cxn>
              <a:cxn ang="0">
                <a:pos x="31750" y="133350"/>
              </a:cxn>
              <a:cxn ang="0">
                <a:pos x="25400" y="133350"/>
              </a:cxn>
              <a:cxn ang="0">
                <a:pos x="25400" y="123825"/>
              </a:cxn>
              <a:cxn ang="0">
                <a:pos x="53975" y="95250"/>
              </a:cxn>
            </a:cxnLst>
            <a:pathLst>
              <a:path w="41" h="42">
                <a:moveTo>
                  <a:pt x="4" y="13"/>
                </a:moveTo>
                <a:cubicBezTo>
                  <a:pt x="21" y="29"/>
                  <a:pt x="21" y="29"/>
                  <a:pt x="21" y="29"/>
                </a:cubicBezTo>
                <a:cubicBezTo>
                  <a:pt x="22" y="30"/>
                  <a:pt x="22" y="31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4" y="38"/>
                  <a:pt x="14" y="38"/>
                  <a:pt x="14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15"/>
                  <a:pt x="38" y="15"/>
                  <a:pt x="38" y="15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22"/>
                  <a:pt x="29" y="22"/>
                  <a:pt x="28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12" y="5"/>
                  <a:pt x="12" y="5"/>
                  <a:pt x="12" y="5"/>
                </a:cubicBezTo>
                <a:cubicBezTo>
                  <a:pt x="4" y="13"/>
                  <a:pt x="4" y="13"/>
                  <a:pt x="4" y="13"/>
                </a:cubicBezTo>
                <a:close/>
                <a:moveTo>
                  <a:pt x="17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0" y="12"/>
                  <a:pt x="0" y="1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3" y="0"/>
                  <a:pt x="13" y="1"/>
                </a:cubicBezTo>
                <a:cubicBezTo>
                  <a:pt x="30" y="17"/>
                  <a:pt x="30" y="17"/>
                  <a:pt x="30" y="17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40" y="9"/>
                </a:cubicBezTo>
                <a:cubicBezTo>
                  <a:pt x="41" y="9"/>
                  <a:pt x="41" y="9"/>
                  <a:pt x="41" y="1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1"/>
                  <a:pt x="41" y="42"/>
                  <a:pt x="4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8" y="42"/>
                </a:cubicBezTo>
                <a:cubicBezTo>
                  <a:pt x="8" y="41"/>
                  <a:pt x="8" y="40"/>
                  <a:pt x="8" y="39"/>
                </a:cubicBezTo>
                <a:cubicBezTo>
                  <a:pt x="17" y="30"/>
                  <a:pt x="17" y="30"/>
                  <a:pt x="17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89" name="Freeform 146"/>
          <p:cNvSpPr>
            <a:spLocks noEditPoints="1"/>
          </p:cNvSpPr>
          <p:nvPr/>
        </p:nvSpPr>
        <p:spPr>
          <a:xfrm>
            <a:off x="6888163" y="2455863"/>
            <a:ext cx="134937" cy="133350"/>
          </a:xfrm>
          <a:custGeom>
            <a:avLst/>
            <a:gdLst/>
            <a:ahLst/>
            <a:cxnLst>
              <a:cxn ang="0">
                <a:pos x="3213" y="92075"/>
              </a:cxn>
              <a:cxn ang="0">
                <a:pos x="54617" y="38100"/>
              </a:cxn>
              <a:cxn ang="0">
                <a:pos x="28915" y="12700"/>
              </a:cxn>
              <a:cxn ang="0">
                <a:pos x="28915" y="3175"/>
              </a:cxn>
              <a:cxn ang="0">
                <a:pos x="32128" y="0"/>
              </a:cxn>
              <a:cxn ang="0">
                <a:pos x="128511" y="0"/>
              </a:cxn>
              <a:cxn ang="0">
                <a:pos x="134937" y="6350"/>
              </a:cxn>
              <a:cxn ang="0">
                <a:pos x="134937" y="6350"/>
              </a:cxn>
              <a:cxn ang="0">
                <a:pos x="134937" y="101600"/>
              </a:cxn>
              <a:cxn ang="0">
                <a:pos x="128511" y="107950"/>
              </a:cxn>
              <a:cxn ang="0">
                <a:pos x="125299" y="104775"/>
              </a:cxn>
              <a:cxn ang="0">
                <a:pos x="125299" y="104775"/>
              </a:cxn>
              <a:cxn ang="0">
                <a:pos x="96384" y="79375"/>
              </a:cxn>
              <a:cxn ang="0">
                <a:pos x="44979" y="133350"/>
              </a:cxn>
              <a:cxn ang="0">
                <a:pos x="35341" y="133350"/>
              </a:cxn>
              <a:cxn ang="0">
                <a:pos x="35341" y="130175"/>
              </a:cxn>
              <a:cxn ang="0">
                <a:pos x="3213" y="98425"/>
              </a:cxn>
              <a:cxn ang="0">
                <a:pos x="3213" y="92075"/>
              </a:cxn>
              <a:cxn ang="0">
                <a:pos x="3213" y="92075"/>
              </a:cxn>
              <a:cxn ang="0">
                <a:pos x="67469" y="41275"/>
              </a:cxn>
              <a:cxn ang="0">
                <a:pos x="67469" y="41275"/>
              </a:cxn>
              <a:cxn ang="0">
                <a:pos x="16064" y="95250"/>
              </a:cxn>
              <a:cxn ang="0">
                <a:pos x="38553" y="120650"/>
              </a:cxn>
              <a:cxn ang="0">
                <a:pos x="93171" y="66675"/>
              </a:cxn>
              <a:cxn ang="0">
                <a:pos x="93171" y="66675"/>
              </a:cxn>
              <a:cxn ang="0">
                <a:pos x="102809" y="66675"/>
              </a:cxn>
              <a:cxn ang="0">
                <a:pos x="122086" y="85725"/>
              </a:cxn>
              <a:cxn ang="0">
                <a:pos x="122086" y="12700"/>
              </a:cxn>
              <a:cxn ang="0">
                <a:pos x="48192" y="12700"/>
              </a:cxn>
              <a:cxn ang="0">
                <a:pos x="67469" y="34925"/>
              </a:cxn>
              <a:cxn ang="0">
                <a:pos x="67469" y="34925"/>
              </a:cxn>
              <a:cxn ang="0">
                <a:pos x="67469" y="41275"/>
              </a:cxn>
            </a:cxnLst>
            <a:pathLst>
              <a:path w="42" h="42">
                <a:moveTo>
                  <a:pt x="1" y="29"/>
                </a:moveTo>
                <a:cubicBezTo>
                  <a:pt x="17" y="12"/>
                  <a:pt x="17" y="12"/>
                  <a:pt x="17" y="12"/>
                </a:cubicBezTo>
                <a:cubicBezTo>
                  <a:pt x="9" y="4"/>
                  <a:pt x="9" y="4"/>
                  <a:pt x="9" y="4"/>
                </a:cubicBezTo>
                <a:cubicBezTo>
                  <a:pt x="8" y="3"/>
                  <a:pt x="8" y="2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3"/>
                  <a:pt x="41" y="34"/>
                  <a:pt x="40" y="34"/>
                </a:cubicBezTo>
                <a:cubicBezTo>
                  <a:pt x="39" y="34"/>
                  <a:pt x="39" y="34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0" y="25"/>
                  <a:pt x="30" y="25"/>
                  <a:pt x="30" y="25"/>
                </a:cubicBezTo>
                <a:cubicBezTo>
                  <a:pt x="14" y="42"/>
                  <a:pt x="14" y="42"/>
                  <a:pt x="14" y="42"/>
                </a:cubicBezTo>
                <a:cubicBezTo>
                  <a:pt x="13" y="42"/>
                  <a:pt x="12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lose/>
                <a:moveTo>
                  <a:pt x="21" y="13"/>
                </a:moveTo>
                <a:cubicBezTo>
                  <a:pt x="21" y="13"/>
                  <a:pt x="21" y="13"/>
                  <a:pt x="21" y="13"/>
                </a:cubicBezTo>
                <a:cubicBezTo>
                  <a:pt x="5" y="30"/>
                  <a:pt x="5" y="30"/>
                  <a:pt x="5" y="30"/>
                </a:cubicBezTo>
                <a:cubicBezTo>
                  <a:pt x="12" y="38"/>
                  <a:pt x="12" y="38"/>
                  <a:pt x="12" y="38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1" y="20"/>
                  <a:pt x="32" y="21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4"/>
                  <a:pt x="38" y="4"/>
                  <a:pt x="38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2" y="11"/>
                  <a:pt x="22" y="13"/>
                  <a:pt x="21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0" name="Freeform 147"/>
          <p:cNvSpPr>
            <a:spLocks noEditPoints="1"/>
          </p:cNvSpPr>
          <p:nvPr/>
        </p:nvSpPr>
        <p:spPr>
          <a:xfrm>
            <a:off x="8562975" y="2128838"/>
            <a:ext cx="155575" cy="146050"/>
          </a:xfrm>
          <a:custGeom>
            <a:avLst/>
            <a:gdLst/>
            <a:ahLst/>
            <a:cxnLst>
              <a:cxn ang="0">
                <a:pos x="139700" y="63500"/>
              </a:cxn>
              <a:cxn ang="0">
                <a:pos x="139700" y="63500"/>
              </a:cxn>
              <a:cxn ang="0">
                <a:pos x="139700" y="63500"/>
              </a:cxn>
              <a:cxn ang="0">
                <a:pos x="139700" y="63500"/>
              </a:cxn>
              <a:cxn ang="0">
                <a:pos x="114300" y="127000"/>
              </a:cxn>
              <a:cxn ang="0">
                <a:pos x="123825" y="139700"/>
              </a:cxn>
              <a:cxn ang="0">
                <a:pos x="123825" y="146050"/>
              </a:cxn>
              <a:cxn ang="0">
                <a:pos x="120650" y="142875"/>
              </a:cxn>
              <a:cxn ang="0">
                <a:pos x="107950" y="130175"/>
              </a:cxn>
              <a:cxn ang="0">
                <a:pos x="44450" y="130175"/>
              </a:cxn>
              <a:cxn ang="0">
                <a:pos x="34925" y="142875"/>
              </a:cxn>
              <a:cxn ang="0">
                <a:pos x="28575" y="146050"/>
              </a:cxn>
              <a:cxn ang="0">
                <a:pos x="28575" y="139700"/>
              </a:cxn>
              <a:cxn ang="0">
                <a:pos x="38100" y="127000"/>
              </a:cxn>
              <a:cxn ang="0">
                <a:pos x="38100" y="127000"/>
              </a:cxn>
              <a:cxn ang="0">
                <a:pos x="15875" y="63500"/>
              </a:cxn>
              <a:cxn ang="0">
                <a:pos x="15875" y="63500"/>
              </a:cxn>
              <a:cxn ang="0">
                <a:pos x="3175" y="60325"/>
              </a:cxn>
              <a:cxn ang="0">
                <a:pos x="0" y="53975"/>
              </a:cxn>
              <a:cxn ang="0">
                <a:pos x="3175" y="53975"/>
              </a:cxn>
              <a:cxn ang="0">
                <a:pos x="19050" y="57150"/>
              </a:cxn>
              <a:cxn ang="0">
                <a:pos x="19050" y="57150"/>
              </a:cxn>
              <a:cxn ang="0">
                <a:pos x="73025" y="15875"/>
              </a:cxn>
              <a:cxn ang="0">
                <a:pos x="73025" y="15875"/>
              </a:cxn>
              <a:cxn ang="0">
                <a:pos x="73025" y="3175"/>
              </a:cxn>
              <a:cxn ang="0">
                <a:pos x="76200" y="0"/>
              </a:cxn>
              <a:cxn ang="0">
                <a:pos x="79375" y="3175"/>
              </a:cxn>
              <a:cxn ang="0">
                <a:pos x="79375" y="15875"/>
              </a:cxn>
              <a:cxn ang="0">
                <a:pos x="79375" y="15875"/>
              </a:cxn>
              <a:cxn ang="0">
                <a:pos x="136525" y="57150"/>
              </a:cxn>
              <a:cxn ang="0">
                <a:pos x="149225" y="53975"/>
              </a:cxn>
              <a:cxn ang="0">
                <a:pos x="152400" y="53975"/>
              </a:cxn>
              <a:cxn ang="0">
                <a:pos x="152400" y="60325"/>
              </a:cxn>
              <a:cxn ang="0">
                <a:pos x="139700" y="63500"/>
              </a:cxn>
              <a:cxn ang="0">
                <a:pos x="73025" y="76200"/>
              </a:cxn>
              <a:cxn ang="0">
                <a:pos x="73025" y="76200"/>
              </a:cxn>
              <a:cxn ang="0">
                <a:pos x="73025" y="31750"/>
              </a:cxn>
              <a:cxn ang="0">
                <a:pos x="31750" y="60325"/>
              </a:cxn>
              <a:cxn ang="0">
                <a:pos x="73025" y="76200"/>
              </a:cxn>
              <a:cxn ang="0">
                <a:pos x="79375" y="31750"/>
              </a:cxn>
              <a:cxn ang="0">
                <a:pos x="79375" y="31750"/>
              </a:cxn>
              <a:cxn ang="0">
                <a:pos x="79375" y="76200"/>
              </a:cxn>
              <a:cxn ang="0">
                <a:pos x="123825" y="60325"/>
              </a:cxn>
              <a:cxn ang="0">
                <a:pos x="79375" y="31750"/>
              </a:cxn>
              <a:cxn ang="0">
                <a:pos x="123825" y="69850"/>
              </a:cxn>
              <a:cxn ang="0">
                <a:pos x="123825" y="69850"/>
              </a:cxn>
              <a:cxn ang="0">
                <a:pos x="82550" y="82550"/>
              </a:cxn>
              <a:cxn ang="0">
                <a:pos x="107950" y="114300"/>
              </a:cxn>
              <a:cxn ang="0">
                <a:pos x="123825" y="69850"/>
              </a:cxn>
              <a:cxn ang="0">
                <a:pos x="101600" y="117475"/>
              </a:cxn>
              <a:cxn ang="0">
                <a:pos x="101600" y="117475"/>
              </a:cxn>
              <a:cxn ang="0">
                <a:pos x="76200" y="85725"/>
              </a:cxn>
              <a:cxn ang="0">
                <a:pos x="53975" y="117475"/>
              </a:cxn>
              <a:cxn ang="0">
                <a:pos x="101600" y="117475"/>
              </a:cxn>
              <a:cxn ang="0">
                <a:pos x="47625" y="114300"/>
              </a:cxn>
              <a:cxn ang="0">
                <a:pos x="47625" y="114300"/>
              </a:cxn>
              <a:cxn ang="0">
                <a:pos x="69850" y="82550"/>
              </a:cxn>
              <a:cxn ang="0">
                <a:pos x="28575" y="69850"/>
              </a:cxn>
              <a:cxn ang="0">
                <a:pos x="47625" y="114300"/>
              </a:cxn>
            </a:cxnLst>
            <a:pathLst>
              <a:path w="49" h="46">
                <a:moveTo>
                  <a:pt x="44" y="20"/>
                </a:move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5"/>
                  <a:pt x="40" y="45"/>
                  <a:pt x="39" y="46"/>
                </a:cubicBezTo>
                <a:cubicBezTo>
                  <a:pt x="39" y="46"/>
                  <a:pt x="38" y="46"/>
                  <a:pt x="38" y="45"/>
                </a:cubicBezTo>
                <a:cubicBezTo>
                  <a:pt x="34" y="41"/>
                  <a:pt x="34" y="41"/>
                  <a:pt x="3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6"/>
                  <a:pt x="10" y="46"/>
                  <a:pt x="9" y="46"/>
                </a:cubicBezTo>
                <a:cubicBezTo>
                  <a:pt x="9" y="45"/>
                  <a:pt x="9" y="45"/>
                  <a:pt x="9" y="44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7"/>
                </a:cubicBezTo>
                <a:cubicBezTo>
                  <a:pt x="0" y="17"/>
                  <a:pt x="1" y="16"/>
                  <a:pt x="1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4" y="0"/>
                  <a:pt x="24" y="0"/>
                </a:cubicBezTo>
                <a:cubicBezTo>
                  <a:pt x="25" y="0"/>
                  <a:pt x="25" y="0"/>
                  <a:pt x="25" y="1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43" y="18"/>
                  <a:pt x="43" y="18"/>
                  <a:pt x="43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6"/>
                  <a:pt x="48" y="17"/>
                  <a:pt x="48" y="17"/>
                </a:cubicBezTo>
                <a:cubicBezTo>
                  <a:pt x="49" y="18"/>
                  <a:pt x="48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3" y="10"/>
                  <a:pt x="23" y="10"/>
                  <a:pt x="23" y="10"/>
                </a:cubicBezTo>
                <a:cubicBezTo>
                  <a:pt x="10" y="19"/>
                  <a:pt x="10" y="19"/>
                  <a:pt x="10" y="19"/>
                </a:cubicBezTo>
                <a:cubicBezTo>
                  <a:pt x="23" y="24"/>
                  <a:pt x="23" y="24"/>
                  <a:pt x="23" y="24"/>
                </a:cubicBezTo>
                <a:close/>
                <a:moveTo>
                  <a:pt x="25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24"/>
                  <a:pt x="25" y="24"/>
                  <a:pt x="25" y="24"/>
                </a:cubicBezTo>
                <a:cubicBezTo>
                  <a:pt x="39" y="19"/>
                  <a:pt x="39" y="19"/>
                  <a:pt x="39" y="19"/>
                </a:cubicBezTo>
                <a:cubicBezTo>
                  <a:pt x="25" y="10"/>
                  <a:pt x="25" y="10"/>
                  <a:pt x="25" y="10"/>
                </a:cubicBezTo>
                <a:close/>
                <a:moveTo>
                  <a:pt x="39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26" y="26"/>
                  <a:pt x="26" y="26"/>
                  <a:pt x="26" y="26"/>
                </a:cubicBezTo>
                <a:cubicBezTo>
                  <a:pt x="34" y="36"/>
                  <a:pt x="34" y="36"/>
                  <a:pt x="34" y="36"/>
                </a:cubicBezTo>
                <a:cubicBezTo>
                  <a:pt x="39" y="22"/>
                  <a:pt x="39" y="22"/>
                  <a:pt x="39" y="22"/>
                </a:cubicBezTo>
                <a:close/>
                <a:moveTo>
                  <a:pt x="32" y="37"/>
                </a:moveTo>
                <a:cubicBezTo>
                  <a:pt x="32" y="37"/>
                  <a:pt x="32" y="37"/>
                  <a:pt x="32" y="37"/>
                </a:cubicBezTo>
                <a:cubicBezTo>
                  <a:pt x="24" y="27"/>
                  <a:pt x="24" y="27"/>
                  <a:pt x="24" y="27"/>
                </a:cubicBezTo>
                <a:cubicBezTo>
                  <a:pt x="17" y="37"/>
                  <a:pt x="17" y="37"/>
                  <a:pt x="17" y="37"/>
                </a:cubicBezTo>
                <a:cubicBezTo>
                  <a:pt x="32" y="37"/>
                  <a:pt x="32" y="37"/>
                  <a:pt x="32" y="37"/>
                </a:cubicBezTo>
                <a:close/>
                <a:moveTo>
                  <a:pt x="15" y="36"/>
                </a:moveTo>
                <a:cubicBezTo>
                  <a:pt x="15" y="36"/>
                  <a:pt x="15" y="36"/>
                  <a:pt x="15" y="36"/>
                </a:cubicBezTo>
                <a:cubicBezTo>
                  <a:pt x="22" y="26"/>
                  <a:pt x="22" y="26"/>
                  <a:pt x="22" y="26"/>
                </a:cubicBezTo>
                <a:cubicBezTo>
                  <a:pt x="9" y="22"/>
                  <a:pt x="9" y="22"/>
                  <a:pt x="9" y="22"/>
                </a:cubicBezTo>
                <a:cubicBezTo>
                  <a:pt x="15" y="36"/>
                  <a:pt x="15" y="36"/>
                  <a:pt x="15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1" name="Freeform 148"/>
          <p:cNvSpPr>
            <a:spLocks noEditPoints="1"/>
          </p:cNvSpPr>
          <p:nvPr/>
        </p:nvSpPr>
        <p:spPr>
          <a:xfrm>
            <a:off x="5227638" y="2443163"/>
            <a:ext cx="158750" cy="161925"/>
          </a:xfrm>
          <a:custGeom>
            <a:avLst/>
            <a:gdLst/>
            <a:ahLst/>
            <a:cxnLst>
              <a:cxn ang="0">
                <a:pos x="82550" y="3175"/>
              </a:cxn>
              <a:cxn ang="0">
                <a:pos x="155575" y="111125"/>
              </a:cxn>
              <a:cxn ang="0">
                <a:pos x="158750" y="114300"/>
              </a:cxn>
              <a:cxn ang="0">
                <a:pos x="158750" y="114300"/>
              </a:cxn>
              <a:cxn ang="0">
                <a:pos x="133350" y="149225"/>
              </a:cxn>
              <a:cxn ang="0">
                <a:pos x="79375" y="161925"/>
              </a:cxn>
              <a:cxn ang="0">
                <a:pos x="22225" y="149225"/>
              </a:cxn>
              <a:cxn ang="0">
                <a:pos x="0" y="114300"/>
              </a:cxn>
              <a:cxn ang="0">
                <a:pos x="0" y="111125"/>
              </a:cxn>
              <a:cxn ang="0">
                <a:pos x="73025" y="3175"/>
              </a:cxn>
              <a:cxn ang="0">
                <a:pos x="82550" y="0"/>
              </a:cxn>
              <a:cxn ang="0">
                <a:pos x="82550" y="3175"/>
              </a:cxn>
              <a:cxn ang="0">
                <a:pos x="146050" y="117475"/>
              </a:cxn>
              <a:cxn ang="0">
                <a:pos x="146050" y="117475"/>
              </a:cxn>
              <a:cxn ang="0">
                <a:pos x="79375" y="15875"/>
              </a:cxn>
              <a:cxn ang="0">
                <a:pos x="9525" y="117475"/>
              </a:cxn>
              <a:cxn ang="0">
                <a:pos x="28575" y="136525"/>
              </a:cxn>
              <a:cxn ang="0">
                <a:pos x="79375" y="149225"/>
              </a:cxn>
              <a:cxn ang="0">
                <a:pos x="127000" y="136525"/>
              </a:cxn>
              <a:cxn ang="0">
                <a:pos x="146050" y="117475"/>
              </a:cxn>
            </a:cxnLst>
            <a:pathLst>
              <a:path w="50" h="51">
                <a:moveTo>
                  <a:pt x="26" y="1"/>
                </a:move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40"/>
                  <a:pt x="47" y="44"/>
                  <a:pt x="42" y="47"/>
                </a:cubicBezTo>
                <a:cubicBezTo>
                  <a:pt x="37" y="49"/>
                  <a:pt x="31" y="51"/>
                  <a:pt x="25" y="51"/>
                </a:cubicBezTo>
                <a:cubicBezTo>
                  <a:pt x="18" y="51"/>
                  <a:pt x="12" y="49"/>
                  <a:pt x="7" y="47"/>
                </a:cubicBezTo>
                <a:cubicBezTo>
                  <a:pt x="3" y="44"/>
                  <a:pt x="0" y="40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1"/>
                  <a:pt x="26" y="1"/>
                </a:cubicBezTo>
                <a:close/>
                <a:moveTo>
                  <a:pt x="46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25" y="5"/>
                  <a:pt x="25" y="5"/>
                  <a:pt x="25" y="5"/>
                </a:cubicBezTo>
                <a:cubicBezTo>
                  <a:pt x="3" y="37"/>
                  <a:pt x="3" y="37"/>
                  <a:pt x="3" y="37"/>
                </a:cubicBezTo>
                <a:cubicBezTo>
                  <a:pt x="4" y="39"/>
                  <a:pt x="6" y="42"/>
                  <a:pt x="9" y="43"/>
                </a:cubicBezTo>
                <a:cubicBezTo>
                  <a:pt x="13" y="46"/>
                  <a:pt x="19" y="47"/>
                  <a:pt x="25" y="47"/>
                </a:cubicBezTo>
                <a:cubicBezTo>
                  <a:pt x="31" y="47"/>
                  <a:pt x="36" y="46"/>
                  <a:pt x="40" y="43"/>
                </a:cubicBezTo>
                <a:cubicBezTo>
                  <a:pt x="43" y="42"/>
                  <a:pt x="46" y="39"/>
                  <a:pt x="46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2" name="Freeform 149"/>
          <p:cNvSpPr>
            <a:spLocks noEditPoints="1"/>
          </p:cNvSpPr>
          <p:nvPr/>
        </p:nvSpPr>
        <p:spPr>
          <a:xfrm>
            <a:off x="4935538" y="2443163"/>
            <a:ext cx="161925" cy="158750"/>
          </a:xfrm>
          <a:custGeom>
            <a:avLst/>
            <a:gdLst/>
            <a:ahLst/>
            <a:cxnLst>
              <a:cxn ang="0">
                <a:pos x="85725" y="3175"/>
              </a:cxn>
              <a:cxn ang="0">
                <a:pos x="161925" y="114300"/>
              </a:cxn>
              <a:cxn ang="0">
                <a:pos x="158750" y="120650"/>
              </a:cxn>
              <a:cxn ang="0">
                <a:pos x="158750" y="120650"/>
              </a:cxn>
              <a:cxn ang="0">
                <a:pos x="85725" y="158750"/>
              </a:cxn>
              <a:cxn ang="0">
                <a:pos x="79375" y="158750"/>
              </a:cxn>
              <a:cxn ang="0">
                <a:pos x="6350" y="120650"/>
              </a:cxn>
              <a:cxn ang="0">
                <a:pos x="3175" y="114300"/>
              </a:cxn>
              <a:cxn ang="0">
                <a:pos x="3175" y="114300"/>
              </a:cxn>
              <a:cxn ang="0">
                <a:pos x="76200" y="3175"/>
              </a:cxn>
              <a:cxn ang="0">
                <a:pos x="85725" y="3175"/>
              </a:cxn>
              <a:cxn ang="0">
                <a:pos x="85725" y="3175"/>
              </a:cxn>
              <a:cxn ang="0">
                <a:pos x="79375" y="142875"/>
              </a:cxn>
              <a:cxn ang="0">
                <a:pos x="79375" y="142875"/>
              </a:cxn>
              <a:cxn ang="0">
                <a:pos x="79375" y="25400"/>
              </a:cxn>
              <a:cxn ang="0">
                <a:pos x="19050" y="114300"/>
              </a:cxn>
              <a:cxn ang="0">
                <a:pos x="79375" y="142875"/>
              </a:cxn>
              <a:cxn ang="0">
                <a:pos x="85725" y="25400"/>
              </a:cxn>
              <a:cxn ang="0">
                <a:pos x="85725" y="25400"/>
              </a:cxn>
              <a:cxn ang="0">
                <a:pos x="85725" y="142875"/>
              </a:cxn>
              <a:cxn ang="0">
                <a:pos x="146050" y="114300"/>
              </a:cxn>
              <a:cxn ang="0">
                <a:pos x="85725" y="25400"/>
              </a:cxn>
            </a:cxnLst>
            <a:pathLst>
              <a:path w="51" h="50">
                <a:moveTo>
                  <a:pt x="27" y="1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7"/>
                  <a:pt x="51" y="38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5" y="50"/>
                  <a:pt x="25" y="50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0"/>
                  <a:pt x="26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25" y="45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8"/>
                  <a:pt x="25" y="8"/>
                  <a:pt x="25" y="8"/>
                </a:cubicBezTo>
                <a:cubicBezTo>
                  <a:pt x="6" y="36"/>
                  <a:pt x="6" y="36"/>
                  <a:pt x="6" y="36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45"/>
                  <a:pt x="27" y="45"/>
                  <a:pt x="27" y="45"/>
                </a:cubicBezTo>
                <a:cubicBezTo>
                  <a:pt x="46" y="36"/>
                  <a:pt x="46" y="36"/>
                  <a:pt x="46" y="36"/>
                </a:cubicBezTo>
                <a:cubicBezTo>
                  <a:pt x="27" y="8"/>
                  <a:pt x="27" y="8"/>
                  <a:pt x="27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3" name="Freeform 150"/>
          <p:cNvSpPr>
            <a:spLocks noEditPoints="1"/>
          </p:cNvSpPr>
          <p:nvPr/>
        </p:nvSpPr>
        <p:spPr>
          <a:xfrm>
            <a:off x="4667250" y="1806575"/>
            <a:ext cx="136525" cy="158750"/>
          </a:xfrm>
          <a:custGeom>
            <a:avLst/>
            <a:gdLst/>
            <a:ahLst/>
            <a:cxnLst>
              <a:cxn ang="0">
                <a:pos x="0" y="15875"/>
              </a:cxn>
              <a:cxn ang="0">
                <a:pos x="133350" y="155575"/>
              </a:cxn>
              <a:cxn ang="0">
                <a:pos x="120650" y="47625"/>
              </a:cxn>
              <a:cxn ang="0">
                <a:pos x="127000" y="142875"/>
              </a:cxn>
              <a:cxn ang="0">
                <a:pos x="12700" y="146050"/>
              </a:cxn>
              <a:cxn ang="0">
                <a:pos x="82550" y="412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28575" y="66675"/>
              </a:cxn>
              <a:cxn ang="0">
                <a:pos x="28575" y="66675"/>
              </a:cxn>
              <a:cxn ang="0">
                <a:pos x="28575" y="66675"/>
              </a:cxn>
              <a:cxn ang="0">
                <a:pos x="28575" y="66675"/>
              </a:cxn>
              <a:cxn ang="0">
                <a:pos x="28575" y="69850"/>
              </a:cxn>
              <a:cxn ang="0">
                <a:pos x="28575" y="123825"/>
              </a:cxn>
              <a:cxn ang="0">
                <a:pos x="28575" y="127000"/>
              </a:cxn>
              <a:cxn ang="0">
                <a:pos x="28575" y="127000"/>
              </a:cxn>
              <a:cxn ang="0">
                <a:pos x="28575" y="127000"/>
              </a:cxn>
              <a:cxn ang="0">
                <a:pos x="28575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104775" y="127000"/>
              </a:cxn>
              <a:cxn ang="0">
                <a:pos x="104775" y="127000"/>
              </a:cxn>
              <a:cxn ang="0">
                <a:pos x="104775" y="127000"/>
              </a:cxn>
              <a:cxn ang="0">
                <a:pos x="104775" y="127000"/>
              </a:cxn>
              <a:cxn ang="0">
                <a:pos x="104775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3825"/>
              </a:cxn>
              <a:cxn ang="0">
                <a:pos x="107950" y="104775"/>
              </a:cxn>
              <a:cxn ang="0">
                <a:pos x="107950" y="69850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4775" y="66675"/>
              </a:cxn>
              <a:cxn ang="0">
                <a:pos x="104775" y="66675"/>
              </a:cxn>
              <a:cxn ang="0">
                <a:pos x="104775" y="66675"/>
              </a:cxn>
              <a:cxn ang="0">
                <a:pos x="34925" y="111125"/>
              </a:cxn>
              <a:cxn ang="0">
                <a:pos x="34925" y="92075"/>
              </a:cxn>
              <a:cxn ang="0">
                <a:pos x="34925" y="73025"/>
              </a:cxn>
              <a:cxn ang="0">
                <a:pos x="60325" y="111125"/>
              </a:cxn>
              <a:cxn ang="0">
                <a:pos x="60325" y="92075"/>
              </a:cxn>
              <a:cxn ang="0">
                <a:pos x="60325" y="73025"/>
              </a:cxn>
              <a:cxn ang="0">
                <a:pos x="82550" y="111125"/>
              </a:cxn>
              <a:cxn ang="0">
                <a:pos x="82550" y="92075"/>
              </a:cxn>
              <a:cxn ang="0">
                <a:pos x="82550" y="73025"/>
              </a:cxn>
            </a:cxnLst>
            <a:pathLst>
              <a:path w="43" h="50">
                <a:moveTo>
                  <a:pt x="43" y="14"/>
                </a:move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1"/>
                </a:cubicBezTo>
                <a:cubicBezTo>
                  <a:pt x="0" y="2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8"/>
                  <a:pt x="1" y="49"/>
                </a:cubicBezTo>
                <a:cubicBezTo>
                  <a:pt x="2" y="50"/>
                  <a:pt x="3" y="50"/>
                  <a:pt x="5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0"/>
                  <a:pt x="41" y="50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3" y="48"/>
                  <a:pt x="43" y="46"/>
                  <a:pt x="43" y="45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5"/>
                  <a:pt x="43" y="15"/>
                  <a:pt x="43" y="14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8" y="15"/>
                  <a:pt x="38" y="15"/>
                  <a:pt x="38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3" y="45"/>
                  <a:pt x="3" y="4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4"/>
                  <a:pt x="27" y="15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30" y="17"/>
                  <a:pt x="31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17" y="38"/>
                </a:moveTo>
                <a:cubicBezTo>
                  <a:pt x="17" y="38"/>
                  <a:pt x="17" y="38"/>
                  <a:pt x="17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5"/>
                  <a:pt x="11" y="35"/>
                  <a:pt x="11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7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29"/>
                  <a:pt x="11" y="29"/>
                  <a:pt x="11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2"/>
                  <a:pt x="17" y="32"/>
                  <a:pt x="17" y="32"/>
                </a:cubicBezTo>
                <a:close/>
                <a:moveTo>
                  <a:pt x="17" y="26"/>
                </a:moveTo>
                <a:cubicBezTo>
                  <a:pt x="17" y="26"/>
                  <a:pt x="17" y="26"/>
                  <a:pt x="17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6"/>
                  <a:pt x="17" y="26"/>
                  <a:pt x="17" y="26"/>
                </a:cubicBezTo>
                <a:close/>
                <a:moveTo>
                  <a:pt x="24" y="38"/>
                </a:moveTo>
                <a:cubicBezTo>
                  <a:pt x="24" y="38"/>
                  <a:pt x="24" y="38"/>
                  <a:pt x="24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8"/>
                  <a:pt x="24" y="38"/>
                  <a:pt x="24" y="38"/>
                </a:cubicBezTo>
                <a:close/>
                <a:moveTo>
                  <a:pt x="24" y="32"/>
                </a:moveTo>
                <a:cubicBezTo>
                  <a:pt x="24" y="32"/>
                  <a:pt x="24" y="32"/>
                  <a:pt x="24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29"/>
                  <a:pt x="19" y="29"/>
                  <a:pt x="19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2"/>
                  <a:pt x="24" y="32"/>
                  <a:pt x="24" y="32"/>
                </a:cubicBezTo>
                <a:close/>
                <a:moveTo>
                  <a:pt x="24" y="26"/>
                </a:moveTo>
                <a:cubicBezTo>
                  <a:pt x="24" y="26"/>
                  <a:pt x="24" y="26"/>
                  <a:pt x="24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3"/>
                  <a:pt x="19" y="23"/>
                  <a:pt x="1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6"/>
                  <a:pt x="24" y="26"/>
                  <a:pt x="24" y="2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5"/>
                  <a:pt x="26" y="35"/>
                  <a:pt x="26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8"/>
                  <a:pt x="32" y="38"/>
                  <a:pt x="32" y="38"/>
                </a:cubicBezTo>
                <a:close/>
                <a:moveTo>
                  <a:pt x="32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29"/>
                  <a:pt x="26" y="29"/>
                  <a:pt x="26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6"/>
                  <a:pt x="32" y="26"/>
                  <a:pt x="32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4" name="Freeform 151"/>
          <p:cNvSpPr>
            <a:spLocks noEditPoints="1"/>
          </p:cNvSpPr>
          <p:nvPr/>
        </p:nvSpPr>
        <p:spPr>
          <a:xfrm>
            <a:off x="6057900" y="1812925"/>
            <a:ext cx="146050" cy="146050"/>
          </a:xfrm>
          <a:custGeom>
            <a:avLst/>
            <a:gdLst/>
            <a:ahLst/>
            <a:cxnLst>
              <a:cxn ang="0">
                <a:pos x="139700" y="31750"/>
              </a:cxn>
              <a:cxn ang="0">
                <a:pos x="98425" y="0"/>
              </a:cxn>
              <a:cxn ang="0">
                <a:pos x="98425" y="0"/>
              </a:cxn>
              <a:cxn ang="0">
                <a:pos x="0" y="85725"/>
              </a:cxn>
              <a:cxn ang="0">
                <a:pos x="0" y="85725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92075"/>
              </a:cxn>
              <a:cxn ang="0">
                <a:pos x="0" y="92075"/>
              </a:cxn>
              <a:cxn ang="0">
                <a:pos x="0" y="92075"/>
              </a:cxn>
              <a:cxn ang="0">
                <a:pos x="6350" y="146050"/>
              </a:cxn>
              <a:cxn ang="0">
                <a:pos x="53975" y="146050"/>
              </a:cxn>
              <a:cxn ang="0">
                <a:pos x="53975" y="146050"/>
              </a:cxn>
              <a:cxn ang="0">
                <a:pos x="53975" y="146050"/>
              </a:cxn>
              <a:cxn ang="0">
                <a:pos x="53975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57150" y="146050"/>
              </a:cxn>
              <a:cxn ang="0">
                <a:pos x="146050" y="47625"/>
              </a:cxn>
              <a:cxn ang="0">
                <a:pos x="69850" y="34925"/>
              </a:cxn>
              <a:cxn ang="0">
                <a:pos x="79375" y="41275"/>
              </a:cxn>
              <a:cxn ang="0">
                <a:pos x="12700" y="92075"/>
              </a:cxn>
              <a:cxn ang="0">
                <a:pos x="12700" y="133350"/>
              </a:cxn>
              <a:cxn ang="0">
                <a:pos x="12700" y="104775"/>
              </a:cxn>
              <a:cxn ang="0">
                <a:pos x="12700" y="133350"/>
              </a:cxn>
              <a:cxn ang="0">
                <a:pos x="25400" y="104775"/>
              </a:cxn>
              <a:cxn ang="0">
                <a:pos x="98425" y="60325"/>
              </a:cxn>
              <a:cxn ang="0">
                <a:pos x="25400" y="104775"/>
              </a:cxn>
              <a:cxn ang="0">
                <a:pos x="53975" y="130175"/>
              </a:cxn>
              <a:cxn ang="0">
                <a:pos x="104775" y="66675"/>
              </a:cxn>
              <a:cxn ang="0">
                <a:pos x="53975" y="130175"/>
              </a:cxn>
              <a:cxn ang="0">
                <a:pos x="133350" y="47625"/>
              </a:cxn>
              <a:cxn ang="0">
                <a:pos x="130175" y="53975"/>
              </a:cxn>
              <a:cxn ang="0">
                <a:pos x="79375" y="25400"/>
              </a:cxn>
              <a:cxn ang="0">
                <a:pos x="88900" y="15875"/>
              </a:cxn>
              <a:cxn ang="0">
                <a:pos x="98425" y="12700"/>
              </a:cxn>
              <a:cxn ang="0">
                <a:pos x="130175" y="41275"/>
              </a:cxn>
            </a:cxnLst>
            <a:pathLst>
              <a:path w="46" h="46">
                <a:moveTo>
                  <a:pt x="46" y="15"/>
                </a:moveTo>
                <a:cubicBezTo>
                  <a:pt x="46" y="13"/>
                  <a:pt x="45" y="11"/>
                  <a:pt x="44" y="10"/>
                </a:cubicBezTo>
                <a:cubicBezTo>
                  <a:pt x="36" y="2"/>
                  <a:pt x="36" y="2"/>
                  <a:pt x="36" y="2"/>
                </a:cubicBezTo>
                <a:cubicBezTo>
                  <a:pt x="34" y="1"/>
                  <a:pt x="33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7" y="1"/>
                  <a:pt x="26" y="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2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44" y="20"/>
                  <a:pt x="44" y="20"/>
                  <a:pt x="44" y="20"/>
                </a:cubicBezTo>
                <a:cubicBezTo>
                  <a:pt x="45" y="19"/>
                  <a:pt x="46" y="17"/>
                  <a:pt x="46" y="15"/>
                </a:cubicBezTo>
                <a:cubicBezTo>
                  <a:pt x="46" y="15"/>
                  <a:pt x="46" y="15"/>
                  <a:pt x="46" y="15"/>
                </a:cubicBezTo>
                <a:close/>
                <a:moveTo>
                  <a:pt x="2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29"/>
                  <a:pt x="4" y="29"/>
                  <a:pt x="4" y="29"/>
                </a:cubicBezTo>
                <a:cubicBezTo>
                  <a:pt x="22" y="11"/>
                  <a:pt x="22" y="11"/>
                  <a:pt x="22" y="1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33"/>
                  <a:pt x="4" y="33"/>
                  <a:pt x="4" y="33"/>
                </a:cubicBezTo>
                <a:cubicBezTo>
                  <a:pt x="12" y="42"/>
                  <a:pt x="12" y="42"/>
                  <a:pt x="12" y="42"/>
                </a:cubicBezTo>
                <a:cubicBezTo>
                  <a:pt x="4" y="42"/>
                  <a:pt x="4" y="42"/>
                  <a:pt x="4" y="42"/>
                </a:cubicBezTo>
                <a:close/>
                <a:moveTo>
                  <a:pt x="8" y="33"/>
                </a:moveTo>
                <a:cubicBezTo>
                  <a:pt x="8" y="33"/>
                  <a:pt x="8" y="33"/>
                  <a:pt x="8" y="33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9"/>
                  <a:pt x="31" y="19"/>
                  <a:pt x="31" y="19"/>
                </a:cubicBezTo>
                <a:cubicBezTo>
                  <a:pt x="13" y="38"/>
                  <a:pt x="13" y="38"/>
                  <a:pt x="13" y="38"/>
                </a:cubicBezTo>
                <a:cubicBezTo>
                  <a:pt x="8" y="33"/>
                  <a:pt x="8" y="33"/>
                  <a:pt x="8" y="33"/>
                </a:cubicBez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5" y="39"/>
                  <a:pt x="15" y="39"/>
                  <a:pt x="15" y="39"/>
                </a:cubicBezTo>
                <a:cubicBezTo>
                  <a:pt x="33" y="21"/>
                  <a:pt x="33" y="21"/>
                  <a:pt x="33" y="21"/>
                </a:cubicBezTo>
                <a:cubicBezTo>
                  <a:pt x="35" y="23"/>
                  <a:pt x="35" y="23"/>
                  <a:pt x="35" y="23"/>
                </a:cubicBezTo>
                <a:cubicBezTo>
                  <a:pt x="17" y="41"/>
                  <a:pt x="17" y="41"/>
                  <a:pt x="17" y="41"/>
                </a:cubicBezTo>
                <a:close/>
                <a:moveTo>
                  <a:pt x="42" y="15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6"/>
                  <a:pt x="42" y="17"/>
                  <a:pt x="41" y="17"/>
                </a:cubicBezTo>
                <a:cubicBezTo>
                  <a:pt x="38" y="21"/>
                  <a:pt x="38" y="21"/>
                  <a:pt x="38" y="21"/>
                </a:cubicBezTo>
                <a:cubicBezTo>
                  <a:pt x="25" y="8"/>
                  <a:pt x="25" y="8"/>
                  <a:pt x="25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4"/>
                  <a:pt x="32" y="4"/>
                  <a:pt x="33" y="5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4"/>
                  <a:pt x="42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5" name="Freeform 152"/>
          <p:cNvSpPr>
            <a:spLocks noEditPoints="1"/>
          </p:cNvSpPr>
          <p:nvPr/>
        </p:nvSpPr>
        <p:spPr>
          <a:xfrm>
            <a:off x="6875463" y="2122488"/>
            <a:ext cx="160337" cy="158750"/>
          </a:xfrm>
          <a:custGeom>
            <a:avLst/>
            <a:gdLst/>
            <a:ahLst/>
            <a:cxnLst>
              <a:cxn ang="0">
                <a:pos x="102616" y="60325"/>
              </a:cxn>
              <a:cxn ang="0">
                <a:pos x="86582" y="76200"/>
              </a:cxn>
              <a:cxn ang="0">
                <a:pos x="92995" y="66675"/>
              </a:cxn>
              <a:cxn ang="0">
                <a:pos x="92995" y="69850"/>
              </a:cxn>
              <a:cxn ang="0">
                <a:pos x="67342" y="79375"/>
              </a:cxn>
              <a:cxn ang="0">
                <a:pos x="57721" y="60325"/>
              </a:cxn>
              <a:cxn ang="0">
                <a:pos x="64135" y="66675"/>
              </a:cxn>
              <a:cxn ang="0">
                <a:pos x="67342" y="69850"/>
              </a:cxn>
              <a:cxn ang="0">
                <a:pos x="153924" y="0"/>
              </a:cxn>
              <a:cxn ang="0">
                <a:pos x="6413" y="158750"/>
              </a:cxn>
              <a:cxn ang="0">
                <a:pos x="147510" y="146050"/>
              </a:cxn>
              <a:cxn ang="0">
                <a:pos x="147510" y="146050"/>
              </a:cxn>
              <a:cxn ang="0">
                <a:pos x="25654" y="12700"/>
              </a:cxn>
              <a:cxn ang="0">
                <a:pos x="57721" y="12700"/>
              </a:cxn>
              <a:cxn ang="0">
                <a:pos x="89789" y="12700"/>
              </a:cxn>
              <a:cxn ang="0">
                <a:pos x="125063" y="12700"/>
              </a:cxn>
              <a:cxn ang="0">
                <a:pos x="147510" y="12700"/>
              </a:cxn>
              <a:cxn ang="0">
                <a:pos x="131476" y="76200"/>
              </a:cxn>
              <a:cxn ang="0">
                <a:pos x="115443" y="60325"/>
              </a:cxn>
              <a:cxn ang="0">
                <a:pos x="121856" y="66675"/>
              </a:cxn>
              <a:cxn ang="0">
                <a:pos x="125063" y="69850"/>
              </a:cxn>
              <a:cxn ang="0">
                <a:pos x="115443" y="104775"/>
              </a:cxn>
              <a:cxn ang="0">
                <a:pos x="131476" y="88900"/>
              </a:cxn>
              <a:cxn ang="0">
                <a:pos x="115443" y="104775"/>
              </a:cxn>
              <a:cxn ang="0">
                <a:pos x="121856" y="95250"/>
              </a:cxn>
              <a:cxn ang="0">
                <a:pos x="121856" y="98425"/>
              </a:cxn>
              <a:cxn ang="0">
                <a:pos x="57721" y="133350"/>
              </a:cxn>
              <a:cxn ang="0">
                <a:pos x="73755" y="117475"/>
              </a:cxn>
              <a:cxn ang="0">
                <a:pos x="64135" y="123825"/>
              </a:cxn>
              <a:cxn ang="0">
                <a:pos x="70548" y="123825"/>
              </a:cxn>
              <a:cxn ang="0">
                <a:pos x="64135" y="123825"/>
              </a:cxn>
              <a:cxn ang="0">
                <a:pos x="44894" y="104775"/>
              </a:cxn>
              <a:cxn ang="0">
                <a:pos x="25654" y="98425"/>
              </a:cxn>
              <a:cxn ang="0">
                <a:pos x="38481" y="95250"/>
              </a:cxn>
              <a:cxn ang="0">
                <a:pos x="38481" y="98425"/>
              </a:cxn>
              <a:cxn ang="0">
                <a:pos x="28861" y="133350"/>
              </a:cxn>
              <a:cxn ang="0">
                <a:pos x="44894" y="117475"/>
              </a:cxn>
              <a:cxn ang="0">
                <a:pos x="35274" y="123825"/>
              </a:cxn>
              <a:cxn ang="0">
                <a:pos x="41688" y="123825"/>
              </a:cxn>
              <a:cxn ang="0">
                <a:pos x="35274" y="123825"/>
              </a:cxn>
              <a:cxn ang="0">
                <a:pos x="102616" y="104775"/>
              </a:cxn>
              <a:cxn ang="0">
                <a:pos x="86582" y="88900"/>
              </a:cxn>
              <a:cxn ang="0">
                <a:pos x="92995" y="95250"/>
              </a:cxn>
              <a:cxn ang="0">
                <a:pos x="96202" y="98425"/>
              </a:cxn>
              <a:cxn ang="0">
                <a:pos x="89789" y="98425"/>
              </a:cxn>
              <a:cxn ang="0">
                <a:pos x="102616" y="133350"/>
              </a:cxn>
              <a:cxn ang="0">
                <a:pos x="86582" y="117475"/>
              </a:cxn>
              <a:cxn ang="0">
                <a:pos x="92995" y="123825"/>
              </a:cxn>
              <a:cxn ang="0">
                <a:pos x="96202" y="127000"/>
              </a:cxn>
              <a:cxn ang="0">
                <a:pos x="92995" y="123825"/>
              </a:cxn>
              <a:cxn ang="0">
                <a:pos x="76962" y="98425"/>
              </a:cxn>
              <a:cxn ang="0">
                <a:pos x="57721" y="104775"/>
              </a:cxn>
              <a:cxn ang="0">
                <a:pos x="67342" y="95250"/>
              </a:cxn>
              <a:cxn ang="0">
                <a:pos x="64135" y="98425"/>
              </a:cxn>
            </a:cxnLst>
            <a:pathLst>
              <a:path w="50" h="50">
                <a:moveTo>
                  <a:pt x="27" y="24"/>
                </a:moveTo>
                <a:cubicBezTo>
                  <a:pt x="28" y="25"/>
                  <a:pt x="29" y="25"/>
                  <a:pt x="29" y="25"/>
                </a:cubicBezTo>
                <a:cubicBezTo>
                  <a:pt x="30" y="25"/>
                  <a:pt x="31" y="25"/>
                  <a:pt x="32" y="24"/>
                </a:cubicBezTo>
                <a:cubicBezTo>
                  <a:pt x="32" y="24"/>
                  <a:pt x="33" y="23"/>
                  <a:pt x="33" y="22"/>
                </a:cubicBezTo>
                <a:cubicBezTo>
                  <a:pt x="33" y="21"/>
                  <a:pt x="32" y="20"/>
                  <a:pt x="32" y="19"/>
                </a:cubicBezTo>
                <a:cubicBezTo>
                  <a:pt x="31" y="19"/>
                  <a:pt x="30" y="19"/>
                  <a:pt x="29" y="19"/>
                </a:cubicBezTo>
                <a:cubicBezTo>
                  <a:pt x="29" y="19"/>
                  <a:pt x="28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1"/>
                  <a:pt x="26" y="22"/>
                </a:cubicBezTo>
                <a:cubicBezTo>
                  <a:pt x="26" y="23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lose/>
                <a:moveTo>
                  <a:pt x="29" y="21"/>
                </a:move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3"/>
                  <a:pt x="30" y="23"/>
                  <a:pt x="29" y="23"/>
                </a:cubicBezTo>
                <a:cubicBezTo>
                  <a:pt x="29" y="23"/>
                  <a:pt x="29" y="23"/>
                  <a:pt x="29" y="22"/>
                </a:cubicBezTo>
                <a:cubicBezTo>
                  <a:pt x="29" y="22"/>
                  <a:pt x="28" y="22"/>
                  <a:pt x="28" y="22"/>
                </a:cubicBezTo>
                <a:cubicBezTo>
                  <a:pt x="28" y="22"/>
                  <a:pt x="29" y="21"/>
                  <a:pt x="29" y="21"/>
                </a:cubicBezTo>
                <a:close/>
                <a:moveTo>
                  <a:pt x="18" y="24"/>
                </a:moveTo>
                <a:cubicBezTo>
                  <a:pt x="18" y="24"/>
                  <a:pt x="18" y="24"/>
                  <a:pt x="18" y="24"/>
                </a:cubicBezTo>
                <a:cubicBezTo>
                  <a:pt x="19" y="25"/>
                  <a:pt x="20" y="25"/>
                  <a:pt x="21" y="25"/>
                </a:cubicBezTo>
                <a:cubicBezTo>
                  <a:pt x="21" y="25"/>
                  <a:pt x="22" y="25"/>
                  <a:pt x="23" y="24"/>
                </a:cubicBezTo>
                <a:cubicBezTo>
                  <a:pt x="23" y="24"/>
                  <a:pt x="24" y="23"/>
                  <a:pt x="24" y="22"/>
                </a:cubicBezTo>
                <a:cubicBezTo>
                  <a:pt x="24" y="21"/>
                  <a:pt x="23" y="20"/>
                  <a:pt x="23" y="19"/>
                </a:cubicBezTo>
                <a:cubicBezTo>
                  <a:pt x="22" y="19"/>
                  <a:pt x="21" y="19"/>
                  <a:pt x="21" y="19"/>
                </a:cubicBezTo>
                <a:cubicBezTo>
                  <a:pt x="20" y="19"/>
                  <a:pt x="19" y="19"/>
                  <a:pt x="18" y="19"/>
                </a:cubicBezTo>
                <a:cubicBezTo>
                  <a:pt x="18" y="20"/>
                  <a:pt x="17" y="21"/>
                  <a:pt x="17" y="22"/>
                </a:cubicBezTo>
                <a:cubicBezTo>
                  <a:pt x="17" y="23"/>
                  <a:pt x="18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2"/>
                  <a:pt x="22" y="22"/>
                </a:cubicBezTo>
                <a:cubicBezTo>
                  <a:pt x="22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1"/>
                  <a:pt x="20" y="21"/>
                </a:cubicBezTo>
                <a:close/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50"/>
                  <a:pt x="2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49"/>
                  <a:pt x="50" y="48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15"/>
                  <a:pt x="4" y="15"/>
                  <a:pt x="4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46" y="13"/>
                </a:moveTo>
                <a:cubicBezTo>
                  <a:pt x="46" y="13"/>
                  <a:pt x="46" y="13"/>
                  <a:pt x="46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4"/>
                  <a:pt x="4" y="4"/>
                  <a:pt x="4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6"/>
                  <a:pt x="8" y="6"/>
                  <a:pt x="8" y="6"/>
                </a:cubicBezTo>
                <a:cubicBezTo>
                  <a:pt x="8" y="8"/>
                  <a:pt x="8" y="8"/>
                  <a:pt x="10" y="8"/>
                </a:cubicBezTo>
                <a:cubicBezTo>
                  <a:pt x="11" y="8"/>
                  <a:pt x="11" y="8"/>
                  <a:pt x="11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8"/>
                  <a:pt x="19" y="8"/>
                  <a:pt x="20" y="8"/>
                </a:cubicBezTo>
                <a:cubicBezTo>
                  <a:pt x="21" y="8"/>
                  <a:pt x="22" y="8"/>
                  <a:pt x="22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8"/>
                  <a:pt x="29" y="8"/>
                  <a:pt x="30" y="8"/>
                </a:cubicBezTo>
                <a:cubicBezTo>
                  <a:pt x="31" y="8"/>
                  <a:pt x="32" y="8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8"/>
                  <a:pt x="39" y="8"/>
                  <a:pt x="41" y="8"/>
                </a:cubicBezTo>
                <a:cubicBezTo>
                  <a:pt x="42" y="8"/>
                  <a:pt x="42" y="8"/>
                  <a:pt x="42" y="6"/>
                </a:cubicBezTo>
                <a:cubicBezTo>
                  <a:pt x="42" y="4"/>
                  <a:pt x="42" y="4"/>
                  <a:pt x="42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13"/>
                  <a:pt x="46" y="13"/>
                  <a:pt x="46" y="13"/>
                </a:cubicBezTo>
                <a:close/>
                <a:moveTo>
                  <a:pt x="36" y="24"/>
                </a:moveTo>
                <a:cubicBezTo>
                  <a:pt x="36" y="24"/>
                  <a:pt x="36" y="24"/>
                  <a:pt x="36" y="24"/>
                </a:cubicBezTo>
                <a:cubicBezTo>
                  <a:pt x="37" y="25"/>
                  <a:pt x="37" y="25"/>
                  <a:pt x="38" y="25"/>
                </a:cubicBezTo>
                <a:cubicBezTo>
                  <a:pt x="39" y="25"/>
                  <a:pt x="40" y="25"/>
                  <a:pt x="41" y="24"/>
                </a:cubicBezTo>
                <a:cubicBezTo>
                  <a:pt x="41" y="24"/>
                  <a:pt x="42" y="23"/>
                  <a:pt x="42" y="22"/>
                </a:cubicBezTo>
                <a:cubicBezTo>
                  <a:pt x="42" y="21"/>
                  <a:pt x="41" y="20"/>
                  <a:pt x="41" y="19"/>
                </a:cubicBezTo>
                <a:cubicBezTo>
                  <a:pt x="40" y="19"/>
                  <a:pt x="39" y="19"/>
                  <a:pt x="38" y="19"/>
                </a:cubicBezTo>
                <a:cubicBezTo>
                  <a:pt x="37" y="19"/>
                  <a:pt x="37" y="19"/>
                  <a:pt x="36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5" y="20"/>
                  <a:pt x="35" y="21"/>
                  <a:pt x="35" y="22"/>
                </a:cubicBezTo>
                <a:cubicBezTo>
                  <a:pt x="35" y="23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lose/>
                <a:moveTo>
                  <a:pt x="38" y="21"/>
                </a:move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3"/>
                  <a:pt x="39" y="23"/>
                  <a:pt x="38" y="23"/>
                </a:cubicBezTo>
                <a:cubicBezTo>
                  <a:pt x="38" y="23"/>
                  <a:pt x="38" y="23"/>
                  <a:pt x="38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37" y="21"/>
                  <a:pt x="38" y="21"/>
                </a:cubicBezTo>
                <a:close/>
                <a:moveTo>
                  <a:pt x="36" y="33"/>
                </a:moveTo>
                <a:cubicBezTo>
                  <a:pt x="36" y="33"/>
                  <a:pt x="36" y="33"/>
                  <a:pt x="36" y="33"/>
                </a:cubicBezTo>
                <a:cubicBezTo>
                  <a:pt x="37" y="33"/>
                  <a:pt x="37" y="34"/>
                  <a:pt x="38" y="34"/>
                </a:cubicBezTo>
                <a:cubicBezTo>
                  <a:pt x="39" y="34"/>
                  <a:pt x="40" y="33"/>
                  <a:pt x="41" y="33"/>
                </a:cubicBezTo>
                <a:cubicBezTo>
                  <a:pt x="41" y="32"/>
                  <a:pt x="42" y="31"/>
                  <a:pt x="42" y="31"/>
                </a:cubicBezTo>
                <a:cubicBezTo>
                  <a:pt x="42" y="30"/>
                  <a:pt x="41" y="29"/>
                  <a:pt x="41" y="28"/>
                </a:cubicBezTo>
                <a:cubicBezTo>
                  <a:pt x="40" y="28"/>
                  <a:pt x="39" y="27"/>
                  <a:pt x="38" y="27"/>
                </a:cubicBezTo>
                <a:cubicBezTo>
                  <a:pt x="37" y="27"/>
                  <a:pt x="37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9"/>
                  <a:pt x="35" y="30"/>
                  <a:pt x="35" y="31"/>
                </a:cubicBezTo>
                <a:cubicBezTo>
                  <a:pt x="35" y="31"/>
                  <a:pt x="35" y="32"/>
                  <a:pt x="36" y="33"/>
                </a:cubicBezTo>
                <a:cubicBezTo>
                  <a:pt x="36" y="33"/>
                  <a:pt x="36" y="33"/>
                  <a:pt x="36" y="33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0"/>
                  <a:pt x="37" y="30"/>
                  <a:pt x="38" y="30"/>
                </a:cubicBezTo>
                <a:close/>
                <a:moveTo>
                  <a:pt x="18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9" y="42"/>
                  <a:pt x="20" y="43"/>
                  <a:pt x="21" y="43"/>
                </a:cubicBezTo>
                <a:cubicBezTo>
                  <a:pt x="21" y="43"/>
                  <a:pt x="22" y="42"/>
                  <a:pt x="23" y="42"/>
                </a:cubicBezTo>
                <a:cubicBezTo>
                  <a:pt x="23" y="41"/>
                  <a:pt x="24" y="40"/>
                  <a:pt x="24" y="39"/>
                </a:cubicBezTo>
                <a:cubicBezTo>
                  <a:pt x="24" y="38"/>
                  <a:pt x="23" y="38"/>
                  <a:pt x="23" y="37"/>
                </a:cubicBezTo>
                <a:cubicBezTo>
                  <a:pt x="22" y="36"/>
                  <a:pt x="21" y="36"/>
                  <a:pt x="21" y="36"/>
                </a:cubicBezTo>
                <a:cubicBezTo>
                  <a:pt x="20" y="36"/>
                  <a:pt x="19" y="36"/>
                  <a:pt x="18" y="37"/>
                </a:cubicBezTo>
                <a:cubicBezTo>
                  <a:pt x="18" y="38"/>
                  <a:pt x="17" y="38"/>
                  <a:pt x="17" y="39"/>
                </a:cubicBezTo>
                <a:cubicBezTo>
                  <a:pt x="17" y="40"/>
                  <a:pt x="18" y="41"/>
                  <a:pt x="18" y="42"/>
                </a:cubicBezTo>
                <a:close/>
                <a:moveTo>
                  <a:pt x="20" y="39"/>
                </a:move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8"/>
                  <a:pt x="20" y="38"/>
                  <a:pt x="21" y="38"/>
                </a:cubicBezTo>
                <a:cubicBezTo>
                  <a:pt x="21" y="38"/>
                  <a:pt x="21" y="38"/>
                  <a:pt x="21" y="39"/>
                </a:cubicBezTo>
                <a:cubicBezTo>
                  <a:pt x="21" y="39"/>
                  <a:pt x="22" y="39"/>
                  <a:pt x="22" y="39"/>
                </a:cubicBezTo>
                <a:cubicBezTo>
                  <a:pt x="22" y="40"/>
                  <a:pt x="21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0" y="40"/>
                  <a:pt x="20" y="39"/>
                </a:cubicBezTo>
                <a:cubicBezTo>
                  <a:pt x="20" y="39"/>
                  <a:pt x="20" y="39"/>
                  <a:pt x="20" y="39"/>
                </a:cubicBezTo>
                <a:close/>
                <a:moveTo>
                  <a:pt x="9" y="33"/>
                </a:move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1" y="34"/>
                  <a:pt x="12" y="34"/>
                </a:cubicBezTo>
                <a:cubicBezTo>
                  <a:pt x="13" y="34"/>
                  <a:pt x="13" y="33"/>
                  <a:pt x="14" y="33"/>
                </a:cubicBezTo>
                <a:cubicBezTo>
                  <a:pt x="15" y="32"/>
                  <a:pt x="15" y="31"/>
                  <a:pt x="15" y="31"/>
                </a:cubicBezTo>
                <a:cubicBezTo>
                  <a:pt x="15" y="30"/>
                  <a:pt x="15" y="29"/>
                  <a:pt x="14" y="28"/>
                </a:cubicBezTo>
                <a:cubicBezTo>
                  <a:pt x="13" y="28"/>
                  <a:pt x="13" y="27"/>
                  <a:pt x="12" y="27"/>
                </a:cubicBezTo>
                <a:cubicBezTo>
                  <a:pt x="11" y="27"/>
                  <a:pt x="10" y="28"/>
                  <a:pt x="9" y="28"/>
                </a:cubicBezTo>
                <a:cubicBezTo>
                  <a:pt x="9" y="29"/>
                  <a:pt x="8" y="30"/>
                  <a:pt x="8" y="31"/>
                </a:cubicBezTo>
                <a:cubicBezTo>
                  <a:pt x="8" y="31"/>
                  <a:pt x="9" y="32"/>
                  <a:pt x="9" y="33"/>
                </a:cubicBezTo>
                <a:close/>
                <a:moveTo>
                  <a:pt x="11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1"/>
                </a:cubicBezTo>
                <a:cubicBezTo>
                  <a:pt x="13" y="31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0"/>
                  <a:pt x="11" y="30"/>
                  <a:pt x="11" y="30"/>
                </a:cubicBezTo>
                <a:close/>
                <a:moveTo>
                  <a:pt x="9" y="42"/>
                </a:moveTo>
                <a:cubicBezTo>
                  <a:pt x="9" y="42"/>
                  <a:pt x="9" y="42"/>
                  <a:pt x="9" y="42"/>
                </a:cubicBezTo>
                <a:cubicBezTo>
                  <a:pt x="10" y="42"/>
                  <a:pt x="11" y="43"/>
                  <a:pt x="12" y="43"/>
                </a:cubicBezTo>
                <a:cubicBezTo>
                  <a:pt x="13" y="43"/>
                  <a:pt x="13" y="42"/>
                  <a:pt x="14" y="42"/>
                </a:cubicBezTo>
                <a:cubicBezTo>
                  <a:pt x="15" y="41"/>
                  <a:pt x="15" y="40"/>
                  <a:pt x="15" y="39"/>
                </a:cubicBezTo>
                <a:cubicBezTo>
                  <a:pt x="15" y="38"/>
                  <a:pt x="15" y="38"/>
                  <a:pt x="14" y="37"/>
                </a:cubicBezTo>
                <a:cubicBezTo>
                  <a:pt x="13" y="36"/>
                  <a:pt x="13" y="36"/>
                  <a:pt x="12" y="36"/>
                </a:cubicBezTo>
                <a:cubicBezTo>
                  <a:pt x="11" y="36"/>
                  <a:pt x="10" y="36"/>
                  <a:pt x="9" y="37"/>
                </a:cubicBezTo>
                <a:cubicBezTo>
                  <a:pt x="9" y="38"/>
                  <a:pt x="8" y="38"/>
                  <a:pt x="8" y="39"/>
                </a:cubicBezTo>
                <a:cubicBezTo>
                  <a:pt x="8" y="40"/>
                  <a:pt x="9" y="41"/>
                  <a:pt x="9" y="42"/>
                </a:cubicBezTo>
                <a:close/>
                <a:moveTo>
                  <a:pt x="11" y="39"/>
                </a:move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8"/>
                  <a:pt x="11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3" y="39"/>
                  <a:pt x="13" y="39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1" y="39"/>
                  <a:pt x="11" y="39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9" y="34"/>
                  <a:pt x="29" y="34"/>
                </a:cubicBezTo>
                <a:cubicBezTo>
                  <a:pt x="30" y="34"/>
                  <a:pt x="31" y="33"/>
                  <a:pt x="32" y="33"/>
                </a:cubicBezTo>
                <a:cubicBezTo>
                  <a:pt x="32" y="32"/>
                  <a:pt x="33" y="31"/>
                  <a:pt x="33" y="31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8"/>
                  <a:pt x="30" y="27"/>
                  <a:pt x="29" y="27"/>
                </a:cubicBezTo>
                <a:cubicBezTo>
                  <a:pt x="29" y="27"/>
                  <a:pt x="28" y="28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9"/>
                  <a:pt x="26" y="30"/>
                  <a:pt x="26" y="31"/>
                </a:cubicBezTo>
                <a:cubicBezTo>
                  <a:pt x="26" y="31"/>
                  <a:pt x="27" y="32"/>
                  <a:pt x="27" y="3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2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8" y="31"/>
                  <a:pt x="28" y="31"/>
                </a:cubicBezTo>
                <a:cubicBezTo>
                  <a:pt x="28" y="30"/>
                  <a:pt x="29" y="30"/>
                  <a:pt x="29" y="3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9" y="43"/>
                  <a:pt x="29" y="43"/>
                </a:cubicBezTo>
                <a:cubicBezTo>
                  <a:pt x="30" y="43"/>
                  <a:pt x="31" y="42"/>
                  <a:pt x="32" y="42"/>
                </a:cubicBezTo>
                <a:cubicBezTo>
                  <a:pt x="32" y="41"/>
                  <a:pt x="33" y="40"/>
                  <a:pt x="33" y="39"/>
                </a:cubicBezTo>
                <a:cubicBezTo>
                  <a:pt x="33" y="38"/>
                  <a:pt x="32" y="38"/>
                  <a:pt x="32" y="37"/>
                </a:cubicBezTo>
                <a:cubicBezTo>
                  <a:pt x="31" y="36"/>
                  <a:pt x="30" y="36"/>
                  <a:pt x="29" y="36"/>
                </a:cubicBezTo>
                <a:cubicBezTo>
                  <a:pt x="29" y="36"/>
                  <a:pt x="28" y="36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8"/>
                  <a:pt x="26" y="38"/>
                  <a:pt x="26" y="39"/>
                </a:cubicBezTo>
                <a:cubicBezTo>
                  <a:pt x="26" y="40"/>
                  <a:pt x="27" y="41"/>
                  <a:pt x="27" y="42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30" y="38"/>
                  <a:pt x="30" y="38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29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8" y="40"/>
                  <a:pt x="28" y="39"/>
                </a:cubicBezTo>
                <a:cubicBezTo>
                  <a:pt x="28" y="39"/>
                  <a:pt x="29" y="39"/>
                  <a:pt x="29" y="39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9" y="33"/>
                  <a:pt x="20" y="34"/>
                  <a:pt x="21" y="34"/>
                </a:cubicBezTo>
                <a:cubicBezTo>
                  <a:pt x="21" y="34"/>
                  <a:pt x="22" y="33"/>
                  <a:pt x="23" y="33"/>
                </a:cubicBezTo>
                <a:cubicBezTo>
                  <a:pt x="23" y="32"/>
                  <a:pt x="24" y="31"/>
                  <a:pt x="24" y="31"/>
                </a:cubicBezTo>
                <a:cubicBezTo>
                  <a:pt x="24" y="30"/>
                  <a:pt x="23" y="29"/>
                  <a:pt x="23" y="28"/>
                </a:cubicBezTo>
                <a:cubicBezTo>
                  <a:pt x="22" y="28"/>
                  <a:pt x="21" y="27"/>
                  <a:pt x="21" y="27"/>
                </a:cubicBezTo>
                <a:cubicBezTo>
                  <a:pt x="20" y="27"/>
                  <a:pt x="19" y="28"/>
                  <a:pt x="18" y="28"/>
                </a:cubicBezTo>
                <a:cubicBezTo>
                  <a:pt x="18" y="29"/>
                  <a:pt x="17" y="30"/>
                  <a:pt x="17" y="31"/>
                </a:cubicBezTo>
                <a:cubicBezTo>
                  <a:pt x="17" y="31"/>
                  <a:pt x="18" y="32"/>
                  <a:pt x="18" y="33"/>
                </a:cubicBezTo>
                <a:close/>
                <a:moveTo>
                  <a:pt x="20" y="30"/>
                </a:move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2" y="30"/>
                  <a:pt x="22" y="31"/>
                </a:cubicBezTo>
                <a:cubicBezTo>
                  <a:pt x="22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20" y="30"/>
                  <a:pt x="20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6" name="Freeform 153"/>
          <p:cNvSpPr>
            <a:spLocks noEditPoints="1"/>
          </p:cNvSpPr>
          <p:nvPr/>
        </p:nvSpPr>
        <p:spPr>
          <a:xfrm>
            <a:off x="3222625" y="3789363"/>
            <a:ext cx="161925" cy="158750"/>
          </a:xfrm>
          <a:custGeom>
            <a:avLst/>
            <a:gdLst/>
            <a:ahLst/>
            <a:cxnLst>
              <a:cxn ang="0">
                <a:pos x="82550" y="0"/>
              </a:cxn>
              <a:cxn ang="0">
                <a:pos x="136525" y="22225"/>
              </a:cxn>
              <a:cxn ang="0">
                <a:pos x="136525" y="22225"/>
              </a:cxn>
              <a:cxn ang="0">
                <a:pos x="161925" y="79375"/>
              </a:cxn>
              <a:cxn ang="0">
                <a:pos x="155575" y="104775"/>
              </a:cxn>
              <a:cxn ang="0">
                <a:pos x="146050" y="123825"/>
              </a:cxn>
              <a:cxn ang="0">
                <a:pos x="146050" y="152400"/>
              </a:cxn>
              <a:cxn ang="0">
                <a:pos x="139700" y="158750"/>
              </a:cxn>
              <a:cxn ang="0">
                <a:pos x="139700" y="158750"/>
              </a:cxn>
              <a:cxn ang="0">
                <a:pos x="82550" y="158750"/>
              </a:cxn>
              <a:cxn ang="0">
                <a:pos x="25400" y="136525"/>
              </a:cxn>
              <a:cxn ang="0">
                <a:pos x="25400" y="136525"/>
              </a:cxn>
              <a:cxn ang="0">
                <a:pos x="25400" y="136525"/>
              </a:cxn>
              <a:cxn ang="0">
                <a:pos x="0" y="79375"/>
              </a:cxn>
              <a:cxn ang="0">
                <a:pos x="25400" y="22225"/>
              </a:cxn>
              <a:cxn ang="0">
                <a:pos x="25400" y="22225"/>
              </a:cxn>
              <a:cxn ang="0">
                <a:pos x="82550" y="0"/>
              </a:cxn>
              <a:cxn ang="0">
                <a:pos x="41275" y="63500"/>
              </a:cxn>
              <a:cxn ang="0">
                <a:pos x="41275" y="63500"/>
              </a:cxn>
              <a:cxn ang="0">
                <a:pos x="38100" y="60325"/>
              </a:cxn>
              <a:cxn ang="0">
                <a:pos x="41275" y="57150"/>
              </a:cxn>
              <a:cxn ang="0">
                <a:pos x="120650" y="57150"/>
              </a:cxn>
              <a:cxn ang="0">
                <a:pos x="123825" y="60325"/>
              </a:cxn>
              <a:cxn ang="0">
                <a:pos x="120650" y="63500"/>
              </a:cxn>
              <a:cxn ang="0">
                <a:pos x="41275" y="63500"/>
              </a:cxn>
              <a:cxn ang="0">
                <a:pos x="41275" y="82550"/>
              </a:cxn>
              <a:cxn ang="0">
                <a:pos x="41275" y="82550"/>
              </a:cxn>
              <a:cxn ang="0">
                <a:pos x="38100" y="79375"/>
              </a:cxn>
              <a:cxn ang="0">
                <a:pos x="41275" y="76200"/>
              </a:cxn>
              <a:cxn ang="0">
                <a:pos x="120650" y="76200"/>
              </a:cxn>
              <a:cxn ang="0">
                <a:pos x="123825" y="79375"/>
              </a:cxn>
              <a:cxn ang="0">
                <a:pos x="120650" y="82550"/>
              </a:cxn>
              <a:cxn ang="0">
                <a:pos x="41275" y="82550"/>
              </a:cxn>
              <a:cxn ang="0">
                <a:pos x="41275" y="101600"/>
              </a:cxn>
              <a:cxn ang="0">
                <a:pos x="41275" y="101600"/>
              </a:cxn>
              <a:cxn ang="0">
                <a:pos x="38100" y="98425"/>
              </a:cxn>
              <a:cxn ang="0">
                <a:pos x="41275" y="95250"/>
              </a:cxn>
              <a:cxn ang="0">
                <a:pos x="120650" y="95250"/>
              </a:cxn>
              <a:cxn ang="0">
                <a:pos x="123825" y="98425"/>
              </a:cxn>
              <a:cxn ang="0">
                <a:pos x="120650" y="101600"/>
              </a:cxn>
              <a:cxn ang="0">
                <a:pos x="41275" y="101600"/>
              </a:cxn>
              <a:cxn ang="0">
                <a:pos x="130175" y="31750"/>
              </a:cxn>
              <a:cxn ang="0">
                <a:pos x="130175" y="31750"/>
              </a:cxn>
              <a:cxn ang="0">
                <a:pos x="82550" y="12700"/>
              </a:cxn>
              <a:cxn ang="0">
                <a:pos x="31750" y="31750"/>
              </a:cxn>
              <a:cxn ang="0">
                <a:pos x="31750" y="31750"/>
              </a:cxn>
              <a:cxn ang="0">
                <a:pos x="31750" y="31750"/>
              </a:cxn>
              <a:cxn ang="0">
                <a:pos x="12700" y="79375"/>
              </a:cxn>
              <a:cxn ang="0">
                <a:pos x="31750" y="127000"/>
              </a:cxn>
              <a:cxn ang="0">
                <a:pos x="82550" y="146050"/>
              </a:cxn>
              <a:cxn ang="0">
                <a:pos x="133350" y="146050"/>
              </a:cxn>
              <a:cxn ang="0">
                <a:pos x="133350" y="123825"/>
              </a:cxn>
              <a:cxn ang="0">
                <a:pos x="133350" y="123825"/>
              </a:cxn>
              <a:cxn ang="0">
                <a:pos x="136525" y="117475"/>
              </a:cxn>
              <a:cxn ang="0">
                <a:pos x="146050" y="101600"/>
              </a:cxn>
              <a:cxn ang="0">
                <a:pos x="149225" y="79375"/>
              </a:cxn>
              <a:cxn ang="0">
                <a:pos x="130175" y="31750"/>
              </a:cxn>
              <a:cxn ang="0">
                <a:pos x="130175" y="31750"/>
              </a:cxn>
            </a:cxnLst>
            <a:pathLst>
              <a:path w="51" h="50">
                <a:moveTo>
                  <a:pt x="26" y="0"/>
                </a:moveTo>
                <a:cubicBezTo>
                  <a:pt x="32" y="0"/>
                  <a:pt x="39" y="3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8" y="12"/>
                  <a:pt x="51" y="18"/>
                  <a:pt x="51" y="25"/>
                </a:cubicBezTo>
                <a:cubicBezTo>
                  <a:pt x="51" y="28"/>
                  <a:pt x="50" y="30"/>
                  <a:pt x="49" y="33"/>
                </a:cubicBezTo>
                <a:cubicBezTo>
                  <a:pt x="49" y="35"/>
                  <a:pt x="48" y="37"/>
                  <a:pt x="46" y="3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19" y="50"/>
                  <a:pt x="12" y="47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3"/>
                  <a:pt x="19" y="0"/>
                  <a:pt x="26" y="0"/>
                </a:cubicBezTo>
                <a:close/>
                <a:moveTo>
                  <a:pt x="13" y="20"/>
                </a:moveTo>
                <a:cubicBezTo>
                  <a:pt x="13" y="20"/>
                  <a:pt x="13" y="20"/>
                  <a:pt x="13" y="20"/>
                </a:cubicBezTo>
                <a:cubicBezTo>
                  <a:pt x="12" y="20"/>
                  <a:pt x="12" y="19"/>
                  <a:pt x="12" y="19"/>
                </a:cubicBezTo>
                <a:cubicBezTo>
                  <a:pt x="12" y="18"/>
                  <a:pt x="12" y="18"/>
                  <a:pt x="13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8"/>
                  <a:pt x="39" y="19"/>
                </a:cubicBezTo>
                <a:cubicBezTo>
                  <a:pt x="39" y="19"/>
                  <a:pt x="39" y="20"/>
                  <a:pt x="38" y="20"/>
                </a:cubicBezTo>
                <a:cubicBezTo>
                  <a:pt x="13" y="20"/>
                  <a:pt x="13" y="20"/>
                  <a:pt x="13" y="20"/>
                </a:cubicBez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5"/>
                </a:cubicBezTo>
                <a:cubicBezTo>
                  <a:pt x="12" y="24"/>
                  <a:pt x="12" y="24"/>
                  <a:pt x="13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9" y="24"/>
                  <a:pt x="39" y="24"/>
                  <a:pt x="39" y="25"/>
                </a:cubicBezTo>
                <a:cubicBezTo>
                  <a:pt x="39" y="26"/>
                  <a:pt x="39" y="26"/>
                  <a:pt x="38" y="26"/>
                </a:cubicBezTo>
                <a:cubicBezTo>
                  <a:pt x="13" y="26"/>
                  <a:pt x="13" y="26"/>
                  <a:pt x="13" y="26"/>
                </a:cubicBezTo>
                <a:close/>
                <a:moveTo>
                  <a:pt x="13" y="32"/>
                </a:moveTo>
                <a:cubicBezTo>
                  <a:pt x="13" y="32"/>
                  <a:pt x="13" y="32"/>
                  <a:pt x="13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0"/>
                  <a:pt x="12" y="30"/>
                  <a:pt x="13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9" y="30"/>
                  <a:pt x="39" y="30"/>
                  <a:pt x="39" y="31"/>
                </a:cubicBezTo>
                <a:cubicBezTo>
                  <a:pt x="39" y="32"/>
                  <a:pt x="39" y="32"/>
                  <a:pt x="38" y="32"/>
                </a:cubicBezTo>
                <a:cubicBezTo>
                  <a:pt x="13" y="32"/>
                  <a:pt x="13" y="32"/>
                  <a:pt x="13" y="32"/>
                </a:cubicBezTo>
                <a:close/>
                <a:moveTo>
                  <a:pt x="41" y="10"/>
                </a:moveTo>
                <a:cubicBezTo>
                  <a:pt x="41" y="10"/>
                  <a:pt x="41" y="10"/>
                  <a:pt x="41" y="10"/>
                </a:cubicBezTo>
                <a:cubicBezTo>
                  <a:pt x="37" y="6"/>
                  <a:pt x="31" y="4"/>
                  <a:pt x="26" y="4"/>
                </a:cubicBezTo>
                <a:cubicBezTo>
                  <a:pt x="20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7" y="14"/>
                  <a:pt x="4" y="19"/>
                  <a:pt x="4" y="25"/>
                </a:cubicBezTo>
                <a:cubicBezTo>
                  <a:pt x="4" y="31"/>
                  <a:pt x="7" y="36"/>
                  <a:pt x="10" y="40"/>
                </a:cubicBezTo>
                <a:cubicBezTo>
                  <a:pt x="14" y="44"/>
                  <a:pt x="20" y="46"/>
                  <a:pt x="26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8"/>
                  <a:pt x="42" y="38"/>
                  <a:pt x="43" y="37"/>
                </a:cubicBezTo>
                <a:cubicBezTo>
                  <a:pt x="44" y="36"/>
                  <a:pt x="45" y="34"/>
                  <a:pt x="46" y="32"/>
                </a:cubicBezTo>
                <a:cubicBezTo>
                  <a:pt x="46" y="29"/>
                  <a:pt x="47" y="27"/>
                  <a:pt x="47" y="25"/>
                </a:cubicBezTo>
                <a:cubicBezTo>
                  <a:pt x="47" y="19"/>
                  <a:pt x="44" y="14"/>
                  <a:pt x="41" y="10"/>
                </a:cubicBezTo>
                <a:cubicBezTo>
                  <a:pt x="41" y="10"/>
                  <a:pt x="41" y="10"/>
                  <a:pt x="41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7" name="Freeform 154"/>
          <p:cNvSpPr>
            <a:spLocks noEditPoints="1"/>
          </p:cNvSpPr>
          <p:nvPr/>
        </p:nvSpPr>
        <p:spPr>
          <a:xfrm>
            <a:off x="4375150" y="3436938"/>
            <a:ext cx="158750" cy="158750"/>
          </a:xfrm>
          <a:custGeom>
            <a:avLst/>
            <a:gdLst/>
            <a:ahLst/>
            <a:cxnLst>
              <a:cxn ang="0">
                <a:pos x="158750" y="79375"/>
              </a:cxn>
              <a:cxn ang="0">
                <a:pos x="139700" y="158750"/>
              </a:cxn>
              <a:cxn ang="0">
                <a:pos x="22225" y="136525"/>
              </a:cxn>
              <a:cxn ang="0">
                <a:pos x="22225" y="22225"/>
              </a:cxn>
              <a:cxn ang="0">
                <a:pos x="82550" y="79375"/>
              </a:cxn>
              <a:cxn ang="0">
                <a:pos x="82550" y="82550"/>
              </a:cxn>
              <a:cxn ang="0">
                <a:pos x="79375" y="82550"/>
              </a:cxn>
              <a:cxn ang="0">
                <a:pos x="79375" y="82550"/>
              </a:cxn>
              <a:cxn ang="0">
                <a:pos x="79375" y="82550"/>
              </a:cxn>
              <a:cxn ang="0">
                <a:pos x="79375" y="79375"/>
              </a:cxn>
              <a:cxn ang="0">
                <a:pos x="73025" y="73025"/>
              </a:cxn>
              <a:cxn ang="0">
                <a:pos x="63500" y="63500"/>
              </a:cxn>
              <a:cxn ang="0">
                <a:pos x="66675" y="60325"/>
              </a:cxn>
              <a:cxn ang="0">
                <a:pos x="69850" y="60325"/>
              </a:cxn>
              <a:cxn ang="0">
                <a:pos x="88900" y="60325"/>
              </a:cxn>
              <a:cxn ang="0">
                <a:pos x="92075" y="60325"/>
              </a:cxn>
              <a:cxn ang="0">
                <a:pos x="95250" y="63500"/>
              </a:cxn>
              <a:cxn ang="0">
                <a:pos x="88900" y="73025"/>
              </a:cxn>
              <a:cxn ang="0">
                <a:pos x="123825" y="69850"/>
              </a:cxn>
              <a:cxn ang="0">
                <a:pos x="114300" y="66675"/>
              </a:cxn>
              <a:cxn ang="0">
                <a:pos x="107950" y="69850"/>
              </a:cxn>
              <a:cxn ang="0">
                <a:pos x="107950" y="73025"/>
              </a:cxn>
              <a:cxn ang="0">
                <a:pos x="114300" y="76200"/>
              </a:cxn>
              <a:cxn ang="0">
                <a:pos x="130175" y="82550"/>
              </a:cxn>
              <a:cxn ang="0">
                <a:pos x="127000" y="95250"/>
              </a:cxn>
              <a:cxn ang="0">
                <a:pos x="111125" y="98425"/>
              </a:cxn>
              <a:cxn ang="0">
                <a:pos x="107950" y="88900"/>
              </a:cxn>
              <a:cxn ang="0">
                <a:pos x="120650" y="92075"/>
              </a:cxn>
              <a:cxn ang="0">
                <a:pos x="120650" y="88900"/>
              </a:cxn>
              <a:cxn ang="0">
                <a:pos x="120650" y="82550"/>
              </a:cxn>
              <a:cxn ang="0">
                <a:pos x="104775" y="79375"/>
              </a:cxn>
              <a:cxn ang="0">
                <a:pos x="101600" y="73025"/>
              </a:cxn>
              <a:cxn ang="0">
                <a:pos x="104775" y="60325"/>
              </a:cxn>
              <a:cxn ang="0">
                <a:pos x="120650" y="60325"/>
              </a:cxn>
              <a:cxn ang="0">
                <a:pos x="57150" y="66675"/>
              </a:cxn>
              <a:cxn ang="0">
                <a:pos x="50800" y="66675"/>
              </a:cxn>
              <a:cxn ang="0">
                <a:pos x="38100" y="66675"/>
              </a:cxn>
              <a:cxn ang="0">
                <a:pos x="38100" y="73025"/>
              </a:cxn>
              <a:cxn ang="0">
                <a:pos x="38100" y="76200"/>
              </a:cxn>
              <a:cxn ang="0">
                <a:pos x="57150" y="76200"/>
              </a:cxn>
              <a:cxn ang="0">
                <a:pos x="57150" y="85725"/>
              </a:cxn>
              <a:cxn ang="0">
                <a:pos x="50800" y="98425"/>
              </a:cxn>
              <a:cxn ang="0">
                <a:pos x="31750" y="88900"/>
              </a:cxn>
              <a:cxn ang="0">
                <a:pos x="38100" y="92075"/>
              </a:cxn>
              <a:cxn ang="0">
                <a:pos x="50800" y="88900"/>
              </a:cxn>
              <a:cxn ang="0">
                <a:pos x="50800" y="82550"/>
              </a:cxn>
              <a:cxn ang="0">
                <a:pos x="38100" y="82550"/>
              </a:cxn>
              <a:cxn ang="0">
                <a:pos x="31750" y="73025"/>
              </a:cxn>
              <a:cxn ang="0">
                <a:pos x="31750" y="69850"/>
              </a:cxn>
              <a:cxn ang="0">
                <a:pos x="44450" y="60325"/>
              </a:cxn>
              <a:cxn ang="0">
                <a:pos x="127000" y="31750"/>
              </a:cxn>
              <a:cxn ang="0">
                <a:pos x="31750" y="31750"/>
              </a:cxn>
              <a:cxn ang="0">
                <a:pos x="79375" y="146050"/>
              </a:cxn>
              <a:cxn ang="0">
                <a:pos x="133350" y="117475"/>
              </a:cxn>
              <a:cxn ang="0">
                <a:pos x="127000" y="31750"/>
              </a:cxn>
            </a:cxnLst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8" y="12"/>
                  <a:pt x="50" y="18"/>
                  <a:pt x="50" y="25"/>
                </a:cubicBezTo>
                <a:cubicBezTo>
                  <a:pt x="50" y="28"/>
                  <a:pt x="50" y="30"/>
                  <a:pt x="49" y="33"/>
                </a:cubicBezTo>
                <a:cubicBezTo>
                  <a:pt x="48" y="35"/>
                  <a:pt x="47" y="37"/>
                  <a:pt x="46" y="3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8" y="50"/>
                  <a:pt x="12" y="47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6" y="25"/>
                </a:move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5"/>
                  <a:pt x="25" y="25"/>
                  <a:pt x="25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1"/>
                  <a:pt x="21" y="31"/>
                </a:cubicBezTo>
                <a:cubicBezTo>
                  <a:pt x="21" y="31"/>
                  <a:pt x="20" y="30"/>
                  <a:pt x="20" y="3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5" y="23"/>
                  <a:pt x="25" y="23"/>
                  <a:pt x="25" y="23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20"/>
                  <a:pt x="30" y="2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1"/>
                  <a:pt x="29" y="31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23"/>
                  <a:pt x="28" y="23"/>
                  <a:pt x="28" y="23"/>
                </a:cubicBezTo>
                <a:cubicBezTo>
                  <a:pt x="26" y="25"/>
                  <a:pt x="26" y="25"/>
                  <a:pt x="26" y="25"/>
                </a:cubicBezTo>
                <a:close/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2"/>
                  <a:pt x="40" y="22"/>
                  <a:pt x="39" y="22"/>
                </a:cubicBezTo>
                <a:cubicBezTo>
                  <a:pt x="39" y="22"/>
                  <a:pt x="38" y="22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9" y="24"/>
                  <a:pt x="39" y="24"/>
                  <a:pt x="40" y="24"/>
                </a:cubicBezTo>
                <a:cubicBezTo>
                  <a:pt x="40" y="25"/>
                  <a:pt x="41" y="26"/>
                  <a:pt x="41" y="26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9" y="31"/>
                  <a:pt x="39" y="31"/>
                  <a:pt x="38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4" y="31"/>
                  <a:pt x="33" y="31"/>
                  <a:pt x="33" y="30"/>
                </a:cubicBezTo>
                <a:cubicBezTo>
                  <a:pt x="32" y="30"/>
                  <a:pt x="32" y="29"/>
                  <a:pt x="32" y="28"/>
                </a:cubicBezTo>
                <a:cubicBezTo>
                  <a:pt x="32" y="28"/>
                  <a:pt x="33" y="27"/>
                  <a:pt x="33" y="27"/>
                </a:cubicBezTo>
                <a:cubicBezTo>
                  <a:pt x="34" y="27"/>
                  <a:pt x="34" y="28"/>
                  <a:pt x="34" y="28"/>
                </a:cubicBezTo>
                <a:cubicBezTo>
                  <a:pt x="34" y="28"/>
                  <a:pt x="35" y="28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4" y="26"/>
                  <a:pt x="33" y="26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2" y="25"/>
                  <a:pt x="32" y="24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0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4" y="19"/>
                  <a:pt x="35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39" y="19"/>
                  <a:pt x="40" y="19"/>
                </a:cubicBezTo>
                <a:cubicBezTo>
                  <a:pt x="40" y="20"/>
                  <a:pt x="41" y="21"/>
                  <a:pt x="41" y="21"/>
                </a:cubicBezTo>
                <a:close/>
                <a:moveTo>
                  <a:pt x="1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2"/>
                  <a:pt x="18" y="22"/>
                  <a:pt x="17" y="22"/>
                </a:cubicBezTo>
                <a:cubicBezTo>
                  <a:pt x="16" y="22"/>
                  <a:pt x="16" y="22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7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6"/>
                  <a:pt x="18" y="26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1"/>
                  <a:pt x="16" y="31"/>
                  <a:pt x="16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1" y="31"/>
                  <a:pt x="11" y="30"/>
                </a:cubicBezTo>
                <a:cubicBezTo>
                  <a:pt x="10" y="30"/>
                  <a:pt x="10" y="29"/>
                  <a:pt x="10" y="28"/>
                </a:cubicBezTo>
                <a:cubicBezTo>
                  <a:pt x="10" y="28"/>
                  <a:pt x="10" y="27"/>
                  <a:pt x="11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2" y="28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1" y="26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5"/>
                  <a:pt x="10" y="24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0"/>
                  <a:pt x="11" y="19"/>
                </a:cubicBezTo>
                <a:cubicBezTo>
                  <a:pt x="11" y="19"/>
                  <a:pt x="12" y="19"/>
                  <a:pt x="12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7" y="19"/>
                  <a:pt x="18" y="19"/>
                </a:cubicBezTo>
                <a:cubicBezTo>
                  <a:pt x="18" y="20"/>
                  <a:pt x="18" y="21"/>
                  <a:pt x="18" y="21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31"/>
                  <a:pt x="6" y="36"/>
                  <a:pt x="10" y="40"/>
                </a:cubicBezTo>
                <a:cubicBezTo>
                  <a:pt x="14" y="44"/>
                  <a:pt x="19" y="46"/>
                  <a:pt x="25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7"/>
                </a:cubicBezTo>
                <a:cubicBezTo>
                  <a:pt x="44" y="36"/>
                  <a:pt x="45" y="34"/>
                  <a:pt x="45" y="31"/>
                </a:cubicBezTo>
                <a:cubicBezTo>
                  <a:pt x="46" y="29"/>
                  <a:pt x="46" y="27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8" name="Freeform 155"/>
          <p:cNvSpPr>
            <a:spLocks noEditPoints="1"/>
          </p:cNvSpPr>
          <p:nvPr/>
        </p:nvSpPr>
        <p:spPr>
          <a:xfrm>
            <a:off x="2360613" y="2755900"/>
            <a:ext cx="206375" cy="174625"/>
          </a:xfrm>
          <a:custGeom>
            <a:avLst/>
            <a:gdLst/>
            <a:ahLst/>
            <a:cxnLst>
              <a:cxn ang="0">
                <a:pos x="69850" y="41275"/>
              </a:cxn>
              <a:cxn ang="0">
                <a:pos x="101600" y="19050"/>
              </a:cxn>
              <a:cxn ang="0">
                <a:pos x="66675" y="34925"/>
              </a:cxn>
              <a:cxn ang="0">
                <a:pos x="34925" y="50800"/>
              </a:cxn>
              <a:cxn ang="0">
                <a:pos x="31750" y="50800"/>
              </a:cxn>
              <a:cxn ang="0">
                <a:pos x="9525" y="60325"/>
              </a:cxn>
              <a:cxn ang="0">
                <a:pos x="0" y="142875"/>
              </a:cxn>
              <a:cxn ang="0">
                <a:pos x="9525" y="165100"/>
              </a:cxn>
              <a:cxn ang="0">
                <a:pos x="31750" y="174625"/>
              </a:cxn>
              <a:cxn ang="0">
                <a:pos x="149225" y="165100"/>
              </a:cxn>
              <a:cxn ang="0">
                <a:pos x="158750" y="142875"/>
              </a:cxn>
              <a:cxn ang="0">
                <a:pos x="152400" y="82550"/>
              </a:cxn>
              <a:cxn ang="0">
                <a:pos x="146050" y="142875"/>
              </a:cxn>
              <a:cxn ang="0">
                <a:pos x="139700" y="155575"/>
              </a:cxn>
              <a:cxn ang="0">
                <a:pos x="31750" y="161925"/>
              </a:cxn>
              <a:cxn ang="0">
                <a:pos x="19050" y="155575"/>
              </a:cxn>
              <a:cxn ang="0">
                <a:pos x="12700" y="82550"/>
              </a:cxn>
              <a:cxn ang="0">
                <a:pos x="19050" y="69850"/>
              </a:cxn>
              <a:cxn ang="0">
                <a:pos x="120650" y="63500"/>
              </a:cxn>
              <a:cxn ang="0">
                <a:pos x="120650" y="50800"/>
              </a:cxn>
              <a:cxn ang="0">
                <a:pos x="66675" y="47625"/>
              </a:cxn>
              <a:cxn ang="0">
                <a:pos x="146050" y="15875"/>
              </a:cxn>
              <a:cxn ang="0">
                <a:pos x="142875" y="47625"/>
              </a:cxn>
              <a:cxn ang="0">
                <a:pos x="146050" y="63500"/>
              </a:cxn>
              <a:cxn ang="0">
                <a:pos x="158750" y="57150"/>
              </a:cxn>
              <a:cxn ang="0">
                <a:pos x="196850" y="34925"/>
              </a:cxn>
              <a:cxn ang="0">
                <a:pos x="146050" y="15875"/>
              </a:cxn>
              <a:cxn ang="0">
                <a:pos x="142875" y="9525"/>
              </a:cxn>
              <a:cxn ang="0">
                <a:pos x="206375" y="34925"/>
              </a:cxn>
              <a:cxn ang="0">
                <a:pos x="158750" y="63500"/>
              </a:cxn>
              <a:cxn ang="0">
                <a:pos x="142875" y="73025"/>
              </a:cxn>
              <a:cxn ang="0">
                <a:pos x="136525" y="50800"/>
              </a:cxn>
              <a:cxn ang="0">
                <a:pos x="142875" y="9525"/>
              </a:cxn>
              <a:cxn ang="0">
                <a:pos x="130175" y="76200"/>
              </a:cxn>
              <a:cxn ang="0">
                <a:pos x="28575" y="76200"/>
              </a:cxn>
              <a:cxn ang="0">
                <a:pos x="25400" y="79375"/>
              </a:cxn>
              <a:cxn ang="0">
                <a:pos x="28575" y="104775"/>
              </a:cxn>
              <a:cxn ang="0">
                <a:pos x="130175" y="104775"/>
              </a:cxn>
              <a:cxn ang="0">
                <a:pos x="133350" y="101600"/>
              </a:cxn>
              <a:cxn ang="0">
                <a:pos x="130175" y="76200"/>
              </a:cxn>
              <a:cxn ang="0">
                <a:pos x="31750" y="82550"/>
              </a:cxn>
              <a:cxn ang="0">
                <a:pos x="92075" y="98425"/>
              </a:cxn>
              <a:cxn ang="0">
                <a:pos x="31750" y="82550"/>
              </a:cxn>
              <a:cxn ang="0">
                <a:pos x="104775" y="82550"/>
              </a:cxn>
              <a:cxn ang="0">
                <a:pos x="127000" y="98425"/>
              </a:cxn>
              <a:cxn ang="0">
                <a:pos x="104775" y="82550"/>
              </a:cxn>
              <a:cxn ang="0">
                <a:pos x="47625" y="111125"/>
              </a:cxn>
              <a:cxn ang="0">
                <a:pos x="31750" y="117475"/>
              </a:cxn>
              <a:cxn ang="0">
                <a:pos x="31750" y="149225"/>
              </a:cxn>
              <a:cxn ang="0">
                <a:pos x="47625" y="155575"/>
              </a:cxn>
              <a:cxn ang="0">
                <a:pos x="63500" y="149225"/>
              </a:cxn>
              <a:cxn ang="0">
                <a:pos x="63500" y="117475"/>
              </a:cxn>
              <a:cxn ang="0">
                <a:pos x="47625" y="111125"/>
              </a:cxn>
              <a:cxn ang="0">
                <a:pos x="38100" y="123825"/>
              </a:cxn>
              <a:cxn ang="0">
                <a:pos x="57150" y="120650"/>
              </a:cxn>
              <a:cxn ang="0">
                <a:pos x="63500" y="133350"/>
              </a:cxn>
              <a:cxn ang="0">
                <a:pos x="57150" y="142875"/>
              </a:cxn>
              <a:cxn ang="0">
                <a:pos x="38100" y="142875"/>
              </a:cxn>
              <a:cxn ang="0">
                <a:pos x="31750" y="133350"/>
              </a:cxn>
            </a:cxnLst>
            <a:pathLst>
              <a:path w="65" h="55">
                <a:moveTo>
                  <a:pt x="21" y="15"/>
                </a:moveTo>
                <a:cubicBezTo>
                  <a:pt x="22" y="14"/>
                  <a:pt x="22" y="14"/>
                  <a:pt x="22" y="13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3" y="6"/>
                  <a:pt x="32" y="6"/>
                </a:cubicBezTo>
                <a:cubicBezTo>
                  <a:pt x="32" y="5"/>
                  <a:pt x="31" y="5"/>
                  <a:pt x="31" y="5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7" y="16"/>
                  <a:pt x="5" y="17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1" y="21"/>
                  <a:pt x="0" y="23"/>
                  <a:pt x="0" y="2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8"/>
                  <a:pt x="1" y="50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5" y="54"/>
                  <a:pt x="7" y="55"/>
                  <a:pt x="1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3" y="55"/>
                  <a:pt x="45" y="54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9" y="50"/>
                  <a:pt x="50" y="48"/>
                  <a:pt x="50" y="4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7"/>
                  <a:pt x="49" y="26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7"/>
                  <a:pt x="46" y="48"/>
                  <a:pt x="4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50"/>
                  <a:pt x="42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8" y="51"/>
                  <a:pt x="7" y="50"/>
                  <a:pt x="6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5" y="48"/>
                  <a:pt x="4" y="47"/>
                  <a:pt x="4" y="45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4"/>
                  <a:pt x="5" y="23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1"/>
                  <a:pt x="8" y="20"/>
                  <a:pt x="10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40" y="20"/>
                  <a:pt x="40" y="19"/>
                  <a:pt x="40" y="18"/>
                </a:cubicBezTo>
                <a:cubicBezTo>
                  <a:pt x="40" y="17"/>
                  <a:pt x="40" y="16"/>
                  <a:pt x="3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46" y="5"/>
                </a:moveTo>
                <a:cubicBezTo>
                  <a:pt x="46" y="5"/>
                  <a:pt x="46" y="5"/>
                  <a:pt x="46" y="5"/>
                </a:cubicBezTo>
                <a:cubicBezTo>
                  <a:pt x="44" y="7"/>
                  <a:pt x="43" y="8"/>
                  <a:pt x="43" y="11"/>
                </a:cubicBezTo>
                <a:cubicBezTo>
                  <a:pt x="43" y="12"/>
                  <a:pt x="44" y="14"/>
                  <a:pt x="45" y="15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20"/>
                  <a:pt x="46" y="20"/>
                  <a:pt x="46" y="20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1" y="18"/>
                  <a:pt x="52" y="18"/>
                  <a:pt x="53" y="18"/>
                </a:cubicBezTo>
                <a:cubicBezTo>
                  <a:pt x="57" y="18"/>
                  <a:pt x="62" y="15"/>
                  <a:pt x="62" y="11"/>
                </a:cubicBezTo>
                <a:cubicBezTo>
                  <a:pt x="62" y="8"/>
                  <a:pt x="61" y="7"/>
                  <a:pt x="60" y="5"/>
                </a:cubicBezTo>
                <a:cubicBezTo>
                  <a:pt x="56" y="2"/>
                  <a:pt x="50" y="2"/>
                  <a:pt x="46" y="5"/>
                </a:cubicBezTo>
                <a:close/>
                <a:moveTo>
                  <a:pt x="45" y="3"/>
                </a:moveTo>
                <a:cubicBezTo>
                  <a:pt x="45" y="3"/>
                  <a:pt x="45" y="3"/>
                  <a:pt x="45" y="3"/>
                </a:cubicBezTo>
                <a:cubicBezTo>
                  <a:pt x="49" y="0"/>
                  <a:pt x="56" y="0"/>
                  <a:pt x="61" y="3"/>
                </a:cubicBezTo>
                <a:cubicBezTo>
                  <a:pt x="63" y="5"/>
                  <a:pt x="65" y="8"/>
                  <a:pt x="65" y="11"/>
                </a:cubicBezTo>
                <a:cubicBezTo>
                  <a:pt x="65" y="17"/>
                  <a:pt x="58" y="21"/>
                  <a:pt x="53" y="21"/>
                </a:cubicBezTo>
                <a:cubicBezTo>
                  <a:pt x="52" y="21"/>
                  <a:pt x="51" y="20"/>
                  <a:pt x="50" y="20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5" y="23"/>
                  <a:pt x="45" y="23"/>
                </a:cubicBezTo>
                <a:cubicBezTo>
                  <a:pt x="44" y="23"/>
                  <a:pt x="43" y="22"/>
                  <a:pt x="43" y="21"/>
                </a:cubicBezTo>
                <a:cubicBezTo>
                  <a:pt x="43" y="16"/>
                  <a:pt x="43" y="16"/>
                  <a:pt x="43" y="16"/>
                </a:cubicBezTo>
                <a:cubicBezTo>
                  <a:pt x="42" y="15"/>
                  <a:pt x="41" y="13"/>
                  <a:pt x="41" y="11"/>
                </a:cubicBezTo>
                <a:cubicBezTo>
                  <a:pt x="41" y="8"/>
                  <a:pt x="42" y="5"/>
                  <a:pt x="45" y="3"/>
                </a:cubicBezTo>
                <a:close/>
                <a:moveTo>
                  <a:pt x="41" y="24"/>
                </a:move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4"/>
                  <a:pt x="8" y="24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2" y="33"/>
                  <a:pt x="42" y="33"/>
                  <a:pt x="4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4"/>
                  <a:pt x="42" y="24"/>
                  <a:pt x="41" y="24"/>
                </a:cubicBezTo>
                <a:close/>
                <a:moveTo>
                  <a:pt x="1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31"/>
                  <a:pt x="29" y="31"/>
                  <a:pt x="29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6"/>
                  <a:pt x="10" y="26"/>
                  <a:pt x="10" y="26"/>
                </a:cubicBezTo>
                <a:close/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26"/>
                  <a:pt x="33" y="26"/>
                  <a:pt x="33" y="26"/>
                </a:cubicBezTo>
                <a:close/>
                <a:moveTo>
                  <a:pt x="15" y="35"/>
                </a:moveTo>
                <a:cubicBezTo>
                  <a:pt x="15" y="35"/>
                  <a:pt x="15" y="35"/>
                  <a:pt x="15" y="35"/>
                </a:cubicBezTo>
                <a:cubicBezTo>
                  <a:pt x="13" y="35"/>
                  <a:pt x="11" y="36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8"/>
                  <a:pt x="8" y="40"/>
                  <a:pt x="8" y="42"/>
                </a:cubicBezTo>
                <a:cubicBezTo>
                  <a:pt x="8" y="44"/>
                  <a:pt x="9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8"/>
                  <a:pt x="13" y="49"/>
                  <a:pt x="15" y="49"/>
                </a:cubicBezTo>
                <a:cubicBezTo>
                  <a:pt x="17" y="49"/>
                  <a:pt x="19" y="48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1" y="46"/>
                  <a:pt x="22" y="44"/>
                  <a:pt x="22" y="42"/>
                </a:cubicBezTo>
                <a:cubicBezTo>
                  <a:pt x="22" y="40"/>
                  <a:pt x="21" y="38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36"/>
                  <a:pt x="17" y="35"/>
                  <a:pt x="15" y="35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3" y="38"/>
                  <a:pt x="14" y="37"/>
                  <a:pt x="15" y="37"/>
                </a:cubicBezTo>
                <a:cubicBezTo>
                  <a:pt x="16" y="37"/>
                  <a:pt x="17" y="38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19" y="39"/>
                  <a:pt x="20" y="41"/>
                  <a:pt x="20" y="42"/>
                </a:cubicBezTo>
                <a:cubicBezTo>
                  <a:pt x="20" y="43"/>
                  <a:pt x="19" y="44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6"/>
                  <a:pt x="16" y="47"/>
                  <a:pt x="15" y="47"/>
                </a:cubicBezTo>
                <a:cubicBezTo>
                  <a:pt x="14" y="47"/>
                  <a:pt x="13" y="46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4"/>
                  <a:pt x="10" y="43"/>
                  <a:pt x="10" y="42"/>
                </a:cubicBezTo>
                <a:cubicBezTo>
                  <a:pt x="10" y="41"/>
                  <a:pt x="11" y="39"/>
                  <a:pt x="12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699" name="Freeform 156"/>
          <p:cNvSpPr>
            <a:spLocks noEditPoints="1"/>
          </p:cNvSpPr>
          <p:nvPr/>
        </p:nvSpPr>
        <p:spPr>
          <a:xfrm>
            <a:off x="2655888" y="3446463"/>
            <a:ext cx="158750" cy="139700"/>
          </a:xfrm>
          <a:custGeom>
            <a:avLst/>
            <a:gdLst/>
            <a:ahLst/>
            <a:cxnLst>
              <a:cxn ang="0">
                <a:pos x="107950" y="44450"/>
              </a:cxn>
              <a:cxn ang="0">
                <a:pos x="107950" y="44450"/>
              </a:cxn>
              <a:cxn ang="0">
                <a:pos x="107950" y="44450"/>
              </a:cxn>
              <a:cxn ang="0">
                <a:pos x="69850" y="73025"/>
              </a:cxn>
              <a:cxn ang="0">
                <a:pos x="66675" y="76200"/>
              </a:cxn>
              <a:cxn ang="0">
                <a:pos x="60325" y="82550"/>
              </a:cxn>
              <a:cxn ang="0">
                <a:pos x="60325" y="88900"/>
              </a:cxn>
              <a:cxn ang="0">
                <a:pos x="60325" y="95250"/>
              </a:cxn>
              <a:cxn ang="0">
                <a:pos x="63500" y="101600"/>
              </a:cxn>
              <a:cxn ang="0">
                <a:pos x="66675" y="104775"/>
              </a:cxn>
              <a:cxn ang="0">
                <a:pos x="73025" y="107950"/>
              </a:cxn>
              <a:cxn ang="0">
                <a:pos x="79375" y="111125"/>
              </a:cxn>
              <a:cxn ang="0">
                <a:pos x="85725" y="111125"/>
              </a:cxn>
              <a:cxn ang="0">
                <a:pos x="95250" y="104775"/>
              </a:cxn>
              <a:cxn ang="0">
                <a:pos x="95250" y="104775"/>
              </a:cxn>
              <a:cxn ang="0">
                <a:pos x="101600" y="95250"/>
              </a:cxn>
              <a:cxn ang="0">
                <a:pos x="101600" y="92075"/>
              </a:cxn>
              <a:cxn ang="0">
                <a:pos x="25400" y="136525"/>
              </a:cxn>
              <a:cxn ang="0">
                <a:pos x="25400" y="22225"/>
              </a:cxn>
              <a:cxn ang="0">
                <a:pos x="155575" y="50800"/>
              </a:cxn>
              <a:cxn ang="0">
                <a:pos x="136525" y="136525"/>
              </a:cxn>
              <a:cxn ang="0">
                <a:pos x="149225" y="79375"/>
              </a:cxn>
              <a:cxn ang="0">
                <a:pos x="107950" y="19050"/>
              </a:cxn>
              <a:cxn ang="0">
                <a:pos x="12700" y="79375"/>
              </a:cxn>
              <a:cxn ang="0">
                <a:pos x="88900" y="79375"/>
              </a:cxn>
              <a:cxn ang="0">
                <a:pos x="85725" y="101600"/>
              </a:cxn>
              <a:cxn ang="0">
                <a:pos x="66675" y="92075"/>
              </a:cxn>
              <a:cxn ang="0">
                <a:pos x="88900" y="79375"/>
              </a:cxn>
              <a:cxn ang="0">
                <a:pos x="79375" y="82550"/>
              </a:cxn>
              <a:cxn ang="0">
                <a:pos x="76200" y="92075"/>
              </a:cxn>
              <a:cxn ang="0">
                <a:pos x="85725" y="92075"/>
              </a:cxn>
              <a:cxn ang="0">
                <a:pos x="107950" y="92075"/>
              </a:cxn>
              <a:cxn ang="0">
                <a:pos x="107950" y="98425"/>
              </a:cxn>
              <a:cxn ang="0">
                <a:pos x="101600" y="107950"/>
              </a:cxn>
              <a:cxn ang="0">
                <a:pos x="98425" y="111125"/>
              </a:cxn>
              <a:cxn ang="0">
                <a:pos x="95250" y="114300"/>
              </a:cxn>
              <a:cxn ang="0">
                <a:pos x="85725" y="117475"/>
              </a:cxn>
              <a:cxn ang="0">
                <a:pos x="79375" y="117475"/>
              </a:cxn>
              <a:cxn ang="0">
                <a:pos x="69850" y="114300"/>
              </a:cxn>
              <a:cxn ang="0">
                <a:pos x="63500" y="111125"/>
              </a:cxn>
              <a:cxn ang="0">
                <a:pos x="57150" y="104775"/>
              </a:cxn>
              <a:cxn ang="0">
                <a:pos x="53975" y="95250"/>
              </a:cxn>
              <a:cxn ang="0">
                <a:pos x="53975" y="85725"/>
              </a:cxn>
              <a:cxn ang="0">
                <a:pos x="53975" y="79375"/>
              </a:cxn>
              <a:cxn ang="0">
                <a:pos x="60325" y="69850"/>
              </a:cxn>
              <a:cxn ang="0">
                <a:pos x="101600" y="38100"/>
              </a:cxn>
              <a:cxn ang="0">
                <a:pos x="101600" y="34925"/>
              </a:cxn>
              <a:cxn ang="0">
                <a:pos x="104775" y="34925"/>
              </a:cxn>
              <a:cxn ang="0">
                <a:pos x="111125" y="34925"/>
              </a:cxn>
              <a:cxn ang="0">
                <a:pos x="114300" y="38100"/>
              </a:cxn>
              <a:cxn ang="0">
                <a:pos x="114300" y="41275"/>
              </a:cxn>
              <a:cxn ang="0">
                <a:pos x="117475" y="44450"/>
              </a:cxn>
            </a:cxnLst>
            <a:pathLst>
              <a:path w="50" h="44">
                <a:moveTo>
                  <a:pt x="32" y="29"/>
                </a:moveTo>
                <a:cubicBezTo>
                  <a:pt x="32" y="29"/>
                  <a:pt x="32" y="29"/>
                  <a:pt x="32" y="29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20" y="31"/>
                  <a:pt x="20" y="31"/>
                </a:cubicBezTo>
                <a:cubicBezTo>
                  <a:pt x="20" y="31"/>
                  <a:pt x="20" y="31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5"/>
                  <a:pt x="26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1" y="32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11" y="41"/>
                  <a:pt x="11" y="42"/>
                  <a:pt x="10" y="43"/>
                </a:cubicBezTo>
                <a:cubicBezTo>
                  <a:pt x="10" y="44"/>
                  <a:pt x="8" y="44"/>
                  <a:pt x="8" y="43"/>
                </a:cubicBezTo>
                <a:cubicBezTo>
                  <a:pt x="5" y="41"/>
                  <a:pt x="3" y="38"/>
                  <a:pt x="2" y="35"/>
                </a:cubicBezTo>
                <a:cubicBezTo>
                  <a:pt x="1" y="32"/>
                  <a:pt x="0" y="29"/>
                  <a:pt x="0" y="25"/>
                </a:cubicBezTo>
                <a:cubicBezTo>
                  <a:pt x="0" y="22"/>
                  <a:pt x="1" y="19"/>
                  <a:pt x="2" y="16"/>
                </a:cubicBezTo>
                <a:cubicBezTo>
                  <a:pt x="3" y="13"/>
                  <a:pt x="5" y="10"/>
                  <a:pt x="8" y="7"/>
                </a:cubicBezTo>
                <a:cubicBezTo>
                  <a:pt x="12" y="3"/>
                  <a:pt x="18" y="0"/>
                  <a:pt x="25" y="0"/>
                </a:cubicBezTo>
                <a:cubicBezTo>
                  <a:pt x="29" y="0"/>
                  <a:pt x="32" y="1"/>
                  <a:pt x="35" y="2"/>
                </a:cubicBezTo>
                <a:cubicBezTo>
                  <a:pt x="38" y="3"/>
                  <a:pt x="41" y="5"/>
                  <a:pt x="43" y="7"/>
                </a:cubicBezTo>
                <a:cubicBezTo>
                  <a:pt x="45" y="10"/>
                  <a:pt x="47" y="13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9"/>
                  <a:pt x="50" y="22"/>
                  <a:pt x="50" y="25"/>
                </a:cubicBezTo>
                <a:cubicBezTo>
                  <a:pt x="50" y="29"/>
                  <a:pt x="50" y="32"/>
                  <a:pt x="49" y="35"/>
                </a:cubicBezTo>
                <a:cubicBezTo>
                  <a:pt x="47" y="38"/>
                  <a:pt x="45" y="41"/>
                  <a:pt x="43" y="43"/>
                </a:cubicBezTo>
                <a:cubicBezTo>
                  <a:pt x="42" y="44"/>
                  <a:pt x="41" y="44"/>
                  <a:pt x="40" y="43"/>
                </a:cubicBezTo>
                <a:cubicBezTo>
                  <a:pt x="40" y="42"/>
                  <a:pt x="40" y="41"/>
                  <a:pt x="40" y="40"/>
                </a:cubicBezTo>
                <a:cubicBezTo>
                  <a:pt x="42" y="38"/>
                  <a:pt x="44" y="36"/>
                  <a:pt x="45" y="33"/>
                </a:cubicBezTo>
                <a:cubicBezTo>
                  <a:pt x="46" y="31"/>
                  <a:pt x="47" y="28"/>
                  <a:pt x="47" y="25"/>
                </a:cubicBezTo>
                <a:cubicBezTo>
                  <a:pt x="47" y="22"/>
                  <a:pt x="46" y="20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4"/>
                  <a:pt x="42" y="12"/>
                  <a:pt x="40" y="10"/>
                </a:cubicBezTo>
                <a:cubicBezTo>
                  <a:pt x="38" y="8"/>
                  <a:pt x="36" y="7"/>
                  <a:pt x="34" y="6"/>
                </a:cubicBezTo>
                <a:cubicBezTo>
                  <a:pt x="31" y="5"/>
                  <a:pt x="28" y="4"/>
                  <a:pt x="25" y="4"/>
                </a:cubicBezTo>
                <a:cubicBezTo>
                  <a:pt x="20" y="4"/>
                  <a:pt x="14" y="6"/>
                  <a:pt x="10" y="10"/>
                </a:cubicBezTo>
                <a:cubicBezTo>
                  <a:pt x="8" y="12"/>
                  <a:pt x="7" y="14"/>
                  <a:pt x="6" y="17"/>
                </a:cubicBezTo>
                <a:cubicBezTo>
                  <a:pt x="5" y="20"/>
                  <a:pt x="4" y="22"/>
                  <a:pt x="4" y="25"/>
                </a:cubicBezTo>
                <a:cubicBezTo>
                  <a:pt x="4" y="28"/>
                  <a:pt x="5" y="31"/>
                  <a:pt x="6" y="33"/>
                </a:cubicBezTo>
                <a:cubicBezTo>
                  <a:pt x="7" y="36"/>
                  <a:pt x="8" y="38"/>
                  <a:pt x="10" y="40"/>
                </a:cubicBezTo>
                <a:close/>
                <a:moveTo>
                  <a:pt x="28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6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8"/>
                  <a:pt x="30" y="29"/>
                  <a:pt x="29" y="30"/>
                </a:cubicBezTo>
                <a:cubicBezTo>
                  <a:pt x="29" y="31"/>
                  <a:pt x="28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6" y="33"/>
                  <a:pt x="24" y="32"/>
                  <a:pt x="23" y="32"/>
                </a:cubicBezTo>
                <a:cubicBezTo>
                  <a:pt x="22" y="31"/>
                  <a:pt x="22" y="30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8"/>
                  <a:pt x="21" y="27"/>
                  <a:pt x="22" y="26"/>
                </a:cubicBezTo>
                <a:cubicBezTo>
                  <a:pt x="22" y="25"/>
                  <a:pt x="23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7" y="24"/>
                  <a:pt x="28" y="25"/>
                </a:cubicBezTo>
                <a:close/>
                <a:moveTo>
                  <a:pt x="27" y="28"/>
                </a:move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7" y="27"/>
                  <a:pt x="26" y="27"/>
                </a:cubicBezTo>
                <a:cubicBezTo>
                  <a:pt x="26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4" y="27"/>
                  <a:pt x="24" y="27"/>
                </a:cubicBezTo>
                <a:cubicBezTo>
                  <a:pt x="24" y="28"/>
                  <a:pt x="24" y="28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30"/>
                  <a:pt x="25" y="30"/>
                </a:cubicBezTo>
                <a:cubicBezTo>
                  <a:pt x="25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7" y="30"/>
                  <a:pt x="27" y="29"/>
                </a:cubicBezTo>
                <a:cubicBezTo>
                  <a:pt x="27" y="29"/>
                  <a:pt x="28" y="28"/>
                  <a:pt x="27" y="28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1"/>
                  <a:pt x="34" y="31"/>
                </a:cubicBezTo>
                <a:cubicBezTo>
                  <a:pt x="34" y="31"/>
                  <a:pt x="34" y="32"/>
                  <a:pt x="34" y="32"/>
                </a:cubicBezTo>
                <a:cubicBezTo>
                  <a:pt x="34" y="32"/>
                  <a:pt x="33" y="32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4"/>
                  <a:pt x="32" y="34"/>
                  <a:pt x="32" y="34"/>
                </a:cubicBezTo>
                <a:cubicBezTo>
                  <a:pt x="32" y="34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29" y="36"/>
                </a:cubicBezTo>
                <a:cubicBezTo>
                  <a:pt x="29" y="36"/>
                  <a:pt x="29" y="36"/>
                  <a:pt x="29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7" y="37"/>
                  <a:pt x="27" y="37"/>
                </a:cubicBezTo>
                <a:cubicBezTo>
                  <a:pt x="27" y="37"/>
                  <a:pt x="26" y="37"/>
                  <a:pt x="26" y="37"/>
                </a:cubicBezTo>
                <a:cubicBezTo>
                  <a:pt x="26" y="37"/>
                  <a:pt x="26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37"/>
                  <a:pt x="22" y="36"/>
                  <a:pt x="22" y="36"/>
                </a:cubicBezTo>
                <a:cubicBezTo>
                  <a:pt x="22" y="36"/>
                  <a:pt x="21" y="36"/>
                  <a:pt x="21" y="36"/>
                </a:cubicBezTo>
                <a:cubicBezTo>
                  <a:pt x="21" y="36"/>
                  <a:pt x="21" y="36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4"/>
                  <a:pt x="18" y="34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7" y="32"/>
                  <a:pt x="17" y="32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6"/>
                </a:cubicBezTo>
                <a:cubicBezTo>
                  <a:pt x="17" y="26"/>
                  <a:pt x="17" y="26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3"/>
                  <a:pt x="18" y="23"/>
                </a:cubicBezTo>
                <a:cubicBezTo>
                  <a:pt x="18" y="23"/>
                  <a:pt x="19" y="23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2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1"/>
                  <a:pt x="3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0" name="Freeform 157"/>
          <p:cNvSpPr>
            <a:spLocks noEditPoints="1"/>
          </p:cNvSpPr>
          <p:nvPr/>
        </p:nvSpPr>
        <p:spPr>
          <a:xfrm>
            <a:off x="704850" y="3789363"/>
            <a:ext cx="163513" cy="158750"/>
          </a:xfrm>
          <a:custGeom>
            <a:avLst/>
            <a:gdLst/>
            <a:ahLst/>
            <a:cxnLst>
              <a:cxn ang="0">
                <a:pos x="118627" y="76200"/>
              </a:cxn>
              <a:cxn ang="0">
                <a:pos x="64123" y="34925"/>
              </a:cxn>
              <a:cxn ang="0">
                <a:pos x="38474" y="60325"/>
              </a:cxn>
              <a:cxn ang="0">
                <a:pos x="80153" y="114300"/>
              </a:cxn>
              <a:cxn ang="0">
                <a:pos x="118627" y="76200"/>
              </a:cxn>
              <a:cxn ang="0">
                <a:pos x="64123" y="25400"/>
              </a:cxn>
              <a:cxn ang="0">
                <a:pos x="64123" y="25400"/>
              </a:cxn>
              <a:cxn ang="0">
                <a:pos x="67329" y="22225"/>
              </a:cxn>
              <a:cxn ang="0">
                <a:pos x="70535" y="19050"/>
              </a:cxn>
              <a:cxn ang="0">
                <a:pos x="64123" y="12700"/>
              </a:cxn>
              <a:cxn ang="0">
                <a:pos x="16031" y="60325"/>
              </a:cxn>
              <a:cxn ang="0">
                <a:pos x="22443" y="66675"/>
              </a:cxn>
              <a:cxn ang="0">
                <a:pos x="28855" y="60325"/>
              </a:cxn>
              <a:cxn ang="0">
                <a:pos x="28855" y="60325"/>
              </a:cxn>
              <a:cxn ang="0">
                <a:pos x="64123" y="25400"/>
              </a:cxn>
              <a:cxn ang="0">
                <a:pos x="80153" y="123825"/>
              </a:cxn>
              <a:cxn ang="0">
                <a:pos x="80153" y="123825"/>
              </a:cxn>
              <a:cxn ang="0">
                <a:pos x="80153" y="123825"/>
              </a:cxn>
              <a:cxn ang="0">
                <a:pos x="76947" y="127000"/>
              </a:cxn>
              <a:cxn ang="0">
                <a:pos x="83360" y="133350"/>
              </a:cxn>
              <a:cxn ang="0">
                <a:pos x="137864" y="79375"/>
              </a:cxn>
              <a:cxn ang="0">
                <a:pos x="131452" y="73025"/>
              </a:cxn>
              <a:cxn ang="0">
                <a:pos x="128245" y="76200"/>
              </a:cxn>
              <a:cxn ang="0">
                <a:pos x="128245" y="76200"/>
              </a:cxn>
              <a:cxn ang="0">
                <a:pos x="128245" y="76200"/>
              </a:cxn>
              <a:cxn ang="0">
                <a:pos x="128245" y="76200"/>
              </a:cxn>
              <a:cxn ang="0">
                <a:pos x="128245" y="76200"/>
              </a:cxn>
              <a:cxn ang="0">
                <a:pos x="80153" y="123825"/>
              </a:cxn>
              <a:cxn ang="0">
                <a:pos x="76947" y="28575"/>
              </a:cxn>
              <a:cxn ang="0">
                <a:pos x="76947" y="28575"/>
              </a:cxn>
              <a:cxn ang="0">
                <a:pos x="121833" y="63500"/>
              </a:cxn>
              <a:cxn ang="0">
                <a:pos x="125039" y="60325"/>
              </a:cxn>
              <a:cxn ang="0">
                <a:pos x="128245" y="60325"/>
              </a:cxn>
              <a:cxn ang="0">
                <a:pos x="134658" y="60325"/>
              </a:cxn>
              <a:cxn ang="0">
                <a:pos x="150688" y="76200"/>
              </a:cxn>
              <a:cxn ang="0">
                <a:pos x="150688" y="76200"/>
              </a:cxn>
              <a:cxn ang="0">
                <a:pos x="150688" y="82550"/>
              </a:cxn>
              <a:cxn ang="0">
                <a:pos x="121833" y="111125"/>
              </a:cxn>
              <a:cxn ang="0">
                <a:pos x="160307" y="149225"/>
              </a:cxn>
              <a:cxn ang="0">
                <a:pos x="160307" y="155575"/>
              </a:cxn>
              <a:cxn ang="0">
                <a:pos x="153895" y="155575"/>
              </a:cxn>
              <a:cxn ang="0">
                <a:pos x="115421" y="120650"/>
              </a:cxn>
              <a:cxn ang="0">
                <a:pos x="86566" y="146050"/>
              </a:cxn>
              <a:cxn ang="0">
                <a:pos x="86566" y="146050"/>
              </a:cxn>
              <a:cxn ang="0">
                <a:pos x="76947" y="146050"/>
              </a:cxn>
              <a:cxn ang="0">
                <a:pos x="64123" y="133350"/>
              </a:cxn>
              <a:cxn ang="0">
                <a:pos x="64123" y="133350"/>
              </a:cxn>
              <a:cxn ang="0">
                <a:pos x="64123" y="123825"/>
              </a:cxn>
              <a:cxn ang="0">
                <a:pos x="67329" y="120650"/>
              </a:cxn>
              <a:cxn ang="0">
                <a:pos x="32061" y="73025"/>
              </a:cxn>
              <a:cxn ang="0">
                <a:pos x="25649" y="79375"/>
              </a:cxn>
              <a:cxn ang="0">
                <a:pos x="25649" y="79375"/>
              </a:cxn>
              <a:cxn ang="0">
                <a:pos x="25649" y="79375"/>
              </a:cxn>
              <a:cxn ang="0">
                <a:pos x="19237" y="79375"/>
              </a:cxn>
              <a:cxn ang="0">
                <a:pos x="3206" y="66675"/>
              </a:cxn>
              <a:cxn ang="0">
                <a:pos x="3206" y="66675"/>
              </a:cxn>
              <a:cxn ang="0">
                <a:pos x="3206" y="57150"/>
              </a:cxn>
              <a:cxn ang="0">
                <a:pos x="60917" y="0"/>
              </a:cxn>
              <a:cxn ang="0">
                <a:pos x="67329" y="0"/>
              </a:cxn>
              <a:cxn ang="0">
                <a:pos x="83360" y="15875"/>
              </a:cxn>
              <a:cxn ang="0">
                <a:pos x="83360" y="15875"/>
              </a:cxn>
              <a:cxn ang="0">
                <a:pos x="83360" y="25400"/>
              </a:cxn>
              <a:cxn ang="0">
                <a:pos x="76947" y="28575"/>
              </a:cxn>
            </a:cxnLst>
            <a:pathLst>
              <a:path w="51" h="50">
                <a:moveTo>
                  <a:pt x="37" y="24"/>
                </a:moveTo>
                <a:cubicBezTo>
                  <a:pt x="20" y="11"/>
                  <a:pt x="20" y="11"/>
                  <a:pt x="20" y="11"/>
                </a:cubicBezTo>
                <a:cubicBezTo>
                  <a:pt x="12" y="19"/>
                  <a:pt x="12" y="19"/>
                  <a:pt x="12" y="19"/>
                </a:cubicBezTo>
                <a:cubicBezTo>
                  <a:pt x="25" y="36"/>
                  <a:pt x="25" y="36"/>
                  <a:pt x="25" y="36"/>
                </a:cubicBezTo>
                <a:cubicBezTo>
                  <a:pt x="37" y="24"/>
                  <a:pt x="37" y="24"/>
                  <a:pt x="37" y="24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2" y="6"/>
                  <a:pt x="22" y="6"/>
                  <a:pt x="22" y="6"/>
                </a:cubicBezTo>
                <a:cubicBezTo>
                  <a:pt x="20" y="4"/>
                  <a:pt x="20" y="4"/>
                  <a:pt x="20" y="4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21"/>
                  <a:pt x="7" y="21"/>
                  <a:pt x="7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20" y="8"/>
                  <a:pt x="20" y="8"/>
                  <a:pt x="20" y="8"/>
                </a:cubicBezTo>
                <a:close/>
                <a:moveTo>
                  <a:pt x="25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42"/>
                  <a:pt x="26" y="42"/>
                  <a:pt x="26" y="42"/>
                </a:cubicBezTo>
                <a:cubicBezTo>
                  <a:pt x="43" y="25"/>
                  <a:pt x="43" y="25"/>
                  <a:pt x="43" y="25"/>
                </a:cubicBezTo>
                <a:cubicBezTo>
                  <a:pt x="41" y="23"/>
                  <a:pt x="41" y="23"/>
                  <a:pt x="41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4" y="9"/>
                </a:moveTo>
                <a:cubicBezTo>
                  <a:pt x="24" y="9"/>
                  <a:pt x="24" y="9"/>
                  <a:pt x="24" y="9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2" y="18"/>
                  <a:pt x="42" y="19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6"/>
                  <a:pt x="47" y="26"/>
                </a:cubicBezTo>
                <a:cubicBezTo>
                  <a:pt x="38" y="35"/>
                  <a:pt x="38" y="35"/>
                  <a:pt x="38" y="35"/>
                </a:cubicBezTo>
                <a:cubicBezTo>
                  <a:pt x="50" y="47"/>
                  <a:pt x="50" y="47"/>
                  <a:pt x="50" y="47"/>
                </a:cubicBezTo>
                <a:cubicBezTo>
                  <a:pt x="51" y="47"/>
                  <a:pt x="51" y="49"/>
                  <a:pt x="50" y="49"/>
                </a:cubicBezTo>
                <a:cubicBezTo>
                  <a:pt x="49" y="50"/>
                  <a:pt x="48" y="50"/>
                  <a:pt x="48" y="49"/>
                </a:cubicBezTo>
                <a:cubicBezTo>
                  <a:pt x="36" y="38"/>
                  <a:pt x="36" y="38"/>
                  <a:pt x="36" y="38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6" y="47"/>
                  <a:pt x="25" y="47"/>
                  <a:pt x="24" y="46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19" y="41"/>
                  <a:pt x="19" y="40"/>
                  <a:pt x="20" y="39"/>
                </a:cubicBezTo>
                <a:cubicBezTo>
                  <a:pt x="21" y="38"/>
                  <a:pt x="21" y="38"/>
                  <a:pt x="21" y="38"/>
                </a:cubicBezTo>
                <a:cubicBezTo>
                  <a:pt x="10" y="23"/>
                  <a:pt x="10" y="23"/>
                  <a:pt x="10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6"/>
                  <a:pt x="6" y="26"/>
                  <a:pt x="6" y="25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0"/>
                  <a:pt x="0" y="19"/>
                  <a:pt x="1" y="1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21" y="0"/>
                  <a:pt x="21" y="0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6"/>
                  <a:pt x="27" y="7"/>
                  <a:pt x="26" y="8"/>
                </a:cubicBezTo>
                <a:cubicBezTo>
                  <a:pt x="24" y="9"/>
                  <a:pt x="24" y="9"/>
                  <a:pt x="24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1" name="Freeform 158"/>
          <p:cNvSpPr>
            <a:spLocks noEditPoints="1"/>
          </p:cNvSpPr>
          <p:nvPr/>
        </p:nvSpPr>
        <p:spPr>
          <a:xfrm>
            <a:off x="2636838" y="2755900"/>
            <a:ext cx="201612" cy="174625"/>
          </a:xfrm>
          <a:custGeom>
            <a:avLst/>
            <a:gdLst/>
            <a:ahLst/>
            <a:cxnLst>
              <a:cxn ang="0">
                <a:pos x="6400" y="41275"/>
              </a:cxn>
              <a:cxn ang="0">
                <a:pos x="6400" y="41275"/>
              </a:cxn>
              <a:cxn ang="0">
                <a:pos x="112007" y="41275"/>
              </a:cxn>
              <a:cxn ang="0">
                <a:pos x="118407" y="47625"/>
              </a:cxn>
              <a:cxn ang="0">
                <a:pos x="112007" y="53975"/>
              </a:cxn>
              <a:cxn ang="0">
                <a:pos x="12801" y="53975"/>
              </a:cxn>
              <a:cxn ang="0">
                <a:pos x="12801" y="146050"/>
              </a:cxn>
              <a:cxn ang="0">
                <a:pos x="147209" y="146050"/>
              </a:cxn>
              <a:cxn ang="0">
                <a:pos x="147209" y="82550"/>
              </a:cxn>
              <a:cxn ang="0">
                <a:pos x="153609" y="76200"/>
              </a:cxn>
              <a:cxn ang="0">
                <a:pos x="160010" y="82550"/>
              </a:cxn>
              <a:cxn ang="0">
                <a:pos x="160010" y="152400"/>
              </a:cxn>
              <a:cxn ang="0">
                <a:pos x="153609" y="158750"/>
              </a:cxn>
              <a:cxn ang="0">
                <a:pos x="153609" y="158750"/>
              </a:cxn>
              <a:cxn ang="0">
                <a:pos x="86405" y="158750"/>
              </a:cxn>
              <a:cxn ang="0">
                <a:pos x="86405" y="165100"/>
              </a:cxn>
              <a:cxn ang="0">
                <a:pos x="86405" y="165100"/>
              </a:cxn>
              <a:cxn ang="0">
                <a:pos x="118407" y="165100"/>
              </a:cxn>
              <a:cxn ang="0">
                <a:pos x="124807" y="171450"/>
              </a:cxn>
              <a:cxn ang="0">
                <a:pos x="118407" y="174625"/>
              </a:cxn>
              <a:cxn ang="0">
                <a:pos x="38402" y="174625"/>
              </a:cxn>
              <a:cxn ang="0">
                <a:pos x="35202" y="171450"/>
              </a:cxn>
              <a:cxn ang="0">
                <a:pos x="38402" y="165100"/>
              </a:cxn>
              <a:cxn ang="0">
                <a:pos x="73604" y="165100"/>
              </a:cxn>
              <a:cxn ang="0">
                <a:pos x="73604" y="165100"/>
              </a:cxn>
              <a:cxn ang="0">
                <a:pos x="73604" y="158750"/>
              </a:cxn>
              <a:cxn ang="0">
                <a:pos x="6400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47625"/>
              </a:cxn>
              <a:cxn ang="0">
                <a:pos x="6400" y="41275"/>
              </a:cxn>
              <a:cxn ang="0">
                <a:pos x="144009" y="15875"/>
              </a:cxn>
              <a:cxn ang="0">
                <a:pos x="144009" y="15875"/>
              </a:cxn>
              <a:cxn ang="0">
                <a:pos x="134408" y="34925"/>
              </a:cxn>
              <a:cxn ang="0">
                <a:pos x="140808" y="47625"/>
              </a:cxn>
              <a:cxn ang="0">
                <a:pos x="140808" y="50800"/>
              </a:cxn>
              <a:cxn ang="0">
                <a:pos x="140808" y="63500"/>
              </a:cxn>
              <a:cxn ang="0">
                <a:pos x="153609" y="57150"/>
              </a:cxn>
              <a:cxn ang="0">
                <a:pos x="156809" y="57150"/>
              </a:cxn>
              <a:cxn ang="0">
                <a:pos x="163210" y="57150"/>
              </a:cxn>
              <a:cxn ang="0">
                <a:pos x="195212" y="34925"/>
              </a:cxn>
              <a:cxn ang="0">
                <a:pos x="185611" y="15875"/>
              </a:cxn>
              <a:cxn ang="0">
                <a:pos x="144009" y="15875"/>
              </a:cxn>
              <a:cxn ang="0">
                <a:pos x="137608" y="9525"/>
              </a:cxn>
              <a:cxn ang="0">
                <a:pos x="137608" y="9525"/>
              </a:cxn>
              <a:cxn ang="0">
                <a:pos x="192011" y="9525"/>
              </a:cxn>
              <a:cxn ang="0">
                <a:pos x="201612" y="34925"/>
              </a:cxn>
              <a:cxn ang="0">
                <a:pos x="163210" y="66675"/>
              </a:cxn>
              <a:cxn ang="0">
                <a:pos x="156809" y="63500"/>
              </a:cxn>
              <a:cxn ang="0">
                <a:pos x="140808" y="69850"/>
              </a:cxn>
              <a:cxn ang="0">
                <a:pos x="137608" y="73025"/>
              </a:cxn>
              <a:cxn ang="0">
                <a:pos x="134408" y="66675"/>
              </a:cxn>
              <a:cxn ang="0">
                <a:pos x="134408" y="50800"/>
              </a:cxn>
              <a:cxn ang="0">
                <a:pos x="128008" y="34925"/>
              </a:cxn>
              <a:cxn ang="0">
                <a:pos x="137608" y="9525"/>
              </a:cxn>
              <a:cxn ang="0">
                <a:pos x="137608" y="130175"/>
              </a:cxn>
              <a:cxn ang="0">
                <a:pos x="137608" y="130175"/>
              </a:cxn>
              <a:cxn ang="0">
                <a:pos x="144009" y="136525"/>
              </a:cxn>
              <a:cxn ang="0">
                <a:pos x="137608" y="142875"/>
              </a:cxn>
              <a:cxn ang="0">
                <a:pos x="131208" y="136525"/>
              </a:cxn>
              <a:cxn ang="0">
                <a:pos x="137608" y="130175"/>
              </a:cxn>
            </a:cxnLst>
            <a:pathLst>
              <a:path w="63" h="55"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7" y="14"/>
                  <a:pt x="37" y="15"/>
                </a:cubicBezTo>
                <a:cubicBezTo>
                  <a:pt x="37" y="16"/>
                  <a:pt x="36" y="17"/>
                  <a:pt x="3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27"/>
                  <a:pt x="4" y="36"/>
                  <a:pt x="4" y="46"/>
                </a:cubicBezTo>
                <a:cubicBezTo>
                  <a:pt x="18" y="46"/>
                  <a:pt x="32" y="46"/>
                  <a:pt x="46" y="4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5"/>
                  <a:pt x="47" y="24"/>
                  <a:pt x="48" y="24"/>
                </a:cubicBezTo>
                <a:cubicBezTo>
                  <a:pt x="49" y="24"/>
                  <a:pt x="50" y="25"/>
                  <a:pt x="50" y="26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8" y="52"/>
                  <a:pt x="39" y="53"/>
                  <a:pt x="39" y="54"/>
                </a:cubicBezTo>
                <a:cubicBezTo>
                  <a:pt x="39" y="54"/>
                  <a:pt x="38" y="55"/>
                  <a:pt x="37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1" y="54"/>
                  <a:pt x="11" y="54"/>
                </a:cubicBezTo>
                <a:cubicBezTo>
                  <a:pt x="11" y="53"/>
                  <a:pt x="12" y="52"/>
                  <a:pt x="12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0"/>
                  <a:pt x="23" y="50"/>
                  <a:pt x="23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1" y="13"/>
                  <a:pt x="2" y="13"/>
                </a:cubicBezTo>
                <a:close/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3" y="7"/>
                  <a:pt x="42" y="8"/>
                  <a:pt x="42" y="11"/>
                </a:cubicBezTo>
                <a:cubicBezTo>
                  <a:pt x="42" y="12"/>
                  <a:pt x="43" y="14"/>
                  <a:pt x="44" y="15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20"/>
                  <a:pt x="44" y="20"/>
                  <a:pt x="44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8"/>
                  <a:pt x="51" y="18"/>
                </a:cubicBezTo>
                <a:cubicBezTo>
                  <a:pt x="56" y="18"/>
                  <a:pt x="61" y="15"/>
                  <a:pt x="61" y="11"/>
                </a:cubicBezTo>
                <a:cubicBezTo>
                  <a:pt x="61" y="8"/>
                  <a:pt x="60" y="7"/>
                  <a:pt x="58" y="5"/>
                </a:cubicBezTo>
                <a:cubicBezTo>
                  <a:pt x="54" y="2"/>
                  <a:pt x="48" y="2"/>
                  <a:pt x="45" y="5"/>
                </a:cubicBezTo>
                <a:close/>
                <a:moveTo>
                  <a:pt x="43" y="3"/>
                </a:moveTo>
                <a:cubicBezTo>
                  <a:pt x="43" y="3"/>
                  <a:pt x="43" y="3"/>
                  <a:pt x="43" y="3"/>
                </a:cubicBezTo>
                <a:cubicBezTo>
                  <a:pt x="48" y="0"/>
                  <a:pt x="55" y="0"/>
                  <a:pt x="60" y="3"/>
                </a:cubicBezTo>
                <a:cubicBezTo>
                  <a:pt x="62" y="5"/>
                  <a:pt x="63" y="8"/>
                  <a:pt x="63" y="11"/>
                </a:cubicBezTo>
                <a:cubicBezTo>
                  <a:pt x="63" y="17"/>
                  <a:pt x="57" y="21"/>
                  <a:pt x="51" y="21"/>
                </a:cubicBezTo>
                <a:cubicBezTo>
                  <a:pt x="50" y="21"/>
                  <a:pt x="50" y="20"/>
                  <a:pt x="49" y="20"/>
                </a:cubicBez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3"/>
                  <a:pt x="43" y="23"/>
                </a:cubicBezTo>
                <a:cubicBezTo>
                  <a:pt x="43" y="23"/>
                  <a:pt x="42" y="22"/>
                  <a:pt x="42" y="21"/>
                </a:cubicBezTo>
                <a:cubicBezTo>
                  <a:pt x="42" y="16"/>
                  <a:pt x="42" y="16"/>
                  <a:pt x="42" y="16"/>
                </a:cubicBezTo>
                <a:cubicBezTo>
                  <a:pt x="40" y="15"/>
                  <a:pt x="40" y="13"/>
                  <a:pt x="40" y="11"/>
                </a:cubicBezTo>
                <a:cubicBezTo>
                  <a:pt x="40" y="8"/>
                  <a:pt x="41" y="5"/>
                  <a:pt x="43" y="3"/>
                </a:cubicBezTo>
                <a:close/>
                <a:moveTo>
                  <a:pt x="43" y="41"/>
                </a:moveTo>
                <a:cubicBezTo>
                  <a:pt x="43" y="41"/>
                  <a:pt x="43" y="41"/>
                  <a:pt x="43" y="41"/>
                </a:cubicBezTo>
                <a:cubicBezTo>
                  <a:pt x="44" y="41"/>
                  <a:pt x="45" y="42"/>
                  <a:pt x="45" y="43"/>
                </a:cubicBezTo>
                <a:cubicBezTo>
                  <a:pt x="45" y="44"/>
                  <a:pt x="44" y="45"/>
                  <a:pt x="43" y="45"/>
                </a:cubicBezTo>
                <a:cubicBezTo>
                  <a:pt x="41" y="45"/>
                  <a:pt x="41" y="44"/>
                  <a:pt x="41" y="43"/>
                </a:cubicBezTo>
                <a:cubicBezTo>
                  <a:pt x="41" y="42"/>
                  <a:pt x="41" y="41"/>
                  <a:pt x="43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2" name="Freeform 159"/>
          <p:cNvSpPr>
            <a:spLocks noEditPoints="1"/>
          </p:cNvSpPr>
          <p:nvPr/>
        </p:nvSpPr>
        <p:spPr>
          <a:xfrm>
            <a:off x="1277938" y="3786188"/>
            <a:ext cx="149225" cy="165100"/>
          </a:xfrm>
          <a:custGeom>
            <a:avLst/>
            <a:gdLst/>
            <a:ahLst/>
            <a:cxnLst>
              <a:cxn ang="0">
                <a:pos x="6350" y="50800"/>
              </a:cxn>
              <a:cxn ang="0">
                <a:pos x="149225" y="57150"/>
              </a:cxn>
              <a:cxn ang="0">
                <a:pos x="149225" y="85725"/>
              </a:cxn>
              <a:cxn ang="0">
                <a:pos x="142875" y="88900"/>
              </a:cxn>
              <a:cxn ang="0">
                <a:pos x="142875" y="158750"/>
              </a:cxn>
              <a:cxn ang="0">
                <a:pos x="136525" y="165100"/>
              </a:cxn>
              <a:cxn ang="0">
                <a:pos x="6350" y="158750"/>
              </a:cxn>
              <a:cxn ang="0">
                <a:pos x="6350" y="88900"/>
              </a:cxn>
              <a:cxn ang="0">
                <a:pos x="0" y="85725"/>
              </a:cxn>
              <a:cxn ang="0">
                <a:pos x="0" y="57150"/>
              </a:cxn>
              <a:cxn ang="0">
                <a:pos x="85725" y="152400"/>
              </a:cxn>
              <a:cxn ang="0">
                <a:pos x="85725" y="88900"/>
              </a:cxn>
              <a:cxn ang="0">
                <a:pos x="63500" y="152400"/>
              </a:cxn>
              <a:cxn ang="0">
                <a:pos x="57150" y="152400"/>
              </a:cxn>
              <a:cxn ang="0">
                <a:pos x="57150" y="88900"/>
              </a:cxn>
              <a:cxn ang="0">
                <a:pos x="19050" y="152400"/>
              </a:cxn>
              <a:cxn ang="0">
                <a:pos x="95250" y="88900"/>
              </a:cxn>
              <a:cxn ang="0">
                <a:pos x="95250" y="152400"/>
              </a:cxn>
              <a:cxn ang="0">
                <a:pos x="130175" y="88900"/>
              </a:cxn>
              <a:cxn ang="0">
                <a:pos x="76200" y="12700"/>
              </a:cxn>
              <a:cxn ang="0">
                <a:pos x="82550" y="15875"/>
              </a:cxn>
              <a:cxn ang="0">
                <a:pos x="104775" y="0"/>
              </a:cxn>
              <a:cxn ang="0">
                <a:pos x="127000" y="22225"/>
              </a:cxn>
              <a:cxn ang="0">
                <a:pos x="104775" y="44450"/>
              </a:cxn>
              <a:cxn ang="0">
                <a:pos x="47625" y="44450"/>
              </a:cxn>
              <a:cxn ang="0">
                <a:pos x="31750" y="38100"/>
              </a:cxn>
              <a:cxn ang="0">
                <a:pos x="31750" y="6350"/>
              </a:cxn>
              <a:cxn ang="0">
                <a:pos x="60325" y="6350"/>
              </a:cxn>
              <a:cxn ang="0">
                <a:pos x="76200" y="12700"/>
              </a:cxn>
              <a:cxn ang="0">
                <a:pos x="82550" y="22225"/>
              </a:cxn>
              <a:cxn ang="0">
                <a:pos x="69850" y="22225"/>
              </a:cxn>
              <a:cxn ang="0">
                <a:pos x="69850" y="34925"/>
              </a:cxn>
              <a:cxn ang="0">
                <a:pos x="82550" y="34925"/>
              </a:cxn>
              <a:cxn ang="0">
                <a:pos x="82550" y="28575"/>
              </a:cxn>
              <a:cxn ang="0">
                <a:pos x="88900" y="22225"/>
              </a:cxn>
              <a:cxn ang="0">
                <a:pos x="92075" y="28575"/>
              </a:cxn>
              <a:cxn ang="0">
                <a:pos x="104775" y="38100"/>
              </a:cxn>
              <a:cxn ang="0">
                <a:pos x="117475" y="22225"/>
              </a:cxn>
              <a:cxn ang="0">
                <a:pos x="104775" y="9525"/>
              </a:cxn>
              <a:cxn ang="0">
                <a:pos x="88900" y="22225"/>
              </a:cxn>
              <a:cxn ang="0">
                <a:pos x="63500" y="38100"/>
              </a:cxn>
              <a:cxn ang="0">
                <a:pos x="60325" y="28575"/>
              </a:cxn>
              <a:cxn ang="0">
                <a:pos x="60325" y="22225"/>
              </a:cxn>
              <a:cxn ang="0">
                <a:pos x="47625" y="9525"/>
              </a:cxn>
              <a:cxn ang="0">
                <a:pos x="31750" y="22225"/>
              </a:cxn>
              <a:cxn ang="0">
                <a:pos x="47625" y="38100"/>
              </a:cxn>
              <a:cxn ang="0">
                <a:pos x="136525" y="63500"/>
              </a:cxn>
              <a:cxn ang="0">
                <a:pos x="12700" y="63500"/>
              </a:cxn>
              <a:cxn ang="0">
                <a:pos x="136525" y="79375"/>
              </a:cxn>
            </a:cxnLst>
            <a:pathLst>
              <a:path w="47" h="52"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6"/>
                  <a:pt x="47" y="17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1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3" y="52"/>
                  <a:pt x="2" y="51"/>
                  <a:pt x="2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8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1" y="16"/>
                  <a:pt x="2" y="16"/>
                </a:cubicBezTo>
                <a:close/>
                <a:moveTo>
                  <a:pt x="27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28"/>
                  <a:pt x="27" y="28"/>
                  <a:pt x="27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48"/>
                  <a:pt x="20" y="48"/>
                  <a:pt x="20" y="48"/>
                </a:cubicBezTo>
                <a:cubicBezTo>
                  <a:pt x="27" y="48"/>
                  <a:pt x="27" y="48"/>
                  <a:pt x="27" y="48"/>
                </a:cubicBezTo>
                <a:close/>
                <a:moveTo>
                  <a:pt x="18" y="48"/>
                </a:moveTo>
                <a:cubicBezTo>
                  <a:pt x="18" y="48"/>
                  <a:pt x="18" y="48"/>
                  <a:pt x="18" y="48"/>
                </a:cubicBezTo>
                <a:cubicBezTo>
                  <a:pt x="18" y="28"/>
                  <a:pt x="18" y="28"/>
                  <a:pt x="1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48"/>
                  <a:pt x="6" y="48"/>
                  <a:pt x="6" y="48"/>
                </a:cubicBezTo>
                <a:cubicBezTo>
                  <a:pt x="18" y="48"/>
                  <a:pt x="18" y="48"/>
                  <a:pt x="18" y="48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48"/>
                  <a:pt x="30" y="48"/>
                  <a:pt x="30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28"/>
                  <a:pt x="41" y="28"/>
                  <a:pt x="41" y="28"/>
                </a:cubicBezTo>
                <a:cubicBezTo>
                  <a:pt x="30" y="28"/>
                  <a:pt x="30" y="28"/>
                  <a:pt x="30" y="28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6" y="5"/>
                  <a:pt x="26" y="5"/>
                </a:cubicBezTo>
                <a:cubicBezTo>
                  <a:pt x="27" y="4"/>
                  <a:pt x="27" y="3"/>
                  <a:pt x="28" y="2"/>
                </a:cubicBezTo>
                <a:cubicBezTo>
                  <a:pt x="29" y="1"/>
                  <a:pt x="31" y="0"/>
                  <a:pt x="33" y="0"/>
                </a:cubicBezTo>
                <a:cubicBezTo>
                  <a:pt x="35" y="0"/>
                  <a:pt x="37" y="1"/>
                  <a:pt x="38" y="2"/>
                </a:cubicBezTo>
                <a:cubicBezTo>
                  <a:pt x="39" y="4"/>
                  <a:pt x="40" y="5"/>
                  <a:pt x="40" y="7"/>
                </a:cubicBezTo>
                <a:cubicBezTo>
                  <a:pt x="40" y="9"/>
                  <a:pt x="39" y="11"/>
                  <a:pt x="38" y="12"/>
                </a:cubicBezTo>
                <a:cubicBezTo>
                  <a:pt x="37" y="13"/>
                  <a:pt x="35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27" y="14"/>
                  <a:pt x="21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4"/>
                  <a:pt x="11" y="13"/>
                  <a:pt x="10" y="12"/>
                </a:cubicBezTo>
                <a:cubicBezTo>
                  <a:pt x="8" y="11"/>
                  <a:pt x="8" y="9"/>
                  <a:pt x="8" y="7"/>
                </a:cubicBezTo>
                <a:cubicBezTo>
                  <a:pt x="8" y="5"/>
                  <a:pt x="8" y="4"/>
                  <a:pt x="10" y="2"/>
                </a:cubicBezTo>
                <a:cubicBezTo>
                  <a:pt x="11" y="1"/>
                  <a:pt x="13" y="0"/>
                  <a:pt x="15" y="0"/>
                </a:cubicBezTo>
                <a:cubicBezTo>
                  <a:pt x="16" y="0"/>
                  <a:pt x="18" y="1"/>
                  <a:pt x="19" y="2"/>
                </a:cubicBezTo>
                <a:cubicBezTo>
                  <a:pt x="20" y="3"/>
                  <a:pt x="21" y="4"/>
                  <a:pt x="21" y="5"/>
                </a:cubicBezTo>
                <a:cubicBezTo>
                  <a:pt x="22" y="5"/>
                  <a:pt x="23" y="4"/>
                  <a:pt x="24" y="4"/>
                </a:cubicBezTo>
                <a:close/>
                <a:moveTo>
                  <a:pt x="26" y="7"/>
                </a:moveTo>
                <a:cubicBezTo>
                  <a:pt x="26" y="7"/>
                  <a:pt x="26" y="7"/>
                  <a:pt x="26" y="7"/>
                </a:cubicBezTo>
                <a:cubicBezTo>
                  <a:pt x="25" y="7"/>
                  <a:pt x="25" y="7"/>
                  <a:pt x="24" y="7"/>
                </a:cubicBezTo>
                <a:cubicBezTo>
                  <a:pt x="23" y="7"/>
                  <a:pt x="22" y="7"/>
                  <a:pt x="22" y="7"/>
                </a:cubicBezTo>
                <a:cubicBezTo>
                  <a:pt x="22" y="8"/>
                  <a:pt x="21" y="8"/>
                  <a:pt x="21" y="9"/>
                </a:cubicBezTo>
                <a:cubicBezTo>
                  <a:pt x="21" y="10"/>
                  <a:pt x="22" y="11"/>
                  <a:pt x="22" y="11"/>
                </a:cubicBezTo>
                <a:cubicBezTo>
                  <a:pt x="22" y="11"/>
                  <a:pt x="23" y="12"/>
                  <a:pt x="24" y="12"/>
                </a:cubicBezTo>
                <a:cubicBezTo>
                  <a:pt x="24" y="12"/>
                  <a:pt x="25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0"/>
                  <a:pt x="26" y="9"/>
                </a:cubicBezTo>
                <a:cubicBezTo>
                  <a:pt x="26" y="8"/>
                  <a:pt x="26" y="8"/>
                  <a:pt x="26" y="7"/>
                </a:cubicBezTo>
                <a:close/>
                <a:moveTo>
                  <a:pt x="28" y="7"/>
                </a:moveTo>
                <a:cubicBezTo>
                  <a:pt x="28" y="7"/>
                  <a:pt x="28" y="7"/>
                  <a:pt x="28" y="7"/>
                </a:cubicBezTo>
                <a:cubicBezTo>
                  <a:pt x="29" y="8"/>
                  <a:pt x="29" y="9"/>
                  <a:pt x="29" y="9"/>
                </a:cubicBezTo>
                <a:cubicBezTo>
                  <a:pt x="29" y="10"/>
                  <a:pt x="28" y="11"/>
                  <a:pt x="28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5" y="11"/>
                  <a:pt x="36" y="10"/>
                </a:cubicBezTo>
                <a:cubicBezTo>
                  <a:pt x="37" y="10"/>
                  <a:pt x="37" y="8"/>
                  <a:pt x="37" y="7"/>
                </a:cubicBezTo>
                <a:cubicBezTo>
                  <a:pt x="37" y="6"/>
                  <a:pt x="37" y="5"/>
                  <a:pt x="36" y="4"/>
                </a:cubicBezTo>
                <a:cubicBezTo>
                  <a:pt x="35" y="3"/>
                  <a:pt x="34" y="3"/>
                  <a:pt x="33" y="3"/>
                </a:cubicBezTo>
                <a:cubicBezTo>
                  <a:pt x="32" y="3"/>
                  <a:pt x="30" y="3"/>
                  <a:pt x="30" y="4"/>
                </a:cubicBezTo>
                <a:cubicBezTo>
                  <a:pt x="29" y="5"/>
                  <a:pt x="28" y="6"/>
                  <a:pt x="28" y="7"/>
                </a:cubicBezTo>
                <a:cubicBezTo>
                  <a:pt x="28" y="7"/>
                  <a:pt x="28" y="7"/>
                  <a:pt x="28" y="7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1"/>
                  <a:pt x="19" y="10"/>
                  <a:pt x="19" y="9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6"/>
                  <a:pt x="19" y="5"/>
                  <a:pt x="18" y="4"/>
                </a:cubicBezTo>
                <a:cubicBezTo>
                  <a:pt x="17" y="3"/>
                  <a:pt x="16" y="3"/>
                  <a:pt x="15" y="3"/>
                </a:cubicBezTo>
                <a:cubicBezTo>
                  <a:pt x="13" y="3"/>
                  <a:pt x="12" y="3"/>
                  <a:pt x="11" y="4"/>
                </a:cubicBezTo>
                <a:cubicBezTo>
                  <a:pt x="10" y="5"/>
                  <a:pt x="10" y="6"/>
                  <a:pt x="10" y="7"/>
                </a:cubicBezTo>
                <a:cubicBezTo>
                  <a:pt x="10" y="8"/>
                  <a:pt x="10" y="10"/>
                  <a:pt x="11" y="10"/>
                </a:cubicBezTo>
                <a:cubicBezTo>
                  <a:pt x="12" y="11"/>
                  <a:pt x="13" y="12"/>
                  <a:pt x="15" y="12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43" y="20"/>
                </a:moveTo>
                <a:cubicBezTo>
                  <a:pt x="43" y="20"/>
                  <a:pt x="43" y="20"/>
                  <a:pt x="4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5"/>
                  <a:pt x="4" y="25"/>
                  <a:pt x="4" y="25"/>
                </a:cubicBezTo>
                <a:cubicBezTo>
                  <a:pt x="18" y="25"/>
                  <a:pt x="29" y="25"/>
                  <a:pt x="43" y="25"/>
                </a:cubicBezTo>
                <a:cubicBezTo>
                  <a:pt x="43" y="20"/>
                  <a:pt x="43" y="20"/>
                  <a:pt x="43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3" name="Freeform 160"/>
          <p:cNvSpPr>
            <a:spLocks noEditPoints="1"/>
          </p:cNvSpPr>
          <p:nvPr/>
        </p:nvSpPr>
        <p:spPr>
          <a:xfrm>
            <a:off x="3511550" y="3108325"/>
            <a:ext cx="150813" cy="161925"/>
          </a:xfrm>
          <a:custGeom>
            <a:avLst/>
            <a:gdLst/>
            <a:ahLst/>
            <a:cxnLst>
              <a:cxn ang="0">
                <a:pos x="121934" y="104775"/>
              </a:cxn>
              <a:cxn ang="0">
                <a:pos x="141187" y="114300"/>
              </a:cxn>
              <a:cxn ang="0">
                <a:pos x="141187" y="114300"/>
              </a:cxn>
              <a:cxn ang="0">
                <a:pos x="150813" y="133350"/>
              </a:cxn>
              <a:cxn ang="0">
                <a:pos x="121934" y="161925"/>
              </a:cxn>
              <a:cxn ang="0">
                <a:pos x="93055" y="133350"/>
              </a:cxn>
              <a:cxn ang="0">
                <a:pos x="96264" y="123825"/>
              </a:cxn>
              <a:cxn ang="0">
                <a:pos x="67385" y="107950"/>
              </a:cxn>
              <a:cxn ang="0">
                <a:pos x="64176" y="107950"/>
              </a:cxn>
              <a:cxn ang="0">
                <a:pos x="64176" y="107950"/>
              </a:cxn>
              <a:cxn ang="0">
                <a:pos x="38505" y="117475"/>
              </a:cxn>
              <a:cxn ang="0">
                <a:pos x="0" y="82550"/>
              </a:cxn>
              <a:cxn ang="0">
                <a:pos x="38505" y="44450"/>
              </a:cxn>
              <a:cxn ang="0">
                <a:pos x="64176" y="53975"/>
              </a:cxn>
              <a:cxn ang="0">
                <a:pos x="64176" y="53975"/>
              </a:cxn>
              <a:cxn ang="0">
                <a:pos x="64176" y="53975"/>
              </a:cxn>
              <a:cxn ang="0">
                <a:pos x="67385" y="57150"/>
              </a:cxn>
              <a:cxn ang="0">
                <a:pos x="96264" y="38100"/>
              </a:cxn>
              <a:cxn ang="0">
                <a:pos x="93055" y="28575"/>
              </a:cxn>
              <a:cxn ang="0">
                <a:pos x="121934" y="0"/>
              </a:cxn>
              <a:cxn ang="0">
                <a:pos x="150813" y="28575"/>
              </a:cxn>
              <a:cxn ang="0">
                <a:pos x="121934" y="57150"/>
              </a:cxn>
              <a:cxn ang="0">
                <a:pos x="102681" y="47625"/>
              </a:cxn>
              <a:cxn ang="0">
                <a:pos x="102681" y="47625"/>
              </a:cxn>
              <a:cxn ang="0">
                <a:pos x="73802" y="66675"/>
              </a:cxn>
              <a:cxn ang="0">
                <a:pos x="77011" y="82550"/>
              </a:cxn>
              <a:cxn ang="0">
                <a:pos x="73802" y="95250"/>
              </a:cxn>
              <a:cxn ang="0">
                <a:pos x="102681" y="114300"/>
              </a:cxn>
              <a:cxn ang="0">
                <a:pos x="102681" y="114300"/>
              </a:cxn>
              <a:cxn ang="0">
                <a:pos x="102681" y="114300"/>
              </a:cxn>
              <a:cxn ang="0">
                <a:pos x="102681" y="114300"/>
              </a:cxn>
              <a:cxn ang="0">
                <a:pos x="121934" y="104775"/>
              </a:cxn>
              <a:cxn ang="0">
                <a:pos x="134769" y="120650"/>
              </a:cxn>
              <a:cxn ang="0">
                <a:pos x="134769" y="120650"/>
              </a:cxn>
              <a:cxn ang="0">
                <a:pos x="121934" y="117475"/>
              </a:cxn>
              <a:cxn ang="0">
                <a:pos x="112308" y="120650"/>
              </a:cxn>
              <a:cxn ang="0">
                <a:pos x="112308" y="120650"/>
              </a:cxn>
              <a:cxn ang="0">
                <a:pos x="105890" y="133350"/>
              </a:cxn>
              <a:cxn ang="0">
                <a:pos x="121934" y="149225"/>
              </a:cxn>
              <a:cxn ang="0">
                <a:pos x="137978" y="133350"/>
              </a:cxn>
              <a:cxn ang="0">
                <a:pos x="134769" y="120650"/>
              </a:cxn>
              <a:cxn ang="0">
                <a:pos x="134769" y="120650"/>
              </a:cxn>
              <a:cxn ang="0">
                <a:pos x="54549" y="63500"/>
              </a:cxn>
              <a:cxn ang="0">
                <a:pos x="54549" y="63500"/>
              </a:cxn>
              <a:cxn ang="0">
                <a:pos x="38505" y="57150"/>
              </a:cxn>
              <a:cxn ang="0">
                <a:pos x="12835" y="82550"/>
              </a:cxn>
              <a:cxn ang="0">
                <a:pos x="38505" y="107950"/>
              </a:cxn>
              <a:cxn ang="0">
                <a:pos x="54549" y="98425"/>
              </a:cxn>
              <a:cxn ang="0">
                <a:pos x="54549" y="98425"/>
              </a:cxn>
              <a:cxn ang="0">
                <a:pos x="64176" y="82550"/>
              </a:cxn>
              <a:cxn ang="0">
                <a:pos x="54549" y="63500"/>
              </a:cxn>
              <a:cxn ang="0">
                <a:pos x="54549" y="63500"/>
              </a:cxn>
              <a:cxn ang="0">
                <a:pos x="121934" y="12700"/>
              </a:cxn>
              <a:cxn ang="0">
                <a:pos x="121934" y="12700"/>
              </a:cxn>
              <a:cxn ang="0">
                <a:pos x="105890" y="28575"/>
              </a:cxn>
              <a:cxn ang="0">
                <a:pos x="109099" y="38100"/>
              </a:cxn>
              <a:cxn ang="0">
                <a:pos x="109099" y="38100"/>
              </a:cxn>
              <a:cxn ang="0">
                <a:pos x="112308" y="41275"/>
              </a:cxn>
              <a:cxn ang="0">
                <a:pos x="112308" y="41275"/>
              </a:cxn>
              <a:cxn ang="0">
                <a:pos x="121934" y="44450"/>
              </a:cxn>
              <a:cxn ang="0">
                <a:pos x="137978" y="28575"/>
              </a:cxn>
              <a:cxn ang="0">
                <a:pos x="121934" y="12700"/>
              </a:cxn>
            </a:cxnLst>
            <a:pathLst>
              <a:path w="47" h="51">
                <a:moveTo>
                  <a:pt x="38" y="33"/>
                </a:moveTo>
                <a:cubicBezTo>
                  <a:pt x="41" y="33"/>
                  <a:pt x="43" y="34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6" y="37"/>
                  <a:pt x="47" y="40"/>
                  <a:pt x="47" y="42"/>
                </a:cubicBezTo>
                <a:cubicBezTo>
                  <a:pt x="47" y="47"/>
                  <a:pt x="43" y="51"/>
                  <a:pt x="38" y="51"/>
                </a:cubicBezTo>
                <a:cubicBezTo>
                  <a:pt x="33" y="51"/>
                  <a:pt x="29" y="47"/>
                  <a:pt x="29" y="42"/>
                </a:cubicBezTo>
                <a:cubicBezTo>
                  <a:pt x="29" y="41"/>
                  <a:pt x="30" y="40"/>
                  <a:pt x="30" y="39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8" y="36"/>
                  <a:pt x="15" y="37"/>
                  <a:pt x="12" y="37"/>
                </a:cubicBezTo>
                <a:cubicBezTo>
                  <a:pt x="5" y="37"/>
                  <a:pt x="0" y="32"/>
                  <a:pt x="0" y="26"/>
                </a:cubicBezTo>
                <a:cubicBezTo>
                  <a:pt x="0" y="19"/>
                  <a:pt x="5" y="14"/>
                  <a:pt x="12" y="14"/>
                </a:cubicBezTo>
                <a:cubicBezTo>
                  <a:pt x="15" y="14"/>
                  <a:pt x="18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1" y="17"/>
                  <a:pt x="21" y="18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1"/>
                  <a:pt x="29" y="10"/>
                  <a:pt x="29" y="9"/>
                </a:cubicBezTo>
                <a:cubicBezTo>
                  <a:pt x="29" y="4"/>
                  <a:pt x="33" y="0"/>
                  <a:pt x="38" y="0"/>
                </a:cubicBezTo>
                <a:cubicBezTo>
                  <a:pt x="43" y="0"/>
                  <a:pt x="47" y="4"/>
                  <a:pt x="47" y="9"/>
                </a:cubicBezTo>
                <a:cubicBezTo>
                  <a:pt x="47" y="14"/>
                  <a:pt x="43" y="18"/>
                  <a:pt x="38" y="18"/>
                </a:cubicBezTo>
                <a:cubicBezTo>
                  <a:pt x="36" y="18"/>
                  <a:pt x="34" y="17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2"/>
                  <a:pt x="24" y="24"/>
                  <a:pt x="24" y="26"/>
                </a:cubicBezTo>
                <a:cubicBezTo>
                  <a:pt x="24" y="27"/>
                  <a:pt x="23" y="29"/>
                  <a:pt x="23" y="30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4" y="34"/>
                  <a:pt x="36" y="33"/>
                  <a:pt x="38" y="33"/>
                </a:cubicBezTo>
                <a:close/>
                <a:moveTo>
                  <a:pt x="42" y="38"/>
                </a:move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0" y="37"/>
                  <a:pt x="38" y="37"/>
                </a:cubicBezTo>
                <a:cubicBezTo>
                  <a:pt x="37" y="37"/>
                  <a:pt x="36" y="38"/>
                  <a:pt x="35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4" y="39"/>
                  <a:pt x="33" y="41"/>
                  <a:pt x="33" y="42"/>
                </a:cubicBezTo>
                <a:cubicBezTo>
                  <a:pt x="33" y="45"/>
                  <a:pt x="36" y="47"/>
                  <a:pt x="38" y="47"/>
                </a:cubicBezTo>
                <a:cubicBezTo>
                  <a:pt x="41" y="47"/>
                  <a:pt x="43" y="45"/>
                  <a:pt x="43" y="42"/>
                </a:cubicBezTo>
                <a:cubicBezTo>
                  <a:pt x="43" y="41"/>
                  <a:pt x="43" y="39"/>
                  <a:pt x="42" y="38"/>
                </a:cubicBezTo>
                <a:cubicBezTo>
                  <a:pt x="42" y="38"/>
                  <a:pt x="42" y="38"/>
                  <a:pt x="42" y="38"/>
                </a:cubicBezTo>
                <a:close/>
                <a:moveTo>
                  <a:pt x="17" y="20"/>
                </a:moveTo>
                <a:cubicBezTo>
                  <a:pt x="17" y="20"/>
                  <a:pt x="17" y="20"/>
                  <a:pt x="17" y="20"/>
                </a:cubicBezTo>
                <a:cubicBezTo>
                  <a:pt x="16" y="18"/>
                  <a:pt x="14" y="18"/>
                  <a:pt x="12" y="18"/>
                </a:cubicBezTo>
                <a:cubicBezTo>
                  <a:pt x="7" y="18"/>
                  <a:pt x="4" y="21"/>
                  <a:pt x="4" y="26"/>
                </a:cubicBezTo>
                <a:cubicBezTo>
                  <a:pt x="4" y="30"/>
                  <a:pt x="7" y="34"/>
                  <a:pt x="12" y="34"/>
                </a:cubicBezTo>
                <a:cubicBezTo>
                  <a:pt x="14" y="34"/>
                  <a:pt x="16" y="33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30"/>
                  <a:pt x="20" y="28"/>
                  <a:pt x="20" y="26"/>
                </a:cubicBezTo>
                <a:cubicBezTo>
                  <a:pt x="20" y="23"/>
                  <a:pt x="19" y="21"/>
                  <a:pt x="17" y="20"/>
                </a:cubicBezTo>
                <a:cubicBezTo>
                  <a:pt x="17" y="20"/>
                  <a:pt x="17" y="20"/>
                  <a:pt x="17" y="20"/>
                </a:cubicBezTo>
                <a:close/>
                <a:moveTo>
                  <a:pt x="38" y="4"/>
                </a:moveTo>
                <a:cubicBezTo>
                  <a:pt x="38" y="4"/>
                  <a:pt x="38" y="4"/>
                  <a:pt x="38" y="4"/>
                </a:cubicBezTo>
                <a:cubicBezTo>
                  <a:pt x="36" y="4"/>
                  <a:pt x="33" y="7"/>
                  <a:pt x="33" y="9"/>
                </a:cubicBezTo>
                <a:cubicBezTo>
                  <a:pt x="33" y="10"/>
                  <a:pt x="34" y="11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4"/>
                  <a:pt x="37" y="14"/>
                  <a:pt x="38" y="14"/>
                </a:cubicBezTo>
                <a:cubicBezTo>
                  <a:pt x="41" y="14"/>
                  <a:pt x="43" y="12"/>
                  <a:pt x="43" y="9"/>
                </a:cubicBezTo>
                <a:cubicBezTo>
                  <a:pt x="43" y="7"/>
                  <a:pt x="41" y="4"/>
                  <a:pt x="38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4" name="Freeform 161"/>
          <p:cNvSpPr>
            <a:spLocks noEditPoints="1"/>
          </p:cNvSpPr>
          <p:nvPr/>
        </p:nvSpPr>
        <p:spPr>
          <a:xfrm>
            <a:off x="2914650" y="2755900"/>
            <a:ext cx="212725" cy="174625"/>
          </a:xfrm>
          <a:custGeom>
            <a:avLst/>
            <a:gdLst/>
            <a:ahLst/>
            <a:cxnLst>
              <a:cxn ang="0">
                <a:pos x="41275" y="50800"/>
              </a:cxn>
              <a:cxn ang="0">
                <a:pos x="22225" y="22225"/>
              </a:cxn>
              <a:cxn ang="0">
                <a:pos x="79375" y="22225"/>
              </a:cxn>
              <a:cxn ang="0">
                <a:pos x="127000" y="50800"/>
              </a:cxn>
              <a:cxn ang="0">
                <a:pos x="12700" y="63500"/>
              </a:cxn>
              <a:cxn ang="0">
                <a:pos x="146050" y="82550"/>
              </a:cxn>
              <a:cxn ang="0">
                <a:pos x="158750" y="168275"/>
              </a:cxn>
              <a:cxn ang="0">
                <a:pos x="6350" y="174625"/>
              </a:cxn>
              <a:cxn ang="0">
                <a:pos x="0" y="57150"/>
              </a:cxn>
              <a:cxn ang="0">
                <a:pos x="152400" y="15875"/>
              </a:cxn>
              <a:cxn ang="0">
                <a:pos x="152400" y="50800"/>
              </a:cxn>
              <a:cxn ang="0">
                <a:pos x="165100" y="57150"/>
              </a:cxn>
              <a:cxn ang="0">
                <a:pos x="196850" y="15875"/>
              </a:cxn>
              <a:cxn ang="0">
                <a:pos x="149225" y="9525"/>
              </a:cxn>
              <a:cxn ang="0">
                <a:pos x="174625" y="66675"/>
              </a:cxn>
              <a:cxn ang="0">
                <a:pos x="149225" y="73025"/>
              </a:cxn>
              <a:cxn ang="0">
                <a:pos x="136525" y="34925"/>
              </a:cxn>
              <a:cxn ang="0">
                <a:pos x="130175" y="85725"/>
              </a:cxn>
              <a:cxn ang="0">
                <a:pos x="123825" y="92075"/>
              </a:cxn>
              <a:cxn ang="0">
                <a:pos x="130175" y="107950"/>
              </a:cxn>
              <a:cxn ang="0">
                <a:pos x="123825" y="114300"/>
              </a:cxn>
              <a:cxn ang="0">
                <a:pos x="130175" y="130175"/>
              </a:cxn>
              <a:cxn ang="0">
                <a:pos x="139700" y="142875"/>
              </a:cxn>
              <a:cxn ang="0">
                <a:pos x="130175" y="152400"/>
              </a:cxn>
              <a:cxn ang="0">
                <a:pos x="117475" y="142875"/>
              </a:cxn>
              <a:cxn ang="0">
                <a:pos x="130175" y="130175"/>
              </a:cxn>
              <a:cxn ang="0">
                <a:pos x="130175" y="136525"/>
              </a:cxn>
              <a:cxn ang="0">
                <a:pos x="127000" y="139700"/>
              </a:cxn>
              <a:cxn ang="0">
                <a:pos x="127000" y="146050"/>
              </a:cxn>
              <a:cxn ang="0">
                <a:pos x="133350" y="146050"/>
              </a:cxn>
              <a:cxn ang="0">
                <a:pos x="133350" y="139700"/>
              </a:cxn>
              <a:cxn ang="0">
                <a:pos x="101600" y="69850"/>
              </a:cxn>
              <a:cxn ang="0">
                <a:pos x="111125" y="73025"/>
              </a:cxn>
              <a:cxn ang="0">
                <a:pos x="111125" y="152400"/>
              </a:cxn>
              <a:cxn ang="0">
                <a:pos x="22225" y="152400"/>
              </a:cxn>
              <a:cxn ang="0">
                <a:pos x="19050" y="142875"/>
              </a:cxn>
              <a:cxn ang="0">
                <a:pos x="22225" y="73025"/>
              </a:cxn>
              <a:cxn ang="0">
                <a:pos x="101600" y="76200"/>
              </a:cxn>
              <a:cxn ang="0">
                <a:pos x="28575" y="79375"/>
              </a:cxn>
              <a:cxn ang="0">
                <a:pos x="28575" y="142875"/>
              </a:cxn>
              <a:cxn ang="0">
                <a:pos x="31750" y="149225"/>
              </a:cxn>
              <a:cxn ang="0">
                <a:pos x="107950" y="142875"/>
              </a:cxn>
              <a:cxn ang="0">
                <a:pos x="107950" y="79375"/>
              </a:cxn>
              <a:cxn ang="0">
                <a:pos x="22225" y="73025"/>
              </a:cxn>
            </a:cxnLst>
            <a:pathLst>
              <a:path w="67" h="55"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5" y="8"/>
                  <a:pt x="5" y="8"/>
                  <a:pt x="5" y="8"/>
                </a:cubicBezTo>
                <a:cubicBezTo>
                  <a:pt x="4" y="8"/>
                  <a:pt x="4" y="7"/>
                  <a:pt x="5" y="7"/>
                </a:cubicBezTo>
                <a:cubicBezTo>
                  <a:pt x="5" y="6"/>
                  <a:pt x="6" y="6"/>
                  <a:pt x="7" y="7"/>
                </a:cubicBezTo>
                <a:cubicBezTo>
                  <a:pt x="15" y="15"/>
                  <a:pt x="15" y="15"/>
                  <a:pt x="15" y="15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6"/>
                  <a:pt x="24" y="6"/>
                  <a:pt x="25" y="7"/>
                </a:cubicBezTo>
                <a:cubicBezTo>
                  <a:pt x="25" y="7"/>
                  <a:pt x="25" y="8"/>
                  <a:pt x="25" y="8"/>
                </a:cubicBezTo>
                <a:cubicBezTo>
                  <a:pt x="17" y="16"/>
                  <a:pt x="17" y="16"/>
                  <a:pt x="17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1" y="16"/>
                  <a:pt x="42" y="17"/>
                  <a:pt x="42" y="18"/>
                </a:cubicBezTo>
                <a:cubicBezTo>
                  <a:pt x="42" y="19"/>
                  <a:pt x="41" y="20"/>
                  <a:pt x="40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51"/>
                  <a:pt x="4" y="51"/>
                  <a:pt x="4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5"/>
                  <a:pt x="47" y="24"/>
                  <a:pt x="48" y="24"/>
                </a:cubicBezTo>
                <a:cubicBezTo>
                  <a:pt x="49" y="24"/>
                  <a:pt x="50" y="25"/>
                  <a:pt x="50" y="26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4"/>
                  <a:pt x="49" y="55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1" y="16"/>
                  <a:pt x="2" y="16"/>
                </a:cubicBezTo>
                <a:close/>
                <a:moveTo>
                  <a:pt x="48" y="5"/>
                </a:moveTo>
                <a:cubicBezTo>
                  <a:pt x="48" y="5"/>
                  <a:pt x="48" y="5"/>
                  <a:pt x="48" y="5"/>
                </a:cubicBezTo>
                <a:cubicBezTo>
                  <a:pt x="46" y="7"/>
                  <a:pt x="45" y="8"/>
                  <a:pt x="45" y="11"/>
                </a:cubicBezTo>
                <a:cubicBezTo>
                  <a:pt x="45" y="12"/>
                  <a:pt x="46" y="14"/>
                  <a:pt x="47" y="15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0"/>
                  <a:pt x="48" y="20"/>
                  <a:pt x="48" y="20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4" y="18"/>
                  <a:pt x="55" y="18"/>
                </a:cubicBezTo>
                <a:cubicBezTo>
                  <a:pt x="59" y="18"/>
                  <a:pt x="64" y="15"/>
                  <a:pt x="64" y="11"/>
                </a:cubicBezTo>
                <a:cubicBezTo>
                  <a:pt x="64" y="8"/>
                  <a:pt x="63" y="7"/>
                  <a:pt x="62" y="5"/>
                </a:cubicBezTo>
                <a:cubicBezTo>
                  <a:pt x="58" y="2"/>
                  <a:pt x="52" y="2"/>
                  <a:pt x="48" y="5"/>
                </a:cubicBezTo>
                <a:close/>
                <a:moveTo>
                  <a:pt x="47" y="3"/>
                </a:moveTo>
                <a:cubicBezTo>
                  <a:pt x="47" y="3"/>
                  <a:pt x="47" y="3"/>
                  <a:pt x="47" y="3"/>
                </a:cubicBezTo>
                <a:cubicBezTo>
                  <a:pt x="51" y="0"/>
                  <a:pt x="58" y="0"/>
                  <a:pt x="63" y="3"/>
                </a:cubicBezTo>
                <a:cubicBezTo>
                  <a:pt x="65" y="5"/>
                  <a:pt x="67" y="8"/>
                  <a:pt x="67" y="11"/>
                </a:cubicBezTo>
                <a:cubicBezTo>
                  <a:pt x="67" y="17"/>
                  <a:pt x="60" y="21"/>
                  <a:pt x="55" y="21"/>
                </a:cubicBezTo>
                <a:cubicBezTo>
                  <a:pt x="54" y="21"/>
                  <a:pt x="53" y="20"/>
                  <a:pt x="52" y="20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3"/>
                  <a:pt x="47" y="23"/>
                </a:cubicBezTo>
                <a:cubicBezTo>
                  <a:pt x="46" y="23"/>
                  <a:pt x="45" y="22"/>
                  <a:pt x="45" y="21"/>
                </a:cubicBezTo>
                <a:cubicBezTo>
                  <a:pt x="45" y="16"/>
                  <a:pt x="45" y="16"/>
                  <a:pt x="45" y="16"/>
                </a:cubicBezTo>
                <a:cubicBezTo>
                  <a:pt x="44" y="15"/>
                  <a:pt x="43" y="13"/>
                  <a:pt x="43" y="11"/>
                </a:cubicBezTo>
                <a:cubicBezTo>
                  <a:pt x="43" y="8"/>
                  <a:pt x="44" y="5"/>
                  <a:pt x="47" y="3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3" y="28"/>
                  <a:pt x="43" y="29"/>
                </a:cubicBezTo>
                <a:cubicBezTo>
                  <a:pt x="43" y="30"/>
                  <a:pt x="42" y="31"/>
                  <a:pt x="41" y="31"/>
                </a:cubicBezTo>
                <a:cubicBezTo>
                  <a:pt x="40" y="31"/>
                  <a:pt x="39" y="30"/>
                  <a:pt x="39" y="29"/>
                </a:cubicBezTo>
                <a:cubicBezTo>
                  <a:pt x="39" y="28"/>
                  <a:pt x="40" y="27"/>
                  <a:pt x="41" y="27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2" y="34"/>
                  <a:pt x="43" y="35"/>
                  <a:pt x="43" y="36"/>
                </a:cubicBezTo>
                <a:cubicBezTo>
                  <a:pt x="43" y="37"/>
                  <a:pt x="42" y="38"/>
                  <a:pt x="41" y="38"/>
                </a:cubicBezTo>
                <a:cubicBezTo>
                  <a:pt x="40" y="38"/>
                  <a:pt x="39" y="37"/>
                  <a:pt x="39" y="36"/>
                </a:cubicBezTo>
                <a:cubicBezTo>
                  <a:pt x="39" y="35"/>
                  <a:pt x="40" y="34"/>
                  <a:pt x="41" y="34"/>
                </a:cubicBezTo>
                <a:close/>
                <a:moveTo>
                  <a:pt x="41" y="41"/>
                </a:move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3" y="42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3"/>
                  <a:pt x="44" y="44"/>
                  <a:pt x="44" y="45"/>
                </a:cubicBezTo>
                <a:cubicBezTo>
                  <a:pt x="44" y="46"/>
                  <a:pt x="44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2" y="48"/>
                  <a:pt x="41" y="48"/>
                </a:cubicBezTo>
                <a:cubicBezTo>
                  <a:pt x="40" y="48"/>
                  <a:pt x="39" y="48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6"/>
                  <a:pt x="37" y="45"/>
                </a:cubicBezTo>
                <a:cubicBezTo>
                  <a:pt x="37" y="44"/>
                  <a:pt x="38" y="43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42"/>
                  <a:pt x="40" y="41"/>
                  <a:pt x="41" y="4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5"/>
                </a:cubicBezTo>
                <a:cubicBezTo>
                  <a:pt x="40" y="45"/>
                  <a:pt x="40" y="45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1" y="46"/>
                  <a:pt x="41" y="46"/>
                </a:cubicBezTo>
                <a:cubicBezTo>
                  <a:pt x="41" y="46"/>
                  <a:pt x="41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lose/>
                <a:moveTo>
                  <a:pt x="10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3" y="22"/>
                  <a:pt x="34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4"/>
                  <a:pt x="36" y="25"/>
                  <a:pt x="36" y="26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6"/>
                  <a:pt x="36" y="47"/>
                  <a:pt x="35" y="48"/>
                </a:cubicBezTo>
                <a:cubicBezTo>
                  <a:pt x="34" y="49"/>
                  <a:pt x="33" y="49"/>
                  <a:pt x="32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9" y="49"/>
                  <a:pt x="8" y="49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7"/>
                  <a:pt x="6" y="46"/>
                  <a:pt x="6" y="45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2"/>
                  <a:pt x="9" y="22"/>
                  <a:pt x="10" y="22"/>
                </a:cubicBezTo>
                <a:close/>
                <a:moveTo>
                  <a:pt x="32" y="24"/>
                </a:moveTo>
                <a:cubicBezTo>
                  <a:pt x="32" y="24"/>
                  <a:pt x="32" y="24"/>
                  <a:pt x="3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9" y="24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6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10" y="47"/>
                  <a:pt x="10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7"/>
                  <a:pt x="33" y="47"/>
                  <a:pt x="34" y="46"/>
                </a:cubicBezTo>
                <a:cubicBezTo>
                  <a:pt x="34" y="46"/>
                  <a:pt x="34" y="46"/>
                  <a:pt x="34" y="45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4"/>
                  <a:pt x="33" y="24"/>
                  <a:pt x="32" y="24"/>
                </a:cubicBezTo>
                <a:close/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8" y="22"/>
                  <a:pt x="9" y="22"/>
                  <a:pt x="9" y="23"/>
                </a:cubicBezTo>
                <a:cubicBezTo>
                  <a:pt x="7" y="23"/>
                  <a:pt x="7" y="23"/>
                  <a:pt x="7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5" name="Freeform 162"/>
          <p:cNvSpPr>
            <a:spLocks noEditPoints="1"/>
          </p:cNvSpPr>
          <p:nvPr/>
        </p:nvSpPr>
        <p:spPr>
          <a:xfrm>
            <a:off x="1822450" y="3795713"/>
            <a:ext cx="149225" cy="146050"/>
          </a:xfrm>
          <a:custGeom>
            <a:avLst/>
            <a:gdLst/>
            <a:ahLst/>
            <a:cxnLst>
              <a:cxn ang="0">
                <a:pos x="123825" y="120650"/>
              </a:cxn>
              <a:cxn ang="0">
                <a:pos x="76200" y="114300"/>
              </a:cxn>
              <a:cxn ang="0">
                <a:pos x="34925" y="57150"/>
              </a:cxn>
              <a:cxn ang="0">
                <a:pos x="114300" y="57150"/>
              </a:cxn>
              <a:cxn ang="0">
                <a:pos x="114300" y="88900"/>
              </a:cxn>
              <a:cxn ang="0">
                <a:pos x="73025" y="85725"/>
              </a:cxn>
              <a:cxn ang="0">
                <a:pos x="69850" y="88900"/>
              </a:cxn>
              <a:cxn ang="0">
                <a:pos x="69850" y="63500"/>
              </a:cxn>
              <a:cxn ang="0">
                <a:pos x="69850" y="53975"/>
              </a:cxn>
              <a:cxn ang="0">
                <a:pos x="85725" y="60325"/>
              </a:cxn>
              <a:cxn ang="0">
                <a:pos x="85725" y="69850"/>
              </a:cxn>
              <a:cxn ang="0">
                <a:pos x="79375" y="76200"/>
              </a:cxn>
              <a:cxn ang="0">
                <a:pos x="69850" y="79375"/>
              </a:cxn>
              <a:cxn ang="0">
                <a:pos x="79375" y="66675"/>
              </a:cxn>
              <a:cxn ang="0">
                <a:pos x="79375" y="63500"/>
              </a:cxn>
              <a:cxn ang="0">
                <a:pos x="76200" y="60325"/>
              </a:cxn>
              <a:cxn ang="0">
                <a:pos x="79375" y="22225"/>
              </a:cxn>
              <a:cxn ang="0">
                <a:pos x="69850" y="9525"/>
              </a:cxn>
              <a:cxn ang="0">
                <a:pos x="63500" y="9525"/>
              </a:cxn>
              <a:cxn ang="0">
                <a:pos x="73025" y="0"/>
              </a:cxn>
              <a:cxn ang="0">
                <a:pos x="73025" y="0"/>
              </a:cxn>
              <a:cxn ang="0">
                <a:pos x="76200" y="0"/>
              </a:cxn>
              <a:cxn ang="0">
                <a:pos x="76200" y="0"/>
              </a:cxn>
              <a:cxn ang="0">
                <a:pos x="76200" y="0"/>
              </a:cxn>
              <a:cxn ang="0">
                <a:pos x="82550" y="12700"/>
              </a:cxn>
              <a:cxn ang="0">
                <a:pos x="25400" y="69850"/>
              </a:cxn>
              <a:cxn ang="0">
                <a:pos x="25400" y="76200"/>
              </a:cxn>
              <a:cxn ang="0">
                <a:pos x="15875" y="85725"/>
              </a:cxn>
              <a:cxn ang="0">
                <a:pos x="3175" y="76200"/>
              </a:cxn>
              <a:cxn ang="0">
                <a:pos x="0" y="76200"/>
              </a:cxn>
              <a:cxn ang="0">
                <a:pos x="0" y="73025"/>
              </a:cxn>
              <a:cxn ang="0">
                <a:pos x="0" y="69850"/>
              </a:cxn>
              <a:cxn ang="0">
                <a:pos x="3175" y="69850"/>
              </a:cxn>
              <a:cxn ang="0">
                <a:pos x="15875" y="60325"/>
              </a:cxn>
              <a:cxn ang="0">
                <a:pos x="25400" y="69850"/>
              </a:cxn>
              <a:cxn ang="0">
                <a:pos x="76200" y="117475"/>
              </a:cxn>
              <a:cxn ang="0">
                <a:pos x="82550" y="133350"/>
              </a:cxn>
              <a:cxn ang="0">
                <a:pos x="76200" y="146050"/>
              </a:cxn>
              <a:cxn ang="0">
                <a:pos x="76200" y="146050"/>
              </a:cxn>
              <a:cxn ang="0">
                <a:pos x="76200" y="146050"/>
              </a:cxn>
              <a:cxn ang="0">
                <a:pos x="73025" y="146050"/>
              </a:cxn>
              <a:cxn ang="0">
                <a:pos x="73025" y="146050"/>
              </a:cxn>
              <a:cxn ang="0">
                <a:pos x="69850" y="133350"/>
              </a:cxn>
              <a:cxn ang="0">
                <a:pos x="123825" y="76200"/>
              </a:cxn>
              <a:cxn ang="0">
                <a:pos x="123825" y="69850"/>
              </a:cxn>
              <a:cxn ang="0">
                <a:pos x="133350" y="60325"/>
              </a:cxn>
              <a:cxn ang="0">
                <a:pos x="149225" y="69850"/>
              </a:cxn>
              <a:cxn ang="0">
                <a:pos x="149225" y="69850"/>
              </a:cxn>
              <a:cxn ang="0">
                <a:pos x="149225" y="73025"/>
              </a:cxn>
              <a:cxn ang="0">
                <a:pos x="149225" y="76200"/>
              </a:cxn>
              <a:cxn ang="0">
                <a:pos x="149225" y="76200"/>
              </a:cxn>
              <a:cxn ang="0">
                <a:pos x="133350" y="85725"/>
              </a:cxn>
              <a:cxn ang="0">
                <a:pos x="123825" y="76200"/>
              </a:cxn>
              <a:cxn ang="0">
                <a:pos x="76200" y="41275"/>
              </a:cxn>
              <a:cxn ang="0">
                <a:pos x="63500" y="101600"/>
              </a:cxn>
              <a:cxn ang="0">
                <a:pos x="104775" y="73025"/>
              </a:cxn>
              <a:cxn ang="0">
                <a:pos x="85725" y="44450"/>
              </a:cxn>
            </a:cxnLst>
            <a:pathLst>
              <a:path w="47" h="46">
                <a:moveTo>
                  <a:pt x="34" y="31"/>
                </a:moveTo>
                <a:cubicBezTo>
                  <a:pt x="39" y="35"/>
                  <a:pt x="39" y="35"/>
                  <a:pt x="39" y="35"/>
                </a:cubicBezTo>
                <a:cubicBezTo>
                  <a:pt x="40" y="36"/>
                  <a:pt x="40" y="37"/>
                  <a:pt x="39" y="38"/>
                </a:cubicBezTo>
                <a:cubicBezTo>
                  <a:pt x="38" y="39"/>
                  <a:pt x="37" y="39"/>
                  <a:pt x="36" y="38"/>
                </a:cubicBezTo>
                <a:cubicBezTo>
                  <a:pt x="32" y="34"/>
                  <a:pt x="32" y="34"/>
                  <a:pt x="32" y="34"/>
                </a:cubicBezTo>
                <a:cubicBezTo>
                  <a:pt x="29" y="35"/>
                  <a:pt x="26" y="36"/>
                  <a:pt x="24" y="36"/>
                </a:cubicBezTo>
                <a:cubicBezTo>
                  <a:pt x="22" y="36"/>
                  <a:pt x="20" y="36"/>
                  <a:pt x="18" y="35"/>
                </a:cubicBezTo>
                <a:cubicBezTo>
                  <a:pt x="13" y="33"/>
                  <a:pt x="10" y="28"/>
                  <a:pt x="10" y="23"/>
                </a:cubicBezTo>
                <a:cubicBezTo>
                  <a:pt x="10" y="21"/>
                  <a:pt x="11" y="19"/>
                  <a:pt x="11" y="18"/>
                </a:cubicBezTo>
                <a:cubicBezTo>
                  <a:pt x="13" y="13"/>
                  <a:pt x="18" y="10"/>
                  <a:pt x="24" y="10"/>
                </a:cubicBezTo>
                <a:cubicBezTo>
                  <a:pt x="25" y="10"/>
                  <a:pt x="27" y="10"/>
                  <a:pt x="29" y="11"/>
                </a:cubicBezTo>
                <a:cubicBezTo>
                  <a:pt x="32" y="12"/>
                  <a:pt x="35" y="15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9"/>
                  <a:pt x="37" y="21"/>
                  <a:pt x="37" y="23"/>
                </a:cubicBezTo>
                <a:cubicBezTo>
                  <a:pt x="37" y="25"/>
                  <a:pt x="37" y="26"/>
                  <a:pt x="36" y="28"/>
                </a:cubicBezTo>
                <a:cubicBezTo>
                  <a:pt x="36" y="29"/>
                  <a:pt x="35" y="30"/>
                  <a:pt x="34" y="31"/>
                </a:cubicBezTo>
                <a:close/>
                <a:moveTo>
                  <a:pt x="23" y="27"/>
                </a:move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8"/>
                  <a:pt x="24" y="28"/>
                </a:cubicBezTo>
                <a:cubicBezTo>
                  <a:pt x="24" y="29"/>
                  <a:pt x="24" y="29"/>
                  <a:pt x="23" y="29"/>
                </a:cubicBezTo>
                <a:cubicBezTo>
                  <a:pt x="22" y="29"/>
                  <a:pt x="22" y="29"/>
                  <a:pt x="22" y="28"/>
                </a:cubicBezTo>
                <a:cubicBezTo>
                  <a:pt x="22" y="28"/>
                  <a:pt x="22" y="27"/>
                  <a:pt x="23" y="27"/>
                </a:cubicBezTo>
                <a:close/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2"/>
                  <a:pt x="21" y="22"/>
                </a:cubicBezTo>
                <a:cubicBezTo>
                  <a:pt x="20" y="22"/>
                  <a:pt x="20" y="21"/>
                  <a:pt x="20" y="20"/>
                </a:cubicBezTo>
                <a:cubicBezTo>
                  <a:pt x="20" y="19"/>
                  <a:pt x="21" y="17"/>
                  <a:pt x="22" y="17"/>
                </a:cubicBezTo>
                <a:cubicBezTo>
                  <a:pt x="23" y="17"/>
                  <a:pt x="23" y="16"/>
                  <a:pt x="24" y="16"/>
                </a:cubicBezTo>
                <a:cubicBezTo>
                  <a:pt x="25" y="16"/>
                  <a:pt x="25" y="17"/>
                  <a:pt x="26" y="17"/>
                </a:cubicBezTo>
                <a:cubicBezTo>
                  <a:pt x="26" y="18"/>
                  <a:pt x="27" y="18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20"/>
                  <a:pt x="27" y="20"/>
                </a:cubicBezTo>
                <a:cubicBezTo>
                  <a:pt x="27" y="21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3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4" y="24"/>
                  <a:pt x="24" y="24"/>
                  <a:pt x="24" y="25"/>
                </a:cubicBezTo>
                <a:cubicBezTo>
                  <a:pt x="24" y="26"/>
                  <a:pt x="24" y="26"/>
                  <a:pt x="23" y="26"/>
                </a:cubicBezTo>
                <a:cubicBezTo>
                  <a:pt x="22" y="26"/>
                  <a:pt x="22" y="26"/>
                  <a:pt x="22" y="25"/>
                </a:cubicBezTo>
                <a:cubicBezTo>
                  <a:pt x="22" y="23"/>
                  <a:pt x="23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19"/>
                  <a:pt x="25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9"/>
                  <a:pt x="22" y="20"/>
                  <a:pt x="22" y="20"/>
                </a:cubicBezTo>
                <a:close/>
                <a:moveTo>
                  <a:pt x="25" y="7"/>
                </a:moveTo>
                <a:cubicBezTo>
                  <a:pt x="25" y="7"/>
                  <a:pt x="25" y="7"/>
                  <a:pt x="25" y="7"/>
                </a:cubicBezTo>
                <a:cubicBezTo>
                  <a:pt x="25" y="8"/>
                  <a:pt x="24" y="9"/>
                  <a:pt x="24" y="9"/>
                </a:cubicBezTo>
                <a:cubicBezTo>
                  <a:pt x="23" y="9"/>
                  <a:pt x="22" y="8"/>
                  <a:pt x="22" y="7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5"/>
                  <a:pt x="20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3"/>
                  <a:pt x="28" y="4"/>
                  <a:pt x="27" y="4"/>
                </a:cubicBezTo>
                <a:cubicBezTo>
                  <a:pt x="27" y="5"/>
                  <a:pt x="26" y="5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7"/>
                  <a:pt x="25" y="7"/>
                  <a:pt x="25" y="7"/>
                </a:cubicBezTo>
                <a:close/>
                <a:moveTo>
                  <a:pt x="8" y="22"/>
                </a:moveTo>
                <a:cubicBezTo>
                  <a:pt x="8" y="22"/>
                  <a:pt x="8" y="22"/>
                  <a:pt x="8" y="22"/>
                </a:cubicBezTo>
                <a:cubicBezTo>
                  <a:pt x="9" y="22"/>
                  <a:pt x="9" y="22"/>
                  <a:pt x="9" y="23"/>
                </a:cubicBezTo>
                <a:cubicBezTo>
                  <a:pt x="9" y="24"/>
                  <a:pt x="9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6"/>
                  <a:pt x="5" y="27"/>
                </a:cubicBezTo>
                <a:cubicBezTo>
                  <a:pt x="5" y="27"/>
                  <a:pt x="4" y="27"/>
                  <a:pt x="3" y="27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5" y="19"/>
                  <a:pt x="5" y="19"/>
                </a:cubicBezTo>
                <a:cubicBezTo>
                  <a:pt x="5" y="20"/>
                  <a:pt x="5" y="20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8" y="22"/>
                  <a:pt x="8" y="22"/>
                  <a:pt x="8" y="22"/>
                </a:cubicBezTo>
                <a:close/>
                <a:moveTo>
                  <a:pt x="22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3" y="37"/>
                  <a:pt x="24" y="37"/>
                </a:cubicBezTo>
                <a:cubicBezTo>
                  <a:pt x="24" y="37"/>
                  <a:pt x="25" y="38"/>
                  <a:pt x="25" y="38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1"/>
                  <a:pt x="27" y="41"/>
                  <a:pt x="27" y="42"/>
                </a:cubicBezTo>
                <a:cubicBezTo>
                  <a:pt x="28" y="42"/>
                  <a:pt x="28" y="43"/>
                  <a:pt x="27" y="43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2"/>
                  <a:pt x="20" y="42"/>
                </a:cubicBezTo>
                <a:cubicBezTo>
                  <a:pt x="20" y="41"/>
                  <a:pt x="21" y="41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38"/>
                  <a:pt x="22" y="38"/>
                  <a:pt x="22" y="38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8" y="24"/>
                  <a:pt x="38" y="23"/>
                </a:cubicBezTo>
                <a:cubicBezTo>
                  <a:pt x="38" y="22"/>
                  <a:pt x="38" y="22"/>
                  <a:pt x="39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0"/>
                  <a:pt x="42" y="20"/>
                  <a:pt x="42" y="19"/>
                </a:cubicBezTo>
                <a:cubicBezTo>
                  <a:pt x="43" y="19"/>
                  <a:pt x="43" y="19"/>
                  <a:pt x="44" y="19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4" y="27"/>
                  <a:pt x="44" y="27"/>
                  <a:pt x="44" y="27"/>
                </a:cubicBezTo>
                <a:cubicBezTo>
                  <a:pt x="43" y="27"/>
                  <a:pt x="43" y="27"/>
                  <a:pt x="42" y="27"/>
                </a:cubicBezTo>
                <a:cubicBezTo>
                  <a:pt x="42" y="26"/>
                  <a:pt x="42" y="25"/>
                  <a:pt x="42" y="25"/>
                </a:cubicBezTo>
                <a:cubicBezTo>
                  <a:pt x="43" y="24"/>
                  <a:pt x="43" y="24"/>
                  <a:pt x="43" y="24"/>
                </a:cubicBezTo>
                <a:cubicBezTo>
                  <a:pt x="39" y="24"/>
                  <a:pt x="39" y="24"/>
                  <a:pt x="39" y="24"/>
                </a:cubicBezTo>
                <a:close/>
                <a:moveTo>
                  <a:pt x="27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5" y="13"/>
                  <a:pt x="24" y="13"/>
                </a:cubicBezTo>
                <a:cubicBezTo>
                  <a:pt x="20" y="13"/>
                  <a:pt x="16" y="16"/>
                  <a:pt x="15" y="19"/>
                </a:cubicBezTo>
                <a:cubicBezTo>
                  <a:pt x="14" y="20"/>
                  <a:pt x="14" y="22"/>
                  <a:pt x="14" y="23"/>
                </a:cubicBezTo>
                <a:cubicBezTo>
                  <a:pt x="14" y="27"/>
                  <a:pt x="16" y="30"/>
                  <a:pt x="20" y="32"/>
                </a:cubicBezTo>
                <a:cubicBezTo>
                  <a:pt x="21" y="32"/>
                  <a:pt x="22" y="32"/>
                  <a:pt x="24" y="32"/>
                </a:cubicBezTo>
                <a:cubicBezTo>
                  <a:pt x="27" y="32"/>
                  <a:pt x="31" y="30"/>
                  <a:pt x="32" y="27"/>
                </a:cubicBezTo>
                <a:cubicBezTo>
                  <a:pt x="33" y="25"/>
                  <a:pt x="33" y="24"/>
                  <a:pt x="33" y="23"/>
                </a:cubicBezTo>
                <a:cubicBezTo>
                  <a:pt x="33" y="22"/>
                  <a:pt x="33" y="20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1" y="17"/>
                  <a:pt x="30" y="15"/>
                  <a:pt x="27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6" name="Freeform 163"/>
          <p:cNvSpPr>
            <a:spLocks noEditPoints="1"/>
          </p:cNvSpPr>
          <p:nvPr/>
        </p:nvSpPr>
        <p:spPr>
          <a:xfrm>
            <a:off x="2949575" y="3433763"/>
            <a:ext cx="139700" cy="161925"/>
          </a:xfrm>
          <a:custGeom>
            <a:avLst/>
            <a:gdLst/>
            <a:ahLst/>
            <a:cxnLst>
              <a:cxn ang="0">
                <a:pos x="50800" y="69850"/>
              </a:cxn>
              <a:cxn ang="0">
                <a:pos x="107950" y="66675"/>
              </a:cxn>
              <a:cxn ang="0">
                <a:pos x="107950" y="73025"/>
              </a:cxn>
              <a:cxn ang="0">
                <a:pos x="34925" y="117475"/>
              </a:cxn>
              <a:cxn ang="0">
                <a:pos x="41275" y="123825"/>
              </a:cxn>
              <a:cxn ang="0">
                <a:pos x="28575" y="123825"/>
              </a:cxn>
              <a:cxn ang="0">
                <a:pos x="34925" y="88900"/>
              </a:cxn>
              <a:cxn ang="0">
                <a:pos x="41275" y="95250"/>
              </a:cxn>
              <a:cxn ang="0">
                <a:pos x="28575" y="95250"/>
              </a:cxn>
              <a:cxn ang="0">
                <a:pos x="34925" y="63500"/>
              </a:cxn>
              <a:cxn ang="0">
                <a:pos x="41275" y="69850"/>
              </a:cxn>
              <a:cxn ang="0">
                <a:pos x="28575" y="69850"/>
              </a:cxn>
              <a:cxn ang="0">
                <a:pos x="69850" y="0"/>
              </a:cxn>
              <a:cxn ang="0">
                <a:pos x="88900" y="6350"/>
              </a:cxn>
              <a:cxn ang="0">
                <a:pos x="114300" y="19050"/>
              </a:cxn>
              <a:cxn ang="0">
                <a:pos x="117475" y="22225"/>
              </a:cxn>
              <a:cxn ang="0">
                <a:pos x="133350" y="25400"/>
              </a:cxn>
              <a:cxn ang="0">
                <a:pos x="139700" y="31750"/>
              </a:cxn>
              <a:cxn ang="0">
                <a:pos x="133350" y="161925"/>
              </a:cxn>
              <a:cxn ang="0">
                <a:pos x="6350" y="161925"/>
              </a:cxn>
              <a:cxn ang="0">
                <a:pos x="0" y="158750"/>
              </a:cxn>
              <a:cxn ang="0">
                <a:pos x="6350" y="25400"/>
              </a:cxn>
              <a:cxn ang="0">
                <a:pos x="25400" y="25400"/>
              </a:cxn>
              <a:cxn ang="0">
                <a:pos x="28575" y="19050"/>
              </a:cxn>
              <a:cxn ang="0">
                <a:pos x="47625" y="19050"/>
              </a:cxn>
              <a:cxn ang="0">
                <a:pos x="69850" y="0"/>
              </a:cxn>
              <a:cxn ang="0">
                <a:pos x="85725" y="19050"/>
              </a:cxn>
              <a:cxn ang="0">
                <a:pos x="69850" y="6350"/>
              </a:cxn>
              <a:cxn ang="0">
                <a:pos x="53975" y="19050"/>
              </a:cxn>
              <a:cxn ang="0">
                <a:pos x="85725" y="19050"/>
              </a:cxn>
              <a:cxn ang="0">
                <a:pos x="117475" y="38100"/>
              </a:cxn>
              <a:cxn ang="0">
                <a:pos x="114300" y="44450"/>
              </a:cxn>
              <a:cxn ang="0">
                <a:pos x="69850" y="44450"/>
              </a:cxn>
              <a:cxn ang="0">
                <a:pos x="25400" y="41275"/>
              </a:cxn>
              <a:cxn ang="0">
                <a:pos x="25400" y="38100"/>
              </a:cxn>
              <a:cxn ang="0">
                <a:pos x="12700" y="152400"/>
              </a:cxn>
              <a:cxn ang="0">
                <a:pos x="127000" y="38100"/>
              </a:cxn>
              <a:cxn ang="0">
                <a:pos x="69850" y="25400"/>
              </a:cxn>
              <a:cxn ang="0">
                <a:pos x="31750" y="25400"/>
              </a:cxn>
              <a:cxn ang="0">
                <a:pos x="31750" y="38100"/>
              </a:cxn>
              <a:cxn ang="0">
                <a:pos x="111125" y="38100"/>
              </a:cxn>
              <a:cxn ang="0">
                <a:pos x="111125" y="25400"/>
              </a:cxn>
              <a:cxn ang="0">
                <a:pos x="53975" y="127000"/>
              </a:cxn>
              <a:cxn ang="0">
                <a:pos x="50800" y="123825"/>
              </a:cxn>
              <a:cxn ang="0">
                <a:pos x="107950" y="117475"/>
              </a:cxn>
              <a:cxn ang="0">
                <a:pos x="107950" y="127000"/>
              </a:cxn>
              <a:cxn ang="0">
                <a:pos x="53975" y="101600"/>
              </a:cxn>
              <a:cxn ang="0">
                <a:pos x="50800" y="95250"/>
              </a:cxn>
              <a:cxn ang="0">
                <a:pos x="107950" y="92075"/>
              </a:cxn>
              <a:cxn ang="0">
                <a:pos x="107950" y="101600"/>
              </a:cxn>
            </a:cxnLst>
            <a:pathLst>
              <a:path w="44" h="51">
                <a:moveTo>
                  <a:pt x="17" y="23"/>
                </a:moveTo>
                <a:cubicBezTo>
                  <a:pt x="16" y="23"/>
                  <a:pt x="16" y="23"/>
                  <a:pt x="16" y="22"/>
                </a:cubicBezTo>
                <a:cubicBezTo>
                  <a:pt x="16" y="22"/>
                  <a:pt x="16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5" y="22"/>
                  <a:pt x="35" y="22"/>
                </a:cubicBezTo>
                <a:cubicBezTo>
                  <a:pt x="35" y="23"/>
                  <a:pt x="34" y="23"/>
                  <a:pt x="34" y="23"/>
                </a:cubicBezTo>
                <a:cubicBezTo>
                  <a:pt x="17" y="23"/>
                  <a:pt x="17" y="23"/>
                  <a:pt x="17" y="23"/>
                </a:cubicBezTo>
                <a:close/>
                <a:moveTo>
                  <a:pt x="11" y="37"/>
                </a:moveTo>
                <a:cubicBezTo>
                  <a:pt x="11" y="37"/>
                  <a:pt x="11" y="37"/>
                  <a:pt x="11" y="37"/>
                </a:cubicBezTo>
                <a:cubicBezTo>
                  <a:pt x="12" y="37"/>
                  <a:pt x="13" y="37"/>
                  <a:pt x="13" y="39"/>
                </a:cubicBezTo>
                <a:cubicBezTo>
                  <a:pt x="13" y="40"/>
                  <a:pt x="12" y="41"/>
                  <a:pt x="11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9" y="37"/>
                  <a:pt x="10" y="37"/>
                  <a:pt x="11" y="37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3" y="29"/>
                  <a:pt x="13" y="30"/>
                </a:cubicBezTo>
                <a:cubicBezTo>
                  <a:pt x="13" y="31"/>
                  <a:pt x="12" y="32"/>
                  <a:pt x="11" y="32"/>
                </a:cubicBezTo>
                <a:cubicBezTo>
                  <a:pt x="10" y="32"/>
                  <a:pt x="9" y="31"/>
                  <a:pt x="9" y="30"/>
                </a:cubicBezTo>
                <a:cubicBezTo>
                  <a:pt x="9" y="29"/>
                  <a:pt x="10" y="28"/>
                  <a:pt x="11" y="28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2" y="20"/>
                  <a:pt x="13" y="21"/>
                  <a:pt x="13" y="22"/>
                </a:cubicBezTo>
                <a:cubicBezTo>
                  <a:pt x="13" y="23"/>
                  <a:pt x="12" y="24"/>
                  <a:pt x="11" y="24"/>
                </a:cubicBezTo>
                <a:cubicBezTo>
                  <a:pt x="10" y="24"/>
                  <a:pt x="9" y="23"/>
                  <a:pt x="9" y="22"/>
                </a:cubicBezTo>
                <a:cubicBezTo>
                  <a:pt x="9" y="21"/>
                  <a:pt x="10" y="20"/>
                  <a:pt x="11" y="20"/>
                </a:cubicBezTo>
                <a:close/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8" y="2"/>
                </a:cubicBezTo>
                <a:cubicBezTo>
                  <a:pt x="29" y="3"/>
                  <a:pt x="29" y="5"/>
                  <a:pt x="30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8"/>
                  <a:pt x="37" y="8"/>
                  <a:pt x="37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4" y="9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1"/>
                  <a:pt x="43" y="51"/>
                  <a:pt x="42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1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8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5"/>
                  <a:pt x="16" y="3"/>
                  <a:pt x="17" y="2"/>
                </a:cubicBezTo>
                <a:cubicBezTo>
                  <a:pt x="18" y="1"/>
                  <a:pt x="20" y="0"/>
                  <a:pt x="22" y="0"/>
                </a:cubicBezTo>
                <a:close/>
                <a:moveTo>
                  <a:pt x="27" y="6"/>
                </a:moveTo>
                <a:cubicBezTo>
                  <a:pt x="27" y="6"/>
                  <a:pt x="27" y="6"/>
                  <a:pt x="27" y="6"/>
                </a:cubicBezTo>
                <a:cubicBezTo>
                  <a:pt x="27" y="5"/>
                  <a:pt x="27" y="5"/>
                  <a:pt x="26" y="4"/>
                </a:cubicBezTo>
                <a:cubicBezTo>
                  <a:pt x="25" y="3"/>
                  <a:pt x="24" y="2"/>
                  <a:pt x="22" y="2"/>
                </a:cubicBezTo>
                <a:cubicBezTo>
                  <a:pt x="21" y="2"/>
                  <a:pt x="20" y="3"/>
                  <a:pt x="19" y="4"/>
                </a:cubicBezTo>
                <a:cubicBezTo>
                  <a:pt x="18" y="5"/>
                  <a:pt x="18" y="5"/>
                  <a:pt x="17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7" y="6"/>
                  <a:pt x="27" y="6"/>
                  <a:pt x="27" y="6"/>
                </a:cubicBezTo>
                <a:close/>
                <a:moveTo>
                  <a:pt x="37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4"/>
                  <a:pt x="37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8" y="14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48"/>
                  <a:pt x="4" y="48"/>
                  <a:pt x="4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12"/>
                  <a:pt x="40" y="12"/>
                  <a:pt x="40" y="12"/>
                </a:cubicBezTo>
                <a:cubicBezTo>
                  <a:pt x="37" y="12"/>
                  <a:pt x="37" y="12"/>
                  <a:pt x="37" y="12"/>
                </a:cubicBezTo>
                <a:close/>
                <a:moveTo>
                  <a:pt x="22" y="8"/>
                </a:moveTo>
                <a:cubicBezTo>
                  <a:pt x="22" y="8"/>
                  <a:pt x="22" y="8"/>
                  <a:pt x="22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8"/>
                  <a:pt x="35" y="8"/>
                  <a:pt x="35" y="8"/>
                </a:cubicBezTo>
                <a:cubicBezTo>
                  <a:pt x="22" y="8"/>
                  <a:pt x="22" y="8"/>
                  <a:pt x="22" y="8"/>
                </a:cubicBezTo>
                <a:close/>
                <a:moveTo>
                  <a:pt x="17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6" y="40"/>
                  <a:pt x="16" y="39"/>
                  <a:pt x="16" y="39"/>
                </a:cubicBezTo>
                <a:cubicBezTo>
                  <a:pt x="16" y="38"/>
                  <a:pt x="16" y="37"/>
                  <a:pt x="17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5" y="38"/>
                  <a:pt x="35" y="39"/>
                </a:cubicBezTo>
                <a:cubicBezTo>
                  <a:pt x="35" y="39"/>
                  <a:pt x="34" y="40"/>
                  <a:pt x="34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16" y="32"/>
                  <a:pt x="16" y="31"/>
                  <a:pt x="16" y="30"/>
                </a:cubicBezTo>
                <a:cubicBezTo>
                  <a:pt x="16" y="30"/>
                  <a:pt x="16" y="29"/>
                  <a:pt x="1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5" y="30"/>
                  <a:pt x="35" y="30"/>
                </a:cubicBezTo>
                <a:cubicBezTo>
                  <a:pt x="35" y="31"/>
                  <a:pt x="34" y="32"/>
                  <a:pt x="34" y="32"/>
                </a:cubicBezTo>
                <a:cubicBezTo>
                  <a:pt x="17" y="32"/>
                  <a:pt x="17" y="32"/>
                  <a:pt x="17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7" name="Freeform 164"/>
          <p:cNvSpPr>
            <a:spLocks noEditPoints="1"/>
          </p:cNvSpPr>
          <p:nvPr/>
        </p:nvSpPr>
        <p:spPr>
          <a:xfrm>
            <a:off x="1274763" y="3436938"/>
            <a:ext cx="160337" cy="158750"/>
          </a:xfrm>
          <a:custGeom>
            <a:avLst/>
            <a:gdLst/>
            <a:ahLst/>
            <a:cxnLst>
              <a:cxn ang="0">
                <a:pos x="109029" y="47625"/>
              </a:cxn>
              <a:cxn ang="0">
                <a:pos x="125063" y="82550"/>
              </a:cxn>
              <a:cxn ang="0">
                <a:pos x="134683" y="92075"/>
              </a:cxn>
              <a:cxn ang="0">
                <a:pos x="134683" y="111125"/>
              </a:cxn>
              <a:cxn ang="0">
                <a:pos x="125063" y="114300"/>
              </a:cxn>
              <a:cxn ang="0">
                <a:pos x="121856" y="120650"/>
              </a:cxn>
              <a:cxn ang="0">
                <a:pos x="35274" y="120650"/>
              </a:cxn>
              <a:cxn ang="0">
                <a:pos x="28861" y="114300"/>
              </a:cxn>
              <a:cxn ang="0">
                <a:pos x="22447" y="107950"/>
              </a:cxn>
              <a:cxn ang="0">
                <a:pos x="22447" y="92075"/>
              </a:cxn>
              <a:cxn ang="0">
                <a:pos x="35274" y="53975"/>
              </a:cxn>
              <a:cxn ang="0">
                <a:pos x="80169" y="28575"/>
              </a:cxn>
              <a:cxn ang="0">
                <a:pos x="137890" y="82550"/>
              </a:cxn>
              <a:cxn ang="0">
                <a:pos x="147510" y="76200"/>
              </a:cxn>
              <a:cxn ang="0">
                <a:pos x="83375" y="12700"/>
              </a:cxn>
              <a:cxn ang="0">
                <a:pos x="76962" y="19050"/>
              </a:cxn>
              <a:cxn ang="0">
                <a:pos x="32067" y="31750"/>
              </a:cxn>
              <a:cxn ang="0">
                <a:pos x="22447" y="79375"/>
              </a:cxn>
              <a:cxn ang="0">
                <a:pos x="32067" y="127000"/>
              </a:cxn>
              <a:cxn ang="0">
                <a:pos x="76962" y="136525"/>
              </a:cxn>
              <a:cxn ang="0">
                <a:pos x="83375" y="146050"/>
              </a:cxn>
              <a:cxn ang="0">
                <a:pos x="147510" y="82550"/>
              </a:cxn>
              <a:cxn ang="0">
                <a:pos x="134683" y="22225"/>
              </a:cxn>
              <a:cxn ang="0">
                <a:pos x="134683" y="136525"/>
              </a:cxn>
              <a:cxn ang="0">
                <a:pos x="80169" y="158750"/>
              </a:cxn>
              <a:cxn ang="0">
                <a:pos x="0" y="79375"/>
              </a:cxn>
              <a:cxn ang="0">
                <a:pos x="22447" y="22225"/>
              </a:cxn>
              <a:cxn ang="0">
                <a:pos x="80169" y="114300"/>
              </a:cxn>
              <a:cxn ang="0">
                <a:pos x="92995" y="95250"/>
              </a:cxn>
              <a:cxn ang="0">
                <a:pos x="105822" y="104775"/>
              </a:cxn>
              <a:cxn ang="0">
                <a:pos x="89789" y="76200"/>
              </a:cxn>
              <a:cxn ang="0">
                <a:pos x="54515" y="98425"/>
              </a:cxn>
              <a:cxn ang="0">
                <a:pos x="64135" y="104775"/>
              </a:cxn>
              <a:cxn ang="0">
                <a:pos x="67342" y="95250"/>
              </a:cxn>
              <a:cxn ang="0">
                <a:pos x="80169" y="69850"/>
              </a:cxn>
              <a:cxn ang="0">
                <a:pos x="80169" y="34925"/>
              </a:cxn>
              <a:cxn ang="0">
                <a:pos x="41688" y="114300"/>
              </a:cxn>
              <a:cxn ang="0">
                <a:pos x="48101" y="111125"/>
              </a:cxn>
              <a:cxn ang="0">
                <a:pos x="48101" y="88900"/>
              </a:cxn>
              <a:cxn ang="0">
                <a:pos x="28861" y="101600"/>
              </a:cxn>
              <a:cxn ang="0">
                <a:pos x="35274" y="101600"/>
              </a:cxn>
              <a:cxn ang="0">
                <a:pos x="41688" y="114300"/>
              </a:cxn>
              <a:cxn ang="0">
                <a:pos x="51308" y="57150"/>
              </a:cxn>
              <a:cxn ang="0">
                <a:pos x="35274" y="66675"/>
              </a:cxn>
              <a:cxn ang="0">
                <a:pos x="51308" y="79375"/>
              </a:cxn>
              <a:cxn ang="0">
                <a:pos x="118649" y="114300"/>
              </a:cxn>
              <a:cxn ang="0">
                <a:pos x="121856" y="98425"/>
              </a:cxn>
              <a:cxn ang="0">
                <a:pos x="128270" y="107950"/>
              </a:cxn>
              <a:cxn ang="0">
                <a:pos x="125063" y="92075"/>
              </a:cxn>
              <a:cxn ang="0">
                <a:pos x="112236" y="98425"/>
              </a:cxn>
              <a:cxn ang="0">
                <a:pos x="109029" y="114300"/>
              </a:cxn>
              <a:cxn ang="0">
                <a:pos x="105822" y="57150"/>
              </a:cxn>
              <a:cxn ang="0">
                <a:pos x="109029" y="79375"/>
              </a:cxn>
              <a:cxn ang="0">
                <a:pos x="121856" y="66675"/>
              </a:cxn>
              <a:cxn ang="0">
                <a:pos x="105822" y="57150"/>
              </a:cxn>
            </a:cxnLst>
            <a:pathLst>
              <a:path w="50" h="50">
                <a:moveTo>
                  <a:pt x="25" y="9"/>
                </a:moveTo>
                <a:cubicBezTo>
                  <a:pt x="29" y="9"/>
                  <a:pt x="32" y="12"/>
                  <a:pt x="33" y="15"/>
                </a:cubicBezTo>
                <a:cubicBezTo>
                  <a:pt x="33" y="15"/>
                  <a:pt x="34" y="15"/>
                  <a:pt x="34" y="15"/>
                </a:cubicBezTo>
                <a:cubicBezTo>
                  <a:pt x="36" y="15"/>
                  <a:pt x="38" y="16"/>
                  <a:pt x="39" y="17"/>
                </a:cubicBezTo>
                <a:cubicBezTo>
                  <a:pt x="40" y="18"/>
                  <a:pt x="41" y="20"/>
                  <a:pt x="41" y="21"/>
                </a:cubicBezTo>
                <a:cubicBezTo>
                  <a:pt x="41" y="23"/>
                  <a:pt x="40" y="25"/>
                  <a:pt x="39" y="26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30"/>
                  <a:pt x="43" y="31"/>
                  <a:pt x="43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2" y="35"/>
                  <a:pt x="42" y="35"/>
                </a:cubicBezTo>
                <a:cubicBezTo>
                  <a:pt x="42" y="36"/>
                  <a:pt x="41" y="36"/>
                  <a:pt x="41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39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0" y="37"/>
                  <a:pt x="10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8" y="36"/>
                  <a:pt x="8" y="36"/>
                  <a:pt x="7" y="35"/>
                </a:cubicBezTo>
                <a:cubicBezTo>
                  <a:pt x="7" y="35"/>
                  <a:pt x="7" y="34"/>
                  <a:pt x="7" y="34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28"/>
                  <a:pt x="9" y="27"/>
                  <a:pt x="10" y="26"/>
                </a:cubicBezTo>
                <a:cubicBezTo>
                  <a:pt x="9" y="25"/>
                  <a:pt x="9" y="23"/>
                  <a:pt x="9" y="21"/>
                </a:cubicBezTo>
                <a:cubicBezTo>
                  <a:pt x="9" y="20"/>
                  <a:pt x="9" y="18"/>
                  <a:pt x="11" y="17"/>
                </a:cubicBezTo>
                <a:cubicBezTo>
                  <a:pt x="12" y="16"/>
                  <a:pt x="13" y="15"/>
                  <a:pt x="15" y="15"/>
                </a:cubicBezTo>
                <a:cubicBezTo>
                  <a:pt x="16" y="15"/>
                  <a:pt x="16" y="15"/>
                  <a:pt x="17" y="15"/>
                </a:cubicBezTo>
                <a:cubicBezTo>
                  <a:pt x="17" y="12"/>
                  <a:pt x="21" y="9"/>
                  <a:pt x="25" y="9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2" y="25"/>
                  <a:pt x="42" y="25"/>
                </a:cubicBezTo>
                <a:cubicBezTo>
                  <a:pt x="42" y="24"/>
                  <a:pt x="43" y="24"/>
                  <a:pt x="43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3" y="13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6" y="4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7"/>
                  <a:pt x="25" y="7"/>
                  <a:pt x="25" y="7"/>
                </a:cubicBezTo>
                <a:cubicBezTo>
                  <a:pt x="24" y="7"/>
                  <a:pt x="24" y="7"/>
                  <a:pt x="24" y="6"/>
                </a:cubicBezTo>
                <a:cubicBezTo>
                  <a:pt x="24" y="4"/>
                  <a:pt x="24" y="4"/>
                  <a:pt x="24" y="4"/>
                </a:cubicBezTo>
                <a:cubicBezTo>
                  <a:pt x="18" y="4"/>
                  <a:pt x="13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5"/>
                </a:cubicBezTo>
                <a:cubicBezTo>
                  <a:pt x="7" y="25"/>
                  <a:pt x="7" y="26"/>
                  <a:pt x="6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3" y="43"/>
                  <a:pt x="18" y="46"/>
                  <a:pt x="24" y="46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4" y="42"/>
                  <a:pt x="25" y="42"/>
                </a:cubicBezTo>
                <a:cubicBezTo>
                  <a:pt x="25" y="42"/>
                  <a:pt x="26" y="43"/>
                  <a:pt x="26" y="43"/>
                </a:cubicBezTo>
                <a:cubicBezTo>
                  <a:pt x="26" y="46"/>
                  <a:pt x="26" y="46"/>
                  <a:pt x="26" y="46"/>
                </a:cubicBezTo>
                <a:cubicBezTo>
                  <a:pt x="31" y="46"/>
                  <a:pt x="36" y="43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2" y="0"/>
                  <a:pt x="38" y="3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2" y="38"/>
                  <a:pt x="0" y="32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4"/>
                  <a:pt x="28" y="32"/>
                  <a:pt x="28" y="30"/>
                </a:cubicBezTo>
                <a:cubicBezTo>
                  <a:pt x="28" y="30"/>
                  <a:pt x="29" y="30"/>
                  <a:pt x="29" y="30"/>
                </a:cubicBezTo>
                <a:cubicBezTo>
                  <a:pt x="29" y="30"/>
                  <a:pt x="30" y="30"/>
                  <a:pt x="30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27"/>
                  <a:pt x="31" y="26"/>
                  <a:pt x="28" y="24"/>
                </a:cubicBezTo>
                <a:cubicBezTo>
                  <a:pt x="27" y="24"/>
                  <a:pt x="26" y="25"/>
                  <a:pt x="25" y="25"/>
                </a:cubicBezTo>
                <a:cubicBezTo>
                  <a:pt x="23" y="25"/>
                  <a:pt x="22" y="24"/>
                  <a:pt x="21" y="24"/>
                </a:cubicBezTo>
                <a:cubicBezTo>
                  <a:pt x="19" y="26"/>
                  <a:pt x="17" y="27"/>
                  <a:pt x="17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2"/>
                  <a:pt x="21" y="34"/>
                  <a:pt x="21" y="36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8" y="22"/>
                  <a:pt x="30" y="20"/>
                  <a:pt x="30" y="17"/>
                </a:cubicBezTo>
                <a:cubicBezTo>
                  <a:pt x="30" y="13"/>
                  <a:pt x="28" y="11"/>
                  <a:pt x="25" y="11"/>
                </a:cubicBezTo>
                <a:cubicBezTo>
                  <a:pt x="22" y="11"/>
                  <a:pt x="19" y="13"/>
                  <a:pt x="19" y="17"/>
                </a:cubicBezTo>
                <a:cubicBezTo>
                  <a:pt x="19" y="20"/>
                  <a:pt x="22" y="22"/>
                  <a:pt x="25" y="22"/>
                </a:cubicBezTo>
                <a:close/>
                <a:moveTo>
                  <a:pt x="13" y="36"/>
                </a:moveTo>
                <a:cubicBezTo>
                  <a:pt x="13" y="36"/>
                  <a:pt x="13" y="36"/>
                  <a:pt x="1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5" y="35"/>
                  <a:pt x="15" y="35"/>
                </a:cubicBezTo>
                <a:cubicBezTo>
                  <a:pt x="15" y="34"/>
                  <a:pt x="14" y="34"/>
                  <a:pt x="14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0"/>
                  <a:pt x="15" y="29"/>
                  <a:pt x="15" y="28"/>
                </a:cubicBezTo>
                <a:cubicBezTo>
                  <a:pt x="14" y="28"/>
                  <a:pt x="13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9" y="31"/>
                  <a:pt x="9" y="31"/>
                  <a:pt x="9" y="32"/>
                </a:cubicBezTo>
                <a:cubicBezTo>
                  <a:pt x="9" y="34"/>
                  <a:pt x="9" y="34"/>
                  <a:pt x="9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2" y="31"/>
                  <a:pt x="12" y="31"/>
                </a:cubicBezTo>
                <a:cubicBezTo>
                  <a:pt x="12" y="31"/>
                  <a:pt x="13" y="31"/>
                  <a:pt x="13" y="32"/>
                </a:cubicBezTo>
                <a:cubicBezTo>
                  <a:pt x="13" y="36"/>
                  <a:pt x="13" y="36"/>
                  <a:pt x="13" y="36"/>
                </a:cubicBezTo>
                <a:close/>
                <a:moveTo>
                  <a:pt x="17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6" y="18"/>
                  <a:pt x="16" y="18"/>
                </a:cubicBezTo>
                <a:cubicBezTo>
                  <a:pt x="16" y="17"/>
                  <a:pt x="15" y="17"/>
                  <a:pt x="15" y="17"/>
                </a:cubicBezTo>
                <a:cubicBezTo>
                  <a:pt x="14" y="17"/>
                  <a:pt x="13" y="18"/>
                  <a:pt x="12" y="19"/>
                </a:cubicBezTo>
                <a:cubicBezTo>
                  <a:pt x="11" y="19"/>
                  <a:pt x="11" y="20"/>
                  <a:pt x="11" y="21"/>
                </a:cubicBezTo>
                <a:cubicBezTo>
                  <a:pt x="11" y="23"/>
                  <a:pt x="11" y="24"/>
                  <a:pt x="12" y="24"/>
                </a:cubicBezTo>
                <a:cubicBezTo>
                  <a:pt x="13" y="25"/>
                  <a:pt x="14" y="25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17" y="24"/>
                  <a:pt x="18" y="23"/>
                  <a:pt x="19" y="22"/>
                </a:cubicBezTo>
                <a:cubicBezTo>
                  <a:pt x="18" y="21"/>
                  <a:pt x="17" y="20"/>
                  <a:pt x="17" y="18"/>
                </a:cubicBezTo>
                <a:close/>
                <a:moveTo>
                  <a:pt x="37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31"/>
                  <a:pt x="38" y="31"/>
                  <a:pt x="38" y="32"/>
                </a:cubicBezTo>
                <a:cubicBezTo>
                  <a:pt x="38" y="34"/>
                  <a:pt x="38" y="34"/>
                  <a:pt x="38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1"/>
                  <a:pt x="40" y="31"/>
                  <a:pt x="40" y="30"/>
                </a:cubicBezTo>
                <a:cubicBezTo>
                  <a:pt x="40" y="30"/>
                  <a:pt x="39" y="29"/>
                  <a:pt x="39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7"/>
                  <a:pt x="36" y="28"/>
                  <a:pt x="35" y="28"/>
                </a:cubicBezTo>
                <a:cubicBezTo>
                  <a:pt x="35" y="29"/>
                  <a:pt x="35" y="30"/>
                  <a:pt x="35" y="31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4"/>
                  <a:pt x="35" y="34"/>
                  <a:pt x="35" y="35"/>
                </a:cubicBezTo>
                <a:cubicBezTo>
                  <a:pt x="34" y="35"/>
                  <a:pt x="34" y="35"/>
                  <a:pt x="34" y="36"/>
                </a:cubicBezTo>
                <a:cubicBezTo>
                  <a:pt x="37" y="36"/>
                  <a:pt x="37" y="36"/>
                  <a:pt x="37" y="36"/>
                </a:cubicBezTo>
                <a:close/>
                <a:moveTo>
                  <a:pt x="33" y="18"/>
                </a:moveTo>
                <a:cubicBezTo>
                  <a:pt x="33" y="18"/>
                  <a:pt x="33" y="18"/>
                  <a:pt x="33" y="18"/>
                </a:cubicBezTo>
                <a:cubicBezTo>
                  <a:pt x="32" y="20"/>
                  <a:pt x="32" y="21"/>
                  <a:pt x="30" y="22"/>
                </a:cubicBezTo>
                <a:cubicBezTo>
                  <a:pt x="31" y="23"/>
                  <a:pt x="32" y="24"/>
                  <a:pt x="33" y="25"/>
                </a:cubicBezTo>
                <a:cubicBezTo>
                  <a:pt x="33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6" y="25"/>
                  <a:pt x="37" y="25"/>
                  <a:pt x="37" y="24"/>
                </a:cubicBezTo>
                <a:cubicBezTo>
                  <a:pt x="38" y="24"/>
                  <a:pt x="38" y="23"/>
                  <a:pt x="38" y="21"/>
                </a:cubicBezTo>
                <a:cubicBezTo>
                  <a:pt x="38" y="20"/>
                  <a:pt x="38" y="19"/>
                  <a:pt x="37" y="19"/>
                </a:cubicBezTo>
                <a:cubicBezTo>
                  <a:pt x="37" y="18"/>
                  <a:pt x="36" y="17"/>
                  <a:pt x="34" y="17"/>
                </a:cubicBezTo>
                <a:cubicBezTo>
                  <a:pt x="34" y="17"/>
                  <a:pt x="34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8" name="Freeform 165"/>
          <p:cNvSpPr>
            <a:spLocks noEditPoints="1"/>
          </p:cNvSpPr>
          <p:nvPr/>
        </p:nvSpPr>
        <p:spPr>
          <a:xfrm>
            <a:off x="4375150" y="2443163"/>
            <a:ext cx="158750" cy="161925"/>
          </a:xfrm>
          <a:custGeom>
            <a:avLst/>
            <a:gdLst/>
            <a:ahLst/>
            <a:cxnLst>
              <a:cxn ang="0">
                <a:pos x="139700" y="38100"/>
              </a:cxn>
              <a:cxn ang="0">
                <a:pos x="120650" y="57150"/>
              </a:cxn>
              <a:cxn ang="0">
                <a:pos x="101600" y="38100"/>
              </a:cxn>
              <a:cxn ang="0">
                <a:pos x="120650" y="22225"/>
              </a:cxn>
              <a:cxn ang="0">
                <a:pos x="139700" y="38100"/>
              </a:cxn>
              <a:cxn ang="0">
                <a:pos x="82550" y="0"/>
              </a:cxn>
              <a:cxn ang="0">
                <a:pos x="825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76200"/>
              </a:cxn>
              <a:cxn ang="0">
                <a:pos x="158750" y="82550"/>
              </a:cxn>
              <a:cxn ang="0">
                <a:pos x="82550" y="158750"/>
              </a:cxn>
              <a:cxn ang="0">
                <a:pos x="73025" y="158750"/>
              </a:cxn>
              <a:cxn ang="0">
                <a:pos x="73025" y="158750"/>
              </a:cxn>
              <a:cxn ang="0">
                <a:pos x="3175" y="88900"/>
              </a:cxn>
              <a:cxn ang="0">
                <a:pos x="3175" y="79375"/>
              </a:cxn>
              <a:cxn ang="0">
                <a:pos x="3175" y="79375"/>
              </a:cxn>
              <a:cxn ang="0">
                <a:pos x="79375" y="3175"/>
              </a:cxn>
              <a:cxn ang="0">
                <a:pos x="82550" y="0"/>
              </a:cxn>
              <a:cxn ang="0">
                <a:pos x="82550" y="0"/>
              </a:cxn>
              <a:cxn ang="0">
                <a:pos x="146050" y="12700"/>
              </a:cxn>
              <a:cxn ang="0">
                <a:pos x="146050" y="12700"/>
              </a:cxn>
              <a:cxn ang="0">
                <a:pos x="85725" y="12700"/>
              </a:cxn>
              <a:cxn ang="0">
                <a:pos x="15875" y="82550"/>
              </a:cxn>
              <a:cxn ang="0">
                <a:pos x="76200" y="146050"/>
              </a:cxn>
              <a:cxn ang="0">
                <a:pos x="146050" y="73025"/>
              </a:cxn>
              <a:cxn ang="0">
                <a:pos x="146050" y="12700"/>
              </a:cxn>
              <a:cxn ang="0">
                <a:pos x="133350" y="38100"/>
              </a:cxn>
              <a:cxn ang="0">
                <a:pos x="133350" y="38100"/>
              </a:cxn>
              <a:cxn ang="0">
                <a:pos x="120650" y="28575"/>
              </a:cxn>
              <a:cxn ang="0">
                <a:pos x="111125" y="38100"/>
              </a:cxn>
              <a:cxn ang="0">
                <a:pos x="120650" y="50800"/>
              </a:cxn>
              <a:cxn ang="0">
                <a:pos x="133350" y="38100"/>
              </a:cxn>
            </a:cxnLst>
            <a:pathLst>
              <a:path w="50" h="51">
                <a:moveTo>
                  <a:pt x="44" y="12"/>
                </a:moveTo>
                <a:cubicBezTo>
                  <a:pt x="44" y="16"/>
                  <a:pt x="41" y="18"/>
                  <a:pt x="38" y="18"/>
                </a:cubicBezTo>
                <a:cubicBezTo>
                  <a:pt x="35" y="18"/>
                  <a:pt x="32" y="16"/>
                  <a:pt x="32" y="12"/>
                </a:cubicBezTo>
                <a:cubicBezTo>
                  <a:pt x="32" y="9"/>
                  <a:pt x="35" y="7"/>
                  <a:pt x="38" y="7"/>
                </a:cubicBezTo>
                <a:cubicBezTo>
                  <a:pt x="41" y="7"/>
                  <a:pt x="44" y="9"/>
                  <a:pt x="44" y="12"/>
                </a:cubicBezTo>
                <a:close/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5"/>
                  <a:pt x="50" y="25"/>
                  <a:pt x="50" y="26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1"/>
                  <a:pt x="24" y="51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5" y="26"/>
                  <a:pt x="5" y="26"/>
                  <a:pt x="5" y="26"/>
                </a:cubicBezTo>
                <a:cubicBezTo>
                  <a:pt x="24" y="46"/>
                  <a:pt x="24" y="46"/>
                  <a:pt x="24" y="46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42" y="12"/>
                </a:moveTo>
                <a:cubicBezTo>
                  <a:pt x="42" y="12"/>
                  <a:pt x="42" y="12"/>
                  <a:pt x="42" y="12"/>
                </a:cubicBezTo>
                <a:cubicBezTo>
                  <a:pt x="42" y="10"/>
                  <a:pt x="40" y="9"/>
                  <a:pt x="38" y="9"/>
                </a:cubicBezTo>
                <a:cubicBezTo>
                  <a:pt x="36" y="9"/>
                  <a:pt x="35" y="10"/>
                  <a:pt x="35" y="12"/>
                </a:cubicBezTo>
                <a:cubicBezTo>
                  <a:pt x="35" y="14"/>
                  <a:pt x="36" y="16"/>
                  <a:pt x="38" y="16"/>
                </a:cubicBezTo>
                <a:cubicBezTo>
                  <a:pt x="40" y="16"/>
                  <a:pt x="42" y="14"/>
                  <a:pt x="42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09" name="Freeform 166"/>
          <p:cNvSpPr>
            <a:spLocks noEditPoints="1"/>
          </p:cNvSpPr>
          <p:nvPr/>
        </p:nvSpPr>
        <p:spPr>
          <a:xfrm>
            <a:off x="419100" y="2765425"/>
            <a:ext cx="152400" cy="155575"/>
          </a:xfrm>
          <a:custGeom>
            <a:avLst/>
            <a:gdLst/>
            <a:ahLst/>
            <a:cxnLst>
              <a:cxn ang="0">
                <a:pos x="73025" y="111125"/>
              </a:cxn>
              <a:cxn ang="0">
                <a:pos x="69850" y="104775"/>
              </a:cxn>
              <a:cxn ang="0">
                <a:pos x="63500" y="104775"/>
              </a:cxn>
              <a:cxn ang="0">
                <a:pos x="69850" y="146050"/>
              </a:cxn>
              <a:cxn ang="0">
                <a:pos x="47625" y="152400"/>
              </a:cxn>
              <a:cxn ang="0">
                <a:pos x="25400" y="104775"/>
              </a:cxn>
              <a:cxn ang="0">
                <a:pos x="0" y="73025"/>
              </a:cxn>
              <a:cxn ang="0">
                <a:pos x="9525" y="50800"/>
              </a:cxn>
              <a:cxn ang="0">
                <a:pos x="31750" y="41275"/>
              </a:cxn>
              <a:cxn ang="0">
                <a:pos x="69850" y="41275"/>
              </a:cxn>
              <a:cxn ang="0">
                <a:pos x="123825" y="3175"/>
              </a:cxn>
              <a:cxn ang="0">
                <a:pos x="133350" y="9525"/>
              </a:cxn>
              <a:cxn ang="0">
                <a:pos x="133350" y="50800"/>
              </a:cxn>
              <a:cxn ang="0">
                <a:pos x="146050" y="57150"/>
              </a:cxn>
              <a:cxn ang="0">
                <a:pos x="146050" y="92075"/>
              </a:cxn>
              <a:cxn ang="0">
                <a:pos x="133350" y="139700"/>
              </a:cxn>
              <a:cxn ang="0">
                <a:pos x="123825" y="142875"/>
              </a:cxn>
              <a:cxn ang="0">
                <a:pos x="73025" y="92075"/>
              </a:cxn>
              <a:cxn ang="0">
                <a:pos x="31750" y="53975"/>
              </a:cxn>
              <a:cxn ang="0">
                <a:pos x="12700" y="73025"/>
              </a:cxn>
              <a:cxn ang="0">
                <a:pos x="28575" y="92075"/>
              </a:cxn>
              <a:cxn ang="0">
                <a:pos x="50800" y="139700"/>
              </a:cxn>
              <a:cxn ang="0">
                <a:pos x="60325" y="136525"/>
              </a:cxn>
              <a:cxn ang="0">
                <a:pos x="47625" y="98425"/>
              </a:cxn>
              <a:cxn ang="0">
                <a:pos x="73025" y="92075"/>
              </a:cxn>
              <a:cxn ang="0">
                <a:pos x="82550" y="47625"/>
              </a:cxn>
              <a:cxn ang="0">
                <a:pos x="82550" y="98425"/>
              </a:cxn>
              <a:cxn ang="0">
                <a:pos x="82550" y="98425"/>
              </a:cxn>
              <a:cxn ang="0">
                <a:pos x="120650" y="127000"/>
              </a:cxn>
              <a:cxn ang="0">
                <a:pos x="82550" y="44450"/>
              </a:cxn>
              <a:cxn ang="0">
                <a:pos x="82550" y="47625"/>
              </a:cxn>
              <a:cxn ang="0">
                <a:pos x="133350" y="57150"/>
              </a:cxn>
              <a:cxn ang="0">
                <a:pos x="133350" y="88900"/>
              </a:cxn>
              <a:cxn ang="0">
                <a:pos x="142875" y="73025"/>
              </a:cxn>
              <a:cxn ang="0">
                <a:pos x="139700" y="60325"/>
              </a:cxn>
            </a:cxnLst>
            <a:pathLst>
              <a:path w="48" h="49">
                <a:moveTo>
                  <a:pt x="39" y="45"/>
                </a:moveTo>
                <a:cubicBezTo>
                  <a:pt x="23" y="35"/>
                  <a:pt x="23" y="35"/>
                  <a:pt x="23" y="35"/>
                </a:cubicBezTo>
                <a:cubicBezTo>
                  <a:pt x="22" y="34"/>
                  <a:pt x="22" y="34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3" y="46"/>
                  <a:pt x="22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9"/>
                  <a:pt x="13" y="48"/>
                  <a:pt x="13" y="47"/>
                </a:cubicBezTo>
                <a:cubicBezTo>
                  <a:pt x="8" y="33"/>
                  <a:pt x="8" y="33"/>
                  <a:pt x="8" y="33"/>
                </a:cubicBezTo>
                <a:cubicBezTo>
                  <a:pt x="6" y="32"/>
                  <a:pt x="4" y="31"/>
                  <a:pt x="3" y="30"/>
                </a:cubicBezTo>
                <a:cubicBezTo>
                  <a:pt x="1" y="28"/>
                  <a:pt x="0" y="26"/>
                  <a:pt x="0" y="23"/>
                </a:cubicBezTo>
                <a:cubicBezTo>
                  <a:pt x="0" y="21"/>
                  <a:pt x="1" y="18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5"/>
                  <a:pt x="7" y="13"/>
                  <a:pt x="10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2" y="12"/>
                  <a:pt x="23" y="12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1"/>
                  <a:pt x="42" y="2"/>
                </a:cubicBezTo>
                <a:cubicBezTo>
                  <a:pt x="42" y="2"/>
                  <a:pt x="42" y="2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16"/>
                  <a:pt x="44" y="17"/>
                  <a:pt x="45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9"/>
                  <a:pt x="48" y="21"/>
                  <a:pt x="48" y="23"/>
                </a:cubicBezTo>
                <a:cubicBezTo>
                  <a:pt x="48" y="25"/>
                  <a:pt x="47" y="27"/>
                  <a:pt x="46" y="29"/>
                </a:cubicBezTo>
                <a:cubicBezTo>
                  <a:pt x="45" y="30"/>
                  <a:pt x="43" y="30"/>
                  <a:pt x="42" y="31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5"/>
                  <a:pt x="41" y="46"/>
                  <a:pt x="40" y="46"/>
                </a:cubicBezTo>
                <a:cubicBezTo>
                  <a:pt x="40" y="46"/>
                  <a:pt x="39" y="46"/>
                  <a:pt x="39" y="45"/>
                </a:cubicBezTo>
                <a:close/>
                <a:moveTo>
                  <a:pt x="23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17"/>
                  <a:pt x="23" y="17"/>
                  <a:pt x="23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8"/>
                  <a:pt x="6" y="19"/>
                </a:cubicBezTo>
                <a:cubicBezTo>
                  <a:pt x="5" y="20"/>
                  <a:pt x="4" y="22"/>
                  <a:pt x="4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6" y="28"/>
                  <a:pt x="8" y="29"/>
                  <a:pt x="9" y="29"/>
                </a:cubicBezTo>
                <a:cubicBezTo>
                  <a:pt x="10" y="29"/>
                  <a:pt x="11" y="30"/>
                  <a:pt x="11" y="30"/>
                </a:cubicBezTo>
                <a:cubicBezTo>
                  <a:pt x="16" y="44"/>
                  <a:pt x="16" y="44"/>
                  <a:pt x="16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23" y="29"/>
                  <a:pt x="23" y="29"/>
                  <a:pt x="23" y="29"/>
                </a:cubicBezTo>
                <a:close/>
                <a:moveTo>
                  <a:pt x="26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6"/>
                  <a:pt x="38" y="6"/>
                  <a:pt x="38" y="6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4" y="27"/>
                </a:cubicBezTo>
                <a:cubicBezTo>
                  <a:pt x="45" y="26"/>
                  <a:pt x="45" y="25"/>
                  <a:pt x="45" y="23"/>
                </a:cubicBezTo>
                <a:cubicBezTo>
                  <a:pt x="45" y="22"/>
                  <a:pt x="45" y="20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3" y="19"/>
                  <a:pt x="43" y="18"/>
                  <a:pt x="42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0" name="Freeform 167"/>
          <p:cNvSpPr>
            <a:spLocks noEditPoints="1"/>
          </p:cNvSpPr>
          <p:nvPr/>
        </p:nvSpPr>
        <p:spPr>
          <a:xfrm>
            <a:off x="3802063" y="3108325"/>
            <a:ext cx="158750" cy="16192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55575"/>
              </a:cxn>
              <a:cxn ang="0">
                <a:pos x="152400" y="161925"/>
              </a:cxn>
              <a:cxn ang="0">
                <a:pos x="0" y="155575"/>
              </a:cxn>
              <a:cxn ang="0">
                <a:pos x="0" y="6350"/>
              </a:cxn>
              <a:cxn ang="0">
                <a:pos x="82550" y="12700"/>
              </a:cxn>
              <a:cxn ang="0">
                <a:pos x="82550" y="76200"/>
              </a:cxn>
              <a:cxn ang="0">
                <a:pos x="146050" y="12700"/>
              </a:cxn>
              <a:cxn ang="0">
                <a:pos x="82550" y="85725"/>
              </a:cxn>
              <a:cxn ang="0">
                <a:pos x="82550" y="149225"/>
              </a:cxn>
              <a:cxn ang="0">
                <a:pos x="146050" y="85725"/>
              </a:cxn>
              <a:cxn ang="0">
                <a:pos x="76200" y="149225"/>
              </a:cxn>
              <a:cxn ang="0">
                <a:pos x="76200" y="85725"/>
              </a:cxn>
              <a:cxn ang="0">
                <a:pos x="12700" y="149225"/>
              </a:cxn>
              <a:cxn ang="0">
                <a:pos x="76200" y="76200"/>
              </a:cxn>
              <a:cxn ang="0">
                <a:pos x="76200" y="12700"/>
              </a:cxn>
              <a:cxn ang="0">
                <a:pos x="12700" y="76200"/>
              </a:cxn>
              <a:cxn ang="0">
                <a:pos x="50800" y="104775"/>
              </a:cxn>
              <a:cxn ang="0">
                <a:pos x="57150" y="104775"/>
              </a:cxn>
              <a:cxn ang="0">
                <a:pos x="47625" y="117475"/>
              </a:cxn>
              <a:cxn ang="0">
                <a:pos x="57150" y="133350"/>
              </a:cxn>
              <a:cxn ang="0">
                <a:pos x="41275" y="123825"/>
              </a:cxn>
              <a:cxn ang="0">
                <a:pos x="28575" y="133350"/>
              </a:cxn>
              <a:cxn ang="0">
                <a:pos x="38100" y="117475"/>
              </a:cxn>
              <a:cxn ang="0">
                <a:pos x="28575" y="104775"/>
              </a:cxn>
              <a:cxn ang="0">
                <a:pos x="41275" y="114300"/>
              </a:cxn>
              <a:cxn ang="0">
                <a:pos x="38100" y="28575"/>
              </a:cxn>
              <a:cxn ang="0">
                <a:pos x="41275" y="25400"/>
              </a:cxn>
              <a:cxn ang="0">
                <a:pos x="44450" y="41275"/>
              </a:cxn>
              <a:cxn ang="0">
                <a:pos x="60325" y="44450"/>
              </a:cxn>
              <a:cxn ang="0">
                <a:pos x="44450" y="47625"/>
              </a:cxn>
              <a:cxn ang="0">
                <a:pos x="41275" y="63500"/>
              </a:cxn>
              <a:cxn ang="0">
                <a:pos x="38100" y="47625"/>
              </a:cxn>
              <a:cxn ang="0">
                <a:pos x="22225" y="44450"/>
              </a:cxn>
              <a:cxn ang="0">
                <a:pos x="38100" y="41275"/>
              </a:cxn>
              <a:cxn ang="0">
                <a:pos x="130175" y="120650"/>
              </a:cxn>
              <a:cxn ang="0">
                <a:pos x="136525" y="123825"/>
              </a:cxn>
              <a:cxn ang="0">
                <a:pos x="98425" y="130175"/>
              </a:cxn>
              <a:cxn ang="0">
                <a:pos x="98425" y="120650"/>
              </a:cxn>
              <a:cxn ang="0">
                <a:pos x="130175" y="107950"/>
              </a:cxn>
              <a:cxn ang="0">
                <a:pos x="136525" y="111125"/>
              </a:cxn>
              <a:cxn ang="0">
                <a:pos x="98425" y="114300"/>
              </a:cxn>
              <a:cxn ang="0">
                <a:pos x="98425" y="107950"/>
              </a:cxn>
              <a:cxn ang="0">
                <a:pos x="130175" y="41275"/>
              </a:cxn>
              <a:cxn ang="0">
                <a:pos x="136525" y="44450"/>
              </a:cxn>
              <a:cxn ang="0">
                <a:pos x="98425" y="47625"/>
              </a:cxn>
              <a:cxn ang="0">
                <a:pos x="98425" y="41275"/>
              </a:cxn>
            </a:cxnLst>
            <a:pathLst>
              <a:path w="50" h="5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50"/>
                  <a:pt x="49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0" y="51"/>
                  <a:pt x="0" y="50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6" y="24"/>
                  <a:pt x="26" y="24"/>
                  <a:pt x="2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4"/>
                  <a:pt x="46" y="4"/>
                  <a:pt x="46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26" y="27"/>
                </a:moveTo>
                <a:cubicBezTo>
                  <a:pt x="26" y="27"/>
                  <a:pt x="26" y="27"/>
                  <a:pt x="26" y="27"/>
                </a:cubicBezTo>
                <a:cubicBezTo>
                  <a:pt x="26" y="47"/>
                  <a:pt x="26" y="47"/>
                  <a:pt x="2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7"/>
                  <a:pt x="46" y="27"/>
                  <a:pt x="46" y="27"/>
                </a:cubicBezTo>
                <a:cubicBezTo>
                  <a:pt x="26" y="27"/>
                  <a:pt x="26" y="27"/>
                  <a:pt x="26" y="27"/>
                </a:cubicBezTo>
                <a:close/>
                <a:moveTo>
                  <a:pt x="24" y="47"/>
                </a:moveTo>
                <a:cubicBezTo>
                  <a:pt x="24" y="47"/>
                  <a:pt x="24" y="47"/>
                  <a:pt x="24" y="47"/>
                </a:cubicBezTo>
                <a:cubicBezTo>
                  <a:pt x="24" y="27"/>
                  <a:pt x="24" y="27"/>
                  <a:pt x="2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47"/>
                  <a:pt x="4" y="47"/>
                  <a:pt x="4" y="47"/>
                </a:cubicBezTo>
                <a:cubicBezTo>
                  <a:pt x="24" y="47"/>
                  <a:pt x="24" y="47"/>
                  <a:pt x="24" y="47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4"/>
                  <a:pt x="4" y="24"/>
                  <a:pt x="4" y="2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32"/>
                  <a:pt x="17" y="32"/>
                  <a:pt x="18" y="33"/>
                </a:cubicBezTo>
                <a:cubicBezTo>
                  <a:pt x="18" y="33"/>
                  <a:pt x="18" y="34"/>
                  <a:pt x="18" y="34"/>
                </a:cubicBezTo>
                <a:cubicBezTo>
                  <a:pt x="15" y="37"/>
                  <a:pt x="15" y="37"/>
                  <a:pt x="15" y="37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1"/>
                  <a:pt x="18" y="42"/>
                </a:cubicBezTo>
                <a:cubicBezTo>
                  <a:pt x="17" y="42"/>
                  <a:pt x="16" y="42"/>
                  <a:pt x="16" y="42"/>
                </a:cubicBezTo>
                <a:cubicBezTo>
                  <a:pt x="13" y="39"/>
                  <a:pt x="13" y="39"/>
                  <a:pt x="13" y="39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9" y="42"/>
                  <a:pt x="9" y="42"/>
                </a:cubicBezTo>
                <a:cubicBezTo>
                  <a:pt x="8" y="41"/>
                  <a:pt x="8" y="40"/>
                  <a:pt x="9" y="40"/>
                </a:cubicBezTo>
                <a:cubicBezTo>
                  <a:pt x="12" y="37"/>
                  <a:pt x="12" y="37"/>
                  <a:pt x="12" y="37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3"/>
                  <a:pt x="9" y="33"/>
                </a:cubicBezTo>
                <a:cubicBezTo>
                  <a:pt x="9" y="32"/>
                  <a:pt x="10" y="32"/>
                  <a:pt x="10" y="33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3" y="8"/>
                  <a:pt x="13" y="8"/>
                </a:cubicBezTo>
                <a:cubicBezTo>
                  <a:pt x="14" y="8"/>
                  <a:pt x="14" y="8"/>
                  <a:pt x="14" y="9"/>
                </a:cubicBezTo>
                <a:cubicBezTo>
                  <a:pt x="14" y="13"/>
                  <a:pt x="14" y="13"/>
                  <a:pt x="14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8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2" y="20"/>
                  <a:pt x="12" y="19"/>
                </a:cubicBezTo>
                <a:cubicBezTo>
                  <a:pt x="12" y="15"/>
                  <a:pt x="12" y="15"/>
                  <a:pt x="12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3"/>
                  <a:pt x="7" y="13"/>
                  <a:pt x="8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9"/>
                  <a:pt x="12" y="9"/>
                  <a:pt x="12" y="9"/>
                </a:cubicBezTo>
                <a:close/>
                <a:moveTo>
                  <a:pt x="41" y="38"/>
                </a:moveTo>
                <a:cubicBezTo>
                  <a:pt x="41" y="38"/>
                  <a:pt x="41" y="38"/>
                  <a:pt x="41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0"/>
                  <a:pt x="42" y="41"/>
                  <a:pt x="41" y="41"/>
                </a:cubicBezTo>
                <a:cubicBezTo>
                  <a:pt x="33" y="41"/>
                  <a:pt x="40" y="41"/>
                  <a:pt x="31" y="41"/>
                </a:cubicBezTo>
                <a:cubicBezTo>
                  <a:pt x="31" y="41"/>
                  <a:pt x="30" y="40"/>
                  <a:pt x="30" y="39"/>
                </a:cubicBezTo>
                <a:cubicBezTo>
                  <a:pt x="30" y="39"/>
                  <a:pt x="31" y="38"/>
                  <a:pt x="31" y="38"/>
                </a:cubicBezTo>
                <a:cubicBezTo>
                  <a:pt x="40" y="38"/>
                  <a:pt x="33" y="38"/>
                  <a:pt x="41" y="38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2" y="34"/>
                  <a:pt x="43" y="34"/>
                  <a:pt x="43" y="35"/>
                </a:cubicBezTo>
                <a:cubicBezTo>
                  <a:pt x="43" y="35"/>
                  <a:pt x="42" y="36"/>
                  <a:pt x="41" y="36"/>
                </a:cubicBezTo>
                <a:cubicBezTo>
                  <a:pt x="33" y="36"/>
                  <a:pt x="40" y="36"/>
                  <a:pt x="31" y="36"/>
                </a:cubicBezTo>
                <a:cubicBezTo>
                  <a:pt x="31" y="36"/>
                  <a:pt x="30" y="35"/>
                  <a:pt x="30" y="35"/>
                </a:cubicBezTo>
                <a:cubicBezTo>
                  <a:pt x="30" y="34"/>
                  <a:pt x="31" y="34"/>
                  <a:pt x="31" y="34"/>
                </a:cubicBezTo>
                <a:cubicBezTo>
                  <a:pt x="40" y="34"/>
                  <a:pt x="33" y="34"/>
                  <a:pt x="41" y="3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3" y="13"/>
                  <a:pt x="43" y="14"/>
                </a:cubicBezTo>
                <a:cubicBezTo>
                  <a:pt x="43" y="15"/>
                  <a:pt x="42" y="15"/>
                  <a:pt x="41" y="15"/>
                </a:cubicBezTo>
                <a:cubicBezTo>
                  <a:pt x="33" y="15"/>
                  <a:pt x="40" y="15"/>
                  <a:pt x="31" y="15"/>
                </a:cubicBezTo>
                <a:cubicBezTo>
                  <a:pt x="31" y="15"/>
                  <a:pt x="30" y="15"/>
                  <a:pt x="30" y="14"/>
                </a:cubicBezTo>
                <a:cubicBezTo>
                  <a:pt x="30" y="13"/>
                  <a:pt x="31" y="13"/>
                  <a:pt x="31" y="13"/>
                </a:cubicBezTo>
                <a:cubicBezTo>
                  <a:pt x="40" y="13"/>
                  <a:pt x="33" y="13"/>
                  <a:pt x="41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1" name="Freeform 168"/>
          <p:cNvSpPr>
            <a:spLocks noEditPoints="1"/>
          </p:cNvSpPr>
          <p:nvPr/>
        </p:nvSpPr>
        <p:spPr>
          <a:xfrm>
            <a:off x="1543050" y="3792538"/>
            <a:ext cx="161925" cy="149225"/>
          </a:xfrm>
          <a:custGeom>
            <a:avLst/>
            <a:gdLst/>
            <a:ahLst/>
            <a:cxnLst>
              <a:cxn ang="0">
                <a:pos x="98425" y="3175"/>
              </a:cxn>
              <a:cxn ang="0">
                <a:pos x="114300" y="9525"/>
              </a:cxn>
              <a:cxn ang="0">
                <a:pos x="158750" y="57150"/>
              </a:cxn>
              <a:cxn ang="0">
                <a:pos x="161925" y="136525"/>
              </a:cxn>
              <a:cxn ang="0">
                <a:pos x="44450" y="149225"/>
              </a:cxn>
              <a:cxn ang="0">
                <a:pos x="31750" y="120650"/>
              </a:cxn>
              <a:cxn ang="0">
                <a:pos x="3175" y="63500"/>
              </a:cxn>
              <a:cxn ang="0">
                <a:pos x="6350" y="53975"/>
              </a:cxn>
              <a:cxn ang="0">
                <a:pos x="44450" y="63500"/>
              </a:cxn>
              <a:cxn ang="0">
                <a:pos x="44450" y="63500"/>
              </a:cxn>
              <a:cxn ang="0">
                <a:pos x="44450" y="66675"/>
              </a:cxn>
              <a:cxn ang="0">
                <a:pos x="44450" y="66675"/>
              </a:cxn>
              <a:cxn ang="0">
                <a:pos x="44450" y="66675"/>
              </a:cxn>
              <a:cxn ang="0">
                <a:pos x="44450" y="66675"/>
              </a:cxn>
              <a:cxn ang="0">
                <a:pos x="44450" y="136525"/>
              </a:cxn>
              <a:cxn ang="0">
                <a:pos x="149225" y="136525"/>
              </a:cxn>
              <a:cxn ang="0">
                <a:pos x="136525" y="63500"/>
              </a:cxn>
              <a:cxn ang="0">
                <a:pos x="50800" y="82550"/>
              </a:cxn>
              <a:cxn ang="0">
                <a:pos x="79375" y="85725"/>
              </a:cxn>
              <a:cxn ang="0">
                <a:pos x="76200" y="114300"/>
              </a:cxn>
              <a:cxn ang="0">
                <a:pos x="47625" y="111125"/>
              </a:cxn>
              <a:cxn ang="0">
                <a:pos x="73025" y="92075"/>
              </a:cxn>
              <a:cxn ang="0">
                <a:pos x="57150" y="107950"/>
              </a:cxn>
              <a:cxn ang="0">
                <a:pos x="47625" y="123825"/>
              </a:cxn>
              <a:cxn ang="0">
                <a:pos x="57150" y="123825"/>
              </a:cxn>
              <a:cxn ang="0">
                <a:pos x="47625" y="133350"/>
              </a:cxn>
              <a:cxn ang="0">
                <a:pos x="82550" y="123825"/>
              </a:cxn>
              <a:cxn ang="0">
                <a:pos x="92075" y="133350"/>
              </a:cxn>
              <a:cxn ang="0">
                <a:pos x="82550" y="123825"/>
              </a:cxn>
              <a:cxn ang="0">
                <a:pos x="120650" y="120650"/>
              </a:cxn>
              <a:cxn ang="0">
                <a:pos x="120650" y="136525"/>
              </a:cxn>
              <a:cxn ang="0">
                <a:pos x="57150" y="123825"/>
              </a:cxn>
              <a:cxn ang="0">
                <a:pos x="66675" y="123825"/>
              </a:cxn>
              <a:cxn ang="0">
                <a:pos x="57150" y="133350"/>
              </a:cxn>
              <a:cxn ang="0">
                <a:pos x="92075" y="123825"/>
              </a:cxn>
              <a:cxn ang="0">
                <a:pos x="101600" y="133350"/>
              </a:cxn>
              <a:cxn ang="0">
                <a:pos x="92075" y="123825"/>
              </a:cxn>
              <a:cxn ang="0">
                <a:pos x="133350" y="120650"/>
              </a:cxn>
              <a:cxn ang="0">
                <a:pos x="133350" y="136525"/>
              </a:cxn>
              <a:cxn ang="0">
                <a:pos x="69850" y="123825"/>
              </a:cxn>
              <a:cxn ang="0">
                <a:pos x="76200" y="123825"/>
              </a:cxn>
              <a:cxn ang="0">
                <a:pos x="69850" y="133350"/>
              </a:cxn>
              <a:cxn ang="0">
                <a:pos x="104775" y="123825"/>
              </a:cxn>
              <a:cxn ang="0">
                <a:pos x="111125" y="133350"/>
              </a:cxn>
              <a:cxn ang="0">
                <a:pos x="104775" y="123825"/>
              </a:cxn>
              <a:cxn ang="0">
                <a:pos x="142875" y="120650"/>
              </a:cxn>
              <a:cxn ang="0">
                <a:pos x="142875" y="136525"/>
              </a:cxn>
              <a:cxn ang="0">
                <a:pos x="104775" y="12700"/>
              </a:cxn>
              <a:cxn ang="0">
                <a:pos x="104775" y="12700"/>
              </a:cxn>
              <a:cxn ang="0">
                <a:pos x="104775" y="12700"/>
              </a:cxn>
              <a:cxn ang="0">
                <a:pos x="12700" y="66675"/>
              </a:cxn>
              <a:cxn ang="0">
                <a:pos x="12700" y="66675"/>
              </a:cxn>
              <a:cxn ang="0">
                <a:pos x="44450" y="53975"/>
              </a:cxn>
              <a:cxn ang="0">
                <a:pos x="104775" y="12700"/>
              </a:cxn>
              <a:cxn ang="0">
                <a:pos x="12700" y="66675"/>
              </a:cxn>
            </a:cxnLst>
            <a:pathLst>
              <a:path w="51" h="47">
                <a:moveTo>
                  <a:pt x="2" y="17"/>
                </a:move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3" y="0"/>
                  <a:pt x="34" y="1"/>
                </a:cubicBezTo>
                <a:cubicBezTo>
                  <a:pt x="35" y="1"/>
                  <a:pt x="36" y="2"/>
                  <a:pt x="36" y="2"/>
                </a:cubicBezTo>
                <a:cubicBezTo>
                  <a:pt x="36" y="2"/>
                  <a:pt x="36" y="3"/>
                  <a:pt x="36" y="3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7"/>
                  <a:pt x="49" y="17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9"/>
                  <a:pt x="51" y="20"/>
                  <a:pt x="51" y="21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4"/>
                  <a:pt x="50" y="45"/>
                  <a:pt x="50" y="46"/>
                </a:cubicBezTo>
                <a:cubicBezTo>
                  <a:pt x="49" y="47"/>
                  <a:pt x="48" y="47"/>
                  <a:pt x="47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3" y="47"/>
                  <a:pt x="12" y="47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10" y="38"/>
                  <a:pt x="10" y="38"/>
                  <a:pt x="10" y="38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19"/>
                  <a:pt x="1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20"/>
                </a:moveTo>
                <a:cubicBezTo>
                  <a:pt x="43" y="20"/>
                  <a:pt x="43" y="20"/>
                  <a:pt x="43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4" y="43"/>
                  <a:pt x="14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7" y="20"/>
                </a:cubicBezTo>
                <a:cubicBezTo>
                  <a:pt x="43" y="20"/>
                  <a:pt x="43" y="20"/>
                  <a:pt x="43" y="20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5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lose/>
                <a:moveTo>
                  <a:pt x="23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34"/>
                  <a:pt x="18" y="34"/>
                  <a:pt x="18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29"/>
                  <a:pt x="23" y="29"/>
                  <a:pt x="23" y="29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6" y="38"/>
                  <a:pt x="16" y="38"/>
                </a:cubicBezTo>
                <a:cubicBezTo>
                  <a:pt x="17" y="38"/>
                  <a:pt x="18" y="39"/>
                  <a:pt x="18" y="39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7" y="43"/>
                  <a:pt x="16" y="43"/>
                </a:cubicBezTo>
                <a:cubicBezTo>
                  <a:pt x="16" y="43"/>
                  <a:pt x="15" y="42"/>
                  <a:pt x="15" y="42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7" y="38"/>
                  <a:pt x="27" y="38"/>
                </a:cubicBezTo>
                <a:cubicBezTo>
                  <a:pt x="28" y="38"/>
                  <a:pt x="29" y="39"/>
                  <a:pt x="29" y="39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8" y="43"/>
                  <a:pt x="27" y="43"/>
                </a:cubicBezTo>
                <a:cubicBezTo>
                  <a:pt x="27" y="43"/>
                  <a:pt x="26" y="42"/>
                  <a:pt x="26" y="42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37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8" y="38"/>
                  <a:pt x="38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3"/>
                  <a:pt x="38" y="43"/>
                </a:cubicBezTo>
                <a:cubicBezTo>
                  <a:pt x="38" y="43"/>
                  <a:pt x="37" y="42"/>
                  <a:pt x="37" y="42"/>
                </a:cubicBezTo>
                <a:cubicBezTo>
                  <a:pt x="37" y="39"/>
                  <a:pt x="37" y="39"/>
                  <a:pt x="37" y="39"/>
                </a:cubicBezTo>
                <a:close/>
                <a:moveTo>
                  <a:pt x="1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9" y="38"/>
                  <a:pt x="20" y="38"/>
                </a:cubicBezTo>
                <a:cubicBezTo>
                  <a:pt x="20" y="38"/>
                  <a:pt x="21" y="39"/>
                  <a:pt x="21" y="39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0" y="43"/>
                  <a:pt x="20" y="43"/>
                </a:cubicBezTo>
                <a:cubicBezTo>
                  <a:pt x="19" y="43"/>
                  <a:pt x="18" y="42"/>
                  <a:pt x="18" y="42"/>
                </a:cubicBezTo>
                <a:cubicBezTo>
                  <a:pt x="18" y="39"/>
                  <a:pt x="18" y="39"/>
                  <a:pt x="18" y="39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30" y="38"/>
                  <a:pt x="31" y="38"/>
                </a:cubicBezTo>
                <a:cubicBezTo>
                  <a:pt x="31" y="38"/>
                  <a:pt x="32" y="39"/>
                  <a:pt x="32" y="39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1" y="43"/>
                  <a:pt x="31" y="43"/>
                </a:cubicBezTo>
                <a:cubicBezTo>
                  <a:pt x="30" y="43"/>
                  <a:pt x="29" y="42"/>
                  <a:pt x="29" y="42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40" y="39"/>
                </a:move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1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42"/>
                  <a:pt x="42" y="43"/>
                  <a:pt x="42" y="43"/>
                </a:cubicBezTo>
                <a:cubicBezTo>
                  <a:pt x="41" y="43"/>
                  <a:pt x="40" y="42"/>
                  <a:pt x="40" y="42"/>
                </a:cubicBezTo>
                <a:cubicBezTo>
                  <a:pt x="40" y="39"/>
                  <a:pt x="40" y="39"/>
                  <a:pt x="40" y="39"/>
                </a:cubicBezTo>
                <a:close/>
                <a:moveTo>
                  <a:pt x="22" y="39"/>
                </a:move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8"/>
                  <a:pt x="23" y="38"/>
                </a:cubicBezTo>
                <a:cubicBezTo>
                  <a:pt x="24" y="38"/>
                  <a:pt x="24" y="39"/>
                  <a:pt x="24" y="39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4" y="43"/>
                  <a:pt x="23" y="43"/>
                </a:cubicBezTo>
                <a:cubicBezTo>
                  <a:pt x="22" y="43"/>
                  <a:pt x="22" y="42"/>
                  <a:pt x="22" y="42"/>
                </a:cubicBezTo>
                <a:cubicBezTo>
                  <a:pt x="22" y="39"/>
                  <a:pt x="22" y="39"/>
                  <a:pt x="22" y="39"/>
                </a:cubicBezTo>
                <a:close/>
                <a:moveTo>
                  <a:pt x="33" y="39"/>
                </a:move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4" y="38"/>
                  <a:pt x="35" y="39"/>
                  <a:pt x="35" y="39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4" y="43"/>
                  <a:pt x="34" y="43"/>
                </a:cubicBezTo>
                <a:cubicBezTo>
                  <a:pt x="33" y="43"/>
                  <a:pt x="33" y="42"/>
                  <a:pt x="33" y="42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4" y="39"/>
                </a:move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8"/>
                  <a:pt x="45" y="38"/>
                </a:cubicBezTo>
                <a:cubicBezTo>
                  <a:pt x="45" y="38"/>
                  <a:pt x="46" y="39"/>
                  <a:pt x="46" y="3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5" y="43"/>
                  <a:pt x="45" y="43"/>
                </a:cubicBezTo>
                <a:cubicBezTo>
                  <a:pt x="44" y="43"/>
                  <a:pt x="44" y="42"/>
                  <a:pt x="44" y="42"/>
                </a:cubicBezTo>
                <a:cubicBezTo>
                  <a:pt x="44" y="39"/>
                  <a:pt x="44" y="39"/>
                  <a:pt x="44" y="39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18"/>
                  <a:pt x="12" y="17"/>
                  <a:pt x="14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lose/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2" name="Freeform 169"/>
          <p:cNvSpPr>
            <a:spLocks noEditPoints="1"/>
          </p:cNvSpPr>
          <p:nvPr/>
        </p:nvSpPr>
        <p:spPr>
          <a:xfrm>
            <a:off x="2655888" y="3121025"/>
            <a:ext cx="158750" cy="136525"/>
          </a:xfrm>
          <a:custGeom>
            <a:avLst/>
            <a:gdLst/>
            <a:ahLst/>
            <a:cxnLst>
              <a:cxn ang="0">
                <a:pos x="127000" y="76200"/>
              </a:cxn>
              <a:cxn ang="0">
                <a:pos x="130175" y="101600"/>
              </a:cxn>
              <a:cxn ang="0">
                <a:pos x="127000" y="104775"/>
              </a:cxn>
              <a:cxn ang="0">
                <a:pos x="85725" y="101600"/>
              </a:cxn>
              <a:cxn ang="0">
                <a:pos x="85725" y="79375"/>
              </a:cxn>
              <a:cxn ang="0">
                <a:pos x="95250" y="79375"/>
              </a:cxn>
              <a:cxn ang="0">
                <a:pos x="123825" y="98425"/>
              </a:cxn>
              <a:cxn ang="0">
                <a:pos x="139700" y="76200"/>
              </a:cxn>
              <a:cxn ang="0">
                <a:pos x="142875" y="73025"/>
              </a:cxn>
              <a:cxn ang="0">
                <a:pos x="146050" y="133350"/>
              </a:cxn>
              <a:cxn ang="0">
                <a:pos x="142875" y="136525"/>
              </a:cxn>
              <a:cxn ang="0">
                <a:pos x="12700" y="133350"/>
              </a:cxn>
              <a:cxn ang="0">
                <a:pos x="12700" y="76200"/>
              </a:cxn>
              <a:cxn ang="0">
                <a:pos x="22225" y="76200"/>
              </a:cxn>
              <a:cxn ang="0">
                <a:pos x="139700" y="130175"/>
              </a:cxn>
              <a:cxn ang="0">
                <a:pos x="22225" y="15875"/>
              </a:cxn>
              <a:cxn ang="0">
                <a:pos x="19050" y="19050"/>
              </a:cxn>
              <a:cxn ang="0">
                <a:pos x="12700" y="3175"/>
              </a:cxn>
              <a:cxn ang="0">
                <a:pos x="19050" y="0"/>
              </a:cxn>
              <a:cxn ang="0">
                <a:pos x="146050" y="3175"/>
              </a:cxn>
              <a:cxn ang="0">
                <a:pos x="146050" y="15875"/>
              </a:cxn>
              <a:cxn ang="0">
                <a:pos x="139700" y="15875"/>
              </a:cxn>
              <a:cxn ang="0">
                <a:pos x="22225" y="6350"/>
              </a:cxn>
              <a:cxn ang="0">
                <a:pos x="0" y="22225"/>
              </a:cxn>
              <a:cxn ang="0">
                <a:pos x="6350" y="15875"/>
              </a:cxn>
              <a:cxn ang="0">
                <a:pos x="12700" y="60325"/>
              </a:cxn>
              <a:cxn ang="0">
                <a:pos x="0" y="60325"/>
              </a:cxn>
              <a:cxn ang="0">
                <a:pos x="22225" y="22225"/>
              </a:cxn>
              <a:cxn ang="0">
                <a:pos x="28575" y="15875"/>
              </a:cxn>
              <a:cxn ang="0">
                <a:pos x="34925" y="60325"/>
              </a:cxn>
              <a:cxn ang="0">
                <a:pos x="22225" y="60325"/>
              </a:cxn>
              <a:cxn ang="0">
                <a:pos x="44450" y="22225"/>
              </a:cxn>
              <a:cxn ang="0">
                <a:pos x="47625" y="15875"/>
              </a:cxn>
              <a:cxn ang="0">
                <a:pos x="53975" y="60325"/>
              </a:cxn>
              <a:cxn ang="0">
                <a:pos x="44450" y="60325"/>
              </a:cxn>
              <a:cxn ang="0">
                <a:pos x="63500" y="22225"/>
              </a:cxn>
              <a:cxn ang="0">
                <a:pos x="69850" y="15875"/>
              </a:cxn>
              <a:cxn ang="0">
                <a:pos x="76200" y="60325"/>
              </a:cxn>
              <a:cxn ang="0">
                <a:pos x="63500" y="60325"/>
              </a:cxn>
              <a:cxn ang="0">
                <a:pos x="85725" y="22225"/>
              </a:cxn>
              <a:cxn ang="0">
                <a:pos x="92075" y="15875"/>
              </a:cxn>
              <a:cxn ang="0">
                <a:pos x="98425" y="60325"/>
              </a:cxn>
              <a:cxn ang="0">
                <a:pos x="85725" y="60325"/>
              </a:cxn>
              <a:cxn ang="0">
                <a:pos x="104775" y="22225"/>
              </a:cxn>
              <a:cxn ang="0">
                <a:pos x="111125" y="15875"/>
              </a:cxn>
              <a:cxn ang="0">
                <a:pos x="117475" y="60325"/>
              </a:cxn>
              <a:cxn ang="0">
                <a:pos x="104775" y="60325"/>
              </a:cxn>
              <a:cxn ang="0">
                <a:pos x="127000" y="22225"/>
              </a:cxn>
              <a:cxn ang="0">
                <a:pos x="133350" y="15875"/>
              </a:cxn>
              <a:cxn ang="0">
                <a:pos x="139700" y="60325"/>
              </a:cxn>
              <a:cxn ang="0">
                <a:pos x="127000" y="60325"/>
              </a:cxn>
              <a:cxn ang="0">
                <a:pos x="149225" y="22225"/>
              </a:cxn>
              <a:cxn ang="0">
                <a:pos x="155575" y="15875"/>
              </a:cxn>
              <a:cxn ang="0">
                <a:pos x="158750" y="60325"/>
              </a:cxn>
              <a:cxn ang="0">
                <a:pos x="149225" y="60325"/>
              </a:cxn>
              <a:cxn ang="0">
                <a:pos x="66675" y="79375"/>
              </a:cxn>
              <a:cxn ang="0">
                <a:pos x="69850" y="76200"/>
              </a:cxn>
              <a:cxn ang="0">
                <a:pos x="73025" y="120650"/>
              </a:cxn>
              <a:cxn ang="0">
                <a:pos x="69850" y="123825"/>
              </a:cxn>
              <a:cxn ang="0">
                <a:pos x="31750" y="120650"/>
              </a:cxn>
              <a:cxn ang="0">
                <a:pos x="31750" y="79375"/>
              </a:cxn>
              <a:cxn ang="0">
                <a:pos x="38100" y="79375"/>
              </a:cxn>
              <a:cxn ang="0">
                <a:pos x="66675" y="117475"/>
              </a:cxn>
            </a:cxnLst>
            <a:pathLst>
              <a:path w="50" h="43">
                <a:moveTo>
                  <a:pt x="39" y="25"/>
                </a:moveTo>
                <a:cubicBezTo>
                  <a:pt x="39" y="24"/>
                  <a:pt x="40" y="24"/>
                  <a:pt x="40" y="24"/>
                </a:cubicBezTo>
                <a:cubicBezTo>
                  <a:pt x="41" y="24"/>
                  <a:pt x="41" y="24"/>
                  <a:pt x="41" y="25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3"/>
                  <a:pt x="27" y="33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4"/>
                  <a:pt x="28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0" y="31"/>
                  <a:pt x="30" y="31"/>
                  <a:pt x="30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25"/>
                  <a:pt x="39" y="25"/>
                  <a:pt x="39" y="25"/>
                </a:cubicBezTo>
                <a:close/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4" y="23"/>
                  <a:pt x="45" y="23"/>
                  <a:pt x="45" y="23"/>
                </a:cubicBezTo>
                <a:cubicBezTo>
                  <a:pt x="46" y="23"/>
                  <a:pt x="46" y="23"/>
                  <a:pt x="46" y="24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5" y="43"/>
                  <a:pt x="4" y="43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3"/>
                  <a:pt x="5" y="23"/>
                  <a:pt x="6" y="23"/>
                </a:cubicBezTo>
                <a:cubicBezTo>
                  <a:pt x="6" y="23"/>
                  <a:pt x="7" y="23"/>
                  <a:pt x="7" y="24"/>
                </a:cubicBezTo>
                <a:cubicBezTo>
                  <a:pt x="7" y="41"/>
                  <a:pt x="7" y="41"/>
                  <a:pt x="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24"/>
                  <a:pt x="44" y="24"/>
                  <a:pt x="44" y="24"/>
                </a:cubicBezTo>
                <a:close/>
                <a:moveTo>
                  <a:pt x="7" y="5"/>
                </a:moveTo>
                <a:cubicBezTo>
                  <a:pt x="7" y="5"/>
                  <a:pt x="7" y="5"/>
                  <a:pt x="7" y="5"/>
                </a:cubicBezTo>
                <a:cubicBezTo>
                  <a:pt x="7" y="5"/>
                  <a:pt x="6" y="6"/>
                  <a:pt x="6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6" y="0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6"/>
                  <a:pt x="45" y="6"/>
                </a:cubicBezTo>
                <a:cubicBezTo>
                  <a:pt x="45" y="6"/>
                  <a:pt x="44" y="5"/>
                  <a:pt x="44" y="5"/>
                </a:cubicBezTo>
                <a:cubicBezTo>
                  <a:pt x="44" y="2"/>
                  <a:pt x="44" y="2"/>
                  <a:pt x="44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5"/>
                  <a:pt x="7" y="5"/>
                  <a:pt x="7" y="5"/>
                </a:cubicBezTo>
                <a:close/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6"/>
                  <a:pt x="1" y="5"/>
                  <a:pt x="2" y="5"/>
                </a:cubicBezTo>
                <a:cubicBezTo>
                  <a:pt x="3" y="5"/>
                  <a:pt x="4" y="6"/>
                  <a:pt x="4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3" y="21"/>
                  <a:pt x="2" y="21"/>
                </a:cubicBezTo>
                <a:cubicBezTo>
                  <a:pt x="1" y="21"/>
                  <a:pt x="0" y="20"/>
                  <a:pt x="0" y="19"/>
                </a:cubicBezTo>
                <a:cubicBezTo>
                  <a:pt x="0" y="7"/>
                  <a:pt x="0" y="7"/>
                  <a:pt x="0" y="7"/>
                </a:cubicBezTo>
                <a:close/>
                <a:moveTo>
                  <a:pt x="7" y="7"/>
                </a:moveTo>
                <a:cubicBezTo>
                  <a:pt x="7" y="7"/>
                  <a:pt x="7" y="7"/>
                  <a:pt x="7" y="7"/>
                </a:cubicBezTo>
                <a:cubicBezTo>
                  <a:pt x="7" y="6"/>
                  <a:pt x="8" y="5"/>
                  <a:pt x="9" y="5"/>
                </a:cubicBezTo>
                <a:cubicBezTo>
                  <a:pt x="10" y="5"/>
                  <a:pt x="11" y="6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0" y="21"/>
                  <a:pt x="9" y="21"/>
                </a:cubicBezTo>
                <a:cubicBezTo>
                  <a:pt x="8" y="21"/>
                  <a:pt x="7" y="20"/>
                  <a:pt x="7" y="19"/>
                </a:cubicBezTo>
                <a:cubicBezTo>
                  <a:pt x="7" y="7"/>
                  <a:pt x="7" y="7"/>
                  <a:pt x="7" y="7"/>
                </a:cubicBezTo>
                <a:close/>
                <a:moveTo>
                  <a:pt x="1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5"/>
                  <a:pt x="15" y="5"/>
                </a:cubicBezTo>
                <a:cubicBezTo>
                  <a:pt x="17" y="5"/>
                  <a:pt x="17" y="6"/>
                  <a:pt x="17" y="7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20"/>
                  <a:pt x="17" y="21"/>
                  <a:pt x="15" y="21"/>
                </a:cubicBezTo>
                <a:cubicBezTo>
                  <a:pt x="14" y="21"/>
                  <a:pt x="14" y="20"/>
                  <a:pt x="14" y="19"/>
                </a:cubicBezTo>
                <a:cubicBezTo>
                  <a:pt x="14" y="7"/>
                  <a:pt x="14" y="7"/>
                  <a:pt x="14" y="7"/>
                </a:cubicBezTo>
                <a:close/>
                <a:moveTo>
                  <a:pt x="20" y="7"/>
                </a:move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1" y="5"/>
                  <a:pt x="22" y="5"/>
                </a:cubicBezTo>
                <a:cubicBezTo>
                  <a:pt x="23" y="5"/>
                  <a:pt x="24" y="6"/>
                  <a:pt x="24" y="7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3" y="21"/>
                  <a:pt x="22" y="21"/>
                </a:cubicBezTo>
                <a:cubicBezTo>
                  <a:pt x="21" y="21"/>
                  <a:pt x="20" y="20"/>
                  <a:pt x="20" y="19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27" y="7"/>
                </a:moveTo>
                <a:cubicBezTo>
                  <a:pt x="27" y="7"/>
                  <a:pt x="27" y="7"/>
                  <a:pt x="27" y="7"/>
                </a:cubicBezTo>
                <a:cubicBezTo>
                  <a:pt x="27" y="6"/>
                  <a:pt x="28" y="5"/>
                  <a:pt x="29" y="5"/>
                </a:cubicBezTo>
                <a:cubicBezTo>
                  <a:pt x="30" y="5"/>
                  <a:pt x="31" y="6"/>
                  <a:pt x="31" y="7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0"/>
                  <a:pt x="30" y="21"/>
                  <a:pt x="29" y="21"/>
                </a:cubicBezTo>
                <a:cubicBezTo>
                  <a:pt x="28" y="21"/>
                  <a:pt x="27" y="20"/>
                  <a:pt x="27" y="19"/>
                </a:cubicBezTo>
                <a:cubicBezTo>
                  <a:pt x="27" y="7"/>
                  <a:pt x="27" y="7"/>
                  <a:pt x="27" y="7"/>
                </a:cubicBezTo>
                <a:close/>
                <a:moveTo>
                  <a:pt x="33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6"/>
                  <a:pt x="34" y="5"/>
                  <a:pt x="35" y="5"/>
                </a:cubicBezTo>
                <a:cubicBezTo>
                  <a:pt x="36" y="5"/>
                  <a:pt x="37" y="6"/>
                  <a:pt x="37" y="7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20"/>
                  <a:pt x="36" y="21"/>
                  <a:pt x="35" y="21"/>
                </a:cubicBezTo>
                <a:cubicBezTo>
                  <a:pt x="34" y="21"/>
                  <a:pt x="33" y="20"/>
                  <a:pt x="33" y="19"/>
                </a:cubicBezTo>
                <a:cubicBezTo>
                  <a:pt x="33" y="7"/>
                  <a:pt x="33" y="7"/>
                  <a:pt x="33" y="7"/>
                </a:cubicBezTo>
                <a:close/>
                <a:moveTo>
                  <a:pt x="40" y="7"/>
                </a:move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1" y="5"/>
                  <a:pt x="42" y="5"/>
                </a:cubicBezTo>
                <a:cubicBezTo>
                  <a:pt x="43" y="5"/>
                  <a:pt x="44" y="6"/>
                  <a:pt x="44" y="7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3" y="21"/>
                  <a:pt x="42" y="21"/>
                </a:cubicBezTo>
                <a:cubicBezTo>
                  <a:pt x="41" y="21"/>
                  <a:pt x="40" y="20"/>
                  <a:pt x="40" y="19"/>
                </a:cubicBezTo>
                <a:cubicBezTo>
                  <a:pt x="40" y="7"/>
                  <a:pt x="40" y="7"/>
                  <a:pt x="40" y="7"/>
                </a:cubicBezTo>
                <a:close/>
                <a:moveTo>
                  <a:pt x="47" y="7"/>
                </a:moveTo>
                <a:cubicBezTo>
                  <a:pt x="47" y="7"/>
                  <a:pt x="47" y="7"/>
                  <a:pt x="47" y="7"/>
                </a:cubicBezTo>
                <a:cubicBezTo>
                  <a:pt x="47" y="6"/>
                  <a:pt x="48" y="5"/>
                  <a:pt x="49" y="5"/>
                </a:cubicBezTo>
                <a:cubicBezTo>
                  <a:pt x="50" y="5"/>
                  <a:pt x="50" y="6"/>
                  <a:pt x="50" y="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50" y="21"/>
                  <a:pt x="49" y="21"/>
                </a:cubicBezTo>
                <a:cubicBezTo>
                  <a:pt x="48" y="21"/>
                  <a:pt x="47" y="20"/>
                  <a:pt x="47" y="19"/>
                </a:cubicBezTo>
                <a:cubicBezTo>
                  <a:pt x="47" y="7"/>
                  <a:pt x="47" y="7"/>
                  <a:pt x="47" y="7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4"/>
                  <a:pt x="22" y="24"/>
                  <a:pt x="22" y="24"/>
                </a:cubicBezTo>
                <a:cubicBezTo>
                  <a:pt x="23" y="24"/>
                  <a:pt x="23" y="24"/>
                  <a:pt x="23" y="25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9"/>
                  <a:pt x="23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9"/>
                  <a:pt x="10" y="39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4"/>
                  <a:pt x="10" y="24"/>
                  <a:pt x="11" y="24"/>
                </a:cubicBezTo>
                <a:cubicBezTo>
                  <a:pt x="11" y="24"/>
                  <a:pt x="12" y="24"/>
                  <a:pt x="12" y="25"/>
                </a:cubicBezTo>
                <a:cubicBezTo>
                  <a:pt x="12" y="37"/>
                  <a:pt x="12" y="37"/>
                  <a:pt x="12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5"/>
                  <a:pt x="21" y="25"/>
                  <a:pt x="21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3" name="Freeform 170"/>
          <p:cNvSpPr>
            <a:spLocks noEditPoints="1"/>
          </p:cNvSpPr>
          <p:nvPr/>
        </p:nvSpPr>
        <p:spPr>
          <a:xfrm>
            <a:off x="708025" y="3133725"/>
            <a:ext cx="160338" cy="111125"/>
          </a:xfrm>
          <a:custGeom>
            <a:avLst/>
            <a:gdLst/>
            <a:ahLst/>
            <a:cxnLst>
              <a:cxn ang="0">
                <a:pos x="125064" y="57150"/>
              </a:cxn>
              <a:cxn ang="0">
                <a:pos x="112237" y="66675"/>
              </a:cxn>
              <a:cxn ang="0">
                <a:pos x="125064" y="73025"/>
              </a:cxn>
              <a:cxn ang="0">
                <a:pos x="102616" y="69850"/>
              </a:cxn>
              <a:cxn ang="0">
                <a:pos x="109030" y="38100"/>
              </a:cxn>
              <a:cxn ang="0">
                <a:pos x="125064" y="44450"/>
              </a:cxn>
              <a:cxn ang="0">
                <a:pos x="6414" y="0"/>
              </a:cxn>
              <a:cxn ang="0">
                <a:pos x="125064" y="0"/>
              </a:cxn>
              <a:cxn ang="0">
                <a:pos x="160338" y="60325"/>
              </a:cxn>
              <a:cxn ang="0">
                <a:pos x="6414" y="111125"/>
              </a:cxn>
              <a:cxn ang="0">
                <a:pos x="0" y="57150"/>
              </a:cxn>
              <a:cxn ang="0">
                <a:pos x="9620" y="12700"/>
              </a:cxn>
              <a:cxn ang="0">
                <a:pos x="9620" y="98425"/>
              </a:cxn>
              <a:cxn ang="0">
                <a:pos x="121857" y="12700"/>
              </a:cxn>
              <a:cxn ang="0">
                <a:pos x="51308" y="73025"/>
              </a:cxn>
              <a:cxn ang="0">
                <a:pos x="54515" y="41275"/>
              </a:cxn>
              <a:cxn ang="0">
                <a:pos x="70549" y="73025"/>
              </a:cxn>
              <a:cxn ang="0">
                <a:pos x="54515" y="66675"/>
              </a:cxn>
              <a:cxn ang="0">
                <a:pos x="57722" y="50800"/>
              </a:cxn>
              <a:cxn ang="0">
                <a:pos x="57722" y="50800"/>
              </a:cxn>
              <a:cxn ang="0">
                <a:pos x="38481" y="47625"/>
              </a:cxn>
              <a:cxn ang="0">
                <a:pos x="35274" y="44450"/>
              </a:cxn>
              <a:cxn ang="0">
                <a:pos x="25654" y="44450"/>
              </a:cxn>
              <a:cxn ang="0">
                <a:pos x="25654" y="44450"/>
              </a:cxn>
              <a:cxn ang="0">
                <a:pos x="25654" y="50800"/>
              </a:cxn>
              <a:cxn ang="0">
                <a:pos x="25654" y="50800"/>
              </a:cxn>
              <a:cxn ang="0">
                <a:pos x="35274" y="50800"/>
              </a:cxn>
              <a:cxn ang="0">
                <a:pos x="41688" y="60325"/>
              </a:cxn>
              <a:cxn ang="0">
                <a:pos x="41688" y="66675"/>
              </a:cxn>
              <a:cxn ang="0">
                <a:pos x="28861" y="73025"/>
              </a:cxn>
              <a:cxn ang="0">
                <a:pos x="16034" y="66675"/>
              </a:cxn>
              <a:cxn ang="0">
                <a:pos x="25654" y="66675"/>
              </a:cxn>
              <a:cxn ang="0">
                <a:pos x="35274" y="66675"/>
              </a:cxn>
              <a:cxn ang="0">
                <a:pos x="35274" y="63500"/>
              </a:cxn>
              <a:cxn ang="0">
                <a:pos x="35274" y="60325"/>
              </a:cxn>
              <a:cxn ang="0">
                <a:pos x="25654" y="60325"/>
              </a:cxn>
              <a:cxn ang="0">
                <a:pos x="16034" y="50800"/>
              </a:cxn>
              <a:cxn ang="0">
                <a:pos x="16034" y="47625"/>
              </a:cxn>
              <a:cxn ang="0">
                <a:pos x="19241" y="41275"/>
              </a:cxn>
              <a:cxn ang="0">
                <a:pos x="28861" y="38100"/>
              </a:cxn>
              <a:cxn ang="0">
                <a:pos x="41688" y="41275"/>
              </a:cxn>
              <a:cxn ang="0">
                <a:pos x="99410" y="66675"/>
              </a:cxn>
              <a:cxn ang="0">
                <a:pos x="80169" y="73025"/>
              </a:cxn>
              <a:cxn ang="0">
                <a:pos x="76962" y="41275"/>
              </a:cxn>
              <a:cxn ang="0">
                <a:pos x="83376" y="66675"/>
              </a:cxn>
            </a:cxnLst>
            <a:pathLst>
              <a:path w="50" h="35">
                <a:moveTo>
                  <a:pt x="35" y="16"/>
                </a:move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9" y="17"/>
                  <a:pt x="39" y="18"/>
                </a:cubicBezTo>
                <a:cubicBezTo>
                  <a:pt x="39" y="18"/>
                  <a:pt x="38" y="19"/>
                  <a:pt x="38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21"/>
                  <a:pt x="35" y="21"/>
                  <a:pt x="35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40" y="21"/>
                  <a:pt x="40" y="22"/>
                  <a:pt x="40" y="22"/>
                </a:cubicBezTo>
                <a:cubicBezTo>
                  <a:pt x="40" y="23"/>
                  <a:pt x="40" y="23"/>
                  <a:pt x="39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3"/>
                  <a:pt x="32" y="23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2"/>
                  <a:pt x="33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40" y="12"/>
                  <a:pt x="40" y="12"/>
                  <a:pt x="40" y="13"/>
                </a:cubicBezTo>
                <a:cubicBezTo>
                  <a:pt x="40" y="14"/>
                  <a:pt x="40" y="14"/>
                  <a:pt x="39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6"/>
                  <a:pt x="35" y="16"/>
                  <a:pt x="35" y="16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1" y="1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8"/>
                  <a:pt x="50" y="19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5"/>
                  <a:pt x="40" y="35"/>
                  <a:pt x="39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31"/>
                  <a:pt x="3" y="31"/>
                  <a:pt x="3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4"/>
                  <a:pt x="38" y="4"/>
                  <a:pt x="38" y="4"/>
                </a:cubicBezTo>
                <a:cubicBezTo>
                  <a:pt x="3" y="4"/>
                  <a:pt x="3" y="4"/>
                  <a:pt x="3" y="4"/>
                </a:cubicBezTo>
                <a:close/>
                <a:moveTo>
                  <a:pt x="16" y="23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5" y="23"/>
                  <a:pt x="15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9" y="12"/>
                  <a:pt x="19" y="13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3"/>
                  <a:pt x="2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1"/>
                  <a:pt x="20" y="21"/>
                  <a:pt x="20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6" y="23"/>
                  <a:pt x="16" y="23"/>
                  <a:pt x="16" y="23"/>
                </a:cubicBezTo>
                <a:close/>
                <a:moveTo>
                  <a:pt x="18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8" y="16"/>
                  <a:pt x="18" y="16"/>
                  <a:pt x="18" y="16"/>
                </a:cubicBezTo>
                <a:close/>
                <a:moveTo>
                  <a:pt x="13" y="14"/>
                </a:move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2" y="15"/>
                </a:cubicBezTo>
                <a:cubicBezTo>
                  <a:pt x="12" y="15"/>
                  <a:pt x="11" y="15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6"/>
                  <a:pt x="12" y="17"/>
                  <a:pt x="13" y="17"/>
                </a:cubicBezTo>
                <a:cubicBezTo>
                  <a:pt x="13" y="18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2" y="23"/>
                  <a:pt x="12" y="23"/>
                  <a:pt x="11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3"/>
                  <a:pt x="7" y="23"/>
                  <a:pt x="6" y="23"/>
                </a:cubicBezTo>
                <a:cubicBezTo>
                  <a:pt x="6" y="22"/>
                  <a:pt x="5" y="22"/>
                  <a:pt x="5" y="21"/>
                </a:cubicBezTo>
                <a:cubicBezTo>
                  <a:pt x="5" y="20"/>
                  <a:pt x="6" y="20"/>
                  <a:pt x="7" y="20"/>
                </a:cubicBezTo>
                <a:cubicBezTo>
                  <a:pt x="7" y="20"/>
                  <a:pt x="8" y="20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19"/>
                  <a:pt x="7" y="18"/>
                  <a:pt x="6" y="18"/>
                </a:cubicBezTo>
                <a:cubicBezTo>
                  <a:pt x="6" y="18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3" y="1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4"/>
                  <a:pt x="13" y="14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2" y="22"/>
                  <a:pt x="32" y="22"/>
                </a:cubicBezTo>
                <a:cubicBezTo>
                  <a:pt x="32" y="23"/>
                  <a:pt x="31" y="23"/>
                  <a:pt x="31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3"/>
                  <a:pt x="24" y="23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2"/>
                  <a:pt x="24" y="12"/>
                  <a:pt x="25" y="12"/>
                </a:cubicBezTo>
                <a:cubicBezTo>
                  <a:pt x="26" y="12"/>
                  <a:pt x="26" y="12"/>
                  <a:pt x="26" y="13"/>
                </a:cubicBezTo>
                <a:cubicBezTo>
                  <a:pt x="26" y="21"/>
                  <a:pt x="26" y="21"/>
                  <a:pt x="26" y="21"/>
                </a:cubicBezTo>
                <a:cubicBezTo>
                  <a:pt x="31" y="21"/>
                  <a:pt x="31" y="21"/>
                  <a:pt x="31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4" name="Freeform 171"/>
          <p:cNvSpPr>
            <a:spLocks noEditPoints="1"/>
          </p:cNvSpPr>
          <p:nvPr/>
        </p:nvSpPr>
        <p:spPr>
          <a:xfrm>
            <a:off x="415925" y="3108325"/>
            <a:ext cx="158750" cy="161925"/>
          </a:xfrm>
          <a:custGeom>
            <a:avLst/>
            <a:gdLst/>
            <a:ahLst/>
            <a:cxnLst>
              <a:cxn ang="0">
                <a:pos x="98425" y="12700"/>
              </a:cxn>
              <a:cxn ang="0">
                <a:pos x="123825" y="19050"/>
              </a:cxn>
              <a:cxn ang="0">
                <a:pos x="130175" y="31750"/>
              </a:cxn>
              <a:cxn ang="0">
                <a:pos x="149225" y="50800"/>
              </a:cxn>
              <a:cxn ang="0">
                <a:pos x="155575" y="73025"/>
              </a:cxn>
              <a:cxn ang="0">
                <a:pos x="146050" y="98425"/>
              </a:cxn>
              <a:cxn ang="0">
                <a:pos x="146050" y="98425"/>
              </a:cxn>
              <a:cxn ang="0">
                <a:pos x="130175" y="130175"/>
              </a:cxn>
              <a:cxn ang="0">
                <a:pos x="111125" y="152400"/>
              </a:cxn>
              <a:cxn ang="0">
                <a:pos x="95250" y="149225"/>
              </a:cxn>
              <a:cxn ang="0">
                <a:pos x="69850" y="155575"/>
              </a:cxn>
              <a:cxn ang="0">
                <a:pos x="60325" y="149225"/>
              </a:cxn>
              <a:cxn ang="0">
                <a:pos x="34925" y="142875"/>
              </a:cxn>
              <a:cxn ang="0">
                <a:pos x="19050" y="127000"/>
              </a:cxn>
              <a:cxn ang="0">
                <a:pos x="12700" y="98425"/>
              </a:cxn>
              <a:cxn ang="0">
                <a:pos x="0" y="82550"/>
              </a:cxn>
              <a:cxn ang="0">
                <a:pos x="12700" y="63500"/>
              </a:cxn>
              <a:cxn ang="0">
                <a:pos x="12700" y="63500"/>
              </a:cxn>
              <a:cxn ang="0">
                <a:pos x="19050" y="34925"/>
              </a:cxn>
              <a:cxn ang="0">
                <a:pos x="28575" y="31750"/>
              </a:cxn>
              <a:cxn ang="0">
                <a:pos x="47625" y="9525"/>
              </a:cxn>
              <a:cxn ang="0">
                <a:pos x="69850" y="6350"/>
              </a:cxn>
              <a:cxn ang="0">
                <a:pos x="53975" y="60325"/>
              </a:cxn>
              <a:cxn ang="0">
                <a:pos x="38100" y="79375"/>
              </a:cxn>
              <a:cxn ang="0">
                <a:pos x="34925" y="60325"/>
              </a:cxn>
              <a:cxn ang="0">
                <a:pos x="50800" y="98425"/>
              </a:cxn>
              <a:cxn ang="0">
                <a:pos x="38100" y="66675"/>
              </a:cxn>
              <a:cxn ang="0">
                <a:pos x="85725" y="101600"/>
              </a:cxn>
              <a:cxn ang="0">
                <a:pos x="66675" y="60325"/>
              </a:cxn>
              <a:cxn ang="0">
                <a:pos x="69850" y="69850"/>
              </a:cxn>
              <a:cxn ang="0">
                <a:pos x="69850" y="85725"/>
              </a:cxn>
              <a:cxn ang="0">
                <a:pos x="104775" y="101600"/>
              </a:cxn>
              <a:cxn ang="0">
                <a:pos x="104775" y="82550"/>
              </a:cxn>
              <a:cxn ang="0">
                <a:pos x="107950" y="76200"/>
              </a:cxn>
              <a:cxn ang="0">
                <a:pos x="114300" y="76200"/>
              </a:cxn>
              <a:cxn ang="0">
                <a:pos x="117475" y="82550"/>
              </a:cxn>
              <a:cxn ang="0">
                <a:pos x="117475" y="101600"/>
              </a:cxn>
              <a:cxn ang="0">
                <a:pos x="88900" y="22225"/>
              </a:cxn>
              <a:cxn ang="0">
                <a:pos x="69850" y="22225"/>
              </a:cxn>
              <a:cxn ang="0">
                <a:pos x="44450" y="22225"/>
              </a:cxn>
              <a:cxn ang="0">
                <a:pos x="38100" y="41275"/>
              </a:cxn>
              <a:cxn ang="0">
                <a:pos x="22225" y="47625"/>
              </a:cxn>
              <a:cxn ang="0">
                <a:pos x="22225" y="66675"/>
              </a:cxn>
              <a:cxn ang="0">
                <a:pos x="12700" y="82550"/>
              </a:cxn>
              <a:cxn ang="0">
                <a:pos x="22225" y="95250"/>
              </a:cxn>
              <a:cxn ang="0">
                <a:pos x="22225" y="114300"/>
              </a:cxn>
              <a:cxn ang="0">
                <a:pos x="44450" y="139700"/>
              </a:cxn>
              <a:cxn ang="0">
                <a:pos x="63500" y="136525"/>
              </a:cxn>
              <a:cxn ang="0">
                <a:pos x="79375" y="149225"/>
              </a:cxn>
              <a:cxn ang="0">
                <a:pos x="95250" y="136525"/>
              </a:cxn>
              <a:cxn ang="0">
                <a:pos x="117475" y="127000"/>
              </a:cxn>
              <a:cxn ang="0">
                <a:pos x="136525" y="114300"/>
              </a:cxn>
              <a:cxn ang="0">
                <a:pos x="139700" y="92075"/>
              </a:cxn>
              <a:cxn ang="0">
                <a:pos x="146050" y="79375"/>
              </a:cxn>
              <a:cxn ang="0">
                <a:pos x="136525" y="66675"/>
              </a:cxn>
              <a:cxn ang="0">
                <a:pos x="136525" y="47625"/>
              </a:cxn>
              <a:cxn ang="0">
                <a:pos x="114300" y="22225"/>
              </a:cxn>
              <a:cxn ang="0">
                <a:pos x="88900" y="22225"/>
              </a:cxn>
            </a:cxnLst>
            <a:pathLst>
              <a:path w="50" h="51">
                <a:moveTo>
                  <a:pt x="28" y="2"/>
                </a:move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7" y="3"/>
                  <a:pt x="37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9" y="5"/>
                  <a:pt x="39" y="6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6" y="12"/>
                  <a:pt x="47" y="13"/>
                </a:cubicBezTo>
                <a:cubicBezTo>
                  <a:pt x="47" y="14"/>
                  <a:pt x="47" y="15"/>
                  <a:pt x="47" y="16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50" y="24"/>
                  <a:pt x="50" y="25"/>
                  <a:pt x="50" y="26"/>
                </a:cubicBezTo>
                <a:cubicBezTo>
                  <a:pt x="50" y="27"/>
                  <a:pt x="50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6"/>
                  <a:pt x="47" y="37"/>
                  <a:pt x="47" y="38"/>
                </a:cubicBezTo>
                <a:cubicBezTo>
                  <a:pt x="46" y="39"/>
                  <a:pt x="45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6"/>
                  <a:pt x="38" y="47"/>
                  <a:pt x="38" y="47"/>
                </a:cubicBezTo>
                <a:cubicBezTo>
                  <a:pt x="37" y="48"/>
                  <a:pt x="36" y="48"/>
                  <a:pt x="35" y="48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7" y="50"/>
                  <a:pt x="26" y="51"/>
                  <a:pt x="25" y="51"/>
                </a:cubicBezTo>
                <a:cubicBezTo>
                  <a:pt x="24" y="51"/>
                  <a:pt x="23" y="50"/>
                  <a:pt x="22" y="50"/>
                </a:cubicBezTo>
                <a:cubicBezTo>
                  <a:pt x="22" y="49"/>
                  <a:pt x="22" y="49"/>
                  <a:pt x="22" y="49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1" y="47"/>
                  <a:pt x="11" y="46"/>
                  <a:pt x="11" y="45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5" y="40"/>
                  <a:pt x="4" y="39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7"/>
                  <a:pt x="3" y="36"/>
                  <a:pt x="3" y="35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7"/>
                  <a:pt x="0" y="26"/>
                </a:cubicBezTo>
                <a:cubicBezTo>
                  <a:pt x="0" y="25"/>
                  <a:pt x="0" y="24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2"/>
                  <a:pt x="5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2" y="4"/>
                  <a:pt x="12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1"/>
                  <a:pt x="24" y="0"/>
                  <a:pt x="25" y="0"/>
                </a:cubicBezTo>
                <a:cubicBezTo>
                  <a:pt x="26" y="0"/>
                  <a:pt x="27" y="1"/>
                  <a:pt x="28" y="2"/>
                </a:cubicBezTo>
                <a:close/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19"/>
                  <a:pt x="17" y="19"/>
                </a:cubicBezTo>
                <a:cubicBezTo>
                  <a:pt x="18" y="19"/>
                  <a:pt x="18" y="20"/>
                  <a:pt x="18" y="2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2"/>
                  <a:pt x="17" y="32"/>
                </a:cubicBezTo>
                <a:cubicBezTo>
                  <a:pt x="16" y="32"/>
                  <a:pt x="16" y="31"/>
                  <a:pt x="16" y="31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1" y="32"/>
                  <a:pt x="11" y="32"/>
                </a:cubicBezTo>
                <a:cubicBezTo>
                  <a:pt x="10" y="32"/>
                  <a:pt x="10" y="31"/>
                  <a:pt x="10" y="3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0"/>
                  <a:pt x="10" y="19"/>
                  <a:pt x="11" y="19"/>
                </a:cubicBezTo>
                <a:cubicBezTo>
                  <a:pt x="11" y="19"/>
                  <a:pt x="12" y="20"/>
                  <a:pt x="12" y="20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16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lose/>
                <a:moveTo>
                  <a:pt x="12" y="20"/>
                </a:move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1"/>
                </a:cubicBezTo>
                <a:cubicBezTo>
                  <a:pt x="12" y="20"/>
                  <a:pt x="12" y="20"/>
                  <a:pt x="12" y="20"/>
                </a:cubicBezTo>
                <a:close/>
                <a:moveTo>
                  <a:pt x="27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8" y="30"/>
                  <a:pt x="28" y="31"/>
                </a:cubicBezTo>
                <a:cubicBezTo>
                  <a:pt x="28" y="31"/>
                  <a:pt x="28" y="32"/>
                  <a:pt x="2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1"/>
                  <a:pt x="20" y="31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7"/>
                  <a:pt x="20" y="24"/>
                  <a:pt x="20" y="21"/>
                </a:cubicBezTo>
                <a:cubicBezTo>
                  <a:pt x="20" y="20"/>
                  <a:pt x="20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19"/>
                  <a:pt x="28" y="20"/>
                  <a:pt x="28" y="21"/>
                </a:cubicBezTo>
                <a:cubicBezTo>
                  <a:pt x="28" y="21"/>
                  <a:pt x="28" y="22"/>
                  <a:pt x="27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5"/>
                  <a:pt x="25" y="26"/>
                </a:cubicBezTo>
                <a:cubicBezTo>
                  <a:pt x="25" y="26"/>
                  <a:pt x="25" y="27"/>
                  <a:pt x="24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9"/>
                  <a:pt x="22" y="29"/>
                  <a:pt x="22" y="29"/>
                </a:cubicBezTo>
                <a:cubicBezTo>
                  <a:pt x="27" y="29"/>
                  <a:pt x="27" y="29"/>
                  <a:pt x="27" y="29"/>
                </a:cubicBezTo>
                <a:close/>
                <a:moveTo>
                  <a:pt x="34" y="31"/>
                </a:move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33" y="32"/>
                  <a:pt x="33" y="32"/>
                </a:cubicBezTo>
                <a:cubicBezTo>
                  <a:pt x="32" y="32"/>
                  <a:pt x="32" y="31"/>
                  <a:pt x="31" y="3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0"/>
                  <a:pt x="30" y="20"/>
                  <a:pt x="30" y="20"/>
                </a:cubicBezTo>
                <a:cubicBezTo>
                  <a:pt x="31" y="19"/>
                  <a:pt x="31" y="20"/>
                  <a:pt x="32" y="20"/>
                </a:cubicBezTo>
                <a:cubicBezTo>
                  <a:pt x="33" y="26"/>
                  <a:pt x="33" y="26"/>
                  <a:pt x="33" y="26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5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6"/>
                  <a:pt x="37" y="26"/>
                  <a:pt x="37" y="26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19"/>
                  <a:pt x="39" y="20"/>
                </a:cubicBezTo>
                <a:cubicBezTo>
                  <a:pt x="40" y="20"/>
                  <a:pt x="40" y="20"/>
                  <a:pt x="40" y="2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2"/>
                  <a:pt x="37" y="32"/>
                </a:cubicBezTo>
                <a:cubicBezTo>
                  <a:pt x="36" y="32"/>
                  <a:pt x="36" y="31"/>
                  <a:pt x="36" y="31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31"/>
                  <a:pt x="34" y="31"/>
                  <a:pt x="34" y="31"/>
                </a:cubicBezTo>
                <a:close/>
                <a:moveTo>
                  <a:pt x="28" y="7"/>
                </a:moveTo>
                <a:cubicBezTo>
                  <a:pt x="28" y="7"/>
                  <a:pt x="28" y="7"/>
                  <a:pt x="28" y="7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7"/>
                  <a:pt x="21" y="8"/>
                  <a:pt x="20" y="8"/>
                </a:cubicBezTo>
                <a:cubicBezTo>
                  <a:pt x="20" y="8"/>
                  <a:pt x="19" y="8"/>
                  <a:pt x="18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2"/>
                  <a:pt x="13" y="12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1" y="14"/>
                  <a:pt x="10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20"/>
                  <a:pt x="8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6" y="23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8" y="31"/>
                  <a:pt x="8" y="32"/>
                  <a:pt x="7" y="32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8"/>
                  <a:pt x="11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9"/>
                  <a:pt x="13" y="40"/>
                  <a:pt x="13" y="40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5" y="44"/>
                </a:cubicBezTo>
                <a:cubicBezTo>
                  <a:pt x="18" y="43"/>
                  <a:pt x="18" y="43"/>
                  <a:pt x="18" y="43"/>
                </a:cubicBezTo>
                <a:cubicBezTo>
                  <a:pt x="19" y="43"/>
                  <a:pt x="20" y="43"/>
                  <a:pt x="20" y="43"/>
                </a:cubicBezTo>
                <a:cubicBezTo>
                  <a:pt x="21" y="43"/>
                  <a:pt x="21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9" y="43"/>
                  <a:pt x="30" y="43"/>
                </a:cubicBezTo>
                <a:cubicBezTo>
                  <a:pt x="30" y="43"/>
                  <a:pt x="31" y="43"/>
                  <a:pt x="32" y="43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6" y="44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39"/>
                  <a:pt x="38" y="38"/>
                </a:cubicBezTo>
                <a:cubicBezTo>
                  <a:pt x="38" y="38"/>
                  <a:pt x="39" y="38"/>
                  <a:pt x="40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2"/>
                  <a:pt x="43" y="32"/>
                  <a:pt x="43" y="32"/>
                </a:cubicBezTo>
                <a:cubicBezTo>
                  <a:pt x="42" y="32"/>
                  <a:pt x="42" y="31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29"/>
                  <a:pt x="44" y="29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3" y="22"/>
                  <a:pt x="43" y="22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2" y="20"/>
                  <a:pt x="42" y="20"/>
                  <a:pt x="43" y="19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4"/>
                  <a:pt x="38" y="13"/>
                  <a:pt x="38" y="13"/>
                </a:cubicBezTo>
                <a:cubicBezTo>
                  <a:pt x="37" y="12"/>
                  <a:pt x="37" y="12"/>
                  <a:pt x="37" y="11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5" y="7"/>
                  <a:pt x="35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9" y="8"/>
                  <a:pt x="28" y="7"/>
                  <a:pt x="28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5" name="Freeform 172"/>
          <p:cNvSpPr>
            <a:spLocks noEditPoints="1"/>
          </p:cNvSpPr>
          <p:nvPr/>
        </p:nvSpPr>
        <p:spPr>
          <a:xfrm>
            <a:off x="1014413" y="3108325"/>
            <a:ext cx="130175" cy="161925"/>
          </a:xfrm>
          <a:custGeom>
            <a:avLst/>
            <a:gdLst/>
            <a:ahLst/>
            <a:cxnLst>
              <a:cxn ang="0">
                <a:pos x="9525" y="98425"/>
              </a:cxn>
              <a:cxn ang="0">
                <a:pos x="9525" y="82550"/>
              </a:cxn>
              <a:cxn ang="0">
                <a:pos x="0" y="66675"/>
              </a:cxn>
              <a:cxn ang="0">
                <a:pos x="9525" y="50800"/>
              </a:cxn>
              <a:cxn ang="0">
                <a:pos x="9525" y="34925"/>
              </a:cxn>
              <a:cxn ang="0">
                <a:pos x="25400" y="25400"/>
              </a:cxn>
              <a:cxn ang="0">
                <a:pos x="31750" y="9525"/>
              </a:cxn>
              <a:cxn ang="0">
                <a:pos x="50800" y="9525"/>
              </a:cxn>
              <a:cxn ang="0">
                <a:pos x="73025" y="3175"/>
              </a:cxn>
              <a:cxn ang="0">
                <a:pos x="98425" y="9525"/>
              </a:cxn>
              <a:cxn ang="0">
                <a:pos x="114300" y="28575"/>
              </a:cxn>
              <a:cxn ang="0">
                <a:pos x="120650" y="50800"/>
              </a:cxn>
              <a:cxn ang="0">
                <a:pos x="130175" y="66675"/>
              </a:cxn>
              <a:cxn ang="0">
                <a:pos x="120650" y="79375"/>
              </a:cxn>
              <a:cxn ang="0">
                <a:pos x="114300" y="104775"/>
              </a:cxn>
              <a:cxn ang="0">
                <a:pos x="127000" y="136525"/>
              </a:cxn>
              <a:cxn ang="0">
                <a:pos x="101600" y="136525"/>
              </a:cxn>
              <a:cxn ang="0">
                <a:pos x="88900" y="158750"/>
              </a:cxn>
              <a:cxn ang="0">
                <a:pos x="57150" y="130175"/>
              </a:cxn>
              <a:cxn ang="0">
                <a:pos x="38100" y="161925"/>
              </a:cxn>
              <a:cxn ang="0">
                <a:pos x="6350" y="139700"/>
              </a:cxn>
              <a:cxn ang="0">
                <a:pos x="19050" y="104775"/>
              </a:cxn>
              <a:cxn ang="0">
                <a:pos x="101600" y="114300"/>
              </a:cxn>
              <a:cxn ang="0">
                <a:pos x="79375" y="120650"/>
              </a:cxn>
              <a:cxn ang="0">
                <a:pos x="92075" y="149225"/>
              </a:cxn>
              <a:cxn ang="0">
                <a:pos x="117475" y="133350"/>
              </a:cxn>
              <a:cxn ang="0">
                <a:pos x="53975" y="123825"/>
              </a:cxn>
              <a:cxn ang="0">
                <a:pos x="31750" y="123825"/>
              </a:cxn>
              <a:cxn ang="0">
                <a:pos x="25400" y="111125"/>
              </a:cxn>
              <a:cxn ang="0">
                <a:pos x="34925" y="130175"/>
              </a:cxn>
              <a:cxn ang="0">
                <a:pos x="38100" y="19050"/>
              </a:cxn>
              <a:cxn ang="0">
                <a:pos x="31750" y="34925"/>
              </a:cxn>
              <a:cxn ang="0">
                <a:pos x="19050" y="38100"/>
              </a:cxn>
              <a:cxn ang="0">
                <a:pos x="19050" y="60325"/>
              </a:cxn>
              <a:cxn ang="0">
                <a:pos x="19050" y="73025"/>
              </a:cxn>
              <a:cxn ang="0">
                <a:pos x="19050" y="92075"/>
              </a:cxn>
              <a:cxn ang="0">
                <a:pos x="31750" y="98425"/>
              </a:cxn>
              <a:cxn ang="0">
                <a:pos x="47625" y="107950"/>
              </a:cxn>
              <a:cxn ang="0">
                <a:pos x="63500" y="117475"/>
              </a:cxn>
              <a:cxn ang="0">
                <a:pos x="76200" y="111125"/>
              </a:cxn>
              <a:cxn ang="0">
                <a:pos x="92075" y="101600"/>
              </a:cxn>
              <a:cxn ang="0">
                <a:pos x="111125" y="92075"/>
              </a:cxn>
              <a:cxn ang="0">
                <a:pos x="107950" y="76200"/>
              </a:cxn>
              <a:cxn ang="0">
                <a:pos x="111125" y="60325"/>
              </a:cxn>
              <a:cxn ang="0">
                <a:pos x="107950" y="47625"/>
              </a:cxn>
              <a:cxn ang="0">
                <a:pos x="95250" y="34925"/>
              </a:cxn>
              <a:cxn ang="0">
                <a:pos x="82550" y="22225"/>
              </a:cxn>
              <a:cxn ang="0">
                <a:pos x="69850" y="19050"/>
              </a:cxn>
              <a:cxn ang="0">
                <a:pos x="57150" y="19050"/>
              </a:cxn>
              <a:cxn ang="0">
                <a:pos x="38100" y="19050"/>
              </a:cxn>
            </a:cxnLst>
            <a:pathLst>
              <a:path w="41" h="51">
                <a:moveTo>
                  <a:pt x="6" y="33"/>
                </a:moveTo>
                <a:cubicBezTo>
                  <a:pt x="5" y="33"/>
                  <a:pt x="5" y="33"/>
                  <a:pt x="5" y="33"/>
                </a:cubicBezTo>
                <a:cubicBezTo>
                  <a:pt x="4" y="32"/>
                  <a:pt x="3" y="32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2" y="30"/>
                  <a:pt x="2" y="29"/>
                  <a:pt x="2" y="28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1"/>
                  <a:pt x="3" y="11"/>
                </a:cubicBezTo>
                <a:cubicBezTo>
                  <a:pt x="3" y="10"/>
                  <a:pt x="4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8" y="8"/>
                  <a:pt x="8" y="8"/>
                  <a:pt x="8" y="8"/>
                </a:cubicBezTo>
                <a:cubicBezTo>
                  <a:pt x="8" y="5"/>
                  <a:pt x="8" y="5"/>
                  <a:pt x="8" y="5"/>
                </a:cubicBezTo>
                <a:cubicBezTo>
                  <a:pt x="9" y="4"/>
                  <a:pt x="9" y="4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2"/>
                  <a:pt x="13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0"/>
                  <a:pt x="20" y="0"/>
                </a:cubicBezTo>
                <a:cubicBezTo>
                  <a:pt x="21" y="0"/>
                  <a:pt x="22" y="1"/>
                  <a:pt x="23" y="1"/>
                </a:cubicBezTo>
                <a:cubicBezTo>
                  <a:pt x="25" y="3"/>
                  <a:pt x="25" y="3"/>
                  <a:pt x="25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9" y="2"/>
                  <a:pt x="30" y="3"/>
                  <a:pt x="31" y="3"/>
                </a:cubicBezTo>
                <a:cubicBezTo>
                  <a:pt x="31" y="4"/>
                  <a:pt x="32" y="4"/>
                  <a:pt x="32" y="5"/>
                </a:cubicBezTo>
                <a:cubicBezTo>
                  <a:pt x="33" y="8"/>
                  <a:pt x="33" y="8"/>
                  <a:pt x="33" y="8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1"/>
                </a:cubicBezTo>
                <a:cubicBezTo>
                  <a:pt x="39" y="11"/>
                  <a:pt x="39" y="12"/>
                  <a:pt x="38" y="13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9"/>
                  <a:pt x="41" y="20"/>
                  <a:pt x="41" y="21"/>
                </a:cubicBezTo>
                <a:cubicBezTo>
                  <a:pt x="41" y="22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9"/>
                  <a:pt x="39" y="30"/>
                  <a:pt x="38" y="31"/>
                </a:cubicBezTo>
                <a:cubicBezTo>
                  <a:pt x="38" y="32"/>
                  <a:pt x="37" y="32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4"/>
                  <a:pt x="40" y="44"/>
                </a:cubicBezTo>
                <a:cubicBezTo>
                  <a:pt x="40" y="44"/>
                  <a:pt x="39" y="45"/>
                  <a:pt x="39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1"/>
                  <a:pt x="30" y="51"/>
                  <a:pt x="29" y="51"/>
                </a:cubicBezTo>
                <a:cubicBezTo>
                  <a:pt x="29" y="51"/>
                  <a:pt x="28" y="51"/>
                  <a:pt x="28" y="50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1" y="41"/>
                  <a:pt x="20" y="41"/>
                </a:cubicBezTo>
                <a:cubicBezTo>
                  <a:pt x="20" y="41"/>
                  <a:pt x="19" y="41"/>
                  <a:pt x="18" y="41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1"/>
                  <a:pt x="12" y="51"/>
                  <a:pt x="12" y="51"/>
                </a:cubicBezTo>
                <a:cubicBezTo>
                  <a:pt x="11" y="51"/>
                  <a:pt x="10" y="51"/>
                  <a:pt x="10" y="50"/>
                </a:cubicBezTo>
                <a:cubicBezTo>
                  <a:pt x="9" y="43"/>
                  <a:pt x="9" y="43"/>
                  <a:pt x="9" y="43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5"/>
                  <a:pt x="1" y="44"/>
                  <a:pt x="1" y="44"/>
                </a:cubicBezTo>
                <a:cubicBezTo>
                  <a:pt x="0" y="44"/>
                  <a:pt x="0" y="43"/>
                  <a:pt x="0" y="43"/>
                </a:cubicBezTo>
                <a:cubicBezTo>
                  <a:pt x="6" y="33"/>
                  <a:pt x="6" y="33"/>
                  <a:pt x="6" y="33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7"/>
                  <a:pt x="31" y="38"/>
                  <a:pt x="31" y="39"/>
                </a:cubicBezTo>
                <a:cubicBezTo>
                  <a:pt x="30" y="39"/>
                  <a:pt x="29" y="39"/>
                  <a:pt x="28" y="39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39"/>
                  <a:pt x="24" y="39"/>
                  <a:pt x="24" y="39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1" y="40"/>
                  <a:pt x="31" y="40"/>
                </a:cubicBezTo>
                <a:cubicBezTo>
                  <a:pt x="37" y="42"/>
                  <a:pt x="37" y="42"/>
                  <a:pt x="37" y="42"/>
                </a:cubicBezTo>
                <a:cubicBezTo>
                  <a:pt x="33" y="35"/>
                  <a:pt x="33" y="35"/>
                  <a:pt x="33" y="35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39"/>
                  <a:pt x="11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7"/>
                  <a:pt x="8" y="36"/>
                </a:cubicBezTo>
                <a:cubicBezTo>
                  <a:pt x="8" y="35"/>
                  <a:pt x="8" y="35"/>
                  <a:pt x="8" y="35"/>
                </a:cubicBezTo>
                <a:cubicBezTo>
                  <a:pt x="4" y="42"/>
                  <a:pt x="4" y="42"/>
                  <a:pt x="4" y="42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7"/>
                  <a:pt x="12" y="47"/>
                  <a:pt x="12" y="47"/>
                </a:cubicBezTo>
                <a:cubicBezTo>
                  <a:pt x="17" y="39"/>
                  <a:pt x="17" y="39"/>
                  <a:pt x="17" y="39"/>
                </a:cubicBezTo>
                <a:close/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1" y="10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9" y="12"/>
                  <a:pt x="9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7"/>
                  <a:pt x="7" y="17"/>
                </a:cubicBezTo>
                <a:cubicBezTo>
                  <a:pt x="7" y="18"/>
                  <a:pt x="6" y="18"/>
                  <a:pt x="6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7" y="24"/>
                  <a:pt x="7" y="24"/>
                </a:cubicBezTo>
                <a:cubicBezTo>
                  <a:pt x="7" y="25"/>
                  <a:pt x="7" y="26"/>
                  <a:pt x="7" y="26"/>
                </a:cubicBezTo>
                <a:cubicBezTo>
                  <a:pt x="6" y="29"/>
                  <a:pt x="6" y="29"/>
                  <a:pt x="6" y="29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10" y="30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1" y="32"/>
                  <a:pt x="11" y="32"/>
                </a:cubicBezTo>
                <a:cubicBezTo>
                  <a:pt x="12" y="35"/>
                  <a:pt x="12" y="35"/>
                  <a:pt x="12" y="35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6" y="34"/>
                  <a:pt x="17" y="35"/>
                </a:cubicBezTo>
                <a:cubicBezTo>
                  <a:pt x="17" y="35"/>
                  <a:pt x="18" y="35"/>
                  <a:pt x="18" y="35"/>
                </a:cubicBezTo>
                <a:cubicBezTo>
                  <a:pt x="20" y="37"/>
                  <a:pt x="20" y="37"/>
                  <a:pt x="20" y="37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3" y="35"/>
                  <a:pt x="23" y="35"/>
                  <a:pt x="24" y="35"/>
                </a:cubicBezTo>
                <a:cubicBezTo>
                  <a:pt x="25" y="34"/>
                  <a:pt x="25" y="34"/>
                  <a:pt x="26" y="34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1"/>
                  <a:pt x="30" y="31"/>
                </a:cubicBezTo>
                <a:cubicBezTo>
                  <a:pt x="31" y="30"/>
                  <a:pt x="31" y="30"/>
                  <a:pt x="32" y="30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5"/>
                  <a:pt x="34" y="25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3"/>
                  <a:pt x="35" y="23"/>
                </a:cubicBezTo>
                <a:cubicBezTo>
                  <a:pt x="37" y="21"/>
                  <a:pt x="37" y="21"/>
                  <a:pt x="37" y="21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8"/>
                  <a:pt x="34" y="18"/>
                  <a:pt x="34" y="17"/>
                </a:cubicBezTo>
                <a:cubicBezTo>
                  <a:pt x="34" y="17"/>
                  <a:pt x="34" y="16"/>
                  <a:pt x="34" y="15"/>
                </a:cubicBezTo>
                <a:cubicBezTo>
                  <a:pt x="35" y="13"/>
                  <a:pt x="35" y="13"/>
                  <a:pt x="35" y="13"/>
                </a:cubicBezTo>
                <a:cubicBezTo>
                  <a:pt x="32" y="12"/>
                  <a:pt x="32" y="12"/>
                  <a:pt x="32" y="12"/>
                </a:cubicBezTo>
                <a:cubicBezTo>
                  <a:pt x="31" y="12"/>
                  <a:pt x="31" y="11"/>
                  <a:pt x="30" y="11"/>
                </a:cubicBezTo>
                <a:cubicBezTo>
                  <a:pt x="30" y="10"/>
                  <a:pt x="30" y="10"/>
                  <a:pt x="29" y="9"/>
                </a:cubicBezTo>
                <a:cubicBezTo>
                  <a:pt x="29" y="6"/>
                  <a:pt x="29" y="6"/>
                  <a:pt x="29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7"/>
                  <a:pt x="25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7"/>
                  <a:pt x="22" y="6"/>
                </a:cubicBezTo>
                <a:cubicBezTo>
                  <a:pt x="20" y="4"/>
                  <a:pt x="20" y="4"/>
                  <a:pt x="20" y="4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7"/>
                  <a:pt x="17" y="7"/>
                  <a:pt x="17" y="7"/>
                </a:cubicBezTo>
                <a:cubicBezTo>
                  <a:pt x="16" y="7"/>
                  <a:pt x="16" y="7"/>
                  <a:pt x="15" y="7"/>
                </a:cubicBezTo>
                <a:cubicBezTo>
                  <a:pt x="12" y="6"/>
                  <a:pt x="12" y="6"/>
                  <a:pt x="12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6" name="Freeform 173"/>
          <p:cNvSpPr>
            <a:spLocks noEditPoints="1"/>
          </p:cNvSpPr>
          <p:nvPr/>
        </p:nvSpPr>
        <p:spPr>
          <a:xfrm>
            <a:off x="2655888" y="3808413"/>
            <a:ext cx="161925" cy="120650"/>
          </a:xfrm>
          <a:custGeom>
            <a:avLst/>
            <a:gdLst/>
            <a:ahLst/>
            <a:cxnLst>
              <a:cxn ang="0">
                <a:pos x="63500" y="0"/>
              </a:cxn>
              <a:cxn ang="0">
                <a:pos x="73025" y="9525"/>
              </a:cxn>
              <a:cxn ang="0">
                <a:pos x="85725" y="9525"/>
              </a:cxn>
              <a:cxn ang="0">
                <a:pos x="98425" y="0"/>
              </a:cxn>
              <a:cxn ang="0">
                <a:pos x="123825" y="0"/>
              </a:cxn>
              <a:cxn ang="0">
                <a:pos x="158750" y="44450"/>
              </a:cxn>
              <a:cxn ang="0">
                <a:pos x="136525" y="66675"/>
              </a:cxn>
              <a:cxn ang="0">
                <a:pos x="127000" y="66675"/>
              </a:cxn>
              <a:cxn ang="0">
                <a:pos x="127000" y="114300"/>
              </a:cxn>
              <a:cxn ang="0">
                <a:pos x="120650" y="120650"/>
              </a:cxn>
              <a:cxn ang="0">
                <a:pos x="34925" y="114300"/>
              </a:cxn>
              <a:cxn ang="0">
                <a:pos x="34925" y="66675"/>
              </a:cxn>
              <a:cxn ang="0">
                <a:pos x="25400" y="66675"/>
              </a:cxn>
              <a:cxn ang="0">
                <a:pos x="3175" y="34925"/>
              </a:cxn>
              <a:cxn ang="0">
                <a:pos x="38100" y="0"/>
              </a:cxn>
              <a:cxn ang="0">
                <a:pos x="57150" y="76200"/>
              </a:cxn>
              <a:cxn ang="0">
                <a:pos x="53975" y="76200"/>
              </a:cxn>
              <a:cxn ang="0">
                <a:pos x="63500" y="41275"/>
              </a:cxn>
              <a:cxn ang="0">
                <a:pos x="69850" y="41275"/>
              </a:cxn>
              <a:cxn ang="0">
                <a:pos x="79375" y="76200"/>
              </a:cxn>
              <a:cxn ang="0">
                <a:pos x="69850" y="69850"/>
              </a:cxn>
              <a:cxn ang="0">
                <a:pos x="57150" y="76200"/>
              </a:cxn>
              <a:cxn ang="0">
                <a:pos x="66675" y="53975"/>
              </a:cxn>
              <a:cxn ang="0">
                <a:pos x="69850" y="60325"/>
              </a:cxn>
              <a:cxn ang="0">
                <a:pos x="85725" y="38100"/>
              </a:cxn>
              <a:cxn ang="0">
                <a:pos x="88900" y="38100"/>
              </a:cxn>
              <a:cxn ang="0">
                <a:pos x="107950" y="41275"/>
              </a:cxn>
              <a:cxn ang="0">
                <a:pos x="111125" y="69850"/>
              </a:cxn>
              <a:cxn ang="0">
                <a:pos x="101600" y="76200"/>
              </a:cxn>
              <a:cxn ang="0">
                <a:pos x="82550" y="73025"/>
              </a:cxn>
              <a:cxn ang="0">
                <a:pos x="82550" y="41275"/>
              </a:cxn>
              <a:cxn ang="0">
                <a:pos x="101600" y="44450"/>
              </a:cxn>
              <a:cxn ang="0">
                <a:pos x="92075" y="44450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101600" y="44450"/>
              </a:cxn>
              <a:cxn ang="0">
                <a:pos x="60325" y="12700"/>
              </a:cxn>
              <a:cxn ang="0">
                <a:pos x="44450" y="12700"/>
              </a:cxn>
              <a:cxn ang="0">
                <a:pos x="28575" y="53975"/>
              </a:cxn>
              <a:cxn ang="0">
                <a:pos x="41275" y="44450"/>
              </a:cxn>
              <a:cxn ang="0">
                <a:pos x="47625" y="107950"/>
              </a:cxn>
              <a:cxn ang="0">
                <a:pos x="114300" y="50800"/>
              </a:cxn>
              <a:cxn ang="0">
                <a:pos x="117475" y="47625"/>
              </a:cxn>
              <a:cxn ang="0">
                <a:pos x="130175" y="53975"/>
              </a:cxn>
              <a:cxn ang="0">
                <a:pos x="117475" y="12700"/>
              </a:cxn>
              <a:cxn ang="0">
                <a:pos x="95250" y="19050"/>
              </a:cxn>
              <a:cxn ang="0">
                <a:pos x="66675" y="19050"/>
              </a:cxn>
            </a:cxnLst>
            <a:pathLst>
              <a:path w="51" h="38">
                <a:moveTo>
                  <a:pt x="13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2" y="2"/>
                  <a:pt x="23" y="3"/>
                  <a:pt x="23" y="3"/>
                </a:cubicBezTo>
                <a:cubicBezTo>
                  <a:pt x="24" y="3"/>
                  <a:pt x="25" y="4"/>
                  <a:pt x="25" y="4"/>
                </a:cubicBezTo>
                <a:cubicBezTo>
                  <a:pt x="26" y="4"/>
                  <a:pt x="27" y="3"/>
                  <a:pt x="27" y="3"/>
                </a:cubicBezTo>
                <a:cubicBezTo>
                  <a:pt x="28" y="3"/>
                  <a:pt x="28" y="2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2"/>
                  <a:pt x="51" y="13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2" y="22"/>
                  <a:pt x="41" y="22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39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1" y="37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2"/>
                  <a:pt x="8" y="2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2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3" y="0"/>
                </a:cubicBezTo>
                <a:close/>
                <a:moveTo>
                  <a:pt x="18" y="24"/>
                </a:move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7" y="24"/>
                  <a:pt x="17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2"/>
                  <a:pt x="20" y="12"/>
                  <a:pt x="21" y="12"/>
                </a:cubicBezTo>
                <a:cubicBezTo>
                  <a:pt x="21" y="12"/>
                  <a:pt x="22" y="13"/>
                  <a:pt x="22" y="1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5" y="24"/>
                  <a:pt x="25" y="24"/>
                </a:cubicBezTo>
                <a:cubicBezTo>
                  <a:pt x="24" y="24"/>
                  <a:pt x="23" y="24"/>
                  <a:pt x="23" y="24"/>
                </a:cubicBezTo>
                <a:cubicBezTo>
                  <a:pt x="22" y="22"/>
                  <a:pt x="22" y="22"/>
                  <a:pt x="22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4"/>
                  <a:pt x="18" y="24"/>
                  <a:pt x="18" y="24"/>
                </a:cubicBezTo>
                <a:close/>
                <a:moveTo>
                  <a:pt x="21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27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3" y="12"/>
                  <a:pt x="34" y="12"/>
                  <a:pt x="34" y="13"/>
                </a:cubicBezTo>
                <a:cubicBezTo>
                  <a:pt x="34" y="13"/>
                  <a:pt x="35" y="14"/>
                  <a:pt x="35" y="15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2"/>
                  <a:pt x="34" y="23"/>
                  <a:pt x="34" y="24"/>
                </a:cubicBezTo>
                <a:cubicBezTo>
                  <a:pt x="34" y="24"/>
                  <a:pt x="33" y="24"/>
                  <a:pt x="3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6" y="24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7" y="12"/>
                  <a:pt x="27" y="1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19" y="4"/>
                </a:moveTo>
                <a:cubicBezTo>
                  <a:pt x="19" y="4"/>
                  <a:pt x="19" y="4"/>
                  <a:pt x="19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5" y="12"/>
                  <a:pt x="5" y="12"/>
                  <a:pt x="5" y="12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4"/>
                  <a:pt x="12" y="14"/>
                  <a:pt x="13" y="14"/>
                </a:cubicBezTo>
                <a:cubicBezTo>
                  <a:pt x="14" y="14"/>
                  <a:pt x="15" y="15"/>
                  <a:pt x="15" y="16"/>
                </a:cubicBezTo>
                <a:cubicBezTo>
                  <a:pt x="15" y="34"/>
                  <a:pt x="15" y="34"/>
                  <a:pt x="1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7" y="15"/>
                </a:cubicBezTo>
                <a:cubicBezTo>
                  <a:pt x="37" y="14"/>
                  <a:pt x="39" y="14"/>
                  <a:pt x="39" y="15"/>
                </a:cubicBezTo>
                <a:cubicBezTo>
                  <a:pt x="41" y="17"/>
                  <a:pt x="41" y="17"/>
                  <a:pt x="41" y="17"/>
                </a:cubicBezTo>
                <a:cubicBezTo>
                  <a:pt x="46" y="12"/>
                  <a:pt x="46" y="12"/>
                  <a:pt x="46" y="12"/>
                </a:cubicBezTo>
                <a:cubicBezTo>
                  <a:pt x="37" y="4"/>
                  <a:pt x="37" y="4"/>
                  <a:pt x="37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1" y="5"/>
                  <a:pt x="31" y="5"/>
                  <a:pt x="30" y="6"/>
                </a:cubicBezTo>
                <a:cubicBezTo>
                  <a:pt x="29" y="7"/>
                  <a:pt x="27" y="8"/>
                  <a:pt x="25" y="8"/>
                </a:cubicBezTo>
                <a:cubicBezTo>
                  <a:pt x="24" y="8"/>
                  <a:pt x="22" y="7"/>
                  <a:pt x="21" y="6"/>
                </a:cubicBezTo>
                <a:cubicBezTo>
                  <a:pt x="20" y="5"/>
                  <a:pt x="19" y="5"/>
                  <a:pt x="19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7" name="Freeform 174"/>
          <p:cNvSpPr>
            <a:spLocks noEditPoints="1"/>
          </p:cNvSpPr>
          <p:nvPr/>
        </p:nvSpPr>
        <p:spPr>
          <a:xfrm>
            <a:off x="2968625" y="3789363"/>
            <a:ext cx="104775" cy="158750"/>
          </a:xfrm>
          <a:custGeom>
            <a:avLst/>
            <a:gdLst/>
            <a:ahLst/>
            <a:cxnLst>
              <a:cxn ang="0">
                <a:pos x="25400" y="38100"/>
              </a:cxn>
              <a:cxn ang="0">
                <a:pos x="53975" y="38100"/>
              </a:cxn>
              <a:cxn ang="0">
                <a:pos x="60325" y="19050"/>
              </a:cxn>
              <a:cxn ang="0">
                <a:pos x="60325" y="12700"/>
              </a:cxn>
              <a:cxn ang="0">
                <a:pos x="19050" y="12700"/>
              </a:cxn>
              <a:cxn ang="0">
                <a:pos x="15875" y="19050"/>
              </a:cxn>
              <a:cxn ang="0">
                <a:pos x="25400" y="38100"/>
              </a:cxn>
              <a:cxn ang="0">
                <a:pos x="66675" y="47625"/>
              </a:cxn>
              <a:cxn ang="0">
                <a:pos x="66675" y="47625"/>
              </a:cxn>
              <a:cxn ang="0">
                <a:pos x="101600" y="82550"/>
              </a:cxn>
              <a:cxn ang="0">
                <a:pos x="101600" y="88900"/>
              </a:cxn>
              <a:cxn ang="0">
                <a:pos x="88900" y="101600"/>
              </a:cxn>
              <a:cxn ang="0">
                <a:pos x="82550" y="101600"/>
              </a:cxn>
              <a:cxn ang="0">
                <a:pos x="82550" y="101600"/>
              </a:cxn>
              <a:cxn ang="0">
                <a:pos x="73025" y="92075"/>
              </a:cxn>
              <a:cxn ang="0">
                <a:pos x="79375" y="117475"/>
              </a:cxn>
              <a:cxn ang="0">
                <a:pos x="76200" y="123825"/>
              </a:cxn>
              <a:cxn ang="0">
                <a:pos x="44450" y="155575"/>
              </a:cxn>
              <a:cxn ang="0">
                <a:pos x="34925" y="155575"/>
              </a:cxn>
              <a:cxn ang="0">
                <a:pos x="34925" y="155575"/>
              </a:cxn>
              <a:cxn ang="0">
                <a:pos x="3175" y="123825"/>
              </a:cxn>
              <a:cxn ang="0">
                <a:pos x="0" y="117475"/>
              </a:cxn>
              <a:cxn ang="0">
                <a:pos x="12700" y="41275"/>
              </a:cxn>
              <a:cxn ang="0">
                <a:pos x="6350" y="22225"/>
              </a:cxn>
              <a:cxn ang="0">
                <a:pos x="6350" y="15875"/>
              </a:cxn>
              <a:cxn ang="0">
                <a:pos x="6350" y="15875"/>
              </a:cxn>
              <a:cxn ang="0">
                <a:pos x="9525" y="3175"/>
              </a:cxn>
              <a:cxn ang="0">
                <a:pos x="15875" y="0"/>
              </a:cxn>
              <a:cxn ang="0">
                <a:pos x="15875" y="0"/>
              </a:cxn>
              <a:cxn ang="0">
                <a:pos x="63500" y="0"/>
              </a:cxn>
              <a:cxn ang="0">
                <a:pos x="69850" y="3175"/>
              </a:cxn>
              <a:cxn ang="0">
                <a:pos x="73025" y="15875"/>
              </a:cxn>
              <a:cxn ang="0">
                <a:pos x="73025" y="22225"/>
              </a:cxn>
              <a:cxn ang="0">
                <a:pos x="63500" y="41275"/>
              </a:cxn>
              <a:cxn ang="0">
                <a:pos x="66675" y="47625"/>
              </a:cxn>
              <a:cxn ang="0">
                <a:pos x="53975" y="44450"/>
              </a:cxn>
              <a:cxn ang="0">
                <a:pos x="53975" y="44450"/>
              </a:cxn>
              <a:cxn ang="0">
                <a:pos x="25400" y="44450"/>
              </a:cxn>
              <a:cxn ang="0">
                <a:pos x="12700" y="117475"/>
              </a:cxn>
              <a:cxn ang="0">
                <a:pos x="38100" y="142875"/>
              </a:cxn>
              <a:cxn ang="0">
                <a:pos x="66675" y="117475"/>
              </a:cxn>
              <a:cxn ang="0">
                <a:pos x="53975" y="44450"/>
              </a:cxn>
              <a:cxn ang="0">
                <a:pos x="66675" y="60325"/>
              </a:cxn>
              <a:cxn ang="0">
                <a:pos x="66675" y="60325"/>
              </a:cxn>
              <a:cxn ang="0">
                <a:pos x="69850" y="79375"/>
              </a:cxn>
              <a:cxn ang="0">
                <a:pos x="85725" y="95250"/>
              </a:cxn>
              <a:cxn ang="0">
                <a:pos x="95250" y="85725"/>
              </a:cxn>
              <a:cxn ang="0">
                <a:pos x="66675" y="60325"/>
              </a:cxn>
            </a:cxnLst>
            <a:pathLst>
              <a:path w="33" h="50">
                <a:moveTo>
                  <a:pt x="8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4"/>
                  <a:pt x="19" y="4"/>
                  <a:pt x="19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6"/>
                  <a:pt x="5" y="6"/>
                  <a:pt x="5" y="6"/>
                </a:cubicBezTo>
                <a:cubicBezTo>
                  <a:pt x="8" y="12"/>
                  <a:pt x="8" y="12"/>
                  <a:pt x="8" y="12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7"/>
                  <a:pt x="33" y="27"/>
                  <a:pt x="32" y="28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3"/>
                  <a:pt x="26" y="33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3" y="29"/>
                  <a:pt x="23" y="29"/>
                  <a:pt x="23" y="29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8"/>
                  <a:pt x="24" y="39"/>
                  <a:pt x="24" y="39"/>
                </a:cubicBezTo>
                <a:cubicBezTo>
                  <a:pt x="14" y="49"/>
                  <a:pt x="14" y="49"/>
                  <a:pt x="14" y="49"/>
                </a:cubicBezTo>
                <a:cubicBezTo>
                  <a:pt x="13" y="50"/>
                  <a:pt x="12" y="50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9"/>
                  <a:pt x="0" y="38"/>
                  <a:pt x="0" y="37"/>
                </a:cubicBezTo>
                <a:cubicBezTo>
                  <a:pt x="4" y="13"/>
                  <a:pt x="4" y="13"/>
                  <a:pt x="4" y="13"/>
                </a:cubicBezTo>
                <a:cubicBezTo>
                  <a:pt x="2" y="7"/>
                  <a:pt x="2" y="7"/>
                  <a:pt x="2" y="7"/>
                </a:cubicBezTo>
                <a:cubicBezTo>
                  <a:pt x="1" y="6"/>
                  <a:pt x="1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2" y="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7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17" y="14"/>
                </a:moveTo>
                <a:cubicBezTo>
                  <a:pt x="17" y="14"/>
                  <a:pt x="17" y="14"/>
                  <a:pt x="1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4" y="37"/>
                  <a:pt x="4" y="37"/>
                  <a:pt x="4" y="37"/>
                </a:cubicBezTo>
                <a:cubicBezTo>
                  <a:pt x="12" y="45"/>
                  <a:pt x="12" y="45"/>
                  <a:pt x="12" y="45"/>
                </a:cubicBezTo>
                <a:cubicBezTo>
                  <a:pt x="21" y="37"/>
                  <a:pt x="21" y="37"/>
                  <a:pt x="21" y="37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21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2" y="25"/>
                  <a:pt x="22" y="25"/>
                  <a:pt x="22" y="25"/>
                </a:cubicBezTo>
                <a:cubicBezTo>
                  <a:pt x="27" y="30"/>
                  <a:pt x="27" y="30"/>
                  <a:pt x="27" y="30"/>
                </a:cubicBezTo>
                <a:cubicBezTo>
                  <a:pt x="30" y="27"/>
                  <a:pt x="30" y="27"/>
                  <a:pt x="30" y="27"/>
                </a:cubicBezTo>
                <a:cubicBezTo>
                  <a:pt x="21" y="19"/>
                  <a:pt x="21" y="19"/>
                  <a:pt x="21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8" name="Freeform 175"/>
          <p:cNvSpPr>
            <a:spLocks noEditPoints="1"/>
          </p:cNvSpPr>
          <p:nvPr/>
        </p:nvSpPr>
        <p:spPr>
          <a:xfrm>
            <a:off x="992188" y="3427413"/>
            <a:ext cx="174625" cy="174625"/>
          </a:xfrm>
          <a:custGeom>
            <a:avLst/>
            <a:gdLst/>
            <a:ahLst/>
            <a:cxnLst>
              <a:cxn ang="0">
                <a:pos x="104775" y="73025"/>
              </a:cxn>
              <a:cxn ang="0">
                <a:pos x="98425" y="66675"/>
              </a:cxn>
              <a:cxn ang="0">
                <a:pos x="92075" y="63500"/>
              </a:cxn>
              <a:cxn ang="0">
                <a:pos x="95250" y="85725"/>
              </a:cxn>
              <a:cxn ang="0">
                <a:pos x="104775" y="88900"/>
              </a:cxn>
              <a:cxn ang="0">
                <a:pos x="107950" y="98425"/>
              </a:cxn>
              <a:cxn ang="0">
                <a:pos x="107950" y="107950"/>
              </a:cxn>
              <a:cxn ang="0">
                <a:pos x="95250" y="117475"/>
              </a:cxn>
              <a:cxn ang="0">
                <a:pos x="92075" y="120650"/>
              </a:cxn>
              <a:cxn ang="0">
                <a:pos x="82550" y="120650"/>
              </a:cxn>
              <a:cxn ang="0">
                <a:pos x="79375" y="117475"/>
              </a:cxn>
              <a:cxn ang="0">
                <a:pos x="66675" y="107950"/>
              </a:cxn>
              <a:cxn ang="0">
                <a:pos x="73025" y="107950"/>
              </a:cxn>
              <a:cxn ang="0">
                <a:pos x="79375" y="111125"/>
              </a:cxn>
              <a:cxn ang="0">
                <a:pos x="82550" y="92075"/>
              </a:cxn>
              <a:cxn ang="0">
                <a:pos x="76200" y="92075"/>
              </a:cxn>
              <a:cxn ang="0">
                <a:pos x="66675" y="79375"/>
              </a:cxn>
              <a:cxn ang="0">
                <a:pos x="66675" y="76200"/>
              </a:cxn>
              <a:cxn ang="0">
                <a:pos x="66675" y="73025"/>
              </a:cxn>
              <a:cxn ang="0">
                <a:pos x="69850" y="60325"/>
              </a:cxn>
              <a:cxn ang="0">
                <a:pos x="82550" y="57150"/>
              </a:cxn>
              <a:cxn ang="0">
                <a:pos x="85725" y="50800"/>
              </a:cxn>
              <a:cxn ang="0">
                <a:pos x="92075" y="57150"/>
              </a:cxn>
              <a:cxn ang="0">
                <a:pos x="104775" y="60325"/>
              </a:cxn>
              <a:cxn ang="0">
                <a:pos x="85725" y="25400"/>
              </a:cxn>
              <a:cxn ang="0">
                <a:pos x="133350" y="44450"/>
              </a:cxn>
              <a:cxn ang="0">
                <a:pos x="133350" y="133350"/>
              </a:cxn>
              <a:cxn ang="0">
                <a:pos x="41275" y="133350"/>
              </a:cxn>
              <a:cxn ang="0">
                <a:pos x="41275" y="44450"/>
              </a:cxn>
              <a:cxn ang="0">
                <a:pos x="85725" y="0"/>
              </a:cxn>
              <a:cxn ang="0">
                <a:pos x="149225" y="25400"/>
              </a:cxn>
              <a:cxn ang="0">
                <a:pos x="149225" y="25400"/>
              </a:cxn>
              <a:cxn ang="0">
                <a:pos x="149225" y="149225"/>
              </a:cxn>
              <a:cxn ang="0">
                <a:pos x="149225" y="149225"/>
              </a:cxn>
              <a:cxn ang="0">
                <a:pos x="25400" y="149225"/>
              </a:cxn>
              <a:cxn ang="0">
                <a:pos x="25400" y="149225"/>
              </a:cxn>
              <a:cxn ang="0">
                <a:pos x="25400" y="25400"/>
              </a:cxn>
              <a:cxn ang="0">
                <a:pos x="25400" y="25400"/>
              </a:cxn>
              <a:cxn ang="0">
                <a:pos x="139700" y="34925"/>
              </a:cxn>
              <a:cxn ang="0">
                <a:pos x="85725" y="12700"/>
              </a:cxn>
              <a:cxn ang="0">
                <a:pos x="12700" y="88900"/>
              </a:cxn>
              <a:cxn ang="0">
                <a:pos x="85725" y="161925"/>
              </a:cxn>
              <a:cxn ang="0">
                <a:pos x="161925" y="88900"/>
              </a:cxn>
              <a:cxn ang="0">
                <a:pos x="127000" y="47625"/>
              </a:cxn>
              <a:cxn ang="0">
                <a:pos x="85725" y="31750"/>
              </a:cxn>
              <a:cxn ang="0">
                <a:pos x="31750" y="88900"/>
              </a:cxn>
              <a:cxn ang="0">
                <a:pos x="85725" y="142875"/>
              </a:cxn>
              <a:cxn ang="0">
                <a:pos x="142875" y="88900"/>
              </a:cxn>
              <a:cxn ang="0">
                <a:pos x="82550" y="63500"/>
              </a:cxn>
              <a:cxn ang="0">
                <a:pos x="79375" y="63500"/>
              </a:cxn>
              <a:cxn ang="0">
                <a:pos x="73025" y="69850"/>
              </a:cxn>
              <a:cxn ang="0">
                <a:pos x="73025" y="73025"/>
              </a:cxn>
              <a:cxn ang="0">
                <a:pos x="73025" y="76200"/>
              </a:cxn>
              <a:cxn ang="0">
                <a:pos x="76200" y="82550"/>
              </a:cxn>
              <a:cxn ang="0">
                <a:pos x="82550" y="85725"/>
              </a:cxn>
              <a:cxn ang="0">
                <a:pos x="92075" y="111125"/>
              </a:cxn>
              <a:cxn ang="0">
                <a:pos x="95250" y="111125"/>
              </a:cxn>
              <a:cxn ang="0">
                <a:pos x="98425" y="107950"/>
              </a:cxn>
              <a:cxn ang="0">
                <a:pos x="98425" y="104775"/>
              </a:cxn>
              <a:cxn ang="0">
                <a:pos x="98425" y="92075"/>
              </a:cxn>
              <a:cxn ang="0">
                <a:pos x="92075" y="92075"/>
              </a:cxn>
            </a:cxnLst>
            <a:pathLst>
              <a:path w="55" h="55">
                <a:moveTo>
                  <a:pt x="34" y="22"/>
                </a:moveTo>
                <a:cubicBezTo>
                  <a:pt x="34" y="22"/>
                  <a:pt x="33" y="23"/>
                  <a:pt x="33" y="23"/>
                </a:cubicBezTo>
                <a:cubicBezTo>
                  <a:pt x="32" y="23"/>
                  <a:pt x="31" y="22"/>
                  <a:pt x="31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0"/>
                  <a:pt x="30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7"/>
                  <a:pt x="29" y="27"/>
                  <a:pt x="29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2" y="27"/>
                  <a:pt x="33" y="28"/>
                </a:cubicBezTo>
                <a:cubicBezTo>
                  <a:pt x="33" y="28"/>
                  <a:pt x="34" y="29"/>
                  <a:pt x="34" y="30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5"/>
                  <a:pt x="33" y="36"/>
                  <a:pt x="33" y="36"/>
                </a:cubicBezTo>
                <a:cubicBezTo>
                  <a:pt x="32" y="37"/>
                  <a:pt x="31" y="37"/>
                  <a:pt x="30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9"/>
                  <a:pt x="28" y="40"/>
                  <a:pt x="27" y="40"/>
                </a:cubicBezTo>
                <a:cubicBezTo>
                  <a:pt x="27" y="40"/>
                  <a:pt x="26" y="39"/>
                  <a:pt x="26" y="38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4" y="37"/>
                  <a:pt x="23" y="37"/>
                  <a:pt x="22" y="36"/>
                </a:cubicBezTo>
                <a:cubicBezTo>
                  <a:pt x="21" y="36"/>
                  <a:pt x="21" y="35"/>
                  <a:pt x="21" y="34"/>
                </a:cubicBezTo>
                <a:cubicBezTo>
                  <a:pt x="21" y="33"/>
                  <a:pt x="21" y="33"/>
                  <a:pt x="22" y="33"/>
                </a:cubicBezTo>
                <a:cubicBezTo>
                  <a:pt x="23" y="33"/>
                  <a:pt x="23" y="33"/>
                  <a:pt x="23" y="34"/>
                </a:cubicBezTo>
                <a:cubicBezTo>
                  <a:pt x="23" y="34"/>
                  <a:pt x="23" y="35"/>
                  <a:pt x="24" y="35"/>
                </a:cubicBezTo>
                <a:cubicBezTo>
                  <a:pt x="24" y="35"/>
                  <a:pt x="24" y="35"/>
                  <a:pt x="25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29"/>
                  <a:pt x="26" y="29"/>
                  <a:pt x="26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29"/>
                  <a:pt x="23" y="29"/>
                  <a:pt x="22" y="28"/>
                </a:cubicBezTo>
                <a:cubicBezTo>
                  <a:pt x="21" y="27"/>
                  <a:pt x="21" y="26"/>
                  <a:pt x="21" y="25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0"/>
                  <a:pt x="22" y="19"/>
                </a:cubicBezTo>
                <a:cubicBezTo>
                  <a:pt x="23" y="19"/>
                  <a:pt x="24" y="18"/>
                  <a:pt x="25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7" y="16"/>
                  <a:pt x="27" y="16"/>
                </a:cubicBezTo>
                <a:cubicBezTo>
                  <a:pt x="28" y="16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2" y="19"/>
                  <a:pt x="33" y="19"/>
                </a:cubicBezTo>
                <a:cubicBezTo>
                  <a:pt x="33" y="20"/>
                  <a:pt x="34" y="21"/>
                  <a:pt x="34" y="22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33" y="8"/>
                  <a:pt x="38" y="10"/>
                  <a:pt x="42" y="14"/>
                </a:cubicBezTo>
                <a:cubicBezTo>
                  <a:pt x="45" y="17"/>
                  <a:pt x="47" y="22"/>
                  <a:pt x="47" y="28"/>
                </a:cubicBezTo>
                <a:cubicBezTo>
                  <a:pt x="47" y="33"/>
                  <a:pt x="45" y="38"/>
                  <a:pt x="42" y="42"/>
                </a:cubicBezTo>
                <a:cubicBezTo>
                  <a:pt x="38" y="46"/>
                  <a:pt x="33" y="48"/>
                  <a:pt x="27" y="48"/>
                </a:cubicBezTo>
                <a:cubicBezTo>
                  <a:pt x="22" y="48"/>
                  <a:pt x="17" y="46"/>
                  <a:pt x="13" y="42"/>
                </a:cubicBezTo>
                <a:cubicBezTo>
                  <a:pt x="10" y="38"/>
                  <a:pt x="7" y="33"/>
                  <a:pt x="7" y="28"/>
                </a:cubicBezTo>
                <a:cubicBezTo>
                  <a:pt x="7" y="22"/>
                  <a:pt x="10" y="17"/>
                  <a:pt x="13" y="14"/>
                </a:cubicBezTo>
                <a:cubicBezTo>
                  <a:pt x="17" y="10"/>
                  <a:pt x="22" y="8"/>
                  <a:pt x="27" y="8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42" y="3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52" y="13"/>
                  <a:pt x="55" y="20"/>
                  <a:pt x="55" y="28"/>
                </a:cubicBezTo>
                <a:cubicBezTo>
                  <a:pt x="55" y="35"/>
                  <a:pt x="52" y="42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2" y="52"/>
                  <a:pt x="35" y="55"/>
                  <a:pt x="27" y="55"/>
                </a:cubicBezTo>
                <a:cubicBezTo>
                  <a:pt x="20" y="55"/>
                  <a:pt x="13" y="52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3" y="42"/>
                  <a:pt x="0" y="35"/>
                  <a:pt x="0" y="28"/>
                </a:cubicBezTo>
                <a:cubicBezTo>
                  <a:pt x="0" y="20"/>
                  <a:pt x="3" y="13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13" y="3"/>
                  <a:pt x="20" y="0"/>
                  <a:pt x="27" y="0"/>
                </a:cubicBezTo>
                <a:close/>
                <a:moveTo>
                  <a:pt x="44" y="11"/>
                </a:moveTo>
                <a:cubicBezTo>
                  <a:pt x="44" y="11"/>
                  <a:pt x="44" y="11"/>
                  <a:pt x="44" y="11"/>
                </a:cubicBezTo>
                <a:cubicBezTo>
                  <a:pt x="40" y="7"/>
                  <a:pt x="34" y="4"/>
                  <a:pt x="27" y="4"/>
                </a:cubicBezTo>
                <a:cubicBezTo>
                  <a:pt x="21" y="4"/>
                  <a:pt x="15" y="7"/>
                  <a:pt x="11" y="11"/>
                </a:cubicBezTo>
                <a:cubicBezTo>
                  <a:pt x="6" y="15"/>
                  <a:pt x="4" y="21"/>
                  <a:pt x="4" y="28"/>
                </a:cubicBezTo>
                <a:cubicBezTo>
                  <a:pt x="4" y="34"/>
                  <a:pt x="6" y="40"/>
                  <a:pt x="11" y="44"/>
                </a:cubicBezTo>
                <a:cubicBezTo>
                  <a:pt x="15" y="49"/>
                  <a:pt x="21" y="51"/>
                  <a:pt x="27" y="51"/>
                </a:cubicBezTo>
                <a:cubicBezTo>
                  <a:pt x="34" y="51"/>
                  <a:pt x="40" y="49"/>
                  <a:pt x="44" y="44"/>
                </a:cubicBezTo>
                <a:cubicBezTo>
                  <a:pt x="48" y="40"/>
                  <a:pt x="51" y="34"/>
                  <a:pt x="51" y="28"/>
                </a:cubicBezTo>
                <a:cubicBezTo>
                  <a:pt x="51" y="21"/>
                  <a:pt x="48" y="15"/>
                  <a:pt x="44" y="11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37" y="12"/>
                  <a:pt x="32" y="10"/>
                  <a:pt x="27" y="10"/>
                </a:cubicBezTo>
                <a:cubicBezTo>
                  <a:pt x="23" y="10"/>
                  <a:pt x="18" y="12"/>
                  <a:pt x="15" y="15"/>
                </a:cubicBezTo>
                <a:cubicBezTo>
                  <a:pt x="12" y="19"/>
                  <a:pt x="10" y="23"/>
                  <a:pt x="10" y="28"/>
                </a:cubicBezTo>
                <a:cubicBezTo>
                  <a:pt x="10" y="33"/>
                  <a:pt x="12" y="37"/>
                  <a:pt x="15" y="40"/>
                </a:cubicBezTo>
                <a:cubicBezTo>
                  <a:pt x="18" y="43"/>
                  <a:pt x="23" y="45"/>
                  <a:pt x="27" y="45"/>
                </a:cubicBezTo>
                <a:cubicBezTo>
                  <a:pt x="32" y="45"/>
                  <a:pt x="37" y="43"/>
                  <a:pt x="40" y="40"/>
                </a:cubicBezTo>
                <a:cubicBezTo>
                  <a:pt x="43" y="37"/>
                  <a:pt x="45" y="33"/>
                  <a:pt x="45" y="28"/>
                </a:cubicBezTo>
                <a:cubicBezTo>
                  <a:pt x="45" y="23"/>
                  <a:pt x="43" y="19"/>
                  <a:pt x="40" y="15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0"/>
                  <a:pt x="24" y="21"/>
                  <a:pt x="24" y="21"/>
                </a:cubicBezTo>
                <a:cubicBezTo>
                  <a:pt x="23" y="21"/>
                  <a:pt x="23" y="21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6"/>
                  <a:pt x="23" y="26"/>
                  <a:pt x="24" y="26"/>
                </a:cubicBezTo>
                <a:cubicBezTo>
                  <a:pt x="24" y="27"/>
                  <a:pt x="24" y="27"/>
                  <a:pt x="25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29" y="35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4"/>
                  <a:pt x="31" y="34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29"/>
                </a:cubicBezTo>
                <a:cubicBezTo>
                  <a:pt x="31" y="29"/>
                  <a:pt x="31" y="29"/>
                  <a:pt x="30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5"/>
                  <a:pt x="29" y="35"/>
                  <a:pt x="29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19" name="Freeform 176"/>
          <p:cNvSpPr>
            <a:spLocks noEditPoints="1"/>
          </p:cNvSpPr>
          <p:nvPr/>
        </p:nvSpPr>
        <p:spPr>
          <a:xfrm>
            <a:off x="3792538" y="3427413"/>
            <a:ext cx="174625" cy="174625"/>
          </a:xfrm>
          <a:custGeom>
            <a:avLst/>
            <a:gdLst/>
            <a:ahLst/>
            <a:cxnLst>
              <a:cxn ang="0">
                <a:pos x="174625" y="88900"/>
              </a:cxn>
              <a:cxn ang="0">
                <a:pos x="0" y="88900"/>
              </a:cxn>
              <a:cxn ang="0">
                <a:pos x="63500" y="66675"/>
              </a:cxn>
              <a:cxn ang="0">
                <a:pos x="63500" y="73025"/>
              </a:cxn>
              <a:cxn ang="0">
                <a:pos x="44450" y="60325"/>
              </a:cxn>
              <a:cxn ang="0">
                <a:pos x="50800" y="57150"/>
              </a:cxn>
              <a:cxn ang="0">
                <a:pos x="47625" y="95250"/>
              </a:cxn>
              <a:cxn ang="0">
                <a:pos x="50800" y="98425"/>
              </a:cxn>
              <a:cxn ang="0">
                <a:pos x="31750" y="101600"/>
              </a:cxn>
              <a:cxn ang="0">
                <a:pos x="31750" y="95250"/>
              </a:cxn>
              <a:cxn ang="0">
                <a:pos x="130175" y="101600"/>
              </a:cxn>
              <a:cxn ang="0">
                <a:pos x="127000" y="98425"/>
              </a:cxn>
              <a:cxn ang="0">
                <a:pos x="146050" y="95250"/>
              </a:cxn>
              <a:cxn ang="0">
                <a:pos x="146050" y="101600"/>
              </a:cxn>
              <a:cxn ang="0">
                <a:pos x="120650" y="73025"/>
              </a:cxn>
              <a:cxn ang="0">
                <a:pos x="114300" y="73025"/>
              </a:cxn>
              <a:cxn ang="0">
                <a:pos x="127000" y="57150"/>
              </a:cxn>
              <a:cxn ang="0">
                <a:pos x="133350" y="60325"/>
              </a:cxn>
              <a:cxn ang="0">
                <a:pos x="92075" y="57150"/>
              </a:cxn>
              <a:cxn ang="0">
                <a:pos x="88900" y="63500"/>
              </a:cxn>
              <a:cxn ang="0">
                <a:pos x="85725" y="41275"/>
              </a:cxn>
              <a:cxn ang="0">
                <a:pos x="92075" y="41275"/>
              </a:cxn>
              <a:cxn ang="0">
                <a:pos x="92075" y="69850"/>
              </a:cxn>
              <a:cxn ang="0">
                <a:pos x="120650" y="98425"/>
              </a:cxn>
              <a:cxn ang="0">
                <a:pos x="117475" y="104775"/>
              </a:cxn>
              <a:cxn ang="0">
                <a:pos x="107950" y="133350"/>
              </a:cxn>
              <a:cxn ang="0">
                <a:pos x="104775" y="136525"/>
              </a:cxn>
              <a:cxn ang="0">
                <a:pos x="69850" y="133350"/>
              </a:cxn>
              <a:cxn ang="0">
                <a:pos x="69850" y="104775"/>
              </a:cxn>
              <a:cxn ang="0">
                <a:pos x="57150" y="101600"/>
              </a:cxn>
              <a:cxn ang="0">
                <a:pos x="57150" y="98425"/>
              </a:cxn>
              <a:cxn ang="0">
                <a:pos x="92075" y="69850"/>
              </a:cxn>
              <a:cxn ang="0">
                <a:pos x="107950" y="98425"/>
              </a:cxn>
              <a:cxn ang="0">
                <a:pos x="69850" y="98425"/>
              </a:cxn>
              <a:cxn ang="0">
                <a:pos x="73025" y="98425"/>
              </a:cxn>
              <a:cxn ang="0">
                <a:pos x="76200" y="130175"/>
              </a:cxn>
              <a:cxn ang="0">
                <a:pos x="101600" y="101600"/>
              </a:cxn>
              <a:cxn ang="0">
                <a:pos x="104775" y="98425"/>
              </a:cxn>
              <a:cxn ang="0">
                <a:pos x="88900" y="12700"/>
              </a:cxn>
              <a:cxn ang="0">
                <a:pos x="12700" y="88900"/>
              </a:cxn>
              <a:cxn ang="0">
                <a:pos x="161925" y="88900"/>
              </a:cxn>
            </a:cxnLst>
            <a:pathLst>
              <a:path w="55" h="55">
                <a:moveTo>
                  <a:pt x="28" y="0"/>
                </a:moveTo>
                <a:cubicBezTo>
                  <a:pt x="43" y="0"/>
                  <a:pt x="55" y="13"/>
                  <a:pt x="55" y="28"/>
                </a:cubicBezTo>
                <a:cubicBezTo>
                  <a:pt x="55" y="43"/>
                  <a:pt x="43" y="55"/>
                  <a:pt x="28" y="55"/>
                </a:cubicBezTo>
                <a:cubicBezTo>
                  <a:pt x="13" y="55"/>
                  <a:pt x="0" y="43"/>
                  <a:pt x="0" y="28"/>
                </a:cubicBezTo>
                <a:cubicBezTo>
                  <a:pt x="0" y="13"/>
                  <a:pt x="13" y="0"/>
                  <a:pt x="28" y="0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3"/>
                  <a:pt x="20" y="23"/>
                </a:cubicBezTo>
                <a:cubicBezTo>
                  <a:pt x="19" y="23"/>
                  <a:pt x="19" y="23"/>
                  <a:pt x="18" y="23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8"/>
                  <a:pt x="14" y="18"/>
                </a:cubicBezTo>
                <a:cubicBezTo>
                  <a:pt x="15" y="17"/>
                  <a:pt x="15" y="17"/>
                  <a:pt x="16" y="18"/>
                </a:cubicBezTo>
                <a:cubicBezTo>
                  <a:pt x="20" y="21"/>
                  <a:pt x="20" y="21"/>
                  <a:pt x="20" y="21"/>
                </a:cubicBezTo>
                <a:close/>
                <a:moveTo>
                  <a:pt x="1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16" y="30"/>
                  <a:pt x="16" y="31"/>
                  <a:pt x="16" y="31"/>
                </a:cubicBezTo>
                <a:cubicBezTo>
                  <a:pt x="16" y="32"/>
                  <a:pt x="16" y="32"/>
                  <a:pt x="15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2"/>
                  <a:pt x="8" y="31"/>
                </a:cubicBezTo>
                <a:cubicBezTo>
                  <a:pt x="8" y="31"/>
                  <a:pt x="9" y="30"/>
                  <a:pt x="10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41" y="32"/>
                </a:moveTo>
                <a:cubicBezTo>
                  <a:pt x="41" y="32"/>
                  <a:pt x="41" y="32"/>
                  <a:pt x="41" y="32"/>
                </a:cubicBezTo>
                <a:cubicBezTo>
                  <a:pt x="40" y="32"/>
                  <a:pt x="40" y="32"/>
                  <a:pt x="40" y="31"/>
                </a:cubicBezTo>
                <a:cubicBezTo>
                  <a:pt x="40" y="31"/>
                  <a:pt x="40" y="30"/>
                  <a:pt x="41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7" y="30"/>
                  <a:pt x="48" y="31"/>
                  <a:pt x="48" y="31"/>
                </a:cubicBezTo>
                <a:cubicBezTo>
                  <a:pt x="48" y="32"/>
                  <a:pt x="47" y="32"/>
                  <a:pt x="46" y="32"/>
                </a:cubicBezTo>
                <a:cubicBezTo>
                  <a:pt x="41" y="32"/>
                  <a:pt x="41" y="32"/>
                  <a:pt x="41" y="32"/>
                </a:cubicBezTo>
                <a:close/>
                <a:moveTo>
                  <a:pt x="38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7" y="23"/>
                  <a:pt x="37" y="23"/>
                  <a:pt x="36" y="23"/>
                </a:cubicBezTo>
                <a:cubicBezTo>
                  <a:pt x="36" y="23"/>
                  <a:pt x="36" y="22"/>
                  <a:pt x="36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7"/>
                  <a:pt x="41" y="17"/>
                  <a:pt x="42" y="18"/>
                </a:cubicBezTo>
                <a:cubicBezTo>
                  <a:pt x="42" y="18"/>
                  <a:pt x="42" y="19"/>
                  <a:pt x="42" y="19"/>
                </a:cubicBezTo>
                <a:cubicBezTo>
                  <a:pt x="38" y="23"/>
                  <a:pt x="38" y="23"/>
                  <a:pt x="38" y="23"/>
                </a:cubicBezTo>
                <a:close/>
                <a:moveTo>
                  <a:pt x="29" y="18"/>
                </a:move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9" y="20"/>
                  <a:pt x="28" y="20"/>
                </a:cubicBezTo>
                <a:cubicBezTo>
                  <a:pt x="27" y="20"/>
                  <a:pt x="27" y="19"/>
                  <a:pt x="27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2"/>
                  <a:pt x="27" y="12"/>
                  <a:pt x="28" y="12"/>
                </a:cubicBezTo>
                <a:cubicBezTo>
                  <a:pt x="29" y="12"/>
                  <a:pt x="29" y="12"/>
                  <a:pt x="29" y="13"/>
                </a:cubicBezTo>
                <a:cubicBezTo>
                  <a:pt x="29" y="18"/>
                  <a:pt x="29" y="18"/>
                  <a:pt x="29" y="18"/>
                </a:cubicBezTo>
                <a:close/>
                <a:moveTo>
                  <a:pt x="29" y="22"/>
                </a:moveTo>
                <a:cubicBezTo>
                  <a:pt x="29" y="22"/>
                  <a:pt x="29" y="22"/>
                  <a:pt x="29" y="22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7" y="33"/>
                  <a:pt x="37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2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2" y="42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28" y="21"/>
                  <a:pt x="29" y="22"/>
                </a:cubicBezTo>
                <a:close/>
                <a:moveTo>
                  <a:pt x="34" y="31"/>
                </a:moveTo>
                <a:cubicBezTo>
                  <a:pt x="34" y="31"/>
                  <a:pt x="34" y="31"/>
                  <a:pt x="34" y="31"/>
                </a:cubicBezTo>
                <a:cubicBezTo>
                  <a:pt x="28" y="24"/>
                  <a:pt x="28" y="24"/>
                  <a:pt x="28" y="24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4" y="41"/>
                  <a:pt x="24" y="41"/>
                  <a:pt x="2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1"/>
                  <a:pt x="32" y="31"/>
                  <a:pt x="33" y="31"/>
                </a:cubicBezTo>
                <a:cubicBezTo>
                  <a:pt x="34" y="31"/>
                  <a:pt x="34" y="31"/>
                  <a:pt x="34" y="31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15" y="4"/>
                  <a:pt x="4" y="15"/>
                  <a:pt x="4" y="28"/>
                </a:cubicBezTo>
                <a:cubicBezTo>
                  <a:pt x="4" y="41"/>
                  <a:pt x="15" y="51"/>
                  <a:pt x="28" y="51"/>
                </a:cubicBezTo>
                <a:cubicBezTo>
                  <a:pt x="41" y="51"/>
                  <a:pt x="51" y="41"/>
                  <a:pt x="51" y="28"/>
                </a:cubicBezTo>
                <a:cubicBezTo>
                  <a:pt x="51" y="15"/>
                  <a:pt x="41" y="4"/>
                  <a:pt x="28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0" name="Freeform 177"/>
          <p:cNvSpPr>
            <a:spLocks noEditPoints="1"/>
          </p:cNvSpPr>
          <p:nvPr/>
        </p:nvSpPr>
        <p:spPr>
          <a:xfrm>
            <a:off x="415925" y="3440113"/>
            <a:ext cx="158750" cy="152400"/>
          </a:xfrm>
          <a:custGeom>
            <a:avLst/>
            <a:gdLst/>
            <a:ahLst/>
            <a:cxnLst>
              <a:cxn ang="0">
                <a:pos x="114300" y="25400"/>
              </a:cxn>
              <a:cxn ang="0">
                <a:pos x="139700" y="15875"/>
              </a:cxn>
              <a:cxn ang="0">
                <a:pos x="158750" y="47625"/>
              </a:cxn>
              <a:cxn ang="0">
                <a:pos x="146050" y="63500"/>
              </a:cxn>
              <a:cxn ang="0">
                <a:pos x="142875" y="73025"/>
              </a:cxn>
              <a:cxn ang="0">
                <a:pos x="146050" y="98425"/>
              </a:cxn>
              <a:cxn ang="0">
                <a:pos x="130175" y="114300"/>
              </a:cxn>
              <a:cxn ang="0">
                <a:pos x="79375" y="146050"/>
              </a:cxn>
              <a:cxn ang="0">
                <a:pos x="38100" y="136525"/>
              </a:cxn>
              <a:cxn ang="0">
                <a:pos x="31750" y="114300"/>
              </a:cxn>
              <a:cxn ang="0">
                <a:pos x="41275" y="114300"/>
              </a:cxn>
              <a:cxn ang="0">
                <a:pos x="53975" y="104775"/>
              </a:cxn>
              <a:cxn ang="0">
                <a:pos x="53975" y="95250"/>
              </a:cxn>
              <a:cxn ang="0">
                <a:pos x="34925" y="88900"/>
              </a:cxn>
              <a:cxn ang="0">
                <a:pos x="31750" y="95250"/>
              </a:cxn>
              <a:cxn ang="0">
                <a:pos x="22225" y="104775"/>
              </a:cxn>
              <a:cxn ang="0">
                <a:pos x="3175" y="76200"/>
              </a:cxn>
              <a:cxn ang="0">
                <a:pos x="0" y="53975"/>
              </a:cxn>
              <a:cxn ang="0">
                <a:pos x="15875" y="34925"/>
              </a:cxn>
              <a:cxn ang="0">
                <a:pos x="38100" y="28575"/>
              </a:cxn>
              <a:cxn ang="0">
                <a:pos x="38100" y="34925"/>
              </a:cxn>
              <a:cxn ang="0">
                <a:pos x="41275" y="44450"/>
              </a:cxn>
              <a:cxn ang="0">
                <a:pos x="47625" y="50800"/>
              </a:cxn>
              <a:cxn ang="0">
                <a:pos x="57150" y="47625"/>
              </a:cxn>
              <a:cxn ang="0">
                <a:pos x="63500" y="31750"/>
              </a:cxn>
              <a:cxn ang="0">
                <a:pos x="60325" y="28575"/>
              </a:cxn>
              <a:cxn ang="0">
                <a:pos x="53975" y="25400"/>
              </a:cxn>
              <a:cxn ang="0">
                <a:pos x="53975" y="12700"/>
              </a:cxn>
              <a:cxn ang="0">
                <a:pos x="66675" y="3175"/>
              </a:cxn>
              <a:cxn ang="0">
                <a:pos x="107950" y="15875"/>
              </a:cxn>
              <a:cxn ang="0">
                <a:pos x="111125" y="41275"/>
              </a:cxn>
              <a:cxn ang="0">
                <a:pos x="98425" y="22225"/>
              </a:cxn>
              <a:cxn ang="0">
                <a:pos x="98425" y="22225"/>
              </a:cxn>
              <a:cxn ang="0">
                <a:pos x="73025" y="15875"/>
              </a:cxn>
              <a:cxn ang="0">
                <a:pos x="73025" y="15875"/>
              </a:cxn>
              <a:cxn ang="0">
                <a:pos x="73025" y="25400"/>
              </a:cxn>
              <a:cxn ang="0">
                <a:pos x="76200" y="44450"/>
              </a:cxn>
              <a:cxn ang="0">
                <a:pos x="63500" y="60325"/>
              </a:cxn>
              <a:cxn ang="0">
                <a:pos x="28575" y="50800"/>
              </a:cxn>
              <a:cxn ang="0">
                <a:pos x="25400" y="41275"/>
              </a:cxn>
              <a:cxn ang="0">
                <a:pos x="22225" y="47625"/>
              </a:cxn>
              <a:cxn ang="0">
                <a:pos x="12700" y="69850"/>
              </a:cxn>
              <a:cxn ang="0">
                <a:pos x="22225" y="85725"/>
              </a:cxn>
              <a:cxn ang="0">
                <a:pos x="28575" y="79375"/>
              </a:cxn>
              <a:cxn ang="0">
                <a:pos x="63500" y="88900"/>
              </a:cxn>
              <a:cxn ang="0">
                <a:pos x="63500" y="88900"/>
              </a:cxn>
              <a:cxn ang="0">
                <a:pos x="53975" y="123825"/>
              </a:cxn>
              <a:cxn ang="0">
                <a:pos x="47625" y="130175"/>
              </a:cxn>
              <a:cxn ang="0">
                <a:pos x="60325" y="136525"/>
              </a:cxn>
              <a:cxn ang="0">
                <a:pos x="73025" y="136525"/>
              </a:cxn>
              <a:cxn ang="0">
                <a:pos x="127000" y="104775"/>
              </a:cxn>
              <a:cxn ang="0">
                <a:pos x="133350" y="79375"/>
              </a:cxn>
              <a:cxn ang="0">
                <a:pos x="120650" y="60325"/>
              </a:cxn>
              <a:cxn ang="0">
                <a:pos x="127000" y="50800"/>
              </a:cxn>
              <a:cxn ang="0">
                <a:pos x="139700" y="50800"/>
              </a:cxn>
              <a:cxn ang="0">
                <a:pos x="146050" y="44450"/>
              </a:cxn>
              <a:cxn ang="0">
                <a:pos x="136525" y="28575"/>
              </a:cxn>
              <a:cxn ang="0">
                <a:pos x="123825" y="34925"/>
              </a:cxn>
              <a:cxn ang="0">
                <a:pos x="120650" y="38100"/>
              </a:cxn>
              <a:cxn ang="0">
                <a:pos x="111125" y="41275"/>
              </a:cxn>
              <a:cxn ang="0">
                <a:pos x="107950" y="15875"/>
              </a:cxn>
              <a:cxn ang="0">
                <a:pos x="107950" y="15875"/>
              </a:cxn>
            </a:cxnLst>
            <a:pathLst>
              <a:path w="50" h="48">
                <a:moveTo>
                  <a:pt x="34" y="5"/>
                </a:moveTo>
                <a:cubicBezTo>
                  <a:pt x="36" y="8"/>
                  <a:pt x="36" y="8"/>
                  <a:pt x="36" y="8"/>
                </a:cubicBezTo>
                <a:cubicBezTo>
                  <a:pt x="37" y="7"/>
                  <a:pt x="37" y="6"/>
                  <a:pt x="38" y="6"/>
                </a:cubicBezTo>
                <a:cubicBezTo>
                  <a:pt x="40" y="5"/>
                  <a:pt x="42" y="5"/>
                  <a:pt x="44" y="5"/>
                </a:cubicBezTo>
                <a:cubicBezTo>
                  <a:pt x="46" y="6"/>
                  <a:pt x="48" y="7"/>
                  <a:pt x="49" y="9"/>
                </a:cubicBezTo>
                <a:cubicBezTo>
                  <a:pt x="50" y="11"/>
                  <a:pt x="50" y="13"/>
                  <a:pt x="50" y="15"/>
                </a:cubicBezTo>
                <a:cubicBezTo>
                  <a:pt x="49" y="17"/>
                  <a:pt x="48" y="18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5" y="20"/>
                  <a:pt x="44" y="20"/>
                  <a:pt x="43" y="21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5" y="24"/>
                  <a:pt x="45" y="24"/>
                </a:cubicBezTo>
                <a:cubicBezTo>
                  <a:pt x="46" y="26"/>
                  <a:pt x="47" y="28"/>
                  <a:pt x="46" y="31"/>
                </a:cubicBezTo>
                <a:cubicBezTo>
                  <a:pt x="45" y="33"/>
                  <a:pt x="44" y="35"/>
                  <a:pt x="42" y="36"/>
                </a:cubicBezTo>
                <a:cubicBezTo>
                  <a:pt x="42" y="36"/>
                  <a:pt x="42" y="36"/>
                  <a:pt x="41" y="3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2" y="47"/>
                  <a:pt x="20" y="48"/>
                  <a:pt x="18" y="47"/>
                </a:cubicBezTo>
                <a:cubicBezTo>
                  <a:pt x="15" y="46"/>
                  <a:pt x="13" y="45"/>
                  <a:pt x="12" y="43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7"/>
                  <a:pt x="9" y="36"/>
                  <a:pt x="10" y="36"/>
                </a:cubicBezTo>
                <a:cubicBezTo>
                  <a:pt x="11" y="35"/>
                  <a:pt x="11" y="35"/>
                  <a:pt x="12" y="36"/>
                </a:cubicBezTo>
                <a:cubicBezTo>
                  <a:pt x="12" y="36"/>
                  <a:pt x="13" y="36"/>
                  <a:pt x="13" y="36"/>
                </a:cubicBezTo>
                <a:cubicBezTo>
                  <a:pt x="14" y="36"/>
                  <a:pt x="14" y="36"/>
                  <a:pt x="15" y="35"/>
                </a:cubicBezTo>
                <a:cubicBezTo>
                  <a:pt x="16" y="35"/>
                  <a:pt x="17" y="34"/>
                  <a:pt x="17" y="33"/>
                </a:cubicBezTo>
                <a:cubicBezTo>
                  <a:pt x="17" y="32"/>
                  <a:pt x="17" y="31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6" y="29"/>
                  <a:pt x="15" y="28"/>
                  <a:pt x="14" y="28"/>
                </a:cubicBezTo>
                <a:cubicBezTo>
                  <a:pt x="13" y="28"/>
                  <a:pt x="12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29"/>
                  <a:pt x="10" y="29"/>
                  <a:pt x="10" y="30"/>
                </a:cubicBezTo>
                <a:cubicBezTo>
                  <a:pt x="10" y="30"/>
                  <a:pt x="9" y="31"/>
                  <a:pt x="9" y="31"/>
                </a:cubicBezTo>
                <a:cubicBezTo>
                  <a:pt x="9" y="32"/>
                  <a:pt x="8" y="33"/>
                  <a:pt x="7" y="33"/>
                </a:cubicBezTo>
                <a:cubicBezTo>
                  <a:pt x="7" y="33"/>
                  <a:pt x="6" y="33"/>
                  <a:pt x="6" y="32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2"/>
                  <a:pt x="0" y="19"/>
                  <a:pt x="0" y="17"/>
                </a:cubicBezTo>
                <a:cubicBezTo>
                  <a:pt x="1" y="15"/>
                  <a:pt x="2" y="13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2" y="8"/>
                  <a:pt x="12" y="9"/>
                </a:cubicBezTo>
                <a:cubicBezTo>
                  <a:pt x="13" y="10"/>
                  <a:pt x="13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2"/>
                  <a:pt x="12" y="12"/>
                </a:cubicBezTo>
                <a:cubicBezTo>
                  <a:pt x="12" y="13"/>
                  <a:pt x="12" y="13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4" y="16"/>
                  <a:pt x="15" y="16"/>
                </a:cubicBezTo>
                <a:cubicBezTo>
                  <a:pt x="16" y="16"/>
                  <a:pt x="17" y="16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2"/>
                  <a:pt x="20" y="11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7" y="8"/>
                </a:cubicBezTo>
                <a:cubicBezTo>
                  <a:pt x="16" y="8"/>
                  <a:pt x="15" y="7"/>
                  <a:pt x="15" y="6"/>
                </a:cubicBezTo>
                <a:cubicBezTo>
                  <a:pt x="16" y="5"/>
                  <a:pt x="16" y="5"/>
                  <a:pt x="17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1"/>
                  <a:pt x="21" y="1"/>
                </a:cubicBezTo>
                <a:cubicBezTo>
                  <a:pt x="24" y="0"/>
                  <a:pt x="26" y="0"/>
                  <a:pt x="29" y="1"/>
                </a:cubicBezTo>
                <a:cubicBezTo>
                  <a:pt x="31" y="1"/>
                  <a:pt x="33" y="3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6" y="4"/>
                  <a:pt x="25" y="4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2" y="7"/>
                  <a:pt x="23" y="7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10"/>
                  <a:pt x="24" y="12"/>
                  <a:pt x="24" y="14"/>
                </a:cubicBezTo>
                <a:cubicBezTo>
                  <a:pt x="23" y="16"/>
                  <a:pt x="22" y="18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8" y="20"/>
                  <a:pt x="16" y="20"/>
                  <a:pt x="14" y="20"/>
                </a:cubicBezTo>
                <a:cubicBezTo>
                  <a:pt x="12" y="19"/>
                  <a:pt x="11" y="18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5"/>
                  <a:pt x="9" y="14"/>
                  <a:pt x="8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5" y="15"/>
                  <a:pt x="4" y="17"/>
                  <a:pt x="4" y="18"/>
                </a:cubicBezTo>
                <a:cubicBezTo>
                  <a:pt x="4" y="19"/>
                  <a:pt x="4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6"/>
                  <a:pt x="8" y="26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1" y="24"/>
                  <a:pt x="13" y="24"/>
                  <a:pt x="15" y="24"/>
                </a:cubicBezTo>
                <a:cubicBezTo>
                  <a:pt x="17" y="25"/>
                  <a:pt x="19" y="26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30"/>
                  <a:pt x="21" y="32"/>
                  <a:pt x="21" y="34"/>
                </a:cubicBezTo>
                <a:cubicBezTo>
                  <a:pt x="20" y="36"/>
                  <a:pt x="19" y="38"/>
                  <a:pt x="17" y="39"/>
                </a:cubicBezTo>
                <a:cubicBezTo>
                  <a:pt x="16" y="39"/>
                  <a:pt x="15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6" y="42"/>
                  <a:pt x="17" y="43"/>
                  <a:pt x="19" y="43"/>
                </a:cubicBezTo>
                <a:cubicBezTo>
                  <a:pt x="20" y="44"/>
                  <a:pt x="21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2"/>
                  <a:pt x="42" y="31"/>
                  <a:pt x="42" y="30"/>
                </a:cubicBezTo>
                <a:cubicBezTo>
                  <a:pt x="43" y="28"/>
                  <a:pt x="42" y="27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9"/>
                  <a:pt x="38" y="18"/>
                  <a:pt x="38" y="17"/>
                </a:cubicBezTo>
                <a:cubicBezTo>
                  <a:pt x="38" y="16"/>
                  <a:pt x="40" y="16"/>
                  <a:pt x="40" y="16"/>
                </a:cubicBezTo>
                <a:cubicBezTo>
                  <a:pt x="41" y="17"/>
                  <a:pt x="42" y="17"/>
                  <a:pt x="42" y="17"/>
                </a:cubicBezTo>
                <a:cubicBezTo>
                  <a:pt x="43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6" y="15"/>
                  <a:pt x="46" y="14"/>
                </a:cubicBezTo>
                <a:cubicBezTo>
                  <a:pt x="46" y="13"/>
                  <a:pt x="46" y="12"/>
                  <a:pt x="46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42" y="9"/>
                  <a:pt x="41" y="9"/>
                  <a:pt x="40" y="9"/>
                </a:cubicBezTo>
                <a:cubicBezTo>
                  <a:pt x="40" y="10"/>
                  <a:pt x="39" y="10"/>
                  <a:pt x="39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8" y="11"/>
                  <a:pt x="38" y="12"/>
                  <a:pt x="38" y="12"/>
                </a:cubicBezTo>
                <a:cubicBezTo>
                  <a:pt x="38" y="13"/>
                  <a:pt x="38" y="14"/>
                  <a:pt x="37" y="14"/>
                </a:cubicBezTo>
                <a:cubicBezTo>
                  <a:pt x="36" y="14"/>
                  <a:pt x="35" y="14"/>
                  <a:pt x="35" y="13"/>
                </a:cubicBezTo>
                <a:close/>
                <a:moveTo>
                  <a:pt x="34" y="5"/>
                </a:moveTo>
                <a:cubicBezTo>
                  <a:pt x="34" y="5"/>
                  <a:pt x="34" y="5"/>
                  <a:pt x="34" y="5"/>
                </a:cubicBezTo>
                <a:cubicBezTo>
                  <a:pt x="35" y="6"/>
                  <a:pt x="35" y="6"/>
                  <a:pt x="34" y="7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1" name="Freeform 178"/>
          <p:cNvSpPr>
            <a:spLocks noEditPoints="1"/>
          </p:cNvSpPr>
          <p:nvPr/>
        </p:nvSpPr>
        <p:spPr>
          <a:xfrm>
            <a:off x="1281113" y="3108325"/>
            <a:ext cx="142875" cy="161925"/>
          </a:xfrm>
          <a:custGeom>
            <a:avLst/>
            <a:gdLst/>
            <a:ahLst/>
            <a:cxnLst>
              <a:cxn ang="0">
                <a:pos x="95250" y="95250"/>
              </a:cxn>
              <a:cxn ang="0">
                <a:pos x="104775" y="98425"/>
              </a:cxn>
              <a:cxn ang="0">
                <a:pos x="114300" y="95250"/>
              </a:cxn>
              <a:cxn ang="0">
                <a:pos x="120650" y="92075"/>
              </a:cxn>
              <a:cxn ang="0">
                <a:pos x="123825" y="82550"/>
              </a:cxn>
              <a:cxn ang="0">
                <a:pos x="123825" y="66675"/>
              </a:cxn>
              <a:cxn ang="0">
                <a:pos x="123825" y="63500"/>
              </a:cxn>
              <a:cxn ang="0">
                <a:pos x="139700" y="38100"/>
              </a:cxn>
              <a:cxn ang="0">
                <a:pos x="117475" y="31750"/>
              </a:cxn>
              <a:cxn ang="0">
                <a:pos x="95250" y="28575"/>
              </a:cxn>
              <a:cxn ang="0">
                <a:pos x="73025" y="3175"/>
              </a:cxn>
              <a:cxn ang="0">
                <a:pos x="63500" y="3175"/>
              </a:cxn>
              <a:cxn ang="0">
                <a:pos x="47625" y="19050"/>
              </a:cxn>
              <a:cxn ang="0">
                <a:pos x="31750" y="44450"/>
              </a:cxn>
              <a:cxn ang="0">
                <a:pos x="19050" y="76200"/>
              </a:cxn>
              <a:cxn ang="0">
                <a:pos x="12700" y="73025"/>
              </a:cxn>
              <a:cxn ang="0">
                <a:pos x="0" y="85725"/>
              </a:cxn>
              <a:cxn ang="0">
                <a:pos x="12700" y="98425"/>
              </a:cxn>
              <a:cxn ang="0">
                <a:pos x="19050" y="98425"/>
              </a:cxn>
              <a:cxn ang="0">
                <a:pos x="50800" y="136525"/>
              </a:cxn>
              <a:cxn ang="0">
                <a:pos x="28575" y="158750"/>
              </a:cxn>
              <a:cxn ang="0">
                <a:pos x="34925" y="161925"/>
              </a:cxn>
              <a:cxn ang="0">
                <a:pos x="117475" y="161925"/>
              </a:cxn>
              <a:cxn ang="0">
                <a:pos x="117475" y="161925"/>
              </a:cxn>
              <a:cxn ang="0">
                <a:pos x="120650" y="149225"/>
              </a:cxn>
              <a:cxn ang="0">
                <a:pos x="76200" y="130175"/>
              </a:cxn>
              <a:cxn ang="0">
                <a:pos x="25400" y="92075"/>
              </a:cxn>
              <a:cxn ang="0">
                <a:pos x="25400" y="85725"/>
              </a:cxn>
              <a:cxn ang="0">
                <a:pos x="25400" y="82550"/>
              </a:cxn>
              <a:cxn ang="0">
                <a:pos x="57150" y="66675"/>
              </a:cxn>
              <a:cxn ang="0">
                <a:pos x="63500" y="107950"/>
              </a:cxn>
              <a:cxn ang="0">
                <a:pos x="76200" y="111125"/>
              </a:cxn>
              <a:cxn ang="0">
                <a:pos x="85725" y="34925"/>
              </a:cxn>
              <a:cxn ang="0">
                <a:pos x="63500" y="57150"/>
              </a:cxn>
              <a:cxn ang="0">
                <a:pos x="53975" y="47625"/>
              </a:cxn>
              <a:cxn ang="0">
                <a:pos x="53975" y="47625"/>
              </a:cxn>
              <a:cxn ang="0">
                <a:pos x="44450" y="38100"/>
              </a:cxn>
              <a:cxn ang="0">
                <a:pos x="57150" y="28575"/>
              </a:cxn>
              <a:cxn ang="0">
                <a:pos x="76200" y="25400"/>
              </a:cxn>
              <a:cxn ang="0">
                <a:pos x="69850" y="63500"/>
              </a:cxn>
              <a:cxn ang="0">
                <a:pos x="92075" y="38100"/>
              </a:cxn>
              <a:cxn ang="0">
                <a:pos x="114300" y="44450"/>
              </a:cxn>
              <a:cxn ang="0">
                <a:pos x="98425" y="69850"/>
              </a:cxn>
              <a:cxn ang="0">
                <a:pos x="73025" y="85725"/>
              </a:cxn>
              <a:cxn ang="0">
                <a:pos x="44450" y="152400"/>
              </a:cxn>
              <a:cxn ang="0">
                <a:pos x="53975" y="146050"/>
              </a:cxn>
              <a:cxn ang="0">
                <a:pos x="95250" y="146050"/>
              </a:cxn>
              <a:cxn ang="0">
                <a:pos x="44450" y="152400"/>
              </a:cxn>
              <a:cxn ang="0">
                <a:pos x="98425" y="88900"/>
              </a:cxn>
              <a:cxn ang="0">
                <a:pos x="117475" y="69850"/>
              </a:cxn>
              <a:cxn ang="0">
                <a:pos x="117475" y="79375"/>
              </a:cxn>
              <a:cxn ang="0">
                <a:pos x="114300" y="85725"/>
              </a:cxn>
              <a:cxn ang="0">
                <a:pos x="111125" y="88900"/>
              </a:cxn>
              <a:cxn ang="0">
                <a:pos x="98425" y="88900"/>
              </a:cxn>
              <a:cxn ang="0">
                <a:pos x="9525" y="82550"/>
              </a:cxn>
              <a:cxn ang="0">
                <a:pos x="12700" y="82550"/>
              </a:cxn>
              <a:cxn ang="0">
                <a:pos x="19050" y="85725"/>
              </a:cxn>
              <a:cxn ang="0">
                <a:pos x="12700" y="92075"/>
              </a:cxn>
              <a:cxn ang="0">
                <a:pos x="9525" y="85725"/>
              </a:cxn>
            </a:cxnLst>
            <a:pathLst>
              <a:path w="45" h="51">
                <a:moveTo>
                  <a:pt x="29" y="30"/>
                </a:moveTo>
                <a:cubicBezTo>
                  <a:pt x="29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1"/>
                  <a:pt x="32" y="31"/>
                  <a:pt x="33" y="31"/>
                </a:cubicBezTo>
                <a:cubicBezTo>
                  <a:pt x="34" y="31"/>
                  <a:pt x="35" y="31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7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9" y="28"/>
                  <a:pt x="39" y="27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5"/>
                  <a:pt x="40" y="24"/>
                  <a:pt x="40" y="24"/>
                </a:cubicBezTo>
                <a:cubicBezTo>
                  <a:pt x="40" y="23"/>
                  <a:pt x="40" y="22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4"/>
                  <a:pt x="45" y="13"/>
                  <a:pt x="44" y="12"/>
                </a:cubicBezTo>
                <a:cubicBezTo>
                  <a:pt x="44" y="12"/>
                  <a:pt x="44" y="11"/>
                  <a:pt x="43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0" y="9"/>
                  <a:pt x="30" y="9"/>
                  <a:pt x="30" y="9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0"/>
                  <a:pt x="21" y="0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12"/>
                  <a:pt x="9" y="13"/>
                  <a:pt x="10" y="14"/>
                </a:cubicBezTo>
                <a:cubicBezTo>
                  <a:pt x="13" y="16"/>
                  <a:pt x="13" y="16"/>
                  <a:pt x="13" y="16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4"/>
                  <a:pt x="5" y="23"/>
                  <a:pt x="4" y="23"/>
                </a:cubicBezTo>
                <a:cubicBezTo>
                  <a:pt x="3" y="23"/>
                  <a:pt x="2" y="24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0" y="29"/>
                  <a:pt x="1" y="30"/>
                  <a:pt x="2" y="30"/>
                </a:cubicBezTo>
                <a:cubicBezTo>
                  <a:pt x="2" y="31"/>
                  <a:pt x="3" y="31"/>
                  <a:pt x="4" y="31"/>
                </a:cubicBezTo>
                <a:cubicBezTo>
                  <a:pt x="5" y="31"/>
                  <a:pt x="5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17" y="42"/>
                  <a:pt x="17" y="42"/>
                  <a:pt x="17" y="42"/>
                </a:cubicBezTo>
                <a:cubicBezTo>
                  <a:pt x="16" y="42"/>
                  <a:pt x="16" y="43"/>
                  <a:pt x="16" y="43"/>
                </a:cubicBezTo>
                <a:cubicBezTo>
                  <a:pt x="13" y="44"/>
                  <a:pt x="11" y="45"/>
                  <a:pt x="9" y="47"/>
                </a:cubicBezTo>
                <a:cubicBezTo>
                  <a:pt x="8" y="48"/>
                  <a:pt x="8" y="49"/>
                  <a:pt x="9" y="50"/>
                </a:cubicBezTo>
                <a:cubicBezTo>
                  <a:pt x="10" y="51"/>
                  <a:pt x="10" y="51"/>
                  <a:pt x="11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1"/>
                  <a:pt x="38" y="51"/>
                  <a:pt x="38" y="50"/>
                </a:cubicBezTo>
                <a:cubicBezTo>
                  <a:pt x="39" y="49"/>
                  <a:pt x="39" y="48"/>
                  <a:pt x="38" y="47"/>
                </a:cubicBezTo>
                <a:cubicBezTo>
                  <a:pt x="36" y="45"/>
                  <a:pt x="34" y="44"/>
                  <a:pt x="31" y="43"/>
                </a:cubicBezTo>
                <a:cubicBezTo>
                  <a:pt x="29" y="42"/>
                  <a:pt x="26" y="41"/>
                  <a:pt x="24" y="41"/>
                </a:cubicBezTo>
                <a:cubicBezTo>
                  <a:pt x="23" y="41"/>
                  <a:pt x="22" y="41"/>
                  <a:pt x="21" y="41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16" y="19"/>
                  <a:pt x="16" y="19"/>
                  <a:pt x="16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5"/>
                  <a:pt x="22" y="36"/>
                  <a:pt x="23" y="36"/>
                </a:cubicBezTo>
                <a:cubicBezTo>
                  <a:pt x="23" y="36"/>
                  <a:pt x="23" y="36"/>
                  <a:pt x="24" y="35"/>
                </a:cubicBezTo>
                <a:cubicBezTo>
                  <a:pt x="29" y="30"/>
                  <a:pt x="29" y="30"/>
                  <a:pt x="29" y="30"/>
                </a:cubicBezTo>
                <a:close/>
                <a:moveTo>
                  <a:pt x="27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0" y="18"/>
                  <a:pt x="20" y="18"/>
                  <a:pt x="20" y="18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2"/>
                  <a:pt x="14" y="12"/>
                  <a:pt x="14" y="1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21" y="5"/>
                  <a:pt x="21" y="5"/>
                  <a:pt x="21" y="5"/>
                </a:cubicBezTo>
                <a:cubicBezTo>
                  <a:pt x="24" y="8"/>
                  <a:pt x="24" y="8"/>
                  <a:pt x="24" y="8"/>
                </a:cubicBezTo>
                <a:cubicBezTo>
                  <a:pt x="27" y="11"/>
                  <a:pt x="27" y="11"/>
                  <a:pt x="27" y="11"/>
                </a:cubicBezTo>
                <a:close/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9" y="12"/>
                  <a:pt x="29" y="12"/>
                  <a:pt x="29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1" y="22"/>
                  <a:pt x="31" y="22"/>
                  <a:pt x="31" y="22"/>
                </a:cubicBezTo>
                <a:cubicBezTo>
                  <a:pt x="24" y="30"/>
                  <a:pt x="24" y="30"/>
                  <a:pt x="24" y="30"/>
                </a:cubicBezTo>
                <a:cubicBezTo>
                  <a:pt x="23" y="27"/>
                  <a:pt x="23" y="27"/>
                  <a:pt x="23" y="27"/>
                </a:cubicBezTo>
                <a:cubicBezTo>
                  <a:pt x="22" y="20"/>
                  <a:pt x="22" y="20"/>
                  <a:pt x="22" y="20"/>
                </a:cubicBezTo>
                <a:close/>
                <a:moveTo>
                  <a:pt x="14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5" y="47"/>
                  <a:pt x="16" y="47"/>
                  <a:pt x="17" y="46"/>
                </a:cubicBezTo>
                <a:cubicBezTo>
                  <a:pt x="19" y="45"/>
                  <a:pt x="21" y="45"/>
                  <a:pt x="24" y="45"/>
                </a:cubicBezTo>
                <a:cubicBezTo>
                  <a:pt x="26" y="45"/>
                  <a:pt x="28" y="45"/>
                  <a:pt x="30" y="46"/>
                </a:cubicBezTo>
                <a:cubicBezTo>
                  <a:pt x="31" y="47"/>
                  <a:pt x="32" y="47"/>
                  <a:pt x="33" y="48"/>
                </a:cubicBezTo>
                <a:cubicBezTo>
                  <a:pt x="14" y="48"/>
                  <a:pt x="14" y="48"/>
                  <a:pt x="14" y="48"/>
                </a:cubicBezTo>
                <a:close/>
                <a:moveTo>
                  <a:pt x="31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4" y="25"/>
                  <a:pt x="34" y="25"/>
                  <a:pt x="34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22"/>
                  <a:pt x="38" y="23"/>
                  <a:pt x="38" y="24"/>
                </a:cubicBezTo>
                <a:cubicBezTo>
                  <a:pt x="38" y="24"/>
                  <a:pt x="38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6"/>
                  <a:pt x="37" y="27"/>
                  <a:pt x="36" y="27"/>
                </a:cubicBezTo>
                <a:cubicBezTo>
                  <a:pt x="36" y="28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28"/>
                  <a:pt x="33" y="29"/>
                  <a:pt x="33" y="29"/>
                </a:cubicBezTo>
                <a:cubicBezTo>
                  <a:pt x="32" y="29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lose/>
                <a:moveTo>
                  <a:pt x="3" y="26"/>
                </a:moveTo>
                <a:cubicBezTo>
                  <a:pt x="3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6"/>
                  <a:pt x="5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9"/>
                </a:cubicBezTo>
                <a:cubicBezTo>
                  <a:pt x="5" y="29"/>
                  <a:pt x="5" y="29"/>
                  <a:pt x="4" y="29"/>
                </a:cubicBezTo>
                <a:cubicBezTo>
                  <a:pt x="4" y="29"/>
                  <a:pt x="4" y="29"/>
                  <a:pt x="3" y="29"/>
                </a:cubicBezTo>
                <a:cubicBezTo>
                  <a:pt x="3" y="28"/>
                  <a:pt x="3" y="28"/>
                  <a:pt x="3" y="27"/>
                </a:cubicBezTo>
                <a:cubicBezTo>
                  <a:pt x="3" y="27"/>
                  <a:pt x="3" y="27"/>
                  <a:pt x="3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2" name="Freeform 179"/>
          <p:cNvSpPr>
            <a:spLocks noEditPoints="1"/>
          </p:cNvSpPr>
          <p:nvPr/>
        </p:nvSpPr>
        <p:spPr>
          <a:xfrm>
            <a:off x="1543050" y="3117850"/>
            <a:ext cx="161925" cy="142875"/>
          </a:xfrm>
          <a:custGeom>
            <a:avLst/>
            <a:gdLst/>
            <a:ahLst/>
            <a:cxnLst>
              <a:cxn ang="0">
                <a:pos x="104775" y="98425"/>
              </a:cxn>
              <a:cxn ang="0">
                <a:pos x="104775" y="85725"/>
              </a:cxn>
              <a:cxn ang="0">
                <a:pos x="101600" y="66675"/>
              </a:cxn>
              <a:cxn ang="0">
                <a:pos x="82550" y="57150"/>
              </a:cxn>
              <a:cxn ang="0">
                <a:pos x="104775" y="60325"/>
              </a:cxn>
              <a:cxn ang="0">
                <a:pos x="114300" y="88900"/>
              </a:cxn>
              <a:cxn ang="0">
                <a:pos x="82550" y="0"/>
              </a:cxn>
              <a:cxn ang="0">
                <a:pos x="92075" y="3175"/>
              </a:cxn>
              <a:cxn ang="0">
                <a:pos x="95250" y="25400"/>
              </a:cxn>
              <a:cxn ang="0">
                <a:pos x="161925" y="28575"/>
              </a:cxn>
              <a:cxn ang="0">
                <a:pos x="149225" y="34925"/>
              </a:cxn>
              <a:cxn ang="0">
                <a:pos x="155575" y="133350"/>
              </a:cxn>
              <a:cxn ang="0">
                <a:pos x="155575" y="142875"/>
              </a:cxn>
              <a:cxn ang="0">
                <a:pos x="0" y="139700"/>
              </a:cxn>
              <a:cxn ang="0">
                <a:pos x="12700" y="133350"/>
              </a:cxn>
              <a:cxn ang="0">
                <a:pos x="6350" y="34925"/>
              </a:cxn>
              <a:cxn ang="0">
                <a:pos x="6350" y="25400"/>
              </a:cxn>
              <a:cxn ang="0">
                <a:pos x="63500" y="15875"/>
              </a:cxn>
              <a:cxn ang="0">
                <a:pos x="82550" y="0"/>
              </a:cxn>
              <a:cxn ang="0">
                <a:pos x="85725" y="9525"/>
              </a:cxn>
              <a:cxn ang="0">
                <a:pos x="76200" y="9525"/>
              </a:cxn>
              <a:cxn ang="0">
                <a:pos x="76200" y="22225"/>
              </a:cxn>
              <a:cxn ang="0">
                <a:pos x="82550" y="25400"/>
              </a:cxn>
              <a:cxn ang="0">
                <a:pos x="85725" y="22225"/>
              </a:cxn>
              <a:cxn ang="0">
                <a:pos x="85725" y="9525"/>
              </a:cxn>
              <a:cxn ang="0">
                <a:pos x="19050" y="34925"/>
              </a:cxn>
              <a:cxn ang="0">
                <a:pos x="142875" y="133350"/>
              </a:cxn>
              <a:cxn ang="0">
                <a:pos x="19050" y="34925"/>
              </a:cxn>
              <a:cxn ang="0">
                <a:pos x="79375" y="85725"/>
              </a:cxn>
              <a:cxn ang="0">
                <a:pos x="101600" y="101600"/>
              </a:cxn>
              <a:cxn ang="0">
                <a:pos x="88900" y="111125"/>
              </a:cxn>
              <a:cxn ang="0">
                <a:pos x="57150" y="107950"/>
              </a:cxn>
              <a:cxn ang="0">
                <a:pos x="57150" y="66675"/>
              </a:cxn>
              <a:cxn ang="0">
                <a:pos x="79375" y="60325"/>
              </a:cxn>
              <a:cxn ang="0">
                <a:pos x="79375" y="85725"/>
              </a:cxn>
              <a:cxn ang="0">
                <a:pos x="92075" y="101600"/>
              </a:cxn>
              <a:cxn ang="0">
                <a:pos x="73025" y="85725"/>
              </a:cxn>
              <a:cxn ang="0">
                <a:pos x="60325" y="73025"/>
              </a:cxn>
              <a:cxn ang="0">
                <a:pos x="60325" y="101600"/>
              </a:cxn>
              <a:cxn ang="0">
                <a:pos x="85725" y="104775"/>
              </a:cxn>
              <a:cxn ang="0">
                <a:pos x="92075" y="101600"/>
              </a:cxn>
            </a:cxnLst>
            <a:pathLst>
              <a:path w="51" h="45">
                <a:moveTo>
                  <a:pt x="35" y="30"/>
                </a:moveTo>
                <a:cubicBezTo>
                  <a:pt x="35" y="31"/>
                  <a:pt x="34" y="31"/>
                  <a:pt x="33" y="31"/>
                </a:cubicBezTo>
                <a:cubicBezTo>
                  <a:pt x="33" y="30"/>
                  <a:pt x="33" y="30"/>
                  <a:pt x="33" y="29"/>
                </a:cubicBezTo>
                <a:cubicBezTo>
                  <a:pt x="33" y="29"/>
                  <a:pt x="33" y="28"/>
                  <a:pt x="33" y="27"/>
                </a:cubicBezTo>
                <a:cubicBezTo>
                  <a:pt x="34" y="27"/>
                  <a:pt x="34" y="26"/>
                  <a:pt x="34" y="26"/>
                </a:cubicBezTo>
                <a:cubicBezTo>
                  <a:pt x="34" y="24"/>
                  <a:pt x="33" y="22"/>
                  <a:pt x="32" y="21"/>
                </a:cubicBezTo>
                <a:cubicBezTo>
                  <a:pt x="31" y="20"/>
                  <a:pt x="29" y="19"/>
                  <a:pt x="27" y="19"/>
                </a:cubicBezTo>
                <a:cubicBezTo>
                  <a:pt x="26" y="19"/>
                  <a:pt x="26" y="19"/>
                  <a:pt x="26" y="18"/>
                </a:cubicBezTo>
                <a:cubicBezTo>
                  <a:pt x="26" y="17"/>
                  <a:pt x="26" y="17"/>
                  <a:pt x="27" y="17"/>
                </a:cubicBezTo>
                <a:cubicBezTo>
                  <a:pt x="30" y="17"/>
                  <a:pt x="32" y="18"/>
                  <a:pt x="33" y="19"/>
                </a:cubicBezTo>
                <a:cubicBezTo>
                  <a:pt x="35" y="21"/>
                  <a:pt x="36" y="23"/>
                  <a:pt x="36" y="26"/>
                </a:cubicBezTo>
                <a:cubicBezTo>
                  <a:pt x="36" y="27"/>
                  <a:pt x="36" y="27"/>
                  <a:pt x="36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9" y="1"/>
                </a:cubicBezTo>
                <a:cubicBezTo>
                  <a:pt x="30" y="2"/>
                  <a:pt x="31" y="3"/>
                  <a:pt x="31" y="5"/>
                </a:cubicBezTo>
                <a:cubicBezTo>
                  <a:pt x="31" y="6"/>
                  <a:pt x="30" y="7"/>
                  <a:pt x="30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50" y="8"/>
                  <a:pt x="51" y="8"/>
                  <a:pt x="51" y="9"/>
                </a:cubicBezTo>
                <a:cubicBezTo>
                  <a:pt x="51" y="11"/>
                  <a:pt x="50" y="11"/>
                  <a:pt x="49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42"/>
                  <a:pt x="47" y="42"/>
                  <a:pt x="47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50" y="42"/>
                  <a:pt x="51" y="42"/>
                  <a:pt x="51" y="44"/>
                </a:cubicBezTo>
                <a:cubicBezTo>
                  <a:pt x="51" y="45"/>
                  <a:pt x="50" y="45"/>
                  <a:pt x="49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5"/>
                  <a:pt x="0" y="44"/>
                </a:cubicBezTo>
                <a:cubicBezTo>
                  <a:pt x="0" y="42"/>
                  <a:pt x="1" y="42"/>
                  <a:pt x="2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9"/>
                </a:cubicBezTo>
                <a:cubicBezTo>
                  <a:pt x="0" y="8"/>
                  <a:pt x="1" y="8"/>
                  <a:pt x="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0" y="6"/>
                  <a:pt x="20" y="5"/>
                </a:cubicBezTo>
                <a:cubicBezTo>
                  <a:pt x="20" y="3"/>
                  <a:pt x="21" y="2"/>
                  <a:pt x="22" y="1"/>
                </a:cubicBezTo>
                <a:cubicBezTo>
                  <a:pt x="23" y="0"/>
                  <a:pt x="24" y="0"/>
                  <a:pt x="26" y="0"/>
                </a:cubicBezTo>
                <a:close/>
                <a:moveTo>
                  <a:pt x="27" y="3"/>
                </a:moveTo>
                <a:cubicBezTo>
                  <a:pt x="27" y="3"/>
                  <a:pt x="27" y="3"/>
                  <a:pt x="27" y="3"/>
                </a:cubicBezTo>
                <a:cubicBezTo>
                  <a:pt x="27" y="2"/>
                  <a:pt x="26" y="2"/>
                  <a:pt x="26" y="2"/>
                </a:cubicBezTo>
                <a:cubicBezTo>
                  <a:pt x="25" y="2"/>
                  <a:pt x="24" y="2"/>
                  <a:pt x="24" y="3"/>
                </a:cubicBezTo>
                <a:cubicBezTo>
                  <a:pt x="23" y="3"/>
                  <a:pt x="23" y="4"/>
                  <a:pt x="23" y="5"/>
                </a:cubicBezTo>
                <a:cubicBezTo>
                  <a:pt x="23" y="6"/>
                  <a:pt x="23" y="6"/>
                  <a:pt x="24" y="7"/>
                </a:cubicBezTo>
                <a:cubicBezTo>
                  <a:pt x="24" y="7"/>
                  <a:pt x="25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7"/>
                  <a:pt x="27" y="7"/>
                </a:cubicBezTo>
                <a:cubicBezTo>
                  <a:pt x="28" y="6"/>
                  <a:pt x="28" y="6"/>
                  <a:pt x="28" y="5"/>
                </a:cubicBezTo>
                <a:cubicBezTo>
                  <a:pt x="28" y="4"/>
                  <a:pt x="28" y="3"/>
                  <a:pt x="27" y="3"/>
                </a:cubicBezTo>
                <a:close/>
                <a:moveTo>
                  <a:pt x="6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42"/>
                  <a:pt x="6" y="42"/>
                  <a:pt x="6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11"/>
                  <a:pt x="45" y="11"/>
                  <a:pt x="45" y="11"/>
                </a:cubicBezTo>
                <a:cubicBezTo>
                  <a:pt x="6" y="11"/>
                  <a:pt x="6" y="11"/>
                  <a:pt x="6" y="11"/>
                </a:cubicBezTo>
                <a:close/>
                <a:moveTo>
                  <a:pt x="25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1"/>
                  <a:pt x="32" y="32"/>
                </a:cubicBezTo>
                <a:cubicBezTo>
                  <a:pt x="31" y="33"/>
                  <a:pt x="30" y="34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7" y="36"/>
                  <a:pt x="26" y="36"/>
                  <a:pt x="24" y="36"/>
                </a:cubicBezTo>
                <a:cubicBezTo>
                  <a:pt x="22" y="36"/>
                  <a:pt x="19" y="35"/>
                  <a:pt x="18" y="34"/>
                </a:cubicBezTo>
                <a:cubicBezTo>
                  <a:pt x="16" y="32"/>
                  <a:pt x="15" y="30"/>
                  <a:pt x="15" y="27"/>
                </a:cubicBezTo>
                <a:cubicBezTo>
                  <a:pt x="15" y="25"/>
                  <a:pt x="16" y="23"/>
                  <a:pt x="18" y="21"/>
                </a:cubicBezTo>
                <a:cubicBezTo>
                  <a:pt x="19" y="19"/>
                  <a:pt x="22" y="18"/>
                  <a:pt x="24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7"/>
                  <a:pt x="25" y="27"/>
                  <a:pt x="25" y="27"/>
                </a:cubicBezTo>
                <a:close/>
                <a:moveTo>
                  <a:pt x="29" y="32"/>
                </a:moveTo>
                <a:cubicBezTo>
                  <a:pt x="29" y="32"/>
                  <a:pt x="29" y="32"/>
                  <a:pt x="29" y="32"/>
                </a:cubicBezTo>
                <a:cubicBezTo>
                  <a:pt x="24" y="28"/>
                  <a:pt x="24" y="28"/>
                  <a:pt x="24" y="28"/>
                </a:cubicBezTo>
                <a:cubicBezTo>
                  <a:pt x="23" y="28"/>
                  <a:pt x="23" y="28"/>
                  <a:pt x="23" y="27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21"/>
                  <a:pt x="20" y="22"/>
                  <a:pt x="19" y="23"/>
                </a:cubicBezTo>
                <a:cubicBezTo>
                  <a:pt x="18" y="24"/>
                  <a:pt x="17" y="25"/>
                  <a:pt x="17" y="27"/>
                </a:cubicBezTo>
                <a:cubicBezTo>
                  <a:pt x="17" y="29"/>
                  <a:pt x="18" y="31"/>
                  <a:pt x="19" y="32"/>
                </a:cubicBezTo>
                <a:cubicBezTo>
                  <a:pt x="21" y="33"/>
                  <a:pt x="22" y="34"/>
                  <a:pt x="24" y="34"/>
                </a:cubicBezTo>
                <a:cubicBezTo>
                  <a:pt x="25" y="34"/>
                  <a:pt x="26" y="34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9" y="32"/>
                  <a:pt x="29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3" name="Freeform 180"/>
          <p:cNvSpPr>
            <a:spLocks noEditPoints="1"/>
          </p:cNvSpPr>
          <p:nvPr/>
        </p:nvSpPr>
        <p:spPr>
          <a:xfrm>
            <a:off x="1816100" y="3124200"/>
            <a:ext cx="161925" cy="130175"/>
          </a:xfrm>
          <a:custGeom>
            <a:avLst/>
            <a:gdLst/>
            <a:ahLst/>
            <a:cxnLst>
              <a:cxn ang="0">
                <a:pos x="50800" y="34925"/>
              </a:cxn>
              <a:cxn ang="0">
                <a:pos x="85725" y="41275"/>
              </a:cxn>
              <a:cxn ang="0">
                <a:pos x="34925" y="3175"/>
              </a:cxn>
              <a:cxn ang="0">
                <a:pos x="50800" y="0"/>
              </a:cxn>
              <a:cxn ang="0">
                <a:pos x="57150" y="3175"/>
              </a:cxn>
              <a:cxn ang="0">
                <a:pos x="73025" y="0"/>
              </a:cxn>
              <a:cxn ang="0">
                <a:pos x="76200" y="3175"/>
              </a:cxn>
              <a:cxn ang="0">
                <a:pos x="92075" y="0"/>
              </a:cxn>
              <a:cxn ang="0">
                <a:pos x="98425" y="3175"/>
              </a:cxn>
              <a:cxn ang="0">
                <a:pos x="114300" y="0"/>
              </a:cxn>
              <a:cxn ang="0">
                <a:pos x="117475" y="3175"/>
              </a:cxn>
              <a:cxn ang="0">
                <a:pos x="133350" y="0"/>
              </a:cxn>
              <a:cxn ang="0">
                <a:pos x="139700" y="3175"/>
              </a:cxn>
              <a:cxn ang="0">
                <a:pos x="158750" y="3175"/>
              </a:cxn>
              <a:cxn ang="0">
                <a:pos x="161925" y="123825"/>
              </a:cxn>
              <a:cxn ang="0">
                <a:pos x="31750" y="130175"/>
              </a:cxn>
              <a:cxn ang="0">
                <a:pos x="3175" y="47625"/>
              </a:cxn>
              <a:cxn ang="0">
                <a:pos x="25400" y="6350"/>
              </a:cxn>
              <a:cxn ang="0">
                <a:pos x="47625" y="22225"/>
              </a:cxn>
              <a:cxn ang="0">
                <a:pos x="47625" y="22225"/>
              </a:cxn>
              <a:cxn ang="0">
                <a:pos x="38100" y="117475"/>
              </a:cxn>
              <a:cxn ang="0">
                <a:pos x="139700" y="22225"/>
              </a:cxn>
              <a:cxn ang="0">
                <a:pos x="127000" y="22225"/>
              </a:cxn>
              <a:cxn ang="0">
                <a:pos x="114300" y="15875"/>
              </a:cxn>
              <a:cxn ang="0">
                <a:pos x="107950" y="22225"/>
              </a:cxn>
              <a:cxn ang="0">
                <a:pos x="88900" y="22225"/>
              </a:cxn>
              <a:cxn ang="0">
                <a:pos x="79375" y="22225"/>
              </a:cxn>
              <a:cxn ang="0">
                <a:pos x="66675" y="22225"/>
              </a:cxn>
              <a:cxn ang="0">
                <a:pos x="50800" y="15875"/>
              </a:cxn>
              <a:cxn ang="0">
                <a:pos x="25400" y="82550"/>
              </a:cxn>
              <a:cxn ang="0">
                <a:pos x="25400" y="82550"/>
              </a:cxn>
              <a:cxn ang="0">
                <a:pos x="101600" y="34925"/>
              </a:cxn>
              <a:cxn ang="0">
                <a:pos x="139700" y="38100"/>
              </a:cxn>
              <a:cxn ang="0">
                <a:pos x="136525" y="82550"/>
              </a:cxn>
              <a:cxn ang="0">
                <a:pos x="98425" y="76200"/>
              </a:cxn>
              <a:cxn ang="0">
                <a:pos x="133350" y="41275"/>
              </a:cxn>
              <a:cxn ang="0">
                <a:pos x="104775" y="73025"/>
              </a:cxn>
              <a:cxn ang="0">
                <a:pos x="50800" y="53975"/>
              </a:cxn>
              <a:cxn ang="0">
                <a:pos x="50800" y="47625"/>
              </a:cxn>
              <a:cxn ang="0">
                <a:pos x="85725" y="53975"/>
              </a:cxn>
              <a:cxn ang="0">
                <a:pos x="50800" y="66675"/>
              </a:cxn>
              <a:cxn ang="0">
                <a:pos x="85725" y="60325"/>
              </a:cxn>
              <a:cxn ang="0">
                <a:pos x="50800" y="66675"/>
              </a:cxn>
              <a:cxn ang="0">
                <a:pos x="47625" y="76200"/>
              </a:cxn>
              <a:cxn ang="0">
                <a:pos x="88900" y="76200"/>
              </a:cxn>
              <a:cxn ang="0">
                <a:pos x="101600" y="95250"/>
              </a:cxn>
              <a:cxn ang="0">
                <a:pos x="101600" y="85725"/>
              </a:cxn>
              <a:cxn ang="0">
                <a:pos x="136525" y="95250"/>
              </a:cxn>
              <a:cxn ang="0">
                <a:pos x="50800" y="95250"/>
              </a:cxn>
              <a:cxn ang="0">
                <a:pos x="85725" y="85725"/>
              </a:cxn>
              <a:cxn ang="0">
                <a:pos x="50800" y="95250"/>
              </a:cxn>
              <a:cxn ang="0">
                <a:pos x="98425" y="104775"/>
              </a:cxn>
              <a:cxn ang="0">
                <a:pos x="139700" y="104775"/>
              </a:cxn>
              <a:cxn ang="0">
                <a:pos x="50800" y="107950"/>
              </a:cxn>
              <a:cxn ang="0">
                <a:pos x="50800" y="101600"/>
              </a:cxn>
              <a:cxn ang="0">
                <a:pos x="85725" y="107950"/>
              </a:cxn>
            </a:cxnLst>
            <a:pathLst>
              <a:path w="51" h="41">
                <a:moveTo>
                  <a:pt x="16" y="13"/>
                </a:moveTo>
                <a:cubicBezTo>
                  <a:pt x="15" y="13"/>
                  <a:pt x="15" y="13"/>
                  <a:pt x="15" y="12"/>
                </a:cubicBezTo>
                <a:cubicBezTo>
                  <a:pt x="15" y="11"/>
                  <a:pt x="15" y="11"/>
                  <a:pt x="1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8" y="11"/>
                  <a:pt x="28" y="12"/>
                </a:cubicBezTo>
                <a:cubicBezTo>
                  <a:pt x="28" y="13"/>
                  <a:pt x="27" y="13"/>
                  <a:pt x="27" y="13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1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0"/>
                  <a:pt x="31" y="1"/>
                </a:cubicBezTo>
                <a:cubicBezTo>
                  <a:pt x="33" y="3"/>
                  <a:pt x="33" y="3"/>
                  <a:pt x="33" y="3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5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7" y="0"/>
                  <a:pt x="37" y="0"/>
                  <a:pt x="37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1"/>
                </a:cubicBezTo>
                <a:cubicBezTo>
                  <a:pt x="46" y="3"/>
                  <a:pt x="46" y="3"/>
                  <a:pt x="46" y="3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0"/>
                  <a:pt x="49" y="0"/>
                  <a:pt x="50" y="1"/>
                </a:cubicBezTo>
                <a:cubicBezTo>
                  <a:pt x="51" y="1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40"/>
                  <a:pt x="50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8" y="40"/>
                  <a:pt x="8" y="3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4"/>
                  <a:pt x="1" y="12"/>
                  <a:pt x="2" y="12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9" y="0"/>
                  <a:pt x="10" y="0"/>
                </a:cubicBezTo>
                <a:cubicBezTo>
                  <a:pt x="11" y="0"/>
                  <a:pt x="11" y="0"/>
                  <a:pt x="11" y="1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3" y="7"/>
                  <a:pt x="12" y="7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37"/>
                  <a:pt x="12" y="37"/>
                  <a:pt x="12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7"/>
                  <a:pt x="47" y="7"/>
                  <a:pt x="47" y="7"/>
                </a:cubicBezTo>
                <a:cubicBezTo>
                  <a:pt x="46" y="7"/>
                  <a:pt x="45" y="7"/>
                  <a:pt x="44" y="7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7"/>
                  <a:pt x="41" y="7"/>
                  <a:pt x="41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38" y="7"/>
                  <a:pt x="38" y="7"/>
                </a:cubicBezTo>
                <a:cubicBezTo>
                  <a:pt x="36" y="5"/>
                  <a:pt x="36" y="5"/>
                  <a:pt x="36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2" y="7"/>
                  <a:pt x="31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6" y="7"/>
                  <a:pt x="25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19" y="7"/>
                  <a:pt x="18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7"/>
                  <a:pt x="15" y="7"/>
                  <a:pt x="15" y="7"/>
                </a:cubicBezTo>
                <a:close/>
                <a:moveTo>
                  <a:pt x="8" y="26"/>
                </a:moveTo>
                <a:cubicBezTo>
                  <a:pt x="8" y="26"/>
                  <a:pt x="8" y="26"/>
                  <a:pt x="8" y="26"/>
                </a:cubicBezTo>
                <a:cubicBezTo>
                  <a:pt x="8" y="14"/>
                  <a:pt x="8" y="14"/>
                  <a:pt x="8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8" y="26"/>
                  <a:pt x="8" y="26"/>
                  <a:pt x="8" y="26"/>
                </a:cubicBezTo>
                <a:close/>
                <a:moveTo>
                  <a:pt x="32" y="11"/>
                </a:move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4" y="11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1" y="25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1"/>
                  <a:pt x="31" y="11"/>
                  <a:pt x="32" y="11"/>
                </a:cubicBezTo>
                <a:close/>
                <a:moveTo>
                  <a:pt x="42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23"/>
                  <a:pt x="33" y="23"/>
                  <a:pt x="3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13"/>
                  <a:pt x="42" y="13"/>
                  <a:pt x="42" y="13"/>
                </a:cubicBezTo>
                <a:close/>
                <a:moveTo>
                  <a:pt x="16" y="17"/>
                </a:moveTo>
                <a:cubicBezTo>
                  <a:pt x="16" y="17"/>
                  <a:pt x="16" y="17"/>
                  <a:pt x="16" y="17"/>
                </a:cubicBezTo>
                <a:cubicBezTo>
                  <a:pt x="15" y="17"/>
                  <a:pt x="15" y="17"/>
                  <a:pt x="15" y="16"/>
                </a:cubicBezTo>
                <a:cubicBezTo>
                  <a:pt x="15" y="16"/>
                  <a:pt x="15" y="15"/>
                  <a:pt x="1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8" y="16"/>
                  <a:pt x="28" y="16"/>
                </a:cubicBezTo>
                <a:cubicBezTo>
                  <a:pt x="28" y="17"/>
                  <a:pt x="27" y="17"/>
                  <a:pt x="27" y="17"/>
                </a:cubicBezTo>
                <a:cubicBezTo>
                  <a:pt x="16" y="17"/>
                  <a:pt x="16" y="17"/>
                  <a:pt x="16" y="17"/>
                </a:cubicBezTo>
                <a:close/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20"/>
                  <a:pt x="15" y="19"/>
                  <a:pt x="16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8" y="20"/>
                  <a:pt x="28" y="20"/>
                </a:cubicBezTo>
                <a:cubicBezTo>
                  <a:pt x="28" y="21"/>
                  <a:pt x="27" y="21"/>
                  <a:pt x="27" y="21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5"/>
                  <a:pt x="15" y="24"/>
                </a:cubicBezTo>
                <a:cubicBezTo>
                  <a:pt x="15" y="24"/>
                  <a:pt x="15" y="23"/>
                  <a:pt x="16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8" y="24"/>
                  <a:pt x="28" y="24"/>
                </a:cubicBezTo>
                <a:cubicBezTo>
                  <a:pt x="28" y="25"/>
                  <a:pt x="27" y="26"/>
                  <a:pt x="27" y="26"/>
                </a:cubicBezTo>
                <a:cubicBezTo>
                  <a:pt x="16" y="26"/>
                  <a:pt x="16" y="26"/>
                  <a:pt x="16" y="26"/>
                </a:cubicBezTo>
                <a:close/>
                <a:moveTo>
                  <a:pt x="32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1" y="30"/>
                  <a:pt x="31" y="29"/>
                  <a:pt x="31" y="29"/>
                </a:cubicBezTo>
                <a:cubicBezTo>
                  <a:pt x="31" y="28"/>
                  <a:pt x="31" y="27"/>
                  <a:pt x="32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4" y="28"/>
                  <a:pt x="44" y="29"/>
                </a:cubicBezTo>
                <a:cubicBezTo>
                  <a:pt x="44" y="29"/>
                  <a:pt x="43" y="30"/>
                  <a:pt x="43" y="30"/>
                </a:cubicBezTo>
                <a:cubicBezTo>
                  <a:pt x="32" y="30"/>
                  <a:pt x="32" y="30"/>
                  <a:pt x="32" y="30"/>
                </a:cubicBezTo>
                <a:close/>
                <a:moveTo>
                  <a:pt x="16" y="30"/>
                </a:moveTo>
                <a:cubicBezTo>
                  <a:pt x="16" y="30"/>
                  <a:pt x="16" y="30"/>
                  <a:pt x="16" y="30"/>
                </a:cubicBezTo>
                <a:cubicBezTo>
                  <a:pt x="15" y="30"/>
                  <a:pt x="15" y="29"/>
                  <a:pt x="15" y="29"/>
                </a:cubicBezTo>
                <a:cubicBezTo>
                  <a:pt x="15" y="28"/>
                  <a:pt x="15" y="27"/>
                  <a:pt x="16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8" y="28"/>
                  <a:pt x="28" y="29"/>
                </a:cubicBezTo>
                <a:cubicBezTo>
                  <a:pt x="28" y="29"/>
                  <a:pt x="27" y="30"/>
                  <a:pt x="27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32" y="34"/>
                </a:moveTo>
                <a:cubicBezTo>
                  <a:pt x="32" y="34"/>
                  <a:pt x="32" y="34"/>
                  <a:pt x="32" y="34"/>
                </a:cubicBezTo>
                <a:cubicBezTo>
                  <a:pt x="31" y="34"/>
                  <a:pt x="31" y="33"/>
                  <a:pt x="31" y="33"/>
                </a:cubicBezTo>
                <a:cubicBezTo>
                  <a:pt x="31" y="32"/>
                  <a:pt x="31" y="32"/>
                  <a:pt x="32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4" y="32"/>
                  <a:pt x="44" y="33"/>
                </a:cubicBezTo>
                <a:cubicBezTo>
                  <a:pt x="44" y="33"/>
                  <a:pt x="43" y="34"/>
                  <a:pt x="43" y="34"/>
                </a:cubicBezTo>
                <a:cubicBezTo>
                  <a:pt x="32" y="34"/>
                  <a:pt x="32" y="34"/>
                  <a:pt x="32" y="34"/>
                </a:cubicBezTo>
                <a:close/>
                <a:moveTo>
                  <a:pt x="16" y="34"/>
                </a:move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5" y="33"/>
                  <a:pt x="15" y="33"/>
                </a:cubicBezTo>
                <a:cubicBezTo>
                  <a:pt x="15" y="32"/>
                  <a:pt x="15" y="32"/>
                  <a:pt x="16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8" y="32"/>
                  <a:pt x="28" y="33"/>
                </a:cubicBezTo>
                <a:cubicBezTo>
                  <a:pt x="28" y="33"/>
                  <a:pt x="27" y="34"/>
                  <a:pt x="27" y="34"/>
                </a:cubicBezTo>
                <a:cubicBezTo>
                  <a:pt x="16" y="34"/>
                  <a:pt x="16" y="34"/>
                  <a:pt x="16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4" name="Freeform 181"/>
          <p:cNvSpPr>
            <a:spLocks noEditPoints="1"/>
          </p:cNvSpPr>
          <p:nvPr/>
        </p:nvSpPr>
        <p:spPr>
          <a:xfrm>
            <a:off x="1546225" y="2765425"/>
            <a:ext cx="155575" cy="155575"/>
          </a:xfrm>
          <a:custGeom>
            <a:avLst/>
            <a:gdLst/>
            <a:ahLst/>
            <a:cxnLst>
              <a:cxn ang="0">
                <a:pos x="130175" y="0"/>
              </a:cxn>
              <a:cxn ang="0">
                <a:pos x="136525" y="3175"/>
              </a:cxn>
              <a:cxn ang="0">
                <a:pos x="136525" y="3175"/>
              </a:cxn>
              <a:cxn ang="0">
                <a:pos x="152400" y="19050"/>
              </a:cxn>
              <a:cxn ang="0">
                <a:pos x="152400" y="19050"/>
              </a:cxn>
              <a:cxn ang="0">
                <a:pos x="155575" y="25400"/>
              </a:cxn>
              <a:cxn ang="0">
                <a:pos x="133350" y="47625"/>
              </a:cxn>
              <a:cxn ang="0">
                <a:pos x="114300" y="50800"/>
              </a:cxn>
              <a:cxn ang="0">
                <a:pos x="111125" y="114300"/>
              </a:cxn>
              <a:cxn ang="0">
                <a:pos x="76200" y="127000"/>
              </a:cxn>
              <a:cxn ang="0">
                <a:pos x="28575" y="79375"/>
              </a:cxn>
              <a:cxn ang="0">
                <a:pos x="76200" y="31750"/>
              </a:cxn>
              <a:cxn ang="0">
                <a:pos x="111125" y="34925"/>
              </a:cxn>
              <a:cxn ang="0">
                <a:pos x="111125" y="22225"/>
              </a:cxn>
              <a:cxn ang="0">
                <a:pos x="139700" y="60325"/>
              </a:cxn>
              <a:cxn ang="0">
                <a:pos x="149225" y="57150"/>
              </a:cxn>
              <a:cxn ang="0">
                <a:pos x="152400" y="79375"/>
              </a:cxn>
              <a:cxn ang="0">
                <a:pos x="76200" y="155575"/>
              </a:cxn>
              <a:cxn ang="0">
                <a:pos x="0" y="79375"/>
              </a:cxn>
              <a:cxn ang="0">
                <a:pos x="76200" y="3175"/>
              </a:cxn>
              <a:cxn ang="0">
                <a:pos x="98425" y="6350"/>
              </a:cxn>
              <a:cxn ang="0">
                <a:pos x="95250" y="15875"/>
              </a:cxn>
              <a:cxn ang="0">
                <a:pos x="76200" y="15875"/>
              </a:cxn>
              <a:cxn ang="0">
                <a:pos x="12700" y="79375"/>
              </a:cxn>
              <a:cxn ang="0">
                <a:pos x="76200" y="142875"/>
              </a:cxn>
              <a:cxn ang="0">
                <a:pos x="142875" y="79375"/>
              </a:cxn>
              <a:cxn ang="0">
                <a:pos x="139700" y="60325"/>
              </a:cxn>
              <a:cxn ang="0">
                <a:pos x="76200" y="57150"/>
              </a:cxn>
              <a:cxn ang="0">
                <a:pos x="101600" y="47625"/>
              </a:cxn>
              <a:cxn ang="0">
                <a:pos x="47625" y="50800"/>
              </a:cxn>
              <a:cxn ang="0">
                <a:pos x="47625" y="50800"/>
              </a:cxn>
              <a:cxn ang="0">
                <a:pos x="47625" y="107950"/>
              </a:cxn>
              <a:cxn ang="0">
                <a:pos x="104775" y="107950"/>
              </a:cxn>
              <a:cxn ang="0">
                <a:pos x="117475" y="79375"/>
              </a:cxn>
              <a:cxn ang="0">
                <a:pos x="95250" y="69850"/>
              </a:cxn>
              <a:cxn ang="0">
                <a:pos x="92075" y="95250"/>
              </a:cxn>
              <a:cxn ang="0">
                <a:pos x="76200" y="101600"/>
              </a:cxn>
              <a:cxn ang="0">
                <a:pos x="60325" y="95250"/>
              </a:cxn>
              <a:cxn ang="0">
                <a:pos x="60325" y="63500"/>
              </a:cxn>
              <a:cxn ang="0">
                <a:pos x="76200" y="57150"/>
              </a:cxn>
              <a:cxn ang="0">
                <a:pos x="82550" y="66675"/>
              </a:cxn>
              <a:cxn ang="0">
                <a:pos x="66675" y="69850"/>
              </a:cxn>
              <a:cxn ang="0">
                <a:pos x="63500" y="79375"/>
              </a:cxn>
              <a:cxn ang="0">
                <a:pos x="76200" y="95250"/>
              </a:cxn>
              <a:cxn ang="0">
                <a:pos x="85725" y="88900"/>
              </a:cxn>
              <a:cxn ang="0">
                <a:pos x="92075" y="73025"/>
              </a:cxn>
              <a:cxn ang="0">
                <a:pos x="73025" y="82550"/>
              </a:cxn>
              <a:cxn ang="0">
                <a:pos x="82550" y="66675"/>
              </a:cxn>
              <a:cxn ang="0">
                <a:pos x="130175" y="9525"/>
              </a:cxn>
              <a:cxn ang="0">
                <a:pos x="117475" y="31750"/>
              </a:cxn>
              <a:cxn ang="0">
                <a:pos x="130175" y="9525"/>
              </a:cxn>
              <a:cxn ang="0">
                <a:pos x="136525" y="22225"/>
              </a:cxn>
              <a:cxn ang="0">
                <a:pos x="130175" y="41275"/>
              </a:cxn>
              <a:cxn ang="0">
                <a:pos x="136525" y="22225"/>
              </a:cxn>
            </a:cxnLst>
            <a:pathLst>
              <a:path w="49" h="49">
                <a:moveTo>
                  <a:pt x="35" y="7"/>
                </a:move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2" y="0"/>
                  <a:pt x="43" y="0"/>
                </a:cubicBezTo>
                <a:cubicBezTo>
                  <a:pt x="43" y="0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4" y="5"/>
                  <a:pt x="44" y="5"/>
                  <a:pt x="44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49" y="6"/>
                  <a:pt x="49" y="7"/>
                </a:cubicBezTo>
                <a:cubicBezTo>
                  <a:pt x="49" y="7"/>
                  <a:pt x="49" y="8"/>
                  <a:pt x="49" y="8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6"/>
                  <a:pt x="36" y="16"/>
                  <a:pt x="36" y="16"/>
                </a:cubicBezTo>
                <a:cubicBezTo>
                  <a:pt x="38" y="18"/>
                  <a:pt x="39" y="22"/>
                  <a:pt x="39" y="25"/>
                </a:cubicBezTo>
                <a:cubicBezTo>
                  <a:pt x="39" y="29"/>
                  <a:pt x="38" y="33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2" y="38"/>
                  <a:pt x="28" y="40"/>
                  <a:pt x="24" y="40"/>
                </a:cubicBezTo>
                <a:cubicBezTo>
                  <a:pt x="20" y="40"/>
                  <a:pt x="16" y="38"/>
                  <a:pt x="14" y="36"/>
                </a:cubicBezTo>
                <a:cubicBezTo>
                  <a:pt x="11" y="33"/>
                  <a:pt x="9" y="29"/>
                  <a:pt x="9" y="25"/>
                </a:cubicBezTo>
                <a:cubicBezTo>
                  <a:pt x="9" y="21"/>
                  <a:pt x="11" y="17"/>
                  <a:pt x="14" y="14"/>
                </a:cubicBezTo>
                <a:cubicBezTo>
                  <a:pt x="16" y="12"/>
                  <a:pt x="20" y="10"/>
                  <a:pt x="24" y="10"/>
                </a:cubicBezTo>
                <a:cubicBezTo>
                  <a:pt x="28" y="10"/>
                  <a:pt x="31" y="11"/>
                  <a:pt x="33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7"/>
                  <a:pt x="34" y="7"/>
                  <a:pt x="35" y="7"/>
                </a:cubicBezTo>
                <a:close/>
                <a:moveTo>
                  <a:pt x="44" y="19"/>
                </a:moveTo>
                <a:cubicBezTo>
                  <a:pt x="44" y="19"/>
                  <a:pt x="44" y="19"/>
                  <a:pt x="44" y="19"/>
                </a:cubicBezTo>
                <a:cubicBezTo>
                  <a:pt x="43" y="18"/>
                  <a:pt x="44" y="17"/>
                  <a:pt x="45" y="17"/>
                </a:cubicBezTo>
                <a:cubicBezTo>
                  <a:pt x="46" y="16"/>
                  <a:pt x="47" y="17"/>
                  <a:pt x="47" y="18"/>
                </a:cubicBezTo>
                <a:cubicBezTo>
                  <a:pt x="48" y="19"/>
                  <a:pt x="48" y="20"/>
                  <a:pt x="48" y="21"/>
                </a:cubicBezTo>
                <a:cubicBezTo>
                  <a:pt x="48" y="23"/>
                  <a:pt x="48" y="24"/>
                  <a:pt x="48" y="25"/>
                </a:cubicBezTo>
                <a:cubicBezTo>
                  <a:pt x="48" y="32"/>
                  <a:pt x="46" y="38"/>
                  <a:pt x="41" y="42"/>
                </a:cubicBezTo>
                <a:cubicBezTo>
                  <a:pt x="37" y="47"/>
                  <a:pt x="31" y="49"/>
                  <a:pt x="24" y="49"/>
                </a:cubicBezTo>
                <a:cubicBezTo>
                  <a:pt x="17" y="49"/>
                  <a:pt x="11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8"/>
                </a:cubicBezTo>
                <a:cubicBezTo>
                  <a:pt x="11" y="3"/>
                  <a:pt x="17" y="1"/>
                  <a:pt x="24" y="1"/>
                </a:cubicBezTo>
                <a:cubicBezTo>
                  <a:pt x="25" y="1"/>
                  <a:pt x="27" y="1"/>
                  <a:pt x="28" y="1"/>
                </a:cubicBezTo>
                <a:cubicBezTo>
                  <a:pt x="29" y="1"/>
                  <a:pt x="30" y="1"/>
                  <a:pt x="31" y="2"/>
                </a:cubicBezTo>
                <a:cubicBezTo>
                  <a:pt x="32" y="2"/>
                  <a:pt x="33" y="3"/>
                  <a:pt x="33" y="4"/>
                </a:cubicBezTo>
                <a:cubicBezTo>
                  <a:pt x="32" y="5"/>
                  <a:pt x="31" y="6"/>
                  <a:pt x="30" y="5"/>
                </a:cubicBezTo>
                <a:cubicBezTo>
                  <a:pt x="29" y="5"/>
                  <a:pt x="28" y="5"/>
                  <a:pt x="27" y="5"/>
                </a:cubicBezTo>
                <a:cubicBezTo>
                  <a:pt x="26" y="5"/>
                  <a:pt x="25" y="5"/>
                  <a:pt x="24" y="5"/>
                </a:cubicBezTo>
                <a:cubicBezTo>
                  <a:pt x="19" y="5"/>
                  <a:pt x="13" y="7"/>
                  <a:pt x="10" y="11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31"/>
                  <a:pt x="6" y="36"/>
                  <a:pt x="10" y="39"/>
                </a:cubicBezTo>
                <a:cubicBezTo>
                  <a:pt x="13" y="43"/>
                  <a:pt x="19" y="45"/>
                  <a:pt x="24" y="45"/>
                </a:cubicBezTo>
                <a:cubicBezTo>
                  <a:pt x="30" y="45"/>
                  <a:pt x="35" y="43"/>
                  <a:pt x="39" y="39"/>
                </a:cubicBezTo>
                <a:cubicBezTo>
                  <a:pt x="42" y="36"/>
                  <a:pt x="45" y="31"/>
                  <a:pt x="45" y="25"/>
                </a:cubicBezTo>
                <a:cubicBezTo>
                  <a:pt x="45" y="24"/>
                  <a:pt x="45" y="23"/>
                  <a:pt x="44" y="22"/>
                </a:cubicBezTo>
                <a:cubicBezTo>
                  <a:pt x="44" y="21"/>
                  <a:pt x="44" y="20"/>
                  <a:pt x="44" y="19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7" y="18"/>
                  <a:pt x="28" y="19"/>
                </a:cubicBezTo>
                <a:cubicBezTo>
                  <a:pt x="32" y="15"/>
                  <a:pt x="32" y="15"/>
                  <a:pt x="32" y="15"/>
                </a:cubicBezTo>
                <a:cubicBezTo>
                  <a:pt x="30" y="13"/>
                  <a:pt x="27" y="12"/>
                  <a:pt x="24" y="12"/>
                </a:cubicBezTo>
                <a:cubicBezTo>
                  <a:pt x="21" y="12"/>
                  <a:pt x="17" y="14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1" y="21"/>
                  <a:pt x="11" y="25"/>
                </a:cubicBezTo>
                <a:cubicBezTo>
                  <a:pt x="11" y="29"/>
                  <a:pt x="13" y="32"/>
                  <a:pt x="15" y="34"/>
                </a:cubicBezTo>
                <a:cubicBezTo>
                  <a:pt x="17" y="36"/>
                  <a:pt x="21" y="38"/>
                  <a:pt x="24" y="38"/>
                </a:cubicBezTo>
                <a:cubicBezTo>
                  <a:pt x="28" y="38"/>
                  <a:pt x="31" y="36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6" y="32"/>
                  <a:pt x="37" y="29"/>
                  <a:pt x="37" y="25"/>
                </a:cubicBezTo>
                <a:cubicBezTo>
                  <a:pt x="37" y="22"/>
                  <a:pt x="36" y="20"/>
                  <a:pt x="35" y="17"/>
                </a:cubicBezTo>
                <a:cubicBezTo>
                  <a:pt x="30" y="22"/>
                  <a:pt x="30" y="22"/>
                  <a:pt x="30" y="22"/>
                </a:cubicBezTo>
                <a:cubicBezTo>
                  <a:pt x="31" y="23"/>
                  <a:pt x="31" y="24"/>
                  <a:pt x="31" y="25"/>
                </a:cubicBezTo>
                <a:cubicBezTo>
                  <a:pt x="31" y="27"/>
                  <a:pt x="30" y="29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8" y="31"/>
                  <a:pt x="26" y="32"/>
                  <a:pt x="24" y="32"/>
                </a:cubicBezTo>
                <a:cubicBezTo>
                  <a:pt x="22" y="32"/>
                  <a:pt x="21" y="31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29"/>
                  <a:pt x="17" y="27"/>
                  <a:pt x="17" y="25"/>
                </a:cubicBezTo>
                <a:cubicBezTo>
                  <a:pt x="17" y="23"/>
                  <a:pt x="18" y="21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1" y="19"/>
                  <a:pt x="22" y="18"/>
                  <a:pt x="24" y="18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2" y="21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3"/>
                  <a:pt x="20" y="24"/>
                  <a:pt x="20" y="25"/>
                </a:cubicBezTo>
                <a:cubicBezTo>
                  <a:pt x="20" y="26"/>
                  <a:pt x="20" y="27"/>
                  <a:pt x="21" y="28"/>
                </a:cubicBezTo>
                <a:cubicBezTo>
                  <a:pt x="22" y="29"/>
                  <a:pt x="23" y="30"/>
                  <a:pt x="24" y="30"/>
                </a:cubicBezTo>
                <a:cubicBezTo>
                  <a:pt x="25" y="30"/>
                  <a:pt x="27" y="29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7"/>
                  <a:pt x="29" y="26"/>
                  <a:pt x="29" y="25"/>
                </a:cubicBezTo>
                <a:cubicBezTo>
                  <a:pt x="29" y="24"/>
                  <a:pt x="29" y="24"/>
                  <a:pt x="29" y="23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4" y="27"/>
                  <a:pt x="23" y="26"/>
                </a:cubicBezTo>
                <a:cubicBezTo>
                  <a:pt x="22" y="26"/>
                  <a:pt x="22" y="24"/>
                  <a:pt x="23" y="24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41" y="3"/>
                </a:moveTo>
                <a:cubicBezTo>
                  <a:pt x="41" y="3"/>
                  <a:pt x="41" y="3"/>
                  <a:pt x="41" y="3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43" y="7"/>
                </a:moveTo>
                <a:cubicBezTo>
                  <a:pt x="43" y="7"/>
                  <a:pt x="43" y="7"/>
                  <a:pt x="43" y="7"/>
                </a:cubicBezTo>
                <a:cubicBezTo>
                  <a:pt x="39" y="12"/>
                  <a:pt x="39" y="12"/>
                  <a:pt x="39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6" y="8"/>
                  <a:pt x="46" y="8"/>
                  <a:pt x="46" y="8"/>
                </a:cubicBezTo>
                <a:cubicBezTo>
                  <a:pt x="43" y="7"/>
                  <a:pt x="43" y="7"/>
                  <a:pt x="43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5" name="Freeform 182"/>
          <p:cNvSpPr>
            <a:spLocks noEditPoints="1"/>
          </p:cNvSpPr>
          <p:nvPr/>
        </p:nvSpPr>
        <p:spPr>
          <a:xfrm>
            <a:off x="2108200" y="2765425"/>
            <a:ext cx="150813" cy="155575"/>
          </a:xfrm>
          <a:custGeom>
            <a:avLst/>
            <a:gdLst/>
            <a:ahLst/>
            <a:cxnLst>
              <a:cxn ang="0">
                <a:pos x="99472" y="142875"/>
              </a:cxn>
              <a:cxn ang="0">
                <a:pos x="73802" y="155575"/>
              </a:cxn>
              <a:cxn ang="0">
                <a:pos x="51341" y="142875"/>
              </a:cxn>
              <a:cxn ang="0">
                <a:pos x="38505" y="114300"/>
              </a:cxn>
              <a:cxn ang="0">
                <a:pos x="73802" y="25400"/>
              </a:cxn>
              <a:cxn ang="0">
                <a:pos x="112308" y="114300"/>
              </a:cxn>
              <a:cxn ang="0">
                <a:pos x="73802" y="69850"/>
              </a:cxn>
              <a:cxn ang="0">
                <a:pos x="93055" y="69850"/>
              </a:cxn>
              <a:cxn ang="0">
                <a:pos x="93055" y="79375"/>
              </a:cxn>
              <a:cxn ang="0">
                <a:pos x="80220" y="76200"/>
              </a:cxn>
              <a:cxn ang="0">
                <a:pos x="67385" y="76200"/>
              </a:cxn>
              <a:cxn ang="0">
                <a:pos x="57758" y="79375"/>
              </a:cxn>
              <a:cxn ang="0">
                <a:pos x="57758" y="69850"/>
              </a:cxn>
              <a:cxn ang="0">
                <a:pos x="73802" y="69850"/>
              </a:cxn>
              <a:cxn ang="0">
                <a:pos x="73802" y="19050"/>
              </a:cxn>
              <a:cxn ang="0">
                <a:pos x="73802" y="0"/>
              </a:cxn>
              <a:cxn ang="0">
                <a:pos x="109099" y="25400"/>
              </a:cxn>
              <a:cxn ang="0">
                <a:pos x="102681" y="22225"/>
              </a:cxn>
              <a:cxn ang="0">
                <a:pos x="115516" y="15875"/>
              </a:cxn>
              <a:cxn ang="0">
                <a:pos x="128351" y="50800"/>
              </a:cxn>
              <a:cxn ang="0">
                <a:pos x="134769" y="38100"/>
              </a:cxn>
              <a:cxn ang="0">
                <a:pos x="128351" y="50800"/>
              </a:cxn>
              <a:cxn ang="0">
                <a:pos x="131560" y="76200"/>
              </a:cxn>
              <a:cxn ang="0">
                <a:pos x="150813" y="76200"/>
              </a:cxn>
              <a:cxn ang="0">
                <a:pos x="125143" y="111125"/>
              </a:cxn>
              <a:cxn ang="0">
                <a:pos x="128351" y="104775"/>
              </a:cxn>
              <a:cxn ang="0">
                <a:pos x="134769" y="114300"/>
              </a:cxn>
              <a:cxn ang="0">
                <a:pos x="19253" y="104775"/>
              </a:cxn>
              <a:cxn ang="0">
                <a:pos x="12835" y="114300"/>
              </a:cxn>
              <a:cxn ang="0">
                <a:pos x="19253" y="104775"/>
              </a:cxn>
              <a:cxn ang="0">
                <a:pos x="19253" y="76200"/>
              </a:cxn>
              <a:cxn ang="0">
                <a:pos x="0" y="76200"/>
              </a:cxn>
              <a:cxn ang="0">
                <a:pos x="25670" y="44450"/>
              </a:cxn>
              <a:cxn ang="0">
                <a:pos x="19253" y="50800"/>
              </a:cxn>
              <a:cxn ang="0">
                <a:pos x="12835" y="38100"/>
              </a:cxn>
              <a:cxn ang="0">
                <a:pos x="48132" y="22225"/>
              </a:cxn>
              <a:cxn ang="0">
                <a:pos x="35297" y="15875"/>
              </a:cxn>
              <a:cxn ang="0">
                <a:pos x="48132" y="22225"/>
              </a:cxn>
              <a:cxn ang="0">
                <a:pos x="96264" y="111125"/>
              </a:cxn>
              <a:cxn ang="0">
                <a:pos x="102681" y="47625"/>
              </a:cxn>
              <a:cxn ang="0">
                <a:pos x="35297" y="76200"/>
              </a:cxn>
              <a:cxn ang="0">
                <a:pos x="54549" y="111125"/>
              </a:cxn>
              <a:cxn ang="0">
                <a:pos x="57758" y="123825"/>
              </a:cxn>
              <a:cxn ang="0">
                <a:pos x="64176" y="133350"/>
              </a:cxn>
              <a:cxn ang="0">
                <a:pos x="70593" y="142875"/>
              </a:cxn>
              <a:cxn ang="0">
                <a:pos x="77011" y="142875"/>
              </a:cxn>
              <a:cxn ang="0">
                <a:pos x="80220" y="139700"/>
              </a:cxn>
              <a:cxn ang="0">
                <a:pos x="93055" y="123825"/>
              </a:cxn>
            </a:cxnLst>
            <a:pathLst>
              <a:path w="47" h="49">
                <a:moveTo>
                  <a:pt x="33" y="37"/>
                </a:moveTo>
                <a:cubicBezTo>
                  <a:pt x="33" y="44"/>
                  <a:pt x="33" y="44"/>
                  <a:pt x="33" y="44"/>
                </a:cubicBezTo>
                <a:cubicBezTo>
                  <a:pt x="33" y="45"/>
                  <a:pt x="32" y="45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6"/>
                  <a:pt x="28" y="47"/>
                  <a:pt x="27" y="47"/>
                </a:cubicBezTo>
                <a:cubicBezTo>
                  <a:pt x="26" y="48"/>
                  <a:pt x="25" y="49"/>
                  <a:pt x="23" y="49"/>
                </a:cubicBezTo>
                <a:cubicBezTo>
                  <a:pt x="22" y="49"/>
                  <a:pt x="21" y="48"/>
                  <a:pt x="20" y="47"/>
                </a:cubicBezTo>
                <a:cubicBezTo>
                  <a:pt x="19" y="47"/>
                  <a:pt x="19" y="46"/>
                  <a:pt x="18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4" y="45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7"/>
                  <a:pt x="12" y="36"/>
                  <a:pt x="12" y="36"/>
                </a:cubicBezTo>
                <a:cubicBezTo>
                  <a:pt x="9" y="33"/>
                  <a:pt x="7" y="28"/>
                  <a:pt x="7" y="24"/>
                </a:cubicBezTo>
                <a:cubicBezTo>
                  <a:pt x="7" y="20"/>
                  <a:pt x="9" y="16"/>
                  <a:pt x="12" y="13"/>
                </a:cubicBezTo>
                <a:cubicBezTo>
                  <a:pt x="15" y="10"/>
                  <a:pt x="19" y="8"/>
                  <a:pt x="23" y="8"/>
                </a:cubicBezTo>
                <a:cubicBezTo>
                  <a:pt x="28" y="8"/>
                  <a:pt x="32" y="10"/>
                  <a:pt x="35" y="13"/>
                </a:cubicBezTo>
                <a:cubicBezTo>
                  <a:pt x="38" y="16"/>
                  <a:pt x="40" y="20"/>
                  <a:pt x="40" y="24"/>
                </a:cubicBezTo>
                <a:cubicBezTo>
                  <a:pt x="40" y="28"/>
                  <a:pt x="38" y="33"/>
                  <a:pt x="35" y="36"/>
                </a:cubicBezTo>
                <a:cubicBezTo>
                  <a:pt x="34" y="36"/>
                  <a:pt x="33" y="37"/>
                  <a:pt x="33" y="37"/>
                </a:cubicBezTo>
                <a:close/>
                <a:moveTo>
                  <a:pt x="23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5" y="21"/>
                  <a:pt x="26" y="21"/>
                  <a:pt x="27" y="21"/>
                </a:cubicBezTo>
                <a:cubicBezTo>
                  <a:pt x="27" y="21"/>
                  <a:pt x="28" y="21"/>
                  <a:pt x="29" y="22"/>
                </a:cubicBezTo>
                <a:cubicBezTo>
                  <a:pt x="29" y="22"/>
                  <a:pt x="30" y="22"/>
                  <a:pt x="31" y="23"/>
                </a:cubicBezTo>
                <a:cubicBezTo>
                  <a:pt x="31" y="23"/>
                  <a:pt x="31" y="24"/>
                  <a:pt x="31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9" y="24"/>
                  <a:pt x="28" y="24"/>
                  <a:pt x="2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6" y="24"/>
                  <a:pt x="26" y="24"/>
                  <a:pt x="25" y="24"/>
                </a:cubicBezTo>
                <a:cubicBezTo>
                  <a:pt x="25" y="24"/>
                  <a:pt x="24" y="24"/>
                  <a:pt x="24" y="25"/>
                </a:cubicBezTo>
                <a:cubicBezTo>
                  <a:pt x="24" y="25"/>
                  <a:pt x="23" y="25"/>
                  <a:pt x="23" y="25"/>
                </a:cubicBezTo>
                <a:cubicBezTo>
                  <a:pt x="22" y="24"/>
                  <a:pt x="22" y="24"/>
                  <a:pt x="21" y="24"/>
                </a:cubicBezTo>
                <a:cubicBezTo>
                  <a:pt x="21" y="24"/>
                  <a:pt x="21" y="24"/>
                  <a:pt x="20" y="24"/>
                </a:cubicBezTo>
                <a:cubicBezTo>
                  <a:pt x="20" y="24"/>
                  <a:pt x="19" y="24"/>
                  <a:pt x="19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7" y="25"/>
                  <a:pt x="17" y="25"/>
                  <a:pt x="16" y="25"/>
                </a:cubicBezTo>
                <a:cubicBezTo>
                  <a:pt x="16" y="24"/>
                  <a:pt x="16" y="23"/>
                  <a:pt x="16" y="23"/>
                </a:cubicBezTo>
                <a:cubicBezTo>
                  <a:pt x="17" y="22"/>
                  <a:pt x="17" y="22"/>
                  <a:pt x="18" y="22"/>
                </a:cubicBezTo>
                <a:cubicBezTo>
                  <a:pt x="19" y="21"/>
                  <a:pt x="19" y="21"/>
                  <a:pt x="20" y="21"/>
                </a:cubicBezTo>
                <a:cubicBezTo>
                  <a:pt x="21" y="21"/>
                  <a:pt x="22" y="21"/>
                  <a:pt x="22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24" y="5"/>
                </a:move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4" y="6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"/>
                  <a:pt x="23" y="0"/>
                  <a:pt x="23" y="0"/>
                </a:cubicBezTo>
                <a:cubicBezTo>
                  <a:pt x="24" y="0"/>
                  <a:pt x="24" y="1"/>
                  <a:pt x="24" y="2"/>
                </a:cubicBezTo>
                <a:cubicBezTo>
                  <a:pt x="24" y="5"/>
                  <a:pt x="24" y="5"/>
                  <a:pt x="24" y="5"/>
                </a:cubicBezTo>
                <a:close/>
                <a:moveTo>
                  <a:pt x="34" y="8"/>
                </a:moveTo>
                <a:cubicBezTo>
                  <a:pt x="34" y="8"/>
                  <a:pt x="34" y="8"/>
                  <a:pt x="34" y="8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8"/>
                  <a:pt x="31" y="8"/>
                  <a:pt x="32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5" y="3"/>
                  <a:pt x="35" y="4"/>
                </a:cubicBezTo>
                <a:cubicBezTo>
                  <a:pt x="36" y="4"/>
                  <a:pt x="36" y="5"/>
                  <a:pt x="36" y="5"/>
                </a:cubicBezTo>
                <a:cubicBezTo>
                  <a:pt x="34" y="8"/>
                  <a:pt x="34" y="8"/>
                  <a:pt x="34" y="8"/>
                </a:cubicBezTo>
                <a:close/>
                <a:moveTo>
                  <a:pt x="40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39" y="16"/>
                  <a:pt x="39" y="15"/>
                </a:cubicBezTo>
                <a:cubicBezTo>
                  <a:pt x="38" y="15"/>
                  <a:pt x="39" y="14"/>
                  <a:pt x="39" y="14"/>
                </a:cubicBezTo>
                <a:cubicBezTo>
                  <a:pt x="42" y="12"/>
                  <a:pt x="42" y="12"/>
                  <a:pt x="42" y="12"/>
                </a:cubicBezTo>
                <a:cubicBezTo>
                  <a:pt x="43" y="12"/>
                  <a:pt x="44" y="12"/>
                  <a:pt x="44" y="12"/>
                </a:cubicBezTo>
                <a:cubicBezTo>
                  <a:pt x="44" y="13"/>
                  <a:pt x="44" y="14"/>
                  <a:pt x="43" y="14"/>
                </a:cubicBezTo>
                <a:cubicBezTo>
                  <a:pt x="40" y="16"/>
                  <a:pt x="40" y="16"/>
                  <a:pt x="40" y="16"/>
                </a:cubicBezTo>
                <a:close/>
                <a:moveTo>
                  <a:pt x="42" y="25"/>
                </a:move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1" y="25"/>
                  <a:pt x="41" y="24"/>
                </a:cubicBezTo>
                <a:cubicBezTo>
                  <a:pt x="41" y="24"/>
                  <a:pt x="42" y="23"/>
                  <a:pt x="42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7" y="23"/>
                  <a:pt x="47" y="24"/>
                  <a:pt x="47" y="24"/>
                </a:cubicBezTo>
                <a:cubicBezTo>
                  <a:pt x="47" y="25"/>
                  <a:pt x="47" y="25"/>
                  <a:pt x="46" y="25"/>
                </a:cubicBezTo>
                <a:cubicBezTo>
                  <a:pt x="42" y="25"/>
                  <a:pt x="42" y="25"/>
                  <a:pt x="42" y="25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9" y="34"/>
                  <a:pt x="38" y="34"/>
                  <a:pt x="39" y="33"/>
                </a:cubicBezTo>
                <a:cubicBezTo>
                  <a:pt x="39" y="32"/>
                  <a:pt x="40" y="32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4" y="35"/>
                  <a:pt x="44" y="35"/>
                  <a:pt x="44" y="36"/>
                </a:cubicBezTo>
                <a:cubicBezTo>
                  <a:pt x="44" y="37"/>
                  <a:pt x="43" y="37"/>
                  <a:pt x="42" y="36"/>
                </a:cubicBezTo>
                <a:cubicBezTo>
                  <a:pt x="39" y="35"/>
                  <a:pt x="39" y="35"/>
                  <a:pt x="39" y="35"/>
                </a:cubicBezTo>
                <a:close/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7" y="32"/>
                  <a:pt x="8" y="32"/>
                  <a:pt x="8" y="33"/>
                </a:cubicBezTo>
                <a:cubicBezTo>
                  <a:pt x="8" y="34"/>
                  <a:pt x="8" y="34"/>
                  <a:pt x="8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3" y="37"/>
                  <a:pt x="3" y="36"/>
                </a:cubicBezTo>
                <a:cubicBezTo>
                  <a:pt x="2" y="35"/>
                  <a:pt x="3" y="35"/>
                  <a:pt x="3" y="34"/>
                </a:cubicBezTo>
                <a:cubicBezTo>
                  <a:pt x="6" y="33"/>
                  <a:pt x="6" y="33"/>
                  <a:pt x="6" y="33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6" y="24"/>
                  <a:pt x="6" y="24"/>
                </a:cubicBezTo>
                <a:cubicBezTo>
                  <a:pt x="6" y="25"/>
                  <a:pt x="5" y="25"/>
                  <a:pt x="4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5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4" y="23"/>
                  <a:pt x="4" y="23"/>
                  <a:pt x="4" y="23"/>
                </a:cubicBez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6"/>
                  <a:pt x="7" y="16"/>
                  <a:pt x="6" y="1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2" y="13"/>
                  <a:pt x="3" y="12"/>
                </a:cubicBezTo>
                <a:cubicBezTo>
                  <a:pt x="3" y="12"/>
                  <a:pt x="4" y="12"/>
                  <a:pt x="4" y="12"/>
                </a:cubicBezTo>
                <a:cubicBezTo>
                  <a:pt x="8" y="14"/>
                  <a:pt x="8" y="14"/>
                  <a:pt x="8" y="14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4" y="9"/>
                </a:cubicBezTo>
                <a:cubicBezTo>
                  <a:pt x="14" y="9"/>
                  <a:pt x="13" y="9"/>
                  <a:pt x="13" y="8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12" y="3"/>
                  <a:pt x="13" y="3"/>
                  <a:pt x="13" y="4"/>
                </a:cubicBezTo>
                <a:cubicBezTo>
                  <a:pt x="15" y="7"/>
                  <a:pt x="15" y="7"/>
                  <a:pt x="15" y="7"/>
                </a:cubicBezTo>
                <a:close/>
                <a:moveTo>
                  <a:pt x="30" y="35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1" y="34"/>
                  <a:pt x="32" y="33"/>
                </a:cubicBezTo>
                <a:cubicBezTo>
                  <a:pt x="34" y="31"/>
                  <a:pt x="36" y="27"/>
                  <a:pt x="36" y="24"/>
                </a:cubicBezTo>
                <a:cubicBezTo>
                  <a:pt x="36" y="21"/>
                  <a:pt x="34" y="18"/>
                  <a:pt x="32" y="15"/>
                </a:cubicBezTo>
                <a:cubicBezTo>
                  <a:pt x="30" y="13"/>
                  <a:pt x="27" y="12"/>
                  <a:pt x="23" y="12"/>
                </a:cubicBezTo>
                <a:cubicBezTo>
                  <a:pt x="20" y="12"/>
                  <a:pt x="17" y="13"/>
                  <a:pt x="15" y="15"/>
                </a:cubicBezTo>
                <a:cubicBezTo>
                  <a:pt x="12" y="18"/>
                  <a:pt x="11" y="21"/>
                  <a:pt x="11" y="24"/>
                </a:cubicBezTo>
                <a:cubicBezTo>
                  <a:pt x="11" y="27"/>
                  <a:pt x="12" y="31"/>
                  <a:pt x="15" y="33"/>
                </a:cubicBezTo>
                <a:cubicBezTo>
                  <a:pt x="15" y="34"/>
                  <a:pt x="16" y="34"/>
                  <a:pt x="17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6"/>
                  <a:pt x="21" y="36"/>
                  <a:pt x="23" y="36"/>
                </a:cubicBezTo>
                <a:cubicBezTo>
                  <a:pt x="26" y="36"/>
                  <a:pt x="28" y="36"/>
                  <a:pt x="30" y="35"/>
                </a:cubicBezTo>
                <a:close/>
                <a:moveTo>
                  <a:pt x="1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18" y="42"/>
                  <a:pt x="18" y="42"/>
                  <a:pt x="18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1" y="42"/>
                  <a:pt x="22" y="42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2"/>
                  <a:pt x="26" y="42"/>
                  <a:pt x="27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39"/>
                  <a:pt x="29" y="39"/>
                  <a:pt x="29" y="39"/>
                </a:cubicBezTo>
                <a:cubicBezTo>
                  <a:pt x="27" y="40"/>
                  <a:pt x="25" y="40"/>
                  <a:pt x="23" y="40"/>
                </a:cubicBezTo>
                <a:cubicBezTo>
                  <a:pt x="21" y="40"/>
                  <a:pt x="20" y="40"/>
                  <a:pt x="18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6" name="Freeform 183"/>
          <p:cNvSpPr>
            <a:spLocks noEditPoints="1"/>
          </p:cNvSpPr>
          <p:nvPr/>
        </p:nvSpPr>
        <p:spPr>
          <a:xfrm>
            <a:off x="2101850" y="3124200"/>
            <a:ext cx="160338" cy="130175"/>
          </a:xfrm>
          <a:custGeom>
            <a:avLst/>
            <a:gdLst/>
            <a:ahLst/>
            <a:cxnLst>
              <a:cxn ang="0">
                <a:pos x="19241" y="85725"/>
              </a:cxn>
              <a:cxn ang="0">
                <a:pos x="28861" y="101600"/>
              </a:cxn>
              <a:cxn ang="0">
                <a:pos x="48101" y="98425"/>
              </a:cxn>
              <a:cxn ang="0">
                <a:pos x="80169" y="73025"/>
              </a:cxn>
              <a:cxn ang="0">
                <a:pos x="64135" y="85725"/>
              </a:cxn>
              <a:cxn ang="0">
                <a:pos x="73755" y="101600"/>
              </a:cxn>
              <a:cxn ang="0">
                <a:pos x="86583" y="101600"/>
              </a:cxn>
              <a:cxn ang="0">
                <a:pos x="80169" y="73025"/>
              </a:cxn>
              <a:cxn ang="0">
                <a:pos x="105823" y="85725"/>
              </a:cxn>
              <a:cxn ang="0">
                <a:pos x="105823" y="79375"/>
              </a:cxn>
              <a:cxn ang="0">
                <a:pos x="150718" y="76200"/>
              </a:cxn>
              <a:cxn ang="0">
                <a:pos x="12827" y="76200"/>
              </a:cxn>
              <a:cxn ang="0">
                <a:pos x="57722" y="82550"/>
              </a:cxn>
              <a:cxn ang="0">
                <a:pos x="105823" y="92075"/>
              </a:cxn>
              <a:cxn ang="0">
                <a:pos x="96203" y="104775"/>
              </a:cxn>
              <a:cxn ang="0">
                <a:pos x="105823" y="107950"/>
              </a:cxn>
              <a:cxn ang="0">
                <a:pos x="109030" y="101600"/>
              </a:cxn>
              <a:cxn ang="0">
                <a:pos x="64135" y="104775"/>
              </a:cxn>
              <a:cxn ang="0">
                <a:pos x="54515" y="101600"/>
              </a:cxn>
              <a:cxn ang="0">
                <a:pos x="57722" y="107950"/>
              </a:cxn>
              <a:cxn ang="0">
                <a:pos x="64135" y="104775"/>
              </a:cxn>
              <a:cxn ang="0">
                <a:pos x="128270" y="111125"/>
              </a:cxn>
              <a:cxn ang="0">
                <a:pos x="109030" y="117475"/>
              </a:cxn>
              <a:cxn ang="0">
                <a:pos x="99410" y="114300"/>
              </a:cxn>
              <a:cxn ang="0">
                <a:pos x="96203" y="111125"/>
              </a:cxn>
              <a:cxn ang="0">
                <a:pos x="70549" y="111125"/>
              </a:cxn>
              <a:cxn ang="0">
                <a:pos x="54515" y="117475"/>
              </a:cxn>
              <a:cxn ang="0">
                <a:pos x="51308" y="114300"/>
              </a:cxn>
              <a:cxn ang="0">
                <a:pos x="35274" y="111125"/>
              </a:cxn>
              <a:cxn ang="0">
                <a:pos x="12827" y="117475"/>
              </a:cxn>
              <a:cxn ang="0">
                <a:pos x="9620" y="123825"/>
              </a:cxn>
              <a:cxn ang="0">
                <a:pos x="60928" y="123825"/>
              </a:cxn>
              <a:cxn ang="0">
                <a:pos x="109030" y="123825"/>
              </a:cxn>
              <a:cxn ang="0">
                <a:pos x="150718" y="120650"/>
              </a:cxn>
              <a:cxn ang="0">
                <a:pos x="147511" y="114300"/>
              </a:cxn>
              <a:cxn ang="0">
                <a:pos x="144304" y="111125"/>
              </a:cxn>
              <a:cxn ang="0">
                <a:pos x="144304" y="104775"/>
              </a:cxn>
              <a:cxn ang="0">
                <a:pos x="150718" y="107950"/>
              </a:cxn>
              <a:cxn ang="0">
                <a:pos x="157131" y="120650"/>
              </a:cxn>
              <a:cxn ang="0">
                <a:pos x="160338" y="127000"/>
              </a:cxn>
              <a:cxn ang="0">
                <a:pos x="128270" y="130175"/>
              </a:cxn>
              <a:cxn ang="0">
                <a:pos x="80169" y="130175"/>
              </a:cxn>
              <a:cxn ang="0">
                <a:pos x="35274" y="130175"/>
              </a:cxn>
              <a:cxn ang="0">
                <a:pos x="3207" y="127000"/>
              </a:cxn>
              <a:cxn ang="0">
                <a:pos x="3207" y="117475"/>
              </a:cxn>
              <a:cxn ang="0">
                <a:pos x="12827" y="107950"/>
              </a:cxn>
              <a:cxn ang="0">
                <a:pos x="12827" y="95250"/>
              </a:cxn>
              <a:cxn ang="0">
                <a:pos x="0" y="88900"/>
              </a:cxn>
              <a:cxn ang="0">
                <a:pos x="6414" y="0"/>
              </a:cxn>
              <a:cxn ang="0">
                <a:pos x="160338" y="6350"/>
              </a:cxn>
              <a:cxn ang="0">
                <a:pos x="153924" y="95250"/>
              </a:cxn>
              <a:cxn ang="0">
                <a:pos x="147511" y="101600"/>
              </a:cxn>
              <a:cxn ang="0">
                <a:pos x="128270" y="73025"/>
              </a:cxn>
              <a:cxn ang="0">
                <a:pos x="112237" y="88900"/>
              </a:cxn>
              <a:cxn ang="0">
                <a:pos x="121857" y="101600"/>
              </a:cxn>
              <a:cxn ang="0">
                <a:pos x="134684" y="101600"/>
              </a:cxn>
              <a:cxn ang="0">
                <a:pos x="128270" y="73025"/>
              </a:cxn>
            </a:cxnLst>
            <a:pathLst>
              <a:path w="50" h="41">
                <a:moveTo>
                  <a:pt x="11" y="23"/>
                </a:moveTo>
                <a:cubicBezTo>
                  <a:pt x="9" y="23"/>
                  <a:pt x="7" y="24"/>
                  <a:pt x="6" y="26"/>
                </a:cubicBezTo>
                <a:cubicBezTo>
                  <a:pt x="6" y="26"/>
                  <a:pt x="6" y="26"/>
                  <a:pt x="6" y="27"/>
                </a:cubicBezTo>
                <a:cubicBezTo>
                  <a:pt x="6" y="27"/>
                  <a:pt x="6" y="27"/>
                  <a:pt x="6" y="28"/>
                </a:cubicBezTo>
                <a:cubicBezTo>
                  <a:pt x="6" y="29"/>
                  <a:pt x="6" y="30"/>
                  <a:pt x="6" y="31"/>
                </a:cubicBezTo>
                <a:cubicBezTo>
                  <a:pt x="7" y="31"/>
                  <a:pt x="8" y="32"/>
                  <a:pt x="9" y="32"/>
                </a:cubicBezTo>
                <a:cubicBezTo>
                  <a:pt x="9" y="33"/>
                  <a:pt x="10" y="33"/>
                  <a:pt x="11" y="33"/>
                </a:cubicBezTo>
                <a:cubicBezTo>
                  <a:pt x="11" y="33"/>
                  <a:pt x="12" y="33"/>
                  <a:pt x="13" y="32"/>
                </a:cubicBezTo>
                <a:cubicBezTo>
                  <a:pt x="14" y="32"/>
                  <a:pt x="14" y="31"/>
                  <a:pt x="15" y="31"/>
                </a:cubicBezTo>
                <a:cubicBezTo>
                  <a:pt x="15" y="30"/>
                  <a:pt x="16" y="29"/>
                  <a:pt x="16" y="28"/>
                </a:cubicBezTo>
                <a:cubicBezTo>
                  <a:pt x="16" y="25"/>
                  <a:pt x="13" y="23"/>
                  <a:pt x="11" y="23"/>
                </a:cubicBezTo>
                <a:close/>
                <a:moveTo>
                  <a:pt x="2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3" y="23"/>
                  <a:pt x="21" y="24"/>
                  <a:pt x="21" y="26"/>
                </a:cubicBezTo>
                <a:cubicBezTo>
                  <a:pt x="20" y="26"/>
                  <a:pt x="20" y="26"/>
                  <a:pt x="20" y="27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29"/>
                  <a:pt x="21" y="30"/>
                  <a:pt x="21" y="31"/>
                </a:cubicBezTo>
                <a:cubicBezTo>
                  <a:pt x="22" y="31"/>
                  <a:pt x="22" y="32"/>
                  <a:pt x="23" y="32"/>
                </a:cubicBezTo>
                <a:cubicBezTo>
                  <a:pt x="24" y="33"/>
                  <a:pt x="25" y="33"/>
                  <a:pt x="25" y="33"/>
                </a:cubicBezTo>
                <a:cubicBezTo>
                  <a:pt x="26" y="33"/>
                  <a:pt x="27" y="33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1"/>
                  <a:pt x="30" y="31"/>
                </a:cubicBezTo>
                <a:cubicBezTo>
                  <a:pt x="30" y="30"/>
                  <a:pt x="30" y="29"/>
                  <a:pt x="30" y="28"/>
                </a:cubicBezTo>
                <a:cubicBezTo>
                  <a:pt x="30" y="25"/>
                  <a:pt x="28" y="23"/>
                  <a:pt x="25" y="23"/>
                </a:cubicBezTo>
                <a:close/>
                <a:moveTo>
                  <a:pt x="25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9" y="20"/>
                  <a:pt x="32" y="23"/>
                  <a:pt x="33" y="27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5"/>
                  <a:pt x="33" y="25"/>
                </a:cubicBezTo>
                <a:cubicBezTo>
                  <a:pt x="34" y="22"/>
                  <a:pt x="37" y="20"/>
                  <a:pt x="40" y="20"/>
                </a:cubicBezTo>
                <a:cubicBezTo>
                  <a:pt x="42" y="20"/>
                  <a:pt x="44" y="21"/>
                  <a:pt x="45" y="23"/>
                </a:cubicBezTo>
                <a:cubicBezTo>
                  <a:pt x="46" y="23"/>
                  <a:pt x="46" y="24"/>
                  <a:pt x="47" y="24"/>
                </a:cubicBezTo>
                <a:cubicBezTo>
                  <a:pt x="47" y="4"/>
                  <a:pt x="47" y="4"/>
                  <a:pt x="4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4"/>
                  <a:pt x="4" y="24"/>
                  <a:pt x="4" y="24"/>
                </a:cubicBezTo>
                <a:cubicBezTo>
                  <a:pt x="5" y="22"/>
                  <a:pt x="8" y="20"/>
                  <a:pt x="11" y="20"/>
                </a:cubicBezTo>
                <a:cubicBezTo>
                  <a:pt x="14" y="20"/>
                  <a:pt x="17" y="23"/>
                  <a:pt x="18" y="27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5"/>
                  <a:pt x="18" y="25"/>
                </a:cubicBezTo>
                <a:cubicBezTo>
                  <a:pt x="20" y="22"/>
                  <a:pt x="22" y="20"/>
                  <a:pt x="25" y="20"/>
                </a:cubicBezTo>
                <a:close/>
                <a:moveTo>
                  <a:pt x="33" y="29"/>
                </a:moveTo>
                <a:cubicBezTo>
                  <a:pt x="33" y="29"/>
                  <a:pt x="33" y="29"/>
                  <a:pt x="33" y="29"/>
                </a:cubicBezTo>
                <a:cubicBezTo>
                  <a:pt x="32" y="30"/>
                  <a:pt x="32" y="31"/>
                  <a:pt x="31" y="32"/>
                </a:cubicBezTo>
                <a:cubicBezTo>
                  <a:pt x="31" y="32"/>
                  <a:pt x="31" y="33"/>
                  <a:pt x="30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2" y="34"/>
                  <a:pt x="32" y="34"/>
                </a:cubicBezTo>
                <a:cubicBezTo>
                  <a:pt x="32" y="34"/>
                  <a:pt x="33" y="34"/>
                  <a:pt x="33" y="34"/>
                </a:cubicBezTo>
                <a:cubicBezTo>
                  <a:pt x="33" y="34"/>
                  <a:pt x="33" y="34"/>
                  <a:pt x="34" y="33"/>
                </a:cubicBezTo>
                <a:cubicBezTo>
                  <a:pt x="34" y="33"/>
                  <a:pt x="34" y="33"/>
                  <a:pt x="35" y="33"/>
                </a:cubicBezTo>
                <a:cubicBezTo>
                  <a:pt x="34" y="33"/>
                  <a:pt x="34" y="32"/>
                  <a:pt x="34" y="32"/>
                </a:cubicBezTo>
                <a:cubicBezTo>
                  <a:pt x="33" y="31"/>
                  <a:pt x="33" y="30"/>
                  <a:pt x="33" y="29"/>
                </a:cubicBezTo>
                <a:close/>
                <a:moveTo>
                  <a:pt x="20" y="33"/>
                </a:move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19" y="32"/>
                  <a:pt x="19" y="32"/>
                </a:cubicBezTo>
                <a:cubicBezTo>
                  <a:pt x="19" y="31"/>
                  <a:pt x="18" y="30"/>
                  <a:pt x="18" y="29"/>
                </a:cubicBezTo>
                <a:cubicBezTo>
                  <a:pt x="18" y="30"/>
                  <a:pt x="17" y="31"/>
                  <a:pt x="17" y="32"/>
                </a:cubicBezTo>
                <a:cubicBezTo>
                  <a:pt x="17" y="32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7" y="34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4"/>
                  <a:pt x="19" y="34"/>
                  <a:pt x="19" y="33"/>
                </a:cubicBezTo>
                <a:cubicBezTo>
                  <a:pt x="20" y="33"/>
                  <a:pt x="20" y="33"/>
                  <a:pt x="20" y="33"/>
                </a:cubicBezTo>
                <a:close/>
                <a:moveTo>
                  <a:pt x="44" y="35"/>
                </a:moveTo>
                <a:cubicBezTo>
                  <a:pt x="44" y="35"/>
                  <a:pt x="44" y="35"/>
                  <a:pt x="44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5" y="35"/>
                  <a:pt x="35" y="36"/>
                </a:cubicBezTo>
                <a:cubicBezTo>
                  <a:pt x="34" y="36"/>
                  <a:pt x="34" y="36"/>
                  <a:pt x="34" y="37"/>
                </a:cubicBezTo>
                <a:cubicBezTo>
                  <a:pt x="33" y="37"/>
                  <a:pt x="32" y="37"/>
                  <a:pt x="32" y="37"/>
                </a:cubicBezTo>
                <a:cubicBezTo>
                  <a:pt x="32" y="37"/>
                  <a:pt x="32" y="37"/>
                  <a:pt x="32" y="36"/>
                </a:cubicBezTo>
                <a:cubicBezTo>
                  <a:pt x="32" y="36"/>
                  <a:pt x="32" y="36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0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29" y="35"/>
                  <a:pt x="29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1" y="35"/>
                  <a:pt x="21" y="35"/>
                  <a:pt x="20" y="36"/>
                </a:cubicBezTo>
                <a:cubicBezTo>
                  <a:pt x="20" y="36"/>
                  <a:pt x="19" y="36"/>
                  <a:pt x="19" y="37"/>
                </a:cubicBezTo>
                <a:cubicBezTo>
                  <a:pt x="18" y="37"/>
                  <a:pt x="18" y="37"/>
                  <a:pt x="17" y="37"/>
                </a:cubicBezTo>
                <a:cubicBezTo>
                  <a:pt x="17" y="37"/>
                  <a:pt x="17" y="37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6" y="36"/>
                  <a:pt x="16" y="36"/>
                </a:cubicBezTo>
                <a:cubicBezTo>
                  <a:pt x="16" y="36"/>
                  <a:pt x="16" y="36"/>
                  <a:pt x="15" y="35"/>
                </a:cubicBezTo>
                <a:cubicBezTo>
                  <a:pt x="15" y="35"/>
                  <a:pt x="15" y="35"/>
                  <a:pt x="14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6" y="35"/>
                  <a:pt x="6" y="35"/>
                  <a:pt x="5" y="36"/>
                </a:cubicBezTo>
                <a:cubicBezTo>
                  <a:pt x="5" y="36"/>
                  <a:pt x="4" y="36"/>
                  <a:pt x="4" y="37"/>
                </a:cubicBezTo>
                <a:cubicBezTo>
                  <a:pt x="4" y="37"/>
                  <a:pt x="4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3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7" y="38"/>
                  <a:pt x="47" y="37"/>
                </a:cubicBezTo>
                <a:cubicBezTo>
                  <a:pt x="47" y="37"/>
                  <a:pt x="47" y="37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5" y="36"/>
                  <a:pt x="45" y="36"/>
                  <a:pt x="45" y="35"/>
                </a:cubicBezTo>
                <a:cubicBezTo>
                  <a:pt x="44" y="35"/>
                  <a:pt x="44" y="35"/>
                  <a:pt x="44" y="35"/>
                </a:cubicBezTo>
                <a:close/>
                <a:moveTo>
                  <a:pt x="45" y="33"/>
                </a:move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33"/>
                  <a:pt x="46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48" y="35"/>
                  <a:pt x="48" y="35"/>
                </a:cubicBezTo>
                <a:cubicBezTo>
                  <a:pt x="48" y="35"/>
                  <a:pt x="49" y="36"/>
                  <a:pt x="49" y="36"/>
                </a:cubicBezTo>
                <a:cubicBezTo>
                  <a:pt x="49" y="37"/>
                  <a:pt x="49" y="37"/>
                  <a:pt x="49" y="38"/>
                </a:cubicBezTo>
                <a:cubicBezTo>
                  <a:pt x="50" y="38"/>
                  <a:pt x="50" y="39"/>
                  <a:pt x="50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49" y="41"/>
                  <a:pt x="48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1" y="40"/>
                  <a:pt x="1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8"/>
                  <a:pt x="1" y="38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2" y="36"/>
                  <a:pt x="2" y="36"/>
                </a:cubicBezTo>
                <a:cubicBezTo>
                  <a:pt x="3" y="35"/>
                  <a:pt x="3" y="34"/>
                  <a:pt x="4" y="34"/>
                </a:cubicBezTo>
                <a:cubicBezTo>
                  <a:pt x="5" y="33"/>
                  <a:pt x="5" y="33"/>
                  <a:pt x="6" y="33"/>
                </a:cubicBezTo>
                <a:cubicBezTo>
                  <a:pt x="5" y="33"/>
                  <a:pt x="5" y="32"/>
                  <a:pt x="4" y="32"/>
                </a:cubicBezTo>
                <a:cubicBezTo>
                  <a:pt x="4" y="31"/>
                  <a:pt x="4" y="31"/>
                  <a:pt x="4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29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50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6" y="32"/>
                </a:cubicBezTo>
                <a:cubicBezTo>
                  <a:pt x="46" y="32"/>
                  <a:pt x="46" y="33"/>
                  <a:pt x="45" y="33"/>
                </a:cubicBezTo>
                <a:close/>
                <a:moveTo>
                  <a:pt x="40" y="23"/>
                </a:moveTo>
                <a:cubicBezTo>
                  <a:pt x="40" y="23"/>
                  <a:pt x="40" y="23"/>
                  <a:pt x="40" y="23"/>
                </a:cubicBezTo>
                <a:cubicBezTo>
                  <a:pt x="38" y="23"/>
                  <a:pt x="35" y="24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8"/>
                </a:cubicBezTo>
                <a:cubicBezTo>
                  <a:pt x="35" y="29"/>
                  <a:pt x="35" y="30"/>
                  <a:pt x="36" y="31"/>
                </a:cubicBezTo>
                <a:cubicBezTo>
                  <a:pt x="36" y="31"/>
                  <a:pt x="37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9" y="33"/>
                  <a:pt x="39" y="33"/>
                  <a:pt x="40" y="33"/>
                </a:cubicBezTo>
                <a:cubicBezTo>
                  <a:pt x="41" y="33"/>
                  <a:pt x="41" y="33"/>
                  <a:pt x="4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4" y="31"/>
                  <a:pt x="44" y="31"/>
                </a:cubicBezTo>
                <a:cubicBezTo>
                  <a:pt x="45" y="30"/>
                  <a:pt x="45" y="29"/>
                  <a:pt x="45" y="28"/>
                </a:cubicBezTo>
                <a:cubicBezTo>
                  <a:pt x="45" y="25"/>
                  <a:pt x="43" y="23"/>
                  <a:pt x="40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7" name="Freeform 184"/>
          <p:cNvSpPr>
            <a:spLocks noEditPoints="1"/>
          </p:cNvSpPr>
          <p:nvPr/>
        </p:nvSpPr>
        <p:spPr>
          <a:xfrm>
            <a:off x="1828800" y="3436938"/>
            <a:ext cx="139700" cy="158750"/>
          </a:xfrm>
          <a:custGeom>
            <a:avLst/>
            <a:gdLst/>
            <a:ahLst/>
            <a:cxnLst>
              <a:cxn ang="0">
                <a:pos x="31750" y="95250"/>
              </a:cxn>
              <a:cxn ang="0">
                <a:pos x="104775" y="139700"/>
              </a:cxn>
              <a:cxn ang="0">
                <a:pos x="73025" y="130175"/>
              </a:cxn>
              <a:cxn ang="0">
                <a:pos x="88900" y="76200"/>
              </a:cxn>
              <a:cxn ang="0">
                <a:pos x="79375" y="104775"/>
              </a:cxn>
              <a:cxn ang="0">
                <a:pos x="79375" y="85725"/>
              </a:cxn>
              <a:cxn ang="0">
                <a:pos x="92075" y="117475"/>
              </a:cxn>
              <a:cxn ang="0">
                <a:pos x="101600" y="123825"/>
              </a:cxn>
              <a:cxn ang="0">
                <a:pos x="66675" y="123825"/>
              </a:cxn>
              <a:cxn ang="0">
                <a:pos x="85725" y="117475"/>
              </a:cxn>
              <a:cxn ang="0">
                <a:pos x="136525" y="44450"/>
              </a:cxn>
              <a:cxn ang="0">
                <a:pos x="120650" y="158750"/>
              </a:cxn>
              <a:cxn ang="0">
                <a:pos x="15875" y="0"/>
              </a:cxn>
              <a:cxn ang="0">
                <a:pos x="12700" y="146050"/>
              </a:cxn>
              <a:cxn ang="0">
                <a:pos x="127000" y="53975"/>
              </a:cxn>
              <a:cxn ang="0">
                <a:pos x="120650" y="44450"/>
              </a:cxn>
              <a:cxn ang="0">
                <a:pos x="31750" y="63500"/>
              </a:cxn>
              <a:cxn ang="0">
                <a:pos x="104775" y="63500"/>
              </a:cxn>
              <a:cxn ang="0">
                <a:pos x="104775" y="63500"/>
              </a:cxn>
              <a:cxn ang="0">
                <a:pos x="104775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9850"/>
              </a:cxn>
              <a:cxn ang="0">
                <a:pos x="104775" y="69850"/>
              </a:cxn>
              <a:cxn ang="0">
                <a:pos x="104775" y="69850"/>
              </a:cxn>
              <a:cxn ang="0">
                <a:pos x="104775" y="69850"/>
              </a:cxn>
              <a:cxn ang="0">
                <a:pos x="104775" y="69850"/>
              </a:cxn>
              <a:cxn ang="0">
                <a:pos x="31750" y="69850"/>
              </a:cxn>
              <a:cxn ang="0">
                <a:pos x="31750" y="69850"/>
              </a:cxn>
              <a:cxn ang="0">
                <a:pos x="31750" y="69850"/>
              </a:cxn>
              <a:cxn ang="0">
                <a:pos x="31750" y="69850"/>
              </a:cxn>
              <a:cxn ang="0">
                <a:pos x="31750" y="69850"/>
              </a:cxn>
              <a:cxn ang="0">
                <a:pos x="31750" y="66675"/>
              </a:cxn>
              <a:cxn ang="0">
                <a:pos x="28575" y="66675"/>
              </a:cxn>
              <a:cxn ang="0">
                <a:pos x="28575" y="66675"/>
              </a:cxn>
              <a:cxn ang="0">
                <a:pos x="28575" y="66675"/>
              </a:cxn>
              <a:cxn ang="0">
                <a:pos x="28575" y="66675"/>
              </a:cxn>
              <a:cxn ang="0">
                <a:pos x="28575" y="66675"/>
              </a:cxn>
              <a:cxn ang="0">
                <a:pos x="28575" y="63500"/>
              </a:cxn>
              <a:cxn ang="0">
                <a:pos x="28575" y="63500"/>
              </a:cxn>
              <a:cxn ang="0">
                <a:pos x="28575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76200" y="41275"/>
              </a:cxn>
            </a:cxnLst>
            <a:pathLst>
              <a:path w="44" h="50">
                <a:moveTo>
                  <a:pt x="10" y="30"/>
                </a:moveTo>
                <a:cubicBezTo>
                  <a:pt x="10" y="30"/>
                  <a:pt x="9" y="29"/>
                  <a:pt x="9" y="29"/>
                </a:cubicBezTo>
                <a:cubicBezTo>
                  <a:pt x="9" y="28"/>
                  <a:pt x="10" y="28"/>
                  <a:pt x="1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8"/>
                  <a:pt x="19" y="29"/>
                </a:cubicBezTo>
                <a:cubicBezTo>
                  <a:pt x="19" y="29"/>
                  <a:pt x="18" y="30"/>
                  <a:pt x="18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34" y="33"/>
                </a:moveTo>
                <a:cubicBezTo>
                  <a:pt x="34" y="33"/>
                  <a:pt x="34" y="33"/>
                  <a:pt x="34" y="33"/>
                </a:cubicBezTo>
                <a:cubicBezTo>
                  <a:pt x="38" y="40"/>
                  <a:pt x="38" y="40"/>
                  <a:pt x="38" y="40"/>
                </a:cubicBezTo>
                <a:cubicBezTo>
                  <a:pt x="39" y="41"/>
                  <a:pt x="39" y="41"/>
                  <a:pt x="38" y="42"/>
                </a:cubicBezTo>
                <a:cubicBezTo>
                  <a:pt x="38" y="42"/>
                  <a:pt x="37" y="42"/>
                  <a:pt x="37" y="42"/>
                </a:cubicBezTo>
                <a:cubicBezTo>
                  <a:pt x="34" y="41"/>
                  <a:pt x="34" y="41"/>
                  <a:pt x="34" y="41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5"/>
                  <a:pt x="32" y="45"/>
                  <a:pt x="32" y="45"/>
                </a:cubicBezTo>
                <a:cubicBezTo>
                  <a:pt x="31" y="45"/>
                  <a:pt x="31" y="45"/>
                  <a:pt x="31" y="44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4" y="45"/>
                </a:cubicBezTo>
                <a:cubicBezTo>
                  <a:pt x="24" y="45"/>
                  <a:pt x="23" y="45"/>
                  <a:pt x="23" y="44"/>
                </a:cubicBezTo>
                <a:cubicBezTo>
                  <a:pt x="23" y="41"/>
                  <a:pt x="23" y="41"/>
                  <a:pt x="23" y="41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8" y="42"/>
                  <a:pt x="18" y="41"/>
                </a:cubicBezTo>
                <a:cubicBezTo>
                  <a:pt x="18" y="41"/>
                  <a:pt x="18" y="40"/>
                  <a:pt x="18" y="40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2"/>
                  <a:pt x="22" y="31"/>
                  <a:pt x="22" y="30"/>
                </a:cubicBezTo>
                <a:cubicBezTo>
                  <a:pt x="22" y="29"/>
                  <a:pt x="22" y="27"/>
                  <a:pt x="24" y="26"/>
                </a:cubicBezTo>
                <a:cubicBezTo>
                  <a:pt x="25" y="25"/>
                  <a:pt x="26" y="24"/>
                  <a:pt x="28" y="24"/>
                </a:cubicBezTo>
                <a:cubicBezTo>
                  <a:pt x="30" y="24"/>
                  <a:pt x="32" y="25"/>
                  <a:pt x="33" y="26"/>
                </a:cubicBezTo>
                <a:cubicBezTo>
                  <a:pt x="34" y="27"/>
                  <a:pt x="35" y="29"/>
                  <a:pt x="35" y="30"/>
                </a:cubicBezTo>
                <a:cubicBezTo>
                  <a:pt x="35" y="31"/>
                  <a:pt x="35" y="32"/>
                  <a:pt x="34" y="33"/>
                </a:cubicBezTo>
                <a:close/>
                <a:moveTo>
                  <a:pt x="25" y="33"/>
                </a:move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5"/>
                  <a:pt x="29" y="35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2" y="32"/>
                  <a:pt x="32" y="30"/>
                </a:cubicBezTo>
                <a:cubicBezTo>
                  <a:pt x="32" y="29"/>
                  <a:pt x="32" y="28"/>
                  <a:pt x="31" y="27"/>
                </a:cubicBezTo>
                <a:cubicBezTo>
                  <a:pt x="30" y="27"/>
                  <a:pt x="29" y="26"/>
                  <a:pt x="28" y="26"/>
                </a:cubicBezTo>
                <a:cubicBezTo>
                  <a:pt x="27" y="26"/>
                  <a:pt x="26" y="27"/>
                  <a:pt x="25" y="27"/>
                </a:cubicBezTo>
                <a:cubicBezTo>
                  <a:pt x="24" y="28"/>
                  <a:pt x="24" y="29"/>
                  <a:pt x="24" y="30"/>
                </a:cubicBezTo>
                <a:cubicBezTo>
                  <a:pt x="24" y="31"/>
                  <a:pt x="24" y="32"/>
                  <a:pt x="25" y="33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2" y="36"/>
                  <a:pt x="31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3" y="38"/>
                  <a:pt x="33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3" y="35"/>
                  <a:pt x="33" y="35"/>
                  <a:pt x="33" y="35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1" y="39"/>
                  <a:pt x="21" y="39"/>
                  <a:pt x="21" y="39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9"/>
                  <a:pt x="24" y="39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5" y="36"/>
                  <a:pt x="24" y="35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4" y="15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3" y="47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5" y="0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6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7" y="14"/>
                  <a:pt x="27" y="12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9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10" y="20"/>
                </a:move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lose/>
                <a:moveTo>
                  <a:pt x="10" y="14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4" y="13"/>
                  <a:pt x="23" y="14"/>
                  <a:pt x="23" y="14"/>
                </a:cubicBezTo>
                <a:cubicBezTo>
                  <a:pt x="10" y="14"/>
                  <a:pt x="10" y="14"/>
                  <a:pt x="10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8" name="Freeform 185"/>
          <p:cNvSpPr>
            <a:spLocks noEditPoints="1"/>
          </p:cNvSpPr>
          <p:nvPr/>
        </p:nvSpPr>
        <p:spPr>
          <a:xfrm>
            <a:off x="3514725" y="3436938"/>
            <a:ext cx="141288" cy="158750"/>
          </a:xfrm>
          <a:custGeom>
            <a:avLst/>
            <a:gdLst/>
            <a:ahLst/>
            <a:cxnLst>
              <a:cxn ang="0">
                <a:pos x="96333" y="0"/>
              </a:cxn>
              <a:cxn ang="0">
                <a:pos x="141288" y="50800"/>
              </a:cxn>
              <a:cxn ang="0">
                <a:pos x="138077" y="152400"/>
              </a:cxn>
              <a:cxn ang="0">
                <a:pos x="19267" y="158750"/>
              </a:cxn>
              <a:cxn ang="0">
                <a:pos x="6422" y="152400"/>
              </a:cxn>
              <a:cxn ang="0">
                <a:pos x="6422" y="3175"/>
              </a:cxn>
              <a:cxn ang="0">
                <a:pos x="32111" y="73025"/>
              </a:cxn>
              <a:cxn ang="0">
                <a:pos x="44955" y="76200"/>
              </a:cxn>
              <a:cxn ang="0">
                <a:pos x="41744" y="95250"/>
              </a:cxn>
              <a:cxn ang="0">
                <a:pos x="25689" y="92075"/>
              </a:cxn>
              <a:cxn ang="0">
                <a:pos x="25689" y="76200"/>
              </a:cxn>
              <a:cxn ang="0">
                <a:pos x="35322" y="57150"/>
              </a:cxn>
              <a:cxn ang="0">
                <a:pos x="35322" y="66675"/>
              </a:cxn>
              <a:cxn ang="0">
                <a:pos x="96333" y="104775"/>
              </a:cxn>
              <a:cxn ang="0">
                <a:pos x="96333" y="111125"/>
              </a:cxn>
              <a:cxn ang="0">
                <a:pos x="86699" y="123825"/>
              </a:cxn>
              <a:cxn ang="0">
                <a:pos x="86699" y="114300"/>
              </a:cxn>
              <a:cxn ang="0">
                <a:pos x="89911" y="111125"/>
              </a:cxn>
              <a:cxn ang="0">
                <a:pos x="77066" y="104775"/>
              </a:cxn>
              <a:cxn ang="0">
                <a:pos x="80277" y="88900"/>
              </a:cxn>
              <a:cxn ang="0">
                <a:pos x="96333" y="92075"/>
              </a:cxn>
              <a:cxn ang="0">
                <a:pos x="96333" y="104775"/>
              </a:cxn>
              <a:cxn ang="0">
                <a:pos x="122021" y="104775"/>
              </a:cxn>
              <a:cxn ang="0">
                <a:pos x="115599" y="120650"/>
              </a:cxn>
              <a:cxn ang="0">
                <a:pos x="105966" y="120650"/>
              </a:cxn>
              <a:cxn ang="0">
                <a:pos x="112388" y="114300"/>
              </a:cxn>
              <a:cxn ang="0">
                <a:pos x="115599" y="107950"/>
              </a:cxn>
              <a:cxn ang="0">
                <a:pos x="99544" y="104775"/>
              </a:cxn>
              <a:cxn ang="0">
                <a:pos x="102755" y="88900"/>
              </a:cxn>
              <a:cxn ang="0">
                <a:pos x="122021" y="92075"/>
              </a:cxn>
              <a:cxn ang="0">
                <a:pos x="48166" y="76200"/>
              </a:cxn>
              <a:cxn ang="0">
                <a:pos x="51377" y="66675"/>
              </a:cxn>
              <a:cxn ang="0">
                <a:pos x="61011" y="57150"/>
              </a:cxn>
              <a:cxn ang="0">
                <a:pos x="61011" y="66675"/>
              </a:cxn>
              <a:cxn ang="0">
                <a:pos x="57800" y="73025"/>
              </a:cxn>
              <a:cxn ang="0">
                <a:pos x="70644" y="76200"/>
              </a:cxn>
              <a:cxn ang="0">
                <a:pos x="67433" y="95250"/>
              </a:cxn>
              <a:cxn ang="0">
                <a:pos x="48166" y="92075"/>
              </a:cxn>
              <a:cxn ang="0">
                <a:pos x="86699" y="12700"/>
              </a:cxn>
              <a:cxn ang="0">
                <a:pos x="16055" y="12700"/>
              </a:cxn>
              <a:cxn ang="0">
                <a:pos x="16055" y="146050"/>
              </a:cxn>
              <a:cxn ang="0">
                <a:pos x="125233" y="146050"/>
              </a:cxn>
              <a:cxn ang="0">
                <a:pos x="131655" y="142875"/>
              </a:cxn>
              <a:cxn ang="0">
                <a:pos x="93122" y="47625"/>
              </a:cxn>
              <a:cxn ang="0">
                <a:pos x="86699" y="12700"/>
              </a:cxn>
              <a:cxn ang="0">
                <a:pos x="96333" y="19050"/>
              </a:cxn>
              <a:cxn ang="0">
                <a:pos x="96333" y="44450"/>
              </a:cxn>
            </a:cxnLst>
            <a:pathLst>
              <a:path w="44" h="50">
                <a:moveTo>
                  <a:pt x="6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5"/>
                  <a:pt x="44" y="15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4" y="47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2" y="49"/>
                  <a:pt x="41" y="50"/>
                  <a:pt x="39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6" y="0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4" y="23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7"/>
                  <a:pt x="8" y="26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3"/>
                  <a:pt x="8" y="22"/>
                  <a:pt x="9" y="21"/>
                </a:cubicBezTo>
                <a:cubicBezTo>
                  <a:pt x="9" y="20"/>
                  <a:pt x="9" y="20"/>
                  <a:pt x="10" y="19"/>
                </a:cubicBezTo>
                <a:cubicBezTo>
                  <a:pt x="10" y="19"/>
                  <a:pt x="11" y="19"/>
                  <a:pt x="11" y="18"/>
                </a:cubicBezTo>
                <a:cubicBezTo>
                  <a:pt x="12" y="18"/>
                  <a:pt x="12" y="18"/>
                  <a:pt x="13" y="19"/>
                </a:cubicBezTo>
                <a:cubicBezTo>
                  <a:pt x="13" y="20"/>
                  <a:pt x="13" y="20"/>
                  <a:pt x="12" y="20"/>
                </a:cubicBezTo>
                <a:cubicBezTo>
                  <a:pt x="12" y="21"/>
                  <a:pt x="11" y="21"/>
                  <a:pt x="11" y="21"/>
                </a:cubicBezTo>
                <a:cubicBezTo>
                  <a:pt x="11" y="21"/>
                  <a:pt x="11" y="22"/>
                  <a:pt x="11" y="22"/>
                </a:cubicBezTo>
                <a:cubicBezTo>
                  <a:pt x="10" y="22"/>
                  <a:pt x="10" y="23"/>
                  <a:pt x="10" y="23"/>
                </a:cubicBezTo>
                <a:close/>
                <a:moveTo>
                  <a:pt x="30" y="33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0" y="34"/>
                  <a:pt x="30" y="35"/>
                </a:cubicBezTo>
                <a:cubicBezTo>
                  <a:pt x="30" y="36"/>
                  <a:pt x="30" y="36"/>
                  <a:pt x="30" y="37"/>
                </a:cubicBezTo>
                <a:cubicBezTo>
                  <a:pt x="29" y="37"/>
                  <a:pt x="29" y="38"/>
                  <a:pt x="29" y="38"/>
                </a:cubicBezTo>
                <a:cubicBezTo>
                  <a:pt x="28" y="38"/>
                  <a:pt x="28" y="39"/>
                  <a:pt x="27" y="39"/>
                </a:cubicBezTo>
                <a:cubicBezTo>
                  <a:pt x="26" y="39"/>
                  <a:pt x="26" y="39"/>
                  <a:pt x="26" y="38"/>
                </a:cubicBezTo>
                <a:cubicBezTo>
                  <a:pt x="25" y="38"/>
                  <a:pt x="26" y="37"/>
                  <a:pt x="26" y="37"/>
                </a:cubicBezTo>
                <a:cubicBezTo>
                  <a:pt x="26" y="37"/>
                  <a:pt x="27" y="37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8" y="36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4"/>
                  <a:pt x="28" y="34"/>
                  <a:pt x="28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4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30"/>
                  <a:pt x="30" y="32"/>
                  <a:pt x="30" y="33"/>
                </a:cubicBezTo>
                <a:cubicBezTo>
                  <a:pt x="30" y="33"/>
                  <a:pt x="30" y="33"/>
                  <a:pt x="30" y="33"/>
                </a:cubicBezTo>
                <a:close/>
                <a:moveTo>
                  <a:pt x="38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4"/>
                  <a:pt x="38" y="34"/>
                  <a:pt x="38" y="35"/>
                </a:cubicBezTo>
                <a:cubicBezTo>
                  <a:pt x="38" y="36"/>
                  <a:pt x="37" y="36"/>
                  <a:pt x="37" y="37"/>
                </a:cubicBezTo>
                <a:cubicBezTo>
                  <a:pt x="37" y="37"/>
                  <a:pt x="37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5" y="39"/>
                  <a:pt x="35" y="39"/>
                </a:cubicBezTo>
                <a:cubicBezTo>
                  <a:pt x="34" y="39"/>
                  <a:pt x="33" y="39"/>
                  <a:pt x="33" y="38"/>
                </a:cubicBezTo>
                <a:cubicBezTo>
                  <a:pt x="33" y="38"/>
                  <a:pt x="33" y="37"/>
                  <a:pt x="34" y="37"/>
                </a:cubicBezTo>
                <a:cubicBezTo>
                  <a:pt x="34" y="37"/>
                  <a:pt x="34" y="37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4"/>
                  <a:pt x="36" y="34"/>
                  <a:pt x="36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8"/>
                  <a:pt x="38" y="28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30"/>
                  <a:pt x="38" y="32"/>
                  <a:pt x="38" y="33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15" y="24"/>
                </a:move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3"/>
                  <a:pt x="16" y="22"/>
                  <a:pt x="16" y="21"/>
                </a:cubicBezTo>
                <a:cubicBezTo>
                  <a:pt x="16" y="20"/>
                  <a:pt x="17" y="20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9" y="18"/>
                </a:cubicBezTo>
                <a:cubicBezTo>
                  <a:pt x="19" y="18"/>
                  <a:pt x="20" y="18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8" y="22"/>
                  <a:pt x="18" y="22"/>
                </a:cubicBezTo>
                <a:cubicBezTo>
                  <a:pt x="18" y="22"/>
                  <a:pt x="18" y="23"/>
                  <a:pt x="18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6" y="30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7"/>
                  <a:pt x="15" y="26"/>
                  <a:pt x="15" y="24"/>
                </a:cubicBezTo>
                <a:cubicBezTo>
                  <a:pt x="15" y="24"/>
                  <a:pt x="15" y="24"/>
                  <a:pt x="15" y="24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5"/>
                  <a:pt x="41" y="45"/>
                  <a:pt x="41" y="45"/>
                </a:cubicBezTo>
                <a:cubicBezTo>
                  <a:pt x="41" y="17"/>
                  <a:pt x="41" y="17"/>
                  <a:pt x="4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7"/>
                  <a:pt x="29" y="16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7" y="14"/>
                  <a:pt x="27" y="12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1" y="14"/>
                  <a:pt x="32" y="14"/>
                </a:cubicBezTo>
                <a:cubicBezTo>
                  <a:pt x="39" y="14"/>
                  <a:pt x="39" y="14"/>
                  <a:pt x="39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29" name="Freeform 186"/>
          <p:cNvSpPr>
            <a:spLocks noEditPoints="1"/>
          </p:cNvSpPr>
          <p:nvPr/>
        </p:nvSpPr>
        <p:spPr>
          <a:xfrm>
            <a:off x="4384675" y="2765425"/>
            <a:ext cx="139700" cy="158750"/>
          </a:xfrm>
          <a:custGeom>
            <a:avLst/>
            <a:gdLst/>
            <a:ahLst/>
            <a:cxnLst>
              <a:cxn ang="0">
                <a:pos x="15875" y="0"/>
              </a:cxn>
              <a:cxn ang="0">
                <a:pos x="88900" y="0"/>
              </a:cxn>
              <a:cxn ang="0">
                <a:pos x="95250" y="0"/>
              </a:cxn>
              <a:cxn ang="0">
                <a:pos x="139700" y="44450"/>
              </a:cxn>
              <a:cxn ang="0">
                <a:pos x="139700" y="47625"/>
              </a:cxn>
              <a:cxn ang="0">
                <a:pos x="139700" y="47625"/>
              </a:cxn>
              <a:cxn ang="0">
                <a:pos x="139700" y="142875"/>
              </a:cxn>
              <a:cxn ang="0">
                <a:pos x="136525" y="152400"/>
              </a:cxn>
              <a:cxn ang="0">
                <a:pos x="136525" y="152400"/>
              </a:cxn>
              <a:cxn ang="0">
                <a:pos x="136525" y="152400"/>
              </a:cxn>
              <a:cxn ang="0">
                <a:pos x="123825" y="158750"/>
              </a:cxn>
              <a:cxn ang="0">
                <a:pos x="15875" y="158750"/>
              </a:cxn>
              <a:cxn ang="0">
                <a:pos x="6350" y="152400"/>
              </a:cxn>
              <a:cxn ang="0">
                <a:pos x="6350" y="152400"/>
              </a:cxn>
              <a:cxn ang="0">
                <a:pos x="0" y="142875"/>
              </a:cxn>
              <a:cxn ang="0">
                <a:pos x="0" y="15875"/>
              </a:cxn>
              <a:cxn ang="0">
                <a:pos x="6350" y="3175"/>
              </a:cxn>
              <a:cxn ang="0">
                <a:pos x="15875" y="0"/>
              </a:cxn>
              <a:cxn ang="0">
                <a:pos x="31750" y="117475"/>
              </a:cxn>
              <a:cxn ang="0">
                <a:pos x="31750" y="117475"/>
              </a:cxn>
              <a:cxn ang="0">
                <a:pos x="25400" y="117475"/>
              </a:cxn>
              <a:cxn ang="0">
                <a:pos x="25400" y="111125"/>
              </a:cxn>
              <a:cxn ang="0">
                <a:pos x="57150" y="79375"/>
              </a:cxn>
              <a:cxn ang="0">
                <a:pos x="63500" y="79375"/>
              </a:cxn>
              <a:cxn ang="0">
                <a:pos x="63500" y="79375"/>
              </a:cxn>
              <a:cxn ang="0">
                <a:pos x="79375" y="98425"/>
              </a:cxn>
              <a:cxn ang="0">
                <a:pos x="107950" y="69850"/>
              </a:cxn>
              <a:cxn ang="0">
                <a:pos x="114300" y="69850"/>
              </a:cxn>
              <a:cxn ang="0">
                <a:pos x="114300" y="76200"/>
              </a:cxn>
              <a:cxn ang="0">
                <a:pos x="82550" y="104775"/>
              </a:cxn>
              <a:cxn ang="0">
                <a:pos x="79375" y="104775"/>
              </a:cxn>
              <a:cxn ang="0">
                <a:pos x="79375" y="104775"/>
              </a:cxn>
              <a:cxn ang="0">
                <a:pos x="60325" y="88900"/>
              </a:cxn>
              <a:cxn ang="0">
                <a:pos x="31750" y="117475"/>
              </a:cxn>
              <a:cxn ang="0">
                <a:pos x="127000" y="53975"/>
              </a:cxn>
              <a:cxn ang="0">
                <a:pos x="127000" y="53975"/>
              </a:cxn>
              <a:cxn ang="0">
                <a:pos x="101600" y="53975"/>
              </a:cxn>
              <a:cxn ang="0">
                <a:pos x="88900" y="47625"/>
              </a:cxn>
              <a:cxn ang="0">
                <a:pos x="88900" y="47625"/>
              </a:cxn>
              <a:cxn ang="0">
                <a:pos x="85725" y="38100"/>
              </a:cxn>
              <a:cxn ang="0">
                <a:pos x="85725" y="9525"/>
              </a:cxn>
              <a:cxn ang="0">
                <a:pos x="15875" y="9525"/>
              </a:cxn>
              <a:cxn ang="0">
                <a:pos x="15875" y="12700"/>
              </a:cxn>
              <a:cxn ang="0">
                <a:pos x="12700" y="15875"/>
              </a:cxn>
              <a:cxn ang="0">
                <a:pos x="12700" y="142875"/>
              </a:cxn>
              <a:cxn ang="0">
                <a:pos x="15875" y="142875"/>
              </a:cxn>
              <a:cxn ang="0">
                <a:pos x="12700" y="142875"/>
              </a:cxn>
              <a:cxn ang="0">
                <a:pos x="15875" y="146050"/>
              </a:cxn>
              <a:cxn ang="0">
                <a:pos x="123825" y="146050"/>
              </a:cxn>
              <a:cxn ang="0">
                <a:pos x="127000" y="142875"/>
              </a:cxn>
              <a:cxn ang="0">
                <a:pos x="127000" y="142875"/>
              </a:cxn>
              <a:cxn ang="0">
                <a:pos x="127000" y="142875"/>
              </a:cxn>
              <a:cxn ang="0">
                <a:pos x="127000" y="53975"/>
              </a:cxn>
              <a:cxn ang="0">
                <a:pos x="120650" y="44450"/>
              </a:cxn>
              <a:cxn ang="0">
                <a:pos x="120650" y="44450"/>
              </a:cxn>
              <a:cxn ang="0">
                <a:pos x="92075" y="15875"/>
              </a:cxn>
              <a:cxn ang="0">
                <a:pos x="92075" y="38100"/>
              </a:cxn>
              <a:cxn ang="0">
                <a:pos x="95250" y="44450"/>
              </a:cxn>
              <a:cxn ang="0">
                <a:pos x="95250" y="44450"/>
              </a:cxn>
              <a:cxn ang="0">
                <a:pos x="101600" y="44450"/>
              </a:cxn>
              <a:cxn ang="0">
                <a:pos x="120650" y="44450"/>
              </a:cxn>
            </a:cxnLst>
            <a:pathLst>
              <a:path w="44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4" y="47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2" y="49"/>
                  <a:pt x="40" y="50"/>
                  <a:pt x="39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  <a:moveTo>
                  <a:pt x="10" y="37"/>
                </a:move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9" y="37"/>
                  <a:pt x="8" y="37"/>
                </a:cubicBezTo>
                <a:cubicBezTo>
                  <a:pt x="8" y="36"/>
                  <a:pt x="8" y="35"/>
                  <a:pt x="8" y="3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5"/>
                  <a:pt x="19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5" y="31"/>
                  <a:pt x="25" y="31"/>
                  <a:pt x="25" y="31"/>
                </a:cubicBezTo>
                <a:cubicBezTo>
                  <a:pt x="34" y="22"/>
                  <a:pt x="34" y="22"/>
                  <a:pt x="34" y="22"/>
                </a:cubicBezTo>
                <a:cubicBezTo>
                  <a:pt x="35" y="22"/>
                  <a:pt x="36" y="22"/>
                  <a:pt x="36" y="22"/>
                </a:cubicBezTo>
                <a:cubicBezTo>
                  <a:pt x="36" y="23"/>
                  <a:pt x="36" y="23"/>
                  <a:pt x="36" y="2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4"/>
                  <a:pt x="25" y="34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19" y="28"/>
                  <a:pt x="19" y="28"/>
                  <a:pt x="19" y="28"/>
                </a:cubicBezTo>
                <a:cubicBezTo>
                  <a:pt x="10" y="37"/>
                  <a:pt x="10" y="37"/>
                  <a:pt x="10" y="37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0" y="17"/>
                  <a:pt x="29" y="16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7" y="13"/>
                  <a:pt x="27" y="12"/>
                </a:cubicBezTo>
                <a:cubicBezTo>
                  <a:pt x="27" y="3"/>
                  <a:pt x="27" y="3"/>
                  <a:pt x="27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5" y="46"/>
                  <a:pt x="5" y="46"/>
                  <a:pt x="5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40" y="46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30" y="13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2" y="14"/>
                </a:cubicBezTo>
                <a:cubicBezTo>
                  <a:pt x="38" y="14"/>
                  <a:pt x="38" y="14"/>
                  <a:pt x="38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0" name="Freeform 187"/>
          <p:cNvSpPr>
            <a:spLocks noEditPoints="1"/>
          </p:cNvSpPr>
          <p:nvPr/>
        </p:nvSpPr>
        <p:spPr>
          <a:xfrm>
            <a:off x="1001713" y="2759075"/>
            <a:ext cx="155575" cy="165100"/>
          </a:xfrm>
          <a:custGeom>
            <a:avLst/>
            <a:gdLst/>
            <a:ahLst/>
            <a:cxnLst>
              <a:cxn ang="0">
                <a:pos x="85725" y="120650"/>
              </a:cxn>
              <a:cxn ang="0">
                <a:pos x="88900" y="146050"/>
              </a:cxn>
              <a:cxn ang="0">
                <a:pos x="79375" y="155575"/>
              </a:cxn>
              <a:cxn ang="0">
                <a:pos x="69850" y="155575"/>
              </a:cxn>
              <a:cxn ang="0">
                <a:pos x="63500" y="165100"/>
              </a:cxn>
              <a:cxn ang="0">
                <a:pos x="19050" y="158750"/>
              </a:cxn>
              <a:cxn ang="0">
                <a:pos x="9525" y="155575"/>
              </a:cxn>
              <a:cxn ang="0">
                <a:pos x="3175" y="152400"/>
              </a:cxn>
              <a:cxn ang="0">
                <a:pos x="0" y="133350"/>
              </a:cxn>
              <a:cxn ang="0">
                <a:pos x="19050" y="98425"/>
              </a:cxn>
              <a:cxn ang="0">
                <a:pos x="44450" y="41275"/>
              </a:cxn>
              <a:cxn ang="0">
                <a:pos x="69850" y="98425"/>
              </a:cxn>
              <a:cxn ang="0">
                <a:pos x="22225" y="133350"/>
              </a:cxn>
              <a:cxn ang="0">
                <a:pos x="31750" y="133350"/>
              </a:cxn>
              <a:cxn ang="0">
                <a:pos x="31750" y="152400"/>
              </a:cxn>
              <a:cxn ang="0">
                <a:pos x="57150" y="149225"/>
              </a:cxn>
              <a:cxn ang="0">
                <a:pos x="60325" y="127000"/>
              </a:cxn>
              <a:cxn ang="0">
                <a:pos x="66675" y="146050"/>
              </a:cxn>
              <a:cxn ang="0">
                <a:pos x="69850" y="146050"/>
              </a:cxn>
              <a:cxn ang="0">
                <a:pos x="76200" y="133350"/>
              </a:cxn>
              <a:cxn ang="0">
                <a:pos x="60325" y="104775"/>
              </a:cxn>
              <a:cxn ang="0">
                <a:pos x="28575" y="104775"/>
              </a:cxn>
              <a:cxn ang="0">
                <a:pos x="12700" y="133350"/>
              </a:cxn>
              <a:cxn ang="0">
                <a:pos x="19050" y="146050"/>
              </a:cxn>
              <a:cxn ang="0">
                <a:pos x="22225" y="146050"/>
              </a:cxn>
              <a:cxn ang="0">
                <a:pos x="95250" y="19050"/>
              </a:cxn>
              <a:cxn ang="0">
                <a:pos x="88900" y="34925"/>
              </a:cxn>
              <a:cxn ang="0">
                <a:pos x="95250" y="53975"/>
              </a:cxn>
              <a:cxn ang="0">
                <a:pos x="107950" y="57150"/>
              </a:cxn>
              <a:cxn ang="0">
                <a:pos x="117475" y="60325"/>
              </a:cxn>
              <a:cxn ang="0">
                <a:pos x="139700" y="19050"/>
              </a:cxn>
              <a:cxn ang="0">
                <a:pos x="92075" y="12700"/>
              </a:cxn>
              <a:cxn ang="0">
                <a:pos x="142875" y="12700"/>
              </a:cxn>
              <a:cxn ang="0">
                <a:pos x="117475" y="66675"/>
              </a:cxn>
              <a:cxn ang="0">
                <a:pos x="92075" y="73025"/>
              </a:cxn>
              <a:cxn ang="0">
                <a:pos x="88900" y="69850"/>
              </a:cxn>
              <a:cxn ang="0">
                <a:pos x="79375" y="34925"/>
              </a:cxn>
              <a:cxn ang="0">
                <a:pos x="22225" y="76200"/>
              </a:cxn>
              <a:cxn ang="0">
                <a:pos x="44450" y="98425"/>
              </a:cxn>
              <a:cxn ang="0">
                <a:pos x="44450" y="50800"/>
              </a:cxn>
            </a:cxnLst>
            <a:pathLst>
              <a:path w="49" h="52">
                <a:moveTo>
                  <a:pt x="22" y="31"/>
                </a:moveTo>
                <a:cubicBezTo>
                  <a:pt x="24" y="33"/>
                  <a:pt x="26" y="35"/>
                  <a:pt x="27" y="38"/>
                </a:cubicBezTo>
                <a:cubicBezTo>
                  <a:pt x="28" y="39"/>
                  <a:pt x="28" y="41"/>
                  <a:pt x="28" y="42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7"/>
                  <a:pt x="27" y="48"/>
                </a:cubicBezTo>
                <a:cubicBezTo>
                  <a:pt x="27" y="49"/>
                  <a:pt x="26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51"/>
                  <a:pt x="21" y="52"/>
                  <a:pt x="20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6" y="51"/>
                  <a:pt x="6" y="50"/>
                </a:cubicBezTo>
                <a:cubicBezTo>
                  <a:pt x="6" y="49"/>
                  <a:pt x="6" y="49"/>
                  <a:pt x="6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9"/>
                  <a:pt x="1" y="49"/>
                  <a:pt x="1" y="48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1"/>
                  <a:pt x="0" y="39"/>
                  <a:pt x="1" y="38"/>
                </a:cubicBezTo>
                <a:cubicBezTo>
                  <a:pt x="2" y="35"/>
                  <a:pt x="4" y="33"/>
                  <a:pt x="6" y="31"/>
                </a:cubicBezTo>
                <a:cubicBezTo>
                  <a:pt x="4" y="29"/>
                  <a:pt x="3" y="26"/>
                  <a:pt x="3" y="24"/>
                </a:cubicBezTo>
                <a:cubicBezTo>
                  <a:pt x="3" y="17"/>
                  <a:pt x="8" y="13"/>
                  <a:pt x="14" y="13"/>
                </a:cubicBezTo>
                <a:cubicBezTo>
                  <a:pt x="20" y="13"/>
                  <a:pt x="25" y="17"/>
                  <a:pt x="25" y="24"/>
                </a:cubicBezTo>
                <a:cubicBezTo>
                  <a:pt x="25" y="26"/>
                  <a:pt x="24" y="29"/>
                  <a:pt x="22" y="31"/>
                </a:cubicBezTo>
                <a:close/>
                <a:moveTo>
                  <a:pt x="7" y="42"/>
                </a:move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0"/>
                  <a:pt x="8" y="40"/>
                </a:cubicBezTo>
                <a:cubicBezTo>
                  <a:pt x="9" y="40"/>
                  <a:pt x="10" y="41"/>
                  <a:pt x="10" y="42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8"/>
                  <a:pt x="10" y="48"/>
                  <a:pt x="10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1"/>
                  <a:pt x="19" y="40"/>
                  <a:pt x="19" y="40"/>
                </a:cubicBezTo>
                <a:cubicBezTo>
                  <a:pt x="20" y="40"/>
                  <a:pt x="21" y="41"/>
                  <a:pt x="21" y="42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1"/>
                  <a:pt x="24" y="40"/>
                  <a:pt x="24" y="39"/>
                </a:cubicBezTo>
                <a:cubicBezTo>
                  <a:pt x="23" y="37"/>
                  <a:pt x="20" y="35"/>
                  <a:pt x="19" y="33"/>
                </a:cubicBezTo>
                <a:cubicBezTo>
                  <a:pt x="17" y="34"/>
                  <a:pt x="16" y="34"/>
                  <a:pt x="14" y="34"/>
                </a:cubicBezTo>
                <a:cubicBezTo>
                  <a:pt x="12" y="34"/>
                  <a:pt x="11" y="34"/>
                  <a:pt x="9" y="33"/>
                </a:cubicBezTo>
                <a:cubicBezTo>
                  <a:pt x="7" y="35"/>
                  <a:pt x="5" y="37"/>
                  <a:pt x="4" y="39"/>
                </a:cubicBezTo>
                <a:cubicBezTo>
                  <a:pt x="4" y="40"/>
                  <a:pt x="4" y="41"/>
                  <a:pt x="4" y="42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2"/>
                  <a:pt x="7" y="42"/>
                  <a:pt x="7" y="42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29" y="7"/>
                  <a:pt x="28" y="9"/>
                  <a:pt x="28" y="11"/>
                </a:cubicBezTo>
                <a:cubicBezTo>
                  <a:pt x="28" y="13"/>
                  <a:pt x="29" y="14"/>
                  <a:pt x="30" y="16"/>
                </a:cubicBezTo>
                <a:cubicBezTo>
                  <a:pt x="30" y="16"/>
                  <a:pt x="30" y="16"/>
                  <a:pt x="30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5" y="18"/>
                  <a:pt x="35" y="18"/>
                </a:cubicBezTo>
                <a:cubicBezTo>
                  <a:pt x="36" y="19"/>
                  <a:pt x="36" y="19"/>
                  <a:pt x="37" y="19"/>
                </a:cubicBezTo>
                <a:cubicBezTo>
                  <a:pt x="42" y="19"/>
                  <a:pt x="47" y="16"/>
                  <a:pt x="47" y="11"/>
                </a:cubicBezTo>
                <a:cubicBezTo>
                  <a:pt x="47" y="9"/>
                  <a:pt x="46" y="7"/>
                  <a:pt x="44" y="6"/>
                </a:cubicBezTo>
                <a:cubicBezTo>
                  <a:pt x="40" y="2"/>
                  <a:pt x="34" y="2"/>
                  <a:pt x="30" y="6"/>
                </a:cubicBez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34" y="0"/>
                  <a:pt x="41" y="0"/>
                  <a:pt x="45" y="4"/>
                </a:cubicBezTo>
                <a:cubicBezTo>
                  <a:pt x="48" y="6"/>
                  <a:pt x="49" y="8"/>
                  <a:pt x="49" y="11"/>
                </a:cubicBezTo>
                <a:cubicBezTo>
                  <a:pt x="49" y="17"/>
                  <a:pt x="43" y="21"/>
                  <a:pt x="37" y="21"/>
                </a:cubicBezTo>
                <a:cubicBezTo>
                  <a:pt x="36" y="21"/>
                  <a:pt x="36" y="21"/>
                  <a:pt x="35" y="21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28" y="17"/>
                  <a:pt x="28" y="17"/>
                  <a:pt x="28" y="17"/>
                </a:cubicBezTo>
                <a:cubicBezTo>
                  <a:pt x="26" y="15"/>
                  <a:pt x="25" y="13"/>
                  <a:pt x="25" y="11"/>
                </a:cubicBezTo>
                <a:cubicBezTo>
                  <a:pt x="25" y="8"/>
                  <a:pt x="27" y="6"/>
                  <a:pt x="29" y="4"/>
                </a:cubicBezTo>
                <a:close/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7" y="27"/>
                  <a:pt x="10" y="31"/>
                  <a:pt x="14" y="31"/>
                </a:cubicBezTo>
                <a:cubicBezTo>
                  <a:pt x="18" y="31"/>
                  <a:pt x="21" y="27"/>
                  <a:pt x="21" y="24"/>
                </a:cubicBezTo>
                <a:cubicBezTo>
                  <a:pt x="21" y="20"/>
                  <a:pt x="18" y="16"/>
                  <a:pt x="14" y="16"/>
                </a:cubicBezTo>
                <a:cubicBezTo>
                  <a:pt x="10" y="16"/>
                  <a:pt x="7" y="20"/>
                  <a:pt x="7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1" name="Freeform 188"/>
          <p:cNvSpPr>
            <a:spLocks noEditPoints="1"/>
          </p:cNvSpPr>
          <p:nvPr/>
        </p:nvSpPr>
        <p:spPr>
          <a:xfrm>
            <a:off x="2382838" y="3108325"/>
            <a:ext cx="161925" cy="161925"/>
          </a:xfrm>
          <a:custGeom>
            <a:avLst/>
            <a:gdLst/>
            <a:ahLst/>
            <a:cxnLst>
              <a:cxn ang="0">
                <a:pos x="19050" y="117475"/>
              </a:cxn>
              <a:cxn ang="0">
                <a:pos x="12700" y="133350"/>
              </a:cxn>
              <a:cxn ang="0">
                <a:pos x="6350" y="127000"/>
              </a:cxn>
              <a:cxn ang="0">
                <a:pos x="130175" y="53975"/>
              </a:cxn>
              <a:cxn ang="0">
                <a:pos x="107950" y="76200"/>
              </a:cxn>
              <a:cxn ang="0">
                <a:pos x="107950" y="31750"/>
              </a:cxn>
              <a:cxn ang="0">
                <a:pos x="107950" y="38100"/>
              </a:cxn>
              <a:cxn ang="0">
                <a:pos x="92075" y="53975"/>
              </a:cxn>
              <a:cxn ang="0">
                <a:pos x="123825" y="53975"/>
              </a:cxn>
              <a:cxn ang="0">
                <a:pos x="22225" y="104775"/>
              </a:cxn>
              <a:cxn ang="0">
                <a:pos x="22225" y="92075"/>
              </a:cxn>
              <a:cxn ang="0">
                <a:pos x="22225" y="85725"/>
              </a:cxn>
              <a:cxn ang="0">
                <a:pos x="6350" y="92075"/>
              </a:cxn>
              <a:cxn ang="0">
                <a:pos x="0" y="66675"/>
              </a:cxn>
              <a:cxn ang="0">
                <a:pos x="12700" y="44450"/>
              </a:cxn>
              <a:cxn ang="0">
                <a:pos x="31750" y="31750"/>
              </a:cxn>
              <a:cxn ang="0">
                <a:pos x="53975" y="31750"/>
              </a:cxn>
              <a:cxn ang="0">
                <a:pos x="53975" y="31750"/>
              </a:cxn>
              <a:cxn ang="0">
                <a:pos x="152400" y="6350"/>
              </a:cxn>
              <a:cxn ang="0">
                <a:pos x="155575" y="9525"/>
              </a:cxn>
              <a:cxn ang="0">
                <a:pos x="155575" y="63500"/>
              </a:cxn>
              <a:cxn ang="0">
                <a:pos x="130175" y="107950"/>
              </a:cxn>
              <a:cxn ang="0">
                <a:pos x="130175" y="130175"/>
              </a:cxn>
              <a:cxn ang="0">
                <a:pos x="117475" y="149225"/>
              </a:cxn>
              <a:cxn ang="0">
                <a:pos x="69850" y="155575"/>
              </a:cxn>
              <a:cxn ang="0">
                <a:pos x="69850" y="146050"/>
              </a:cxn>
              <a:cxn ang="0">
                <a:pos x="76200" y="136525"/>
              </a:cxn>
              <a:cxn ang="0">
                <a:pos x="57150" y="139700"/>
              </a:cxn>
              <a:cxn ang="0">
                <a:pos x="50800" y="136525"/>
              </a:cxn>
              <a:cxn ang="0">
                <a:pos x="22225" y="104775"/>
              </a:cxn>
              <a:cxn ang="0">
                <a:pos x="34925" y="92075"/>
              </a:cxn>
              <a:cxn ang="0">
                <a:pos x="57150" y="127000"/>
              </a:cxn>
              <a:cxn ang="0">
                <a:pos x="82550" y="123825"/>
              </a:cxn>
              <a:cxn ang="0">
                <a:pos x="88900" y="130175"/>
              </a:cxn>
              <a:cxn ang="0">
                <a:pos x="82550" y="149225"/>
              </a:cxn>
              <a:cxn ang="0">
                <a:pos x="107950" y="139700"/>
              </a:cxn>
              <a:cxn ang="0">
                <a:pos x="117475" y="127000"/>
              </a:cxn>
              <a:cxn ang="0">
                <a:pos x="117475" y="104775"/>
              </a:cxn>
              <a:cxn ang="0">
                <a:pos x="120650" y="101600"/>
              </a:cxn>
              <a:cxn ang="0">
                <a:pos x="146050" y="60325"/>
              </a:cxn>
              <a:cxn ang="0">
                <a:pos x="101600" y="15875"/>
              </a:cxn>
              <a:cxn ang="0">
                <a:pos x="60325" y="41275"/>
              </a:cxn>
              <a:cxn ang="0">
                <a:pos x="57150" y="44450"/>
              </a:cxn>
              <a:cxn ang="0">
                <a:pos x="34925" y="44450"/>
              </a:cxn>
              <a:cxn ang="0">
                <a:pos x="22225" y="50800"/>
              </a:cxn>
              <a:cxn ang="0">
                <a:pos x="12700" y="76200"/>
              </a:cxn>
              <a:cxn ang="0">
                <a:pos x="31750" y="73025"/>
              </a:cxn>
              <a:cxn ang="0">
                <a:pos x="38100" y="79375"/>
              </a:cxn>
              <a:cxn ang="0">
                <a:pos x="38100" y="139700"/>
              </a:cxn>
              <a:cxn ang="0">
                <a:pos x="44450" y="139700"/>
              </a:cxn>
              <a:cxn ang="0">
                <a:pos x="34925" y="155575"/>
              </a:cxn>
              <a:cxn ang="0">
                <a:pos x="28575" y="149225"/>
              </a:cxn>
              <a:cxn ang="0">
                <a:pos x="25400" y="130175"/>
              </a:cxn>
              <a:cxn ang="0">
                <a:pos x="31750" y="130175"/>
              </a:cxn>
              <a:cxn ang="0">
                <a:pos x="9525" y="155575"/>
              </a:cxn>
              <a:cxn ang="0">
                <a:pos x="6350" y="149225"/>
              </a:cxn>
            </a:cxnLst>
            <a:pathLst>
              <a:path w="51" h="51">
                <a:moveTo>
                  <a:pt x="5" y="37"/>
                </a:moveTo>
                <a:cubicBezTo>
                  <a:pt x="5" y="37"/>
                  <a:pt x="6" y="37"/>
                  <a:pt x="6" y="37"/>
                </a:cubicBezTo>
                <a:cubicBezTo>
                  <a:pt x="7" y="38"/>
                  <a:pt x="7" y="38"/>
                  <a:pt x="6" y="39"/>
                </a:cubicBezTo>
                <a:cubicBezTo>
                  <a:pt x="4" y="42"/>
                  <a:pt x="4" y="42"/>
                  <a:pt x="4" y="42"/>
                </a:cubicBezTo>
                <a:cubicBezTo>
                  <a:pt x="3" y="42"/>
                  <a:pt x="2" y="42"/>
                  <a:pt x="2" y="42"/>
                </a:cubicBezTo>
                <a:cubicBezTo>
                  <a:pt x="1" y="41"/>
                  <a:pt x="1" y="41"/>
                  <a:pt x="2" y="40"/>
                </a:cubicBezTo>
                <a:cubicBezTo>
                  <a:pt x="5" y="37"/>
                  <a:pt x="5" y="37"/>
                  <a:pt x="5" y="37"/>
                </a:cubicBezTo>
                <a:close/>
                <a:moveTo>
                  <a:pt x="41" y="17"/>
                </a:moveTo>
                <a:cubicBezTo>
                  <a:pt x="41" y="17"/>
                  <a:pt x="41" y="17"/>
                  <a:pt x="41" y="17"/>
                </a:cubicBezTo>
                <a:cubicBezTo>
                  <a:pt x="41" y="21"/>
                  <a:pt x="38" y="24"/>
                  <a:pt x="34" y="24"/>
                </a:cubicBezTo>
                <a:cubicBezTo>
                  <a:pt x="30" y="24"/>
                  <a:pt x="26" y="21"/>
                  <a:pt x="26" y="17"/>
                </a:cubicBezTo>
                <a:cubicBezTo>
                  <a:pt x="26" y="13"/>
                  <a:pt x="30" y="10"/>
                  <a:pt x="34" y="10"/>
                </a:cubicBezTo>
                <a:cubicBezTo>
                  <a:pt x="38" y="10"/>
                  <a:pt x="41" y="13"/>
                  <a:pt x="41" y="17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1" y="12"/>
                  <a:pt x="29" y="15"/>
                  <a:pt x="29" y="17"/>
                </a:cubicBezTo>
                <a:cubicBezTo>
                  <a:pt x="29" y="20"/>
                  <a:pt x="31" y="22"/>
                  <a:pt x="34" y="22"/>
                </a:cubicBezTo>
                <a:cubicBezTo>
                  <a:pt x="36" y="22"/>
                  <a:pt x="39" y="20"/>
                  <a:pt x="39" y="17"/>
                </a:cubicBezTo>
                <a:cubicBezTo>
                  <a:pt x="39" y="15"/>
                  <a:pt x="36" y="12"/>
                  <a:pt x="34" y="12"/>
                </a:cubicBezTo>
                <a:close/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2"/>
                  <a:pt x="7" y="30"/>
                  <a:pt x="7" y="29"/>
                </a:cubicBezTo>
                <a:cubicBezTo>
                  <a:pt x="7" y="28"/>
                  <a:pt x="8" y="28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6" y="28"/>
                  <a:pt x="5" y="28"/>
                  <a:pt x="5" y="29"/>
                </a:cubicBezTo>
                <a:cubicBezTo>
                  <a:pt x="4" y="30"/>
                  <a:pt x="3" y="30"/>
                  <a:pt x="2" y="29"/>
                </a:cubicBezTo>
                <a:cubicBezTo>
                  <a:pt x="2" y="29"/>
                  <a:pt x="2" y="29"/>
                  <a:pt x="2" y="28"/>
                </a:cubicBezTo>
                <a:cubicBezTo>
                  <a:pt x="0" y="26"/>
                  <a:pt x="0" y="23"/>
                  <a:pt x="0" y="21"/>
                </a:cubicBezTo>
                <a:cubicBezTo>
                  <a:pt x="1" y="18"/>
                  <a:pt x="2" y="16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6" y="12"/>
                  <a:pt x="8" y="11"/>
                  <a:pt x="10" y="10"/>
                </a:cubicBezTo>
                <a:cubicBezTo>
                  <a:pt x="12" y="10"/>
                  <a:pt x="14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21" y="6"/>
                  <a:pt x="26" y="3"/>
                  <a:pt x="31" y="2"/>
                </a:cubicBezTo>
                <a:cubicBezTo>
                  <a:pt x="37" y="0"/>
                  <a:pt x="42" y="0"/>
                  <a:pt x="48" y="2"/>
                </a:cubicBezTo>
                <a:cubicBezTo>
                  <a:pt x="49" y="2"/>
                  <a:pt x="49" y="2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9"/>
                  <a:pt x="51" y="14"/>
                  <a:pt x="49" y="20"/>
                </a:cubicBezTo>
                <a:cubicBezTo>
                  <a:pt x="48" y="25"/>
                  <a:pt x="45" y="30"/>
                  <a:pt x="41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5"/>
                  <a:pt x="40" y="35"/>
                  <a:pt x="40" y="35"/>
                </a:cubicBezTo>
                <a:cubicBezTo>
                  <a:pt x="41" y="37"/>
                  <a:pt x="41" y="39"/>
                  <a:pt x="41" y="41"/>
                </a:cubicBezTo>
                <a:cubicBezTo>
                  <a:pt x="40" y="43"/>
                  <a:pt x="39" y="45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5" y="49"/>
                  <a:pt x="33" y="50"/>
                  <a:pt x="30" y="51"/>
                </a:cubicBezTo>
                <a:cubicBezTo>
                  <a:pt x="28" y="51"/>
                  <a:pt x="25" y="51"/>
                  <a:pt x="22" y="49"/>
                </a:cubicBezTo>
                <a:cubicBezTo>
                  <a:pt x="22" y="49"/>
                  <a:pt x="21" y="48"/>
                  <a:pt x="22" y="47"/>
                </a:cubicBezTo>
                <a:cubicBezTo>
                  <a:pt x="22" y="47"/>
                  <a:pt x="22" y="46"/>
                  <a:pt x="22" y="46"/>
                </a:cubicBezTo>
                <a:cubicBezTo>
                  <a:pt x="23" y="46"/>
                  <a:pt x="23" y="45"/>
                  <a:pt x="24" y="44"/>
                </a:cubicBezTo>
                <a:cubicBezTo>
                  <a:pt x="24" y="43"/>
                  <a:pt x="24" y="43"/>
                  <a:pt x="24" y="43"/>
                </a:cubicBezTo>
                <a:cubicBezTo>
                  <a:pt x="23" y="43"/>
                  <a:pt x="23" y="43"/>
                  <a:pt x="22" y="44"/>
                </a:cubicBezTo>
                <a:cubicBezTo>
                  <a:pt x="21" y="44"/>
                  <a:pt x="19" y="44"/>
                  <a:pt x="18" y="44"/>
                </a:cubicBezTo>
                <a:cubicBezTo>
                  <a:pt x="17" y="44"/>
                  <a:pt x="17" y="44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4"/>
                  <a:pt x="7" y="34"/>
                  <a:pt x="7" y="33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30"/>
                  <a:pt x="11" y="31"/>
                  <a:pt x="11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20" y="40"/>
                  <a:pt x="21" y="40"/>
                  <a:pt x="22" y="40"/>
                </a:cubicBezTo>
                <a:cubicBezTo>
                  <a:pt x="23" y="40"/>
                  <a:pt x="24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8" y="40"/>
                  <a:pt x="28" y="41"/>
                </a:cubicBezTo>
                <a:cubicBezTo>
                  <a:pt x="28" y="42"/>
                  <a:pt x="28" y="44"/>
                  <a:pt x="27" y="45"/>
                </a:cubicBezTo>
                <a:cubicBezTo>
                  <a:pt x="27" y="46"/>
                  <a:pt x="27" y="46"/>
                  <a:pt x="26" y="47"/>
                </a:cubicBezTo>
                <a:cubicBezTo>
                  <a:pt x="27" y="47"/>
                  <a:pt x="29" y="47"/>
                  <a:pt x="30" y="47"/>
                </a:cubicBezTo>
                <a:cubicBezTo>
                  <a:pt x="31" y="46"/>
                  <a:pt x="33" y="46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6" y="43"/>
                  <a:pt x="37" y="41"/>
                  <a:pt x="37" y="40"/>
                </a:cubicBezTo>
                <a:cubicBezTo>
                  <a:pt x="37" y="38"/>
                  <a:pt x="37" y="36"/>
                  <a:pt x="36" y="35"/>
                </a:cubicBezTo>
                <a:cubicBezTo>
                  <a:pt x="36" y="34"/>
                  <a:pt x="36" y="33"/>
                  <a:pt x="37" y="33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42" y="28"/>
                  <a:pt x="44" y="23"/>
                  <a:pt x="46" y="19"/>
                </a:cubicBezTo>
                <a:cubicBezTo>
                  <a:pt x="47" y="14"/>
                  <a:pt x="47" y="10"/>
                  <a:pt x="46" y="5"/>
                </a:cubicBezTo>
                <a:cubicBezTo>
                  <a:pt x="41" y="4"/>
                  <a:pt x="37" y="4"/>
                  <a:pt x="32" y="5"/>
                </a:cubicBezTo>
                <a:cubicBezTo>
                  <a:pt x="27" y="7"/>
                  <a:pt x="23" y="9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7" y="15"/>
                  <a:pt x="16" y="14"/>
                </a:cubicBezTo>
                <a:cubicBezTo>
                  <a:pt x="14" y="14"/>
                  <a:pt x="13" y="14"/>
                  <a:pt x="11" y="14"/>
                </a:cubicBezTo>
                <a:cubicBezTo>
                  <a:pt x="9" y="14"/>
                  <a:pt x="8" y="15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18"/>
                  <a:pt x="4" y="19"/>
                  <a:pt x="4" y="21"/>
                </a:cubicBezTo>
                <a:cubicBezTo>
                  <a:pt x="4" y="22"/>
                  <a:pt x="4" y="23"/>
                  <a:pt x="4" y="24"/>
                </a:cubicBezTo>
                <a:cubicBezTo>
                  <a:pt x="5" y="24"/>
                  <a:pt x="5" y="24"/>
                  <a:pt x="6" y="24"/>
                </a:cubicBezTo>
                <a:cubicBezTo>
                  <a:pt x="7" y="23"/>
                  <a:pt x="9" y="23"/>
                  <a:pt x="10" y="23"/>
                </a:cubicBezTo>
                <a:cubicBezTo>
                  <a:pt x="10" y="23"/>
                  <a:pt x="10" y="23"/>
                  <a:pt x="11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7"/>
                  <a:pt x="11" y="28"/>
                  <a:pt x="11" y="29"/>
                </a:cubicBezTo>
                <a:close/>
                <a:moveTo>
                  <a:pt x="12" y="44"/>
                </a:move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3" y="44"/>
                  <a:pt x="14" y="44"/>
                </a:cubicBezTo>
                <a:cubicBezTo>
                  <a:pt x="14" y="45"/>
                  <a:pt x="14" y="46"/>
                  <a:pt x="14" y="46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49"/>
                  <a:pt x="10" y="49"/>
                  <a:pt x="9" y="49"/>
                </a:cubicBezTo>
                <a:cubicBezTo>
                  <a:pt x="9" y="48"/>
                  <a:pt x="9" y="48"/>
                  <a:pt x="9" y="47"/>
                </a:cubicBezTo>
                <a:cubicBezTo>
                  <a:pt x="12" y="44"/>
                  <a:pt x="12" y="44"/>
                  <a:pt x="12" y="44"/>
                </a:cubicBezTo>
                <a:close/>
                <a:moveTo>
                  <a:pt x="8" y="41"/>
                </a:moveTo>
                <a:cubicBezTo>
                  <a:pt x="8" y="41"/>
                  <a:pt x="8" y="41"/>
                  <a:pt x="8" y="41"/>
                </a:cubicBezTo>
                <a:cubicBezTo>
                  <a:pt x="9" y="40"/>
                  <a:pt x="10" y="40"/>
                  <a:pt x="10" y="41"/>
                </a:cubicBezTo>
                <a:cubicBezTo>
                  <a:pt x="10" y="41"/>
                  <a:pt x="10" y="42"/>
                  <a:pt x="10" y="42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2" y="49"/>
                  <a:pt x="2" y="49"/>
                </a:cubicBezTo>
                <a:cubicBezTo>
                  <a:pt x="1" y="49"/>
                  <a:pt x="1" y="48"/>
                  <a:pt x="2" y="47"/>
                </a:cubicBezTo>
                <a:cubicBezTo>
                  <a:pt x="8" y="41"/>
                  <a:pt x="8" y="41"/>
                  <a:pt x="8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2" name="Freeform 189"/>
          <p:cNvSpPr>
            <a:spLocks noEditPoints="1"/>
          </p:cNvSpPr>
          <p:nvPr/>
        </p:nvSpPr>
        <p:spPr>
          <a:xfrm>
            <a:off x="1543050" y="3436938"/>
            <a:ext cx="161925" cy="158750"/>
          </a:xfrm>
          <a:custGeom>
            <a:avLst/>
            <a:gdLst/>
            <a:ahLst/>
            <a:cxnLst>
              <a:cxn ang="0">
                <a:pos x="19050" y="139700"/>
              </a:cxn>
              <a:cxn ang="0">
                <a:pos x="0" y="95250"/>
              </a:cxn>
              <a:cxn ang="0">
                <a:pos x="19050" y="47625"/>
              </a:cxn>
              <a:cxn ang="0">
                <a:pos x="19050" y="47625"/>
              </a:cxn>
              <a:cxn ang="0">
                <a:pos x="19050" y="47625"/>
              </a:cxn>
              <a:cxn ang="0">
                <a:pos x="66675" y="0"/>
              </a:cxn>
              <a:cxn ang="0">
                <a:pos x="76200" y="0"/>
              </a:cxn>
              <a:cxn ang="0">
                <a:pos x="98425" y="25400"/>
              </a:cxn>
              <a:cxn ang="0">
                <a:pos x="98425" y="31750"/>
              </a:cxn>
              <a:cxn ang="0">
                <a:pos x="98425" y="31750"/>
              </a:cxn>
              <a:cxn ang="0">
                <a:pos x="53975" y="79375"/>
              </a:cxn>
              <a:cxn ang="0">
                <a:pos x="50800" y="79375"/>
              </a:cxn>
              <a:cxn ang="0">
                <a:pos x="47625" y="95250"/>
              </a:cxn>
              <a:cxn ang="0">
                <a:pos x="53975" y="107950"/>
              </a:cxn>
              <a:cxn ang="0">
                <a:pos x="66675" y="114300"/>
              </a:cxn>
              <a:cxn ang="0">
                <a:pos x="79375" y="107950"/>
              </a:cxn>
              <a:cxn ang="0">
                <a:pos x="127000" y="60325"/>
              </a:cxn>
              <a:cxn ang="0">
                <a:pos x="136525" y="60325"/>
              </a:cxn>
              <a:cxn ang="0">
                <a:pos x="136525" y="60325"/>
              </a:cxn>
              <a:cxn ang="0">
                <a:pos x="158750" y="82550"/>
              </a:cxn>
              <a:cxn ang="0">
                <a:pos x="158750" y="92075"/>
              </a:cxn>
              <a:cxn ang="0">
                <a:pos x="158750" y="92075"/>
              </a:cxn>
              <a:cxn ang="0">
                <a:pos x="111125" y="139700"/>
              </a:cxn>
              <a:cxn ang="0">
                <a:pos x="66675" y="158750"/>
              </a:cxn>
              <a:cxn ang="0">
                <a:pos x="19050" y="139700"/>
              </a:cxn>
              <a:cxn ang="0">
                <a:pos x="66675" y="50800"/>
              </a:cxn>
              <a:cxn ang="0">
                <a:pos x="66675" y="50800"/>
              </a:cxn>
              <a:cxn ang="0">
                <a:pos x="50800" y="34925"/>
              </a:cxn>
              <a:cxn ang="0">
                <a:pos x="28575" y="57150"/>
              </a:cxn>
              <a:cxn ang="0">
                <a:pos x="28575" y="57150"/>
              </a:cxn>
              <a:cxn ang="0">
                <a:pos x="12700" y="95250"/>
              </a:cxn>
              <a:cxn ang="0">
                <a:pos x="28575" y="130175"/>
              </a:cxn>
              <a:cxn ang="0">
                <a:pos x="66675" y="146050"/>
              </a:cxn>
              <a:cxn ang="0">
                <a:pos x="101600" y="130175"/>
              </a:cxn>
              <a:cxn ang="0">
                <a:pos x="123825" y="107950"/>
              </a:cxn>
              <a:cxn ang="0">
                <a:pos x="111125" y="95250"/>
              </a:cxn>
              <a:cxn ang="0">
                <a:pos x="88900" y="117475"/>
              </a:cxn>
              <a:cxn ang="0">
                <a:pos x="66675" y="123825"/>
              </a:cxn>
              <a:cxn ang="0">
                <a:pos x="44450" y="117475"/>
              </a:cxn>
              <a:cxn ang="0">
                <a:pos x="34925" y="95250"/>
              </a:cxn>
              <a:cxn ang="0">
                <a:pos x="44450" y="73025"/>
              </a:cxn>
              <a:cxn ang="0">
                <a:pos x="44450" y="73025"/>
              </a:cxn>
              <a:cxn ang="0">
                <a:pos x="66675" y="50800"/>
              </a:cxn>
              <a:cxn ang="0">
                <a:pos x="57150" y="28575"/>
              </a:cxn>
              <a:cxn ang="0">
                <a:pos x="57150" y="28575"/>
              </a:cxn>
              <a:cxn ang="0">
                <a:pos x="69850" y="44450"/>
              </a:cxn>
              <a:cxn ang="0">
                <a:pos x="85725" y="28575"/>
              </a:cxn>
              <a:cxn ang="0">
                <a:pos x="73025" y="12700"/>
              </a:cxn>
              <a:cxn ang="0">
                <a:pos x="57150" y="28575"/>
              </a:cxn>
              <a:cxn ang="0">
                <a:pos x="130175" y="104775"/>
              </a:cxn>
              <a:cxn ang="0">
                <a:pos x="130175" y="104775"/>
              </a:cxn>
              <a:cxn ang="0">
                <a:pos x="146050" y="88900"/>
              </a:cxn>
              <a:cxn ang="0">
                <a:pos x="130175" y="73025"/>
              </a:cxn>
              <a:cxn ang="0">
                <a:pos x="114300" y="88900"/>
              </a:cxn>
              <a:cxn ang="0">
                <a:pos x="130175" y="104775"/>
              </a:cxn>
            </a:cxnLst>
            <a:pathLst>
              <a:path w="51" h="50">
                <a:moveTo>
                  <a:pt x="6" y="44"/>
                </a:moveTo>
                <a:cubicBezTo>
                  <a:pt x="2" y="40"/>
                  <a:pt x="0" y="35"/>
                  <a:pt x="0" y="30"/>
                </a:cubicBezTo>
                <a:cubicBezTo>
                  <a:pt x="0" y="24"/>
                  <a:pt x="2" y="19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0"/>
                  <a:pt x="24" y="0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8"/>
                  <a:pt x="32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7"/>
                  <a:pt x="15" y="28"/>
                  <a:pt x="15" y="30"/>
                </a:cubicBezTo>
                <a:cubicBezTo>
                  <a:pt x="15" y="31"/>
                  <a:pt x="15" y="33"/>
                  <a:pt x="17" y="34"/>
                </a:cubicBezTo>
                <a:cubicBezTo>
                  <a:pt x="18" y="35"/>
                  <a:pt x="19" y="36"/>
                  <a:pt x="21" y="36"/>
                </a:cubicBezTo>
                <a:cubicBezTo>
                  <a:pt x="22" y="36"/>
                  <a:pt x="24" y="35"/>
                  <a:pt x="25" y="34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8"/>
                  <a:pt x="42" y="18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50" y="26"/>
                  <a:pt x="50" y="26"/>
                  <a:pt x="50" y="26"/>
                </a:cubicBezTo>
                <a:cubicBezTo>
                  <a:pt x="51" y="27"/>
                  <a:pt x="51" y="28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35" y="44"/>
                  <a:pt x="35" y="44"/>
                  <a:pt x="35" y="44"/>
                </a:cubicBezTo>
                <a:cubicBezTo>
                  <a:pt x="31" y="48"/>
                  <a:pt x="26" y="50"/>
                  <a:pt x="21" y="50"/>
                </a:cubicBezTo>
                <a:cubicBezTo>
                  <a:pt x="16" y="50"/>
                  <a:pt x="10" y="48"/>
                  <a:pt x="6" y="44"/>
                </a:cubicBezTo>
                <a:close/>
                <a:moveTo>
                  <a:pt x="21" y="16"/>
                </a:moveTo>
                <a:cubicBezTo>
                  <a:pt x="21" y="16"/>
                  <a:pt x="21" y="16"/>
                  <a:pt x="21" y="16"/>
                </a:cubicBezTo>
                <a:cubicBezTo>
                  <a:pt x="16" y="11"/>
                  <a:pt x="16" y="11"/>
                  <a:pt x="16" y="11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6" y="21"/>
                  <a:pt x="4" y="25"/>
                  <a:pt x="4" y="30"/>
                </a:cubicBezTo>
                <a:cubicBezTo>
                  <a:pt x="4" y="34"/>
                  <a:pt x="6" y="38"/>
                  <a:pt x="9" y="41"/>
                </a:cubicBezTo>
                <a:cubicBezTo>
                  <a:pt x="12" y="44"/>
                  <a:pt x="17" y="46"/>
                  <a:pt x="21" y="46"/>
                </a:cubicBezTo>
                <a:cubicBezTo>
                  <a:pt x="25" y="46"/>
                  <a:pt x="29" y="44"/>
                  <a:pt x="32" y="41"/>
                </a:cubicBezTo>
                <a:cubicBezTo>
                  <a:pt x="39" y="34"/>
                  <a:pt x="39" y="34"/>
                  <a:pt x="39" y="34"/>
                </a:cubicBezTo>
                <a:cubicBezTo>
                  <a:pt x="35" y="30"/>
                  <a:pt x="35" y="30"/>
                  <a:pt x="35" y="30"/>
                </a:cubicBezTo>
                <a:cubicBezTo>
                  <a:pt x="28" y="37"/>
                  <a:pt x="28" y="37"/>
                  <a:pt x="28" y="37"/>
                </a:cubicBezTo>
                <a:cubicBezTo>
                  <a:pt x="26" y="38"/>
                  <a:pt x="23" y="39"/>
                  <a:pt x="21" y="39"/>
                </a:cubicBezTo>
                <a:cubicBezTo>
                  <a:pt x="18" y="39"/>
                  <a:pt x="16" y="38"/>
                  <a:pt x="14" y="37"/>
                </a:cubicBezTo>
                <a:cubicBezTo>
                  <a:pt x="12" y="35"/>
                  <a:pt x="11" y="32"/>
                  <a:pt x="11" y="30"/>
                </a:cubicBezTo>
                <a:cubicBezTo>
                  <a:pt x="11" y="27"/>
                  <a:pt x="12" y="25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21" y="16"/>
                  <a:pt x="21" y="16"/>
                  <a:pt x="21" y="16"/>
                </a:cubicBezTo>
                <a:close/>
                <a:moveTo>
                  <a:pt x="18" y="9"/>
                </a:moveTo>
                <a:cubicBezTo>
                  <a:pt x="18" y="9"/>
                  <a:pt x="18" y="9"/>
                  <a:pt x="18" y="9"/>
                </a:cubicBezTo>
                <a:cubicBezTo>
                  <a:pt x="22" y="14"/>
                  <a:pt x="22" y="14"/>
                  <a:pt x="22" y="14"/>
                </a:cubicBezTo>
                <a:cubicBezTo>
                  <a:pt x="27" y="9"/>
                  <a:pt x="27" y="9"/>
                  <a:pt x="27" y="9"/>
                </a:cubicBezTo>
                <a:cubicBezTo>
                  <a:pt x="23" y="4"/>
                  <a:pt x="23" y="4"/>
                  <a:pt x="23" y="4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41" y="33"/>
                </a:moveTo>
                <a:cubicBezTo>
                  <a:pt x="41" y="33"/>
                  <a:pt x="41" y="33"/>
                  <a:pt x="41" y="33"/>
                </a:cubicBezTo>
                <a:cubicBezTo>
                  <a:pt x="46" y="28"/>
                  <a:pt x="46" y="28"/>
                  <a:pt x="46" y="28"/>
                </a:cubicBezTo>
                <a:cubicBezTo>
                  <a:pt x="41" y="23"/>
                  <a:pt x="41" y="23"/>
                  <a:pt x="41" y="23"/>
                </a:cubicBezTo>
                <a:cubicBezTo>
                  <a:pt x="36" y="28"/>
                  <a:pt x="36" y="28"/>
                  <a:pt x="36" y="28"/>
                </a:cubicBezTo>
                <a:cubicBezTo>
                  <a:pt x="41" y="33"/>
                  <a:pt x="41" y="33"/>
                  <a:pt x="41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3" name="Freeform 190"/>
          <p:cNvSpPr>
            <a:spLocks noEditPoints="1"/>
          </p:cNvSpPr>
          <p:nvPr/>
        </p:nvSpPr>
        <p:spPr>
          <a:xfrm>
            <a:off x="3222625" y="3436938"/>
            <a:ext cx="161925" cy="158750"/>
          </a:xfrm>
          <a:custGeom>
            <a:avLst/>
            <a:gdLst/>
            <a:ahLst/>
            <a:cxnLst>
              <a:cxn ang="0">
                <a:pos x="136525" y="22225"/>
              </a:cxn>
              <a:cxn ang="0">
                <a:pos x="161925" y="79375"/>
              </a:cxn>
              <a:cxn ang="0">
                <a:pos x="136525" y="136525"/>
              </a:cxn>
              <a:cxn ang="0">
                <a:pos x="25400" y="136525"/>
              </a:cxn>
              <a:cxn ang="0">
                <a:pos x="0" y="79375"/>
              </a:cxn>
              <a:cxn ang="0">
                <a:pos x="25400" y="22225"/>
              </a:cxn>
              <a:cxn ang="0">
                <a:pos x="69850" y="12700"/>
              </a:cxn>
              <a:cxn ang="0">
                <a:pos x="69850" y="15875"/>
              </a:cxn>
              <a:cxn ang="0">
                <a:pos x="50800" y="47625"/>
              </a:cxn>
              <a:cxn ang="0">
                <a:pos x="60325" y="50800"/>
              </a:cxn>
              <a:cxn ang="0">
                <a:pos x="85725" y="60325"/>
              </a:cxn>
              <a:cxn ang="0">
                <a:pos x="82550" y="82550"/>
              </a:cxn>
              <a:cxn ang="0">
                <a:pos x="76200" y="107950"/>
              </a:cxn>
              <a:cxn ang="0">
                <a:pos x="76200" y="123825"/>
              </a:cxn>
              <a:cxn ang="0">
                <a:pos x="50800" y="123825"/>
              </a:cxn>
              <a:cxn ang="0">
                <a:pos x="31750" y="101600"/>
              </a:cxn>
              <a:cxn ang="0">
                <a:pos x="22225" y="69850"/>
              </a:cxn>
              <a:cxn ang="0">
                <a:pos x="19050" y="66675"/>
              </a:cxn>
              <a:cxn ang="0">
                <a:pos x="12700" y="79375"/>
              </a:cxn>
              <a:cxn ang="0">
                <a:pos x="60325" y="142875"/>
              </a:cxn>
              <a:cxn ang="0">
                <a:pos x="114300" y="136525"/>
              </a:cxn>
              <a:cxn ang="0">
                <a:pos x="130175" y="127000"/>
              </a:cxn>
              <a:cxn ang="0">
                <a:pos x="130175" y="120650"/>
              </a:cxn>
              <a:cxn ang="0">
                <a:pos x="120650" y="120650"/>
              </a:cxn>
              <a:cxn ang="0">
                <a:pos x="120650" y="95250"/>
              </a:cxn>
              <a:cxn ang="0">
                <a:pos x="107950" y="69850"/>
              </a:cxn>
              <a:cxn ang="0">
                <a:pos x="101600" y="41275"/>
              </a:cxn>
              <a:cxn ang="0">
                <a:pos x="92075" y="28575"/>
              </a:cxn>
              <a:cxn ang="0">
                <a:pos x="92075" y="25400"/>
              </a:cxn>
              <a:cxn ang="0">
                <a:pos x="82550" y="12700"/>
              </a:cxn>
              <a:cxn ang="0">
                <a:pos x="15875" y="60325"/>
              </a:cxn>
              <a:cxn ang="0">
                <a:pos x="15875" y="60325"/>
              </a:cxn>
              <a:cxn ang="0">
                <a:pos x="28575" y="73025"/>
              </a:cxn>
              <a:cxn ang="0">
                <a:pos x="34925" y="95250"/>
              </a:cxn>
              <a:cxn ang="0">
                <a:pos x="57150" y="117475"/>
              </a:cxn>
              <a:cxn ang="0">
                <a:pos x="66675" y="114300"/>
              </a:cxn>
              <a:cxn ang="0">
                <a:pos x="66675" y="98425"/>
              </a:cxn>
              <a:cxn ang="0">
                <a:pos x="79375" y="73025"/>
              </a:cxn>
              <a:cxn ang="0">
                <a:pos x="73025" y="60325"/>
              </a:cxn>
              <a:cxn ang="0">
                <a:pos x="60325" y="57150"/>
              </a:cxn>
              <a:cxn ang="0">
                <a:pos x="57150" y="31750"/>
              </a:cxn>
              <a:cxn ang="0">
                <a:pos x="63500" y="12700"/>
              </a:cxn>
              <a:cxn ang="0">
                <a:pos x="31750" y="31750"/>
              </a:cxn>
              <a:cxn ang="0">
                <a:pos x="101600" y="142875"/>
              </a:cxn>
              <a:cxn ang="0">
                <a:pos x="76200" y="146050"/>
              </a:cxn>
              <a:cxn ang="0">
                <a:pos x="82550" y="146050"/>
              </a:cxn>
              <a:cxn ang="0">
                <a:pos x="146050" y="92075"/>
              </a:cxn>
              <a:cxn ang="0">
                <a:pos x="146050" y="92075"/>
              </a:cxn>
              <a:cxn ang="0">
                <a:pos x="130175" y="31750"/>
              </a:cxn>
              <a:cxn ang="0">
                <a:pos x="130175" y="31750"/>
              </a:cxn>
              <a:cxn ang="0">
                <a:pos x="98425" y="25400"/>
              </a:cxn>
              <a:cxn ang="0">
                <a:pos x="98425" y="28575"/>
              </a:cxn>
              <a:cxn ang="0">
                <a:pos x="104775" y="28575"/>
              </a:cxn>
              <a:cxn ang="0">
                <a:pos x="107950" y="44450"/>
              </a:cxn>
              <a:cxn ang="0">
                <a:pos x="111125" y="63500"/>
              </a:cxn>
              <a:cxn ang="0">
                <a:pos x="127000" y="98425"/>
              </a:cxn>
              <a:cxn ang="0">
                <a:pos x="127000" y="114300"/>
              </a:cxn>
              <a:cxn ang="0">
                <a:pos x="146050" y="92075"/>
              </a:cxn>
              <a:cxn ang="0">
                <a:pos x="104775" y="38100"/>
              </a:cxn>
              <a:cxn ang="0">
                <a:pos x="104775" y="38100"/>
              </a:cxn>
            </a:cxnLst>
            <a:pathLst>
              <a:path w="51" h="50">
                <a:moveTo>
                  <a:pt x="26" y="0"/>
                </a:moveTo>
                <a:cubicBezTo>
                  <a:pt x="32" y="0"/>
                  <a:pt x="39" y="3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8" y="12"/>
                  <a:pt x="51" y="18"/>
                  <a:pt x="51" y="25"/>
                </a:cubicBezTo>
                <a:cubicBezTo>
                  <a:pt x="51" y="32"/>
                  <a:pt x="48" y="38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39" y="47"/>
                  <a:pt x="32" y="50"/>
                  <a:pt x="26" y="50"/>
                </a:cubicBezTo>
                <a:cubicBezTo>
                  <a:pt x="19" y="50"/>
                  <a:pt x="12" y="47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2"/>
                  <a:pt x="19" y="0"/>
                  <a:pt x="26" y="0"/>
                </a:cubicBezTo>
                <a:close/>
                <a:moveTo>
                  <a:pt x="22" y="4"/>
                </a:move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5"/>
                  <a:pt x="22" y="5"/>
                </a:cubicBezTo>
                <a:cubicBezTo>
                  <a:pt x="21" y="8"/>
                  <a:pt x="21" y="10"/>
                  <a:pt x="19" y="12"/>
                </a:cubicBezTo>
                <a:cubicBezTo>
                  <a:pt x="19" y="12"/>
                  <a:pt x="16" y="15"/>
                  <a:pt x="16" y="15"/>
                </a:cubicBezTo>
                <a:cubicBezTo>
                  <a:pt x="16" y="16"/>
                  <a:pt x="16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21" y="16"/>
                  <a:pt x="22" y="16"/>
                  <a:pt x="24" y="17"/>
                </a:cubicBezTo>
                <a:cubicBezTo>
                  <a:pt x="25" y="17"/>
                  <a:pt x="26" y="18"/>
                  <a:pt x="27" y="19"/>
                </a:cubicBezTo>
                <a:cubicBezTo>
                  <a:pt x="27" y="20"/>
                  <a:pt x="28" y="22"/>
                  <a:pt x="27" y="23"/>
                </a:cubicBezTo>
                <a:cubicBezTo>
                  <a:pt x="27" y="24"/>
                  <a:pt x="27" y="25"/>
                  <a:pt x="26" y="26"/>
                </a:cubicBezTo>
                <a:cubicBezTo>
                  <a:pt x="23" y="29"/>
                  <a:pt x="23" y="29"/>
                  <a:pt x="23" y="31"/>
                </a:cubicBezTo>
                <a:cubicBezTo>
                  <a:pt x="23" y="32"/>
                  <a:pt x="24" y="32"/>
                  <a:pt x="24" y="34"/>
                </a:cubicBezTo>
                <a:cubicBezTo>
                  <a:pt x="24" y="34"/>
                  <a:pt x="24" y="35"/>
                  <a:pt x="24" y="36"/>
                </a:cubicBezTo>
                <a:cubicBezTo>
                  <a:pt x="24" y="37"/>
                  <a:pt x="24" y="38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45"/>
                  <a:pt x="18" y="41"/>
                  <a:pt x="16" y="39"/>
                </a:cubicBezTo>
                <a:cubicBezTo>
                  <a:pt x="14" y="37"/>
                  <a:pt x="13" y="34"/>
                  <a:pt x="12" y="33"/>
                </a:cubicBezTo>
                <a:cubicBezTo>
                  <a:pt x="12" y="33"/>
                  <a:pt x="11" y="32"/>
                  <a:pt x="10" y="32"/>
                </a:cubicBezTo>
                <a:cubicBezTo>
                  <a:pt x="9" y="31"/>
                  <a:pt x="7" y="30"/>
                  <a:pt x="6" y="27"/>
                </a:cubicBezTo>
                <a:cubicBezTo>
                  <a:pt x="6" y="25"/>
                  <a:pt x="7" y="23"/>
                  <a:pt x="7" y="22"/>
                </a:cubicBezTo>
                <a:cubicBezTo>
                  <a:pt x="7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1"/>
                  <a:pt x="5" y="22"/>
                </a:cubicBezTo>
                <a:cubicBezTo>
                  <a:pt x="4" y="23"/>
                  <a:pt x="4" y="24"/>
                  <a:pt x="4" y="25"/>
                </a:cubicBezTo>
                <a:cubicBezTo>
                  <a:pt x="4" y="31"/>
                  <a:pt x="7" y="36"/>
                  <a:pt x="10" y="40"/>
                </a:cubicBezTo>
                <a:cubicBezTo>
                  <a:pt x="13" y="42"/>
                  <a:pt x="15" y="44"/>
                  <a:pt x="19" y="45"/>
                </a:cubicBezTo>
                <a:cubicBezTo>
                  <a:pt x="20" y="45"/>
                  <a:pt x="22" y="44"/>
                  <a:pt x="24" y="43"/>
                </a:cubicBezTo>
                <a:cubicBezTo>
                  <a:pt x="28" y="43"/>
                  <a:pt x="32" y="42"/>
                  <a:pt x="36" y="43"/>
                </a:cubicBezTo>
                <a:cubicBezTo>
                  <a:pt x="38" y="42"/>
                  <a:pt x="39" y="41"/>
                  <a:pt x="40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2" y="39"/>
                  <a:pt x="43" y="38"/>
                  <a:pt x="43" y="36"/>
                </a:cubicBezTo>
                <a:cubicBezTo>
                  <a:pt x="42" y="37"/>
                  <a:pt x="42" y="38"/>
                  <a:pt x="41" y="38"/>
                </a:cubicBezTo>
                <a:cubicBezTo>
                  <a:pt x="40" y="38"/>
                  <a:pt x="39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6" y="36"/>
                  <a:pt x="37" y="33"/>
                  <a:pt x="38" y="30"/>
                </a:cubicBezTo>
                <a:cubicBezTo>
                  <a:pt x="39" y="27"/>
                  <a:pt x="40" y="24"/>
                  <a:pt x="36" y="23"/>
                </a:cubicBezTo>
                <a:cubicBezTo>
                  <a:pt x="36" y="23"/>
                  <a:pt x="35" y="23"/>
                  <a:pt x="34" y="22"/>
                </a:cubicBezTo>
                <a:cubicBezTo>
                  <a:pt x="33" y="22"/>
                  <a:pt x="32" y="21"/>
                  <a:pt x="31" y="19"/>
                </a:cubicBezTo>
                <a:cubicBezTo>
                  <a:pt x="29" y="16"/>
                  <a:pt x="30" y="15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32" y="12"/>
                  <a:pt x="30" y="12"/>
                  <a:pt x="29" y="9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8" y="6"/>
                  <a:pt x="27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4" y="4"/>
                  <a:pt x="23" y="4"/>
                  <a:pt x="22" y="4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7" y="19"/>
                  <a:pt x="8" y="19"/>
                </a:cubicBezTo>
                <a:cubicBezTo>
                  <a:pt x="10" y="20"/>
                  <a:pt x="10" y="21"/>
                  <a:pt x="9" y="23"/>
                </a:cubicBezTo>
                <a:cubicBezTo>
                  <a:pt x="9" y="23"/>
                  <a:pt x="9" y="25"/>
                  <a:pt x="9" y="27"/>
                </a:cubicBezTo>
                <a:cubicBezTo>
                  <a:pt x="9" y="28"/>
                  <a:pt x="10" y="29"/>
                  <a:pt x="11" y="30"/>
                </a:cubicBezTo>
                <a:cubicBezTo>
                  <a:pt x="13" y="30"/>
                  <a:pt x="14" y="31"/>
                  <a:pt x="14" y="32"/>
                </a:cubicBezTo>
                <a:cubicBezTo>
                  <a:pt x="15" y="33"/>
                  <a:pt x="16" y="36"/>
                  <a:pt x="18" y="37"/>
                </a:cubicBezTo>
                <a:cubicBezTo>
                  <a:pt x="18" y="38"/>
                  <a:pt x="21" y="41"/>
                  <a:pt x="21" y="39"/>
                </a:cubicBezTo>
                <a:cubicBezTo>
                  <a:pt x="21" y="38"/>
                  <a:pt x="21" y="37"/>
                  <a:pt x="21" y="36"/>
                </a:cubicBezTo>
                <a:cubicBezTo>
                  <a:pt x="21" y="35"/>
                  <a:pt x="21" y="34"/>
                  <a:pt x="21" y="34"/>
                </a:cubicBezTo>
                <a:cubicBezTo>
                  <a:pt x="21" y="33"/>
                  <a:pt x="21" y="32"/>
                  <a:pt x="21" y="31"/>
                </a:cubicBezTo>
                <a:cubicBezTo>
                  <a:pt x="21" y="29"/>
                  <a:pt x="21" y="28"/>
                  <a:pt x="24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22"/>
                  <a:pt x="25" y="21"/>
                  <a:pt x="25" y="21"/>
                </a:cubicBezTo>
                <a:cubicBezTo>
                  <a:pt x="24" y="20"/>
                  <a:pt x="24" y="19"/>
                  <a:pt x="23" y="19"/>
                </a:cubicBezTo>
                <a:cubicBezTo>
                  <a:pt x="22" y="18"/>
                  <a:pt x="20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5" y="18"/>
                  <a:pt x="13" y="18"/>
                  <a:pt x="13" y="15"/>
                </a:cubicBezTo>
                <a:cubicBezTo>
                  <a:pt x="13" y="13"/>
                  <a:pt x="16" y="12"/>
                  <a:pt x="18" y="10"/>
                </a:cubicBezTo>
                <a:cubicBezTo>
                  <a:pt x="19" y="9"/>
                  <a:pt x="19" y="7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16" y="5"/>
                  <a:pt x="13" y="7"/>
                  <a:pt x="11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8" y="12"/>
                  <a:pt x="6" y="16"/>
                  <a:pt x="5" y="19"/>
                </a:cubicBezTo>
                <a:close/>
                <a:moveTo>
                  <a:pt x="32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0" y="45"/>
                  <a:pt x="27" y="45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4" y="46"/>
                  <a:pt x="25" y="46"/>
                  <a:pt x="26" y="46"/>
                </a:cubicBezTo>
                <a:cubicBezTo>
                  <a:pt x="28" y="46"/>
                  <a:pt x="30" y="46"/>
                  <a:pt x="32" y="45"/>
                </a:cubicBezTo>
                <a:close/>
                <a:moveTo>
                  <a:pt x="46" y="2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8"/>
                  <a:pt x="47" y="26"/>
                  <a:pt x="47" y="25"/>
                </a:cubicBezTo>
                <a:cubicBezTo>
                  <a:pt x="47" y="19"/>
                  <a:pt x="44" y="14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7" y="7"/>
                  <a:pt x="33" y="5"/>
                  <a:pt x="29" y="4"/>
                </a:cubicBezTo>
                <a:cubicBezTo>
                  <a:pt x="30" y="5"/>
                  <a:pt x="31" y="6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0"/>
                  <a:pt x="32" y="9"/>
                  <a:pt x="33" y="9"/>
                </a:cubicBezTo>
                <a:cubicBezTo>
                  <a:pt x="34" y="9"/>
                  <a:pt x="35" y="9"/>
                  <a:pt x="36" y="11"/>
                </a:cubicBezTo>
                <a:cubicBezTo>
                  <a:pt x="36" y="12"/>
                  <a:pt x="35" y="13"/>
                  <a:pt x="34" y="14"/>
                </a:cubicBezTo>
                <a:cubicBezTo>
                  <a:pt x="33" y="16"/>
                  <a:pt x="32" y="16"/>
                  <a:pt x="33" y="18"/>
                </a:cubicBezTo>
                <a:cubicBezTo>
                  <a:pt x="34" y="19"/>
                  <a:pt x="34" y="20"/>
                  <a:pt x="35" y="20"/>
                </a:cubicBezTo>
                <a:cubicBezTo>
                  <a:pt x="36" y="21"/>
                  <a:pt x="36" y="21"/>
                  <a:pt x="37" y="21"/>
                </a:cubicBezTo>
                <a:cubicBezTo>
                  <a:pt x="43" y="23"/>
                  <a:pt x="41" y="27"/>
                  <a:pt x="40" y="31"/>
                </a:cubicBezTo>
                <a:cubicBezTo>
                  <a:pt x="39" y="33"/>
                  <a:pt x="39" y="35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6"/>
                  <a:pt x="41" y="35"/>
                  <a:pt x="42" y="34"/>
                </a:cubicBezTo>
                <a:cubicBezTo>
                  <a:pt x="43" y="33"/>
                  <a:pt x="45" y="31"/>
                  <a:pt x="46" y="29"/>
                </a:cubicBezTo>
                <a:close/>
                <a:moveTo>
                  <a:pt x="33" y="12"/>
                </a:moveTo>
                <a:cubicBezTo>
                  <a:pt x="33" y="12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1"/>
                  <a:pt x="33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4" name="Freeform 191"/>
          <p:cNvSpPr>
            <a:spLocks noEditPoints="1"/>
          </p:cNvSpPr>
          <p:nvPr/>
        </p:nvSpPr>
        <p:spPr>
          <a:xfrm>
            <a:off x="4075113" y="3121025"/>
            <a:ext cx="195262" cy="136525"/>
          </a:xfrm>
          <a:custGeom>
            <a:avLst/>
            <a:gdLst/>
            <a:ahLst/>
            <a:cxnLst>
              <a:cxn ang="0">
                <a:pos x="25608" y="0"/>
              </a:cxn>
              <a:cxn ang="0">
                <a:pos x="179257" y="6350"/>
              </a:cxn>
              <a:cxn ang="0">
                <a:pos x="179257" y="114300"/>
              </a:cxn>
              <a:cxn ang="0">
                <a:pos x="172855" y="120650"/>
              </a:cxn>
              <a:cxn ang="0">
                <a:pos x="19206" y="114300"/>
              </a:cxn>
              <a:cxn ang="0">
                <a:pos x="19206" y="6350"/>
              </a:cxn>
              <a:cxn ang="0">
                <a:pos x="48015" y="76200"/>
              </a:cxn>
              <a:cxn ang="0">
                <a:pos x="48015" y="76200"/>
              </a:cxn>
              <a:cxn ang="0">
                <a:pos x="67221" y="79375"/>
              </a:cxn>
              <a:cxn ang="0">
                <a:pos x="67221" y="98425"/>
              </a:cxn>
              <a:cxn ang="0">
                <a:pos x="64020" y="101600"/>
              </a:cxn>
              <a:cxn ang="0">
                <a:pos x="44814" y="98425"/>
              </a:cxn>
              <a:cxn ang="0">
                <a:pos x="44814" y="79375"/>
              </a:cxn>
              <a:cxn ang="0">
                <a:pos x="76824" y="60325"/>
              </a:cxn>
              <a:cxn ang="0">
                <a:pos x="76824" y="60325"/>
              </a:cxn>
              <a:cxn ang="0">
                <a:pos x="96030" y="63500"/>
              </a:cxn>
              <a:cxn ang="0">
                <a:pos x="96030" y="98425"/>
              </a:cxn>
              <a:cxn ang="0">
                <a:pos x="92829" y="101600"/>
              </a:cxn>
              <a:cxn ang="0">
                <a:pos x="73623" y="98425"/>
              </a:cxn>
              <a:cxn ang="0">
                <a:pos x="73623" y="63500"/>
              </a:cxn>
              <a:cxn ang="0">
                <a:pos x="89628" y="66675"/>
              </a:cxn>
              <a:cxn ang="0">
                <a:pos x="80025" y="66675"/>
              </a:cxn>
              <a:cxn ang="0">
                <a:pos x="89628" y="92075"/>
              </a:cxn>
              <a:cxn ang="0">
                <a:pos x="105634" y="44450"/>
              </a:cxn>
              <a:cxn ang="0">
                <a:pos x="105634" y="44450"/>
              </a:cxn>
              <a:cxn ang="0">
                <a:pos x="124840" y="47625"/>
              </a:cxn>
              <a:cxn ang="0">
                <a:pos x="124840" y="98425"/>
              </a:cxn>
              <a:cxn ang="0">
                <a:pos x="121639" y="101600"/>
              </a:cxn>
              <a:cxn ang="0">
                <a:pos x="102433" y="98425"/>
              </a:cxn>
              <a:cxn ang="0">
                <a:pos x="102433" y="47625"/>
              </a:cxn>
              <a:cxn ang="0">
                <a:pos x="118438" y="50800"/>
              </a:cxn>
              <a:cxn ang="0">
                <a:pos x="108835" y="50800"/>
              </a:cxn>
              <a:cxn ang="0">
                <a:pos x="118438" y="92075"/>
              </a:cxn>
              <a:cxn ang="0">
                <a:pos x="134443" y="28575"/>
              </a:cxn>
              <a:cxn ang="0">
                <a:pos x="134443" y="28575"/>
              </a:cxn>
              <a:cxn ang="0">
                <a:pos x="153649" y="31750"/>
              </a:cxn>
              <a:cxn ang="0">
                <a:pos x="153649" y="98425"/>
              </a:cxn>
              <a:cxn ang="0">
                <a:pos x="150448" y="101600"/>
              </a:cxn>
              <a:cxn ang="0">
                <a:pos x="131242" y="98425"/>
              </a:cxn>
              <a:cxn ang="0">
                <a:pos x="131242" y="31750"/>
              </a:cxn>
              <a:cxn ang="0">
                <a:pos x="147247" y="34925"/>
              </a:cxn>
              <a:cxn ang="0">
                <a:pos x="137644" y="34925"/>
              </a:cxn>
              <a:cxn ang="0">
                <a:pos x="147247" y="92075"/>
              </a:cxn>
              <a:cxn ang="0">
                <a:pos x="57618" y="82550"/>
              </a:cxn>
              <a:cxn ang="0">
                <a:pos x="51216" y="82550"/>
              </a:cxn>
              <a:cxn ang="0">
                <a:pos x="57618" y="92075"/>
              </a:cxn>
              <a:cxn ang="0">
                <a:pos x="6402" y="136525"/>
              </a:cxn>
              <a:cxn ang="0">
                <a:pos x="0" y="130175"/>
              </a:cxn>
              <a:cxn ang="0">
                <a:pos x="192061" y="123825"/>
              </a:cxn>
              <a:cxn ang="0">
                <a:pos x="192061" y="136525"/>
              </a:cxn>
              <a:cxn ang="0">
                <a:pos x="166453" y="12700"/>
              </a:cxn>
              <a:cxn ang="0">
                <a:pos x="32010" y="12700"/>
              </a:cxn>
              <a:cxn ang="0">
                <a:pos x="166453" y="107950"/>
              </a:cxn>
            </a:cxnLst>
            <a:pathLst>
              <a:path w="61" h="43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7"/>
                  <a:pt x="55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8"/>
                  <a:pt x="6" y="37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lose/>
                <a:moveTo>
                  <a:pt x="15" y="24"/>
                </a:move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4"/>
                  <a:pt x="15" y="24"/>
                </a:cubicBezTo>
                <a:close/>
                <a:moveTo>
                  <a:pt x="24" y="19"/>
                </a:move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3" y="32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3" y="19"/>
                  <a:pt x="24" y="19"/>
                </a:cubicBezTo>
                <a:close/>
                <a:moveTo>
                  <a:pt x="28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9"/>
                  <a:pt x="25" y="29"/>
                  <a:pt x="25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33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2" y="32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4"/>
                  <a:pt x="33" y="14"/>
                </a:cubicBezTo>
                <a:close/>
                <a:moveTo>
                  <a:pt x="37" y="16"/>
                </a:moveTo>
                <a:cubicBezTo>
                  <a:pt x="37" y="16"/>
                  <a:pt x="37" y="16"/>
                  <a:pt x="37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16"/>
                  <a:pt x="37" y="16"/>
                  <a:pt x="37" y="16"/>
                </a:cubicBezTo>
                <a:close/>
                <a:moveTo>
                  <a:pt x="42" y="9"/>
                </a:move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1" y="32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9"/>
                  <a:pt x="42" y="9"/>
                </a:cubicBezTo>
                <a:close/>
                <a:moveTo>
                  <a:pt x="46" y="11"/>
                </a:moveTo>
                <a:cubicBezTo>
                  <a:pt x="46" y="11"/>
                  <a:pt x="46" y="11"/>
                  <a:pt x="46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29"/>
                  <a:pt x="43" y="29"/>
                  <a:pt x="43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11"/>
                  <a:pt x="46" y="11"/>
                  <a:pt x="46" y="11"/>
                </a:cubicBezTo>
                <a:close/>
                <a:moveTo>
                  <a:pt x="18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" y="43"/>
                </a:move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40"/>
                  <a:pt x="1" y="39"/>
                  <a:pt x="2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1" y="39"/>
                  <a:pt x="61" y="40"/>
                  <a:pt x="61" y="41"/>
                </a:cubicBezTo>
                <a:cubicBezTo>
                  <a:pt x="61" y="42"/>
                  <a:pt x="61" y="43"/>
                  <a:pt x="60" y="43"/>
                </a:cubicBezTo>
                <a:cubicBezTo>
                  <a:pt x="2" y="43"/>
                  <a:pt x="2" y="43"/>
                  <a:pt x="2" y="43"/>
                </a:cubicBezTo>
                <a:close/>
                <a:moveTo>
                  <a:pt x="52" y="4"/>
                </a:moveTo>
                <a:cubicBezTo>
                  <a:pt x="52" y="4"/>
                  <a:pt x="52" y="4"/>
                  <a:pt x="52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4"/>
                  <a:pt x="10" y="34"/>
                  <a:pt x="10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52" y="4"/>
                  <a:pt x="52" y="4"/>
                  <a:pt x="52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5" name="Freeform 192"/>
          <p:cNvSpPr>
            <a:spLocks noEditPoints="1"/>
          </p:cNvSpPr>
          <p:nvPr/>
        </p:nvSpPr>
        <p:spPr>
          <a:xfrm>
            <a:off x="4094163" y="2462213"/>
            <a:ext cx="160337" cy="120650"/>
          </a:xfrm>
          <a:custGeom>
            <a:avLst/>
            <a:gdLst/>
            <a:ahLst/>
            <a:cxnLst>
              <a:cxn ang="0">
                <a:pos x="131476" y="98425"/>
              </a:cxn>
              <a:cxn ang="0">
                <a:pos x="118649" y="98425"/>
              </a:cxn>
              <a:cxn ang="0">
                <a:pos x="28861" y="69850"/>
              </a:cxn>
              <a:cxn ang="0">
                <a:pos x="22447" y="73025"/>
              </a:cxn>
              <a:cxn ang="0">
                <a:pos x="32067" y="34925"/>
              </a:cxn>
              <a:cxn ang="0">
                <a:pos x="38481" y="34925"/>
              </a:cxn>
              <a:cxn ang="0">
                <a:pos x="48101" y="73025"/>
              </a:cxn>
              <a:cxn ang="0">
                <a:pos x="41688" y="63500"/>
              </a:cxn>
              <a:cxn ang="0">
                <a:pos x="28861" y="69850"/>
              </a:cxn>
              <a:cxn ang="0">
                <a:pos x="35274" y="47625"/>
              </a:cxn>
              <a:cxn ang="0">
                <a:pos x="38481" y="57150"/>
              </a:cxn>
              <a:cxn ang="0">
                <a:pos x="57721" y="34925"/>
              </a:cxn>
              <a:cxn ang="0">
                <a:pos x="57721" y="34925"/>
              </a:cxn>
              <a:cxn ang="0">
                <a:pos x="80169" y="34925"/>
              </a:cxn>
              <a:cxn ang="0">
                <a:pos x="80169" y="63500"/>
              </a:cxn>
              <a:cxn ang="0">
                <a:pos x="73755" y="73025"/>
              </a:cxn>
              <a:cxn ang="0">
                <a:pos x="54515" y="69850"/>
              </a:cxn>
              <a:cxn ang="0">
                <a:pos x="54515" y="38100"/>
              </a:cxn>
              <a:cxn ang="0">
                <a:pos x="73755" y="41275"/>
              </a:cxn>
              <a:cxn ang="0">
                <a:pos x="60928" y="41275"/>
              </a:cxn>
              <a:cxn ang="0">
                <a:pos x="73755" y="66675"/>
              </a:cxn>
              <a:cxn ang="0">
                <a:pos x="73755" y="63500"/>
              </a:cxn>
              <a:cxn ang="0">
                <a:pos x="73755" y="41275"/>
              </a:cxn>
              <a:cxn ang="0">
                <a:pos x="109029" y="63500"/>
              </a:cxn>
              <a:cxn ang="0">
                <a:pos x="141097" y="63500"/>
              </a:cxn>
              <a:cxn ang="0">
                <a:pos x="109029" y="44450"/>
              </a:cxn>
              <a:cxn ang="0">
                <a:pos x="144303" y="69850"/>
              </a:cxn>
              <a:cxn ang="0">
                <a:pos x="109029" y="69850"/>
              </a:cxn>
              <a:cxn ang="0">
                <a:pos x="112236" y="98425"/>
              </a:cxn>
              <a:cxn ang="0">
                <a:pos x="115443" y="104775"/>
              </a:cxn>
              <a:cxn ang="0">
                <a:pos x="131476" y="104775"/>
              </a:cxn>
              <a:cxn ang="0">
                <a:pos x="137890" y="98425"/>
              </a:cxn>
              <a:cxn ang="0">
                <a:pos x="144303" y="92075"/>
              </a:cxn>
              <a:cxn ang="0">
                <a:pos x="147510" y="76200"/>
              </a:cxn>
              <a:cxn ang="0">
                <a:pos x="147510" y="104775"/>
              </a:cxn>
              <a:cxn ang="0">
                <a:pos x="141097" y="114300"/>
              </a:cxn>
              <a:cxn ang="0">
                <a:pos x="125063" y="120650"/>
              </a:cxn>
              <a:cxn ang="0">
                <a:pos x="109029" y="114300"/>
              </a:cxn>
              <a:cxn ang="0">
                <a:pos x="102616" y="104775"/>
              </a:cxn>
              <a:cxn ang="0">
                <a:pos x="57721" y="114300"/>
              </a:cxn>
              <a:cxn ang="0">
                <a:pos x="25654" y="114300"/>
              </a:cxn>
              <a:cxn ang="0">
                <a:pos x="6413" y="104775"/>
              </a:cxn>
              <a:cxn ang="0">
                <a:pos x="0" y="98425"/>
              </a:cxn>
              <a:cxn ang="0">
                <a:pos x="6413" y="0"/>
              </a:cxn>
              <a:cxn ang="0">
                <a:pos x="102616" y="0"/>
              </a:cxn>
              <a:cxn ang="0">
                <a:pos x="109029" y="6350"/>
              </a:cxn>
              <a:cxn ang="0">
                <a:pos x="134683" y="31750"/>
              </a:cxn>
              <a:cxn ang="0">
                <a:pos x="160337" y="69850"/>
              </a:cxn>
              <a:cxn ang="0">
                <a:pos x="160337" y="73025"/>
              </a:cxn>
              <a:cxn ang="0">
                <a:pos x="153924" y="104775"/>
              </a:cxn>
              <a:cxn ang="0">
                <a:pos x="147510" y="104775"/>
              </a:cxn>
              <a:cxn ang="0">
                <a:pos x="96202" y="12700"/>
              </a:cxn>
              <a:cxn ang="0">
                <a:pos x="12827" y="92075"/>
              </a:cxn>
              <a:cxn ang="0">
                <a:pos x="22447" y="92075"/>
              </a:cxn>
              <a:cxn ang="0">
                <a:pos x="32067" y="104775"/>
              </a:cxn>
              <a:cxn ang="0">
                <a:pos x="51308" y="104775"/>
              </a:cxn>
              <a:cxn ang="0">
                <a:pos x="54515" y="98425"/>
              </a:cxn>
              <a:cxn ang="0">
                <a:pos x="96202" y="92075"/>
              </a:cxn>
              <a:cxn ang="0">
                <a:pos x="96202" y="38100"/>
              </a:cxn>
              <a:cxn ang="0">
                <a:pos x="41688" y="92075"/>
              </a:cxn>
              <a:cxn ang="0">
                <a:pos x="48101" y="98425"/>
              </a:cxn>
              <a:cxn ang="0">
                <a:pos x="35274" y="98425"/>
              </a:cxn>
            </a:cxnLst>
            <a:pathLst>
              <a:path w="50" h="38">
                <a:moveTo>
                  <a:pt x="39" y="29"/>
                </a:moveTo>
                <a:cubicBezTo>
                  <a:pt x="40" y="29"/>
                  <a:pt x="41" y="30"/>
                  <a:pt x="41" y="31"/>
                </a:cubicBezTo>
                <a:cubicBezTo>
                  <a:pt x="41" y="32"/>
                  <a:pt x="40" y="33"/>
                  <a:pt x="39" y="33"/>
                </a:cubicBezTo>
                <a:cubicBezTo>
                  <a:pt x="38" y="33"/>
                  <a:pt x="37" y="32"/>
                  <a:pt x="37" y="31"/>
                </a:cubicBezTo>
                <a:cubicBezTo>
                  <a:pt x="37" y="30"/>
                  <a:pt x="38" y="29"/>
                  <a:pt x="39" y="29"/>
                </a:cubicBezTo>
                <a:close/>
                <a:moveTo>
                  <a:pt x="9" y="22"/>
                </a:moveTo>
                <a:cubicBezTo>
                  <a:pt x="9" y="22"/>
                  <a:pt x="9" y="22"/>
                  <a:pt x="9" y="22"/>
                </a:cubicBezTo>
                <a:cubicBezTo>
                  <a:pt x="9" y="23"/>
                  <a:pt x="8" y="23"/>
                  <a:pt x="7" y="23"/>
                </a:cubicBezTo>
                <a:cubicBezTo>
                  <a:pt x="7" y="23"/>
                  <a:pt x="7" y="22"/>
                  <a:pt x="7" y="2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1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3"/>
                  <a:pt x="15" y="23"/>
                </a:cubicBezTo>
                <a:cubicBezTo>
                  <a:pt x="15" y="23"/>
                  <a:pt x="14" y="23"/>
                  <a:pt x="14" y="22"/>
                </a:cubicBezTo>
                <a:cubicBezTo>
                  <a:pt x="13" y="20"/>
                  <a:pt x="13" y="20"/>
                  <a:pt x="13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2"/>
                  <a:pt x="9" y="22"/>
                  <a:pt x="9" y="22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  <a:cubicBezTo>
                  <a:pt x="10" y="18"/>
                  <a:pt x="10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5"/>
                  <a:pt x="11" y="15"/>
                  <a:pt x="11" y="15"/>
                </a:cubicBezTo>
                <a:close/>
                <a:moveTo>
                  <a:pt x="18" y="11"/>
                </a:move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4" y="11"/>
                  <a:pt x="25" y="11"/>
                </a:cubicBezTo>
                <a:cubicBezTo>
                  <a:pt x="25" y="12"/>
                  <a:pt x="25" y="12"/>
                  <a:pt x="25" y="13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2"/>
                  <a:pt x="25" y="22"/>
                </a:cubicBezTo>
                <a:cubicBezTo>
                  <a:pt x="24" y="23"/>
                  <a:pt x="23" y="23"/>
                  <a:pt x="23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8" y="11"/>
                </a:cubicBezTo>
                <a:close/>
                <a:moveTo>
                  <a:pt x="23" y="13"/>
                </a:moveTo>
                <a:cubicBezTo>
                  <a:pt x="23" y="13"/>
                  <a:pt x="23" y="13"/>
                  <a:pt x="23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21"/>
                  <a:pt x="19" y="21"/>
                  <a:pt x="19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lose/>
                <a:moveTo>
                  <a:pt x="34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14"/>
                  <a:pt x="41" y="14"/>
                  <a:pt x="4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20"/>
                  <a:pt x="34" y="20"/>
                  <a:pt x="34" y="20"/>
                </a:cubicBezTo>
                <a:close/>
                <a:moveTo>
                  <a:pt x="45" y="22"/>
                </a:moveTo>
                <a:cubicBezTo>
                  <a:pt x="45" y="22"/>
                  <a:pt x="45" y="22"/>
                  <a:pt x="4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30"/>
                  <a:pt x="35" y="31"/>
                </a:cubicBezTo>
                <a:cubicBezTo>
                  <a:pt x="35" y="32"/>
                  <a:pt x="36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7" y="34"/>
                  <a:pt x="38" y="34"/>
                  <a:pt x="39" y="34"/>
                </a:cubicBezTo>
                <a:cubicBezTo>
                  <a:pt x="40" y="34"/>
                  <a:pt x="41" y="34"/>
                  <a:pt x="41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2"/>
                  <a:pt x="43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0"/>
                  <a:pt x="43" y="29"/>
                  <a:pt x="45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2"/>
                  <a:pt x="45" y="22"/>
                  <a:pt x="45" y="22"/>
                </a:cubicBezTo>
                <a:close/>
                <a:moveTo>
                  <a:pt x="46" y="33"/>
                </a:moveTo>
                <a:cubicBezTo>
                  <a:pt x="46" y="33"/>
                  <a:pt x="46" y="33"/>
                  <a:pt x="46" y="33"/>
                </a:cubicBezTo>
                <a:cubicBezTo>
                  <a:pt x="46" y="34"/>
                  <a:pt x="45" y="35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7"/>
                  <a:pt x="41" y="38"/>
                  <a:pt x="39" y="38"/>
                </a:cubicBezTo>
                <a:cubicBezTo>
                  <a:pt x="37" y="38"/>
                  <a:pt x="35" y="37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3" y="35"/>
                  <a:pt x="32" y="34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19" y="35"/>
                  <a:pt x="18" y="36"/>
                </a:cubicBezTo>
                <a:cubicBezTo>
                  <a:pt x="17" y="37"/>
                  <a:pt x="15" y="38"/>
                  <a:pt x="13" y="38"/>
                </a:cubicBezTo>
                <a:cubicBezTo>
                  <a:pt x="11" y="38"/>
                  <a:pt x="9" y="37"/>
                  <a:pt x="8" y="36"/>
                </a:cubicBezTo>
                <a:cubicBezTo>
                  <a:pt x="7" y="35"/>
                  <a:pt x="6" y="34"/>
                  <a:pt x="6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0"/>
                  <a:pt x="34" y="10"/>
                  <a:pt x="34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4" y="11"/>
                  <a:pt x="44" y="11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2"/>
                  <a:pt x="49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6" y="33"/>
                  <a:pt x="46" y="33"/>
                  <a:pt x="46" y="33"/>
                </a:cubicBezTo>
                <a:close/>
                <a:moveTo>
                  <a:pt x="30" y="4"/>
                </a:moveTo>
                <a:cubicBezTo>
                  <a:pt x="30" y="4"/>
                  <a:pt x="30" y="4"/>
                  <a:pt x="30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9"/>
                  <a:pt x="4" y="29"/>
                  <a:pt x="4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9" y="29"/>
                  <a:pt x="9" y="30"/>
                  <a:pt x="9" y="31"/>
                </a:cubicBezTo>
                <a:cubicBezTo>
                  <a:pt x="9" y="32"/>
                  <a:pt x="10" y="33"/>
                  <a:pt x="10" y="33"/>
                </a:cubicBezTo>
                <a:cubicBezTo>
                  <a:pt x="11" y="34"/>
                  <a:pt x="12" y="34"/>
                  <a:pt x="13" y="34"/>
                </a:cubicBezTo>
                <a:cubicBezTo>
                  <a:pt x="14" y="34"/>
                  <a:pt x="15" y="34"/>
                  <a:pt x="16" y="33"/>
                </a:cubicBezTo>
                <a:cubicBezTo>
                  <a:pt x="16" y="33"/>
                  <a:pt x="17" y="32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0"/>
                  <a:pt x="18" y="29"/>
                  <a:pt x="19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13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5" y="30"/>
                  <a:pt x="15" y="31"/>
                </a:cubicBezTo>
                <a:cubicBezTo>
                  <a:pt x="15" y="32"/>
                  <a:pt x="14" y="33"/>
                  <a:pt x="13" y="33"/>
                </a:cubicBezTo>
                <a:cubicBezTo>
                  <a:pt x="12" y="33"/>
                  <a:pt x="11" y="32"/>
                  <a:pt x="11" y="31"/>
                </a:cubicBezTo>
                <a:cubicBezTo>
                  <a:pt x="11" y="30"/>
                  <a:pt x="12" y="29"/>
                  <a:pt x="13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6" name="Freeform 193"/>
          <p:cNvSpPr>
            <a:spLocks noEditPoints="1"/>
          </p:cNvSpPr>
          <p:nvPr/>
        </p:nvSpPr>
        <p:spPr>
          <a:xfrm>
            <a:off x="4413250" y="3111500"/>
            <a:ext cx="85725" cy="155575"/>
          </a:xfrm>
          <a:custGeom>
            <a:avLst/>
            <a:gdLst/>
            <a:ahLst/>
            <a:cxnLst>
              <a:cxn ang="0">
                <a:pos x="12700" y="0"/>
              </a:cxn>
              <a:cxn ang="0">
                <a:pos x="28575" y="0"/>
              </a:cxn>
              <a:cxn ang="0">
                <a:pos x="31750" y="3175"/>
              </a:cxn>
              <a:cxn ang="0">
                <a:pos x="57150" y="6350"/>
              </a:cxn>
              <a:cxn ang="0">
                <a:pos x="69850" y="12700"/>
              </a:cxn>
              <a:cxn ang="0">
                <a:pos x="69850" y="38100"/>
              </a:cxn>
              <a:cxn ang="0">
                <a:pos x="57150" y="44450"/>
              </a:cxn>
              <a:cxn ang="0">
                <a:pos x="57150" y="44450"/>
              </a:cxn>
              <a:cxn ang="0">
                <a:pos x="47625" y="47625"/>
              </a:cxn>
              <a:cxn ang="0">
                <a:pos x="44450" y="53975"/>
              </a:cxn>
              <a:cxn ang="0">
                <a:pos x="85725" y="95250"/>
              </a:cxn>
              <a:cxn ang="0">
                <a:pos x="73025" y="142875"/>
              </a:cxn>
              <a:cxn ang="0">
                <a:pos x="41275" y="155575"/>
              </a:cxn>
              <a:cxn ang="0">
                <a:pos x="0" y="114300"/>
              </a:cxn>
              <a:cxn ang="0">
                <a:pos x="12700" y="66675"/>
              </a:cxn>
              <a:cxn ang="0">
                <a:pos x="44450" y="41275"/>
              </a:cxn>
              <a:cxn ang="0">
                <a:pos x="57150" y="34925"/>
              </a:cxn>
              <a:cxn ang="0">
                <a:pos x="57150" y="34925"/>
              </a:cxn>
              <a:cxn ang="0">
                <a:pos x="63500" y="31750"/>
              </a:cxn>
              <a:cxn ang="0">
                <a:pos x="63500" y="31750"/>
              </a:cxn>
              <a:cxn ang="0">
                <a:pos x="63500" y="19050"/>
              </a:cxn>
              <a:cxn ang="0">
                <a:pos x="57150" y="15875"/>
              </a:cxn>
              <a:cxn ang="0">
                <a:pos x="31750" y="19050"/>
              </a:cxn>
              <a:cxn ang="0">
                <a:pos x="28575" y="22225"/>
              </a:cxn>
              <a:cxn ang="0">
                <a:pos x="12700" y="22225"/>
              </a:cxn>
              <a:cxn ang="0">
                <a:pos x="6350" y="19050"/>
              </a:cxn>
              <a:cxn ang="0">
                <a:pos x="6350" y="3175"/>
              </a:cxn>
              <a:cxn ang="0">
                <a:pos x="44450" y="66675"/>
              </a:cxn>
              <a:cxn ang="0">
                <a:pos x="44450" y="73025"/>
              </a:cxn>
              <a:cxn ang="0">
                <a:pos x="50800" y="76200"/>
              </a:cxn>
              <a:cxn ang="0">
                <a:pos x="50800" y="76200"/>
              </a:cxn>
              <a:cxn ang="0">
                <a:pos x="53975" y="92075"/>
              </a:cxn>
              <a:cxn ang="0">
                <a:pos x="50800" y="101600"/>
              </a:cxn>
              <a:cxn ang="0">
                <a:pos x="50800" y="101600"/>
              </a:cxn>
              <a:cxn ang="0">
                <a:pos x="41275" y="104775"/>
              </a:cxn>
              <a:cxn ang="0">
                <a:pos x="34925" y="101600"/>
              </a:cxn>
              <a:cxn ang="0">
                <a:pos x="34925" y="101600"/>
              </a:cxn>
              <a:cxn ang="0">
                <a:pos x="28575" y="85725"/>
              </a:cxn>
              <a:cxn ang="0">
                <a:pos x="34925" y="76200"/>
              </a:cxn>
              <a:cxn ang="0">
                <a:pos x="34925" y="76200"/>
              </a:cxn>
              <a:cxn ang="0">
                <a:pos x="38100" y="66675"/>
              </a:cxn>
              <a:cxn ang="0">
                <a:pos x="12700" y="95250"/>
              </a:cxn>
              <a:cxn ang="0">
                <a:pos x="19050" y="136525"/>
              </a:cxn>
              <a:cxn ang="0">
                <a:pos x="41275" y="142875"/>
              </a:cxn>
              <a:cxn ang="0">
                <a:pos x="73025" y="114300"/>
              </a:cxn>
              <a:cxn ang="0">
                <a:pos x="63500" y="73025"/>
              </a:cxn>
              <a:cxn ang="0">
                <a:pos x="41275" y="82550"/>
              </a:cxn>
              <a:cxn ang="0">
                <a:pos x="41275" y="82550"/>
              </a:cxn>
              <a:cxn ang="0">
                <a:pos x="38100" y="82550"/>
              </a:cxn>
              <a:cxn ang="0">
                <a:pos x="38100" y="92075"/>
              </a:cxn>
              <a:cxn ang="0">
                <a:pos x="38100" y="95250"/>
              </a:cxn>
              <a:cxn ang="0">
                <a:pos x="41275" y="98425"/>
              </a:cxn>
              <a:cxn ang="0">
                <a:pos x="44450" y="95250"/>
              </a:cxn>
              <a:cxn ang="0">
                <a:pos x="47625" y="85725"/>
              </a:cxn>
              <a:cxn ang="0">
                <a:pos x="44450" y="82550"/>
              </a:cxn>
              <a:cxn ang="0">
                <a:pos x="19050" y="6350"/>
              </a:cxn>
              <a:cxn ang="0">
                <a:pos x="15875" y="6350"/>
              </a:cxn>
              <a:cxn ang="0">
                <a:pos x="15875" y="15875"/>
              </a:cxn>
              <a:cxn ang="0">
                <a:pos x="25400" y="15875"/>
              </a:cxn>
              <a:cxn ang="0">
                <a:pos x="25400" y="12700"/>
              </a:cxn>
              <a:cxn ang="0">
                <a:pos x="25400" y="6350"/>
              </a:cxn>
            </a:cxnLst>
            <a:pathLst>
              <a:path w="27" h="49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21" y="3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5"/>
                  <a:pt x="23" y="7"/>
                  <a:pt x="23" y="8"/>
                </a:cubicBezTo>
                <a:cubicBezTo>
                  <a:pt x="23" y="10"/>
                  <a:pt x="23" y="11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3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4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4" y="16"/>
                  <a:pt x="14" y="17"/>
                </a:cubicBezTo>
                <a:cubicBezTo>
                  <a:pt x="18" y="17"/>
                  <a:pt x="21" y="19"/>
                  <a:pt x="23" y="21"/>
                </a:cubicBezTo>
                <a:cubicBezTo>
                  <a:pt x="25" y="23"/>
                  <a:pt x="27" y="27"/>
                  <a:pt x="27" y="30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40"/>
                  <a:pt x="25" y="43"/>
                  <a:pt x="23" y="45"/>
                </a:cubicBezTo>
                <a:cubicBezTo>
                  <a:pt x="20" y="48"/>
                  <a:pt x="17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0" y="49"/>
                  <a:pt x="6" y="48"/>
                  <a:pt x="4" y="45"/>
                </a:cubicBezTo>
                <a:cubicBezTo>
                  <a:pt x="1" y="43"/>
                  <a:pt x="0" y="40"/>
                  <a:pt x="0" y="3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7"/>
                  <a:pt x="1" y="23"/>
                  <a:pt x="4" y="21"/>
                </a:cubicBezTo>
                <a:cubicBezTo>
                  <a:pt x="6" y="19"/>
                  <a:pt x="9" y="17"/>
                  <a:pt x="12" y="17"/>
                </a:cubicBezTo>
                <a:cubicBezTo>
                  <a:pt x="12" y="15"/>
                  <a:pt x="13" y="14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2"/>
                  <a:pt x="16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1"/>
                  <a:pt x="20" y="11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9"/>
                  <a:pt x="21" y="8"/>
                </a:cubicBezTo>
                <a:cubicBezTo>
                  <a:pt x="21" y="7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19" y="5"/>
                  <a:pt x="18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4" y="0"/>
                </a:cubicBezTo>
                <a:close/>
                <a:moveTo>
                  <a:pt x="14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4"/>
                  <a:pt x="15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5"/>
                  <a:pt x="17" y="26"/>
                  <a:pt x="17" y="27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7" y="31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5" y="33"/>
                  <a:pt x="14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3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1"/>
                  <a:pt x="9" y="30"/>
                  <a:pt x="9" y="29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5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2" y="24"/>
                  <a:pt x="12" y="23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1"/>
                  <a:pt x="8" y="22"/>
                  <a:pt x="6" y="23"/>
                </a:cubicBezTo>
                <a:cubicBezTo>
                  <a:pt x="5" y="25"/>
                  <a:pt x="4" y="28"/>
                  <a:pt x="4" y="30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8"/>
                  <a:pt x="5" y="41"/>
                  <a:pt x="6" y="43"/>
                </a:cubicBezTo>
                <a:cubicBezTo>
                  <a:pt x="8" y="44"/>
                  <a:pt x="11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6" y="45"/>
                  <a:pt x="18" y="44"/>
                  <a:pt x="20" y="43"/>
                </a:cubicBezTo>
                <a:cubicBezTo>
                  <a:pt x="22" y="41"/>
                  <a:pt x="23" y="38"/>
                  <a:pt x="23" y="36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8"/>
                  <a:pt x="22" y="25"/>
                  <a:pt x="20" y="23"/>
                </a:cubicBezTo>
                <a:cubicBezTo>
                  <a:pt x="19" y="22"/>
                  <a:pt x="17" y="21"/>
                  <a:pt x="14" y="21"/>
                </a:cubicBez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7"/>
                  <a:pt x="12" y="27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5" y="30"/>
                  <a:pt x="15" y="29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3" y="26"/>
                </a:cubicBezTo>
                <a:close/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8" y="2"/>
                  <a:pt x="8" y="2"/>
                </a:cubicBezTo>
                <a:cubicBezTo>
                  <a:pt x="6" y="2"/>
                  <a:pt x="6" y="2"/>
                  <a:pt x="6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7" name="Freeform 194"/>
          <p:cNvSpPr>
            <a:spLocks noEditPoints="1"/>
          </p:cNvSpPr>
          <p:nvPr/>
        </p:nvSpPr>
        <p:spPr>
          <a:xfrm>
            <a:off x="2098675" y="3430588"/>
            <a:ext cx="169863" cy="171450"/>
          </a:xfrm>
          <a:custGeom>
            <a:avLst/>
            <a:gdLst/>
            <a:ahLst/>
            <a:cxnLst>
              <a:cxn ang="0">
                <a:pos x="38460" y="38100"/>
              </a:cxn>
              <a:cxn ang="0">
                <a:pos x="51279" y="22225"/>
              </a:cxn>
              <a:cxn ang="0">
                <a:pos x="12820" y="44450"/>
              </a:cxn>
              <a:cxn ang="0">
                <a:pos x="73714" y="44450"/>
              </a:cxn>
              <a:cxn ang="0">
                <a:pos x="64099" y="44450"/>
              </a:cxn>
              <a:cxn ang="0">
                <a:pos x="57689" y="41275"/>
              </a:cxn>
              <a:cxn ang="0">
                <a:pos x="54484" y="25400"/>
              </a:cxn>
              <a:cxn ang="0">
                <a:pos x="131403" y="85725"/>
              </a:cxn>
              <a:cxn ang="0">
                <a:pos x="166658" y="120650"/>
              </a:cxn>
              <a:cxn ang="0">
                <a:pos x="128198" y="168275"/>
              </a:cxn>
              <a:cxn ang="0">
                <a:pos x="118584" y="168275"/>
              </a:cxn>
              <a:cxn ang="0">
                <a:pos x="51279" y="168275"/>
              </a:cxn>
              <a:cxn ang="0">
                <a:pos x="6410" y="168275"/>
              </a:cxn>
              <a:cxn ang="0">
                <a:pos x="0" y="123825"/>
              </a:cxn>
              <a:cxn ang="0">
                <a:pos x="35255" y="85725"/>
              </a:cxn>
              <a:cxn ang="0">
                <a:pos x="0" y="41275"/>
              </a:cxn>
              <a:cxn ang="0">
                <a:pos x="48074" y="3175"/>
              </a:cxn>
              <a:cxn ang="0">
                <a:pos x="115379" y="6350"/>
              </a:cxn>
              <a:cxn ang="0">
                <a:pos x="166658" y="34925"/>
              </a:cxn>
              <a:cxn ang="0">
                <a:pos x="131403" y="85725"/>
              </a:cxn>
              <a:cxn ang="0">
                <a:pos x="92944" y="123825"/>
              </a:cxn>
              <a:cxn ang="0">
                <a:pos x="153838" y="123825"/>
              </a:cxn>
              <a:cxn ang="0">
                <a:pos x="137813" y="130175"/>
              </a:cxn>
              <a:cxn ang="0">
                <a:pos x="134608" y="123825"/>
              </a:cxn>
              <a:cxn ang="0">
                <a:pos x="134608" y="104775"/>
              </a:cxn>
              <a:cxn ang="0">
                <a:pos x="124994" y="111125"/>
              </a:cxn>
              <a:cxn ang="0">
                <a:pos x="131403" y="101600"/>
              </a:cxn>
              <a:cxn ang="0">
                <a:pos x="92944" y="123825"/>
              </a:cxn>
              <a:cxn ang="0">
                <a:pos x="35255" y="146050"/>
              </a:cxn>
              <a:cxn ang="0">
                <a:pos x="118584" y="41275"/>
              </a:cxn>
              <a:cxn ang="0">
                <a:pos x="35255" y="146050"/>
              </a:cxn>
              <a:cxn ang="0">
                <a:pos x="137813" y="50800"/>
              </a:cxn>
              <a:cxn ang="0">
                <a:pos x="137813" y="50800"/>
              </a:cxn>
              <a:cxn ang="0">
                <a:pos x="137813" y="50800"/>
              </a:cxn>
              <a:cxn ang="0">
                <a:pos x="157043" y="44450"/>
              </a:cxn>
              <a:cxn ang="0">
                <a:pos x="131403" y="15875"/>
              </a:cxn>
              <a:cxn ang="0">
                <a:pos x="112174" y="25400"/>
              </a:cxn>
              <a:cxn ang="0">
                <a:pos x="118584" y="31750"/>
              </a:cxn>
              <a:cxn ang="0">
                <a:pos x="118584" y="31750"/>
              </a:cxn>
              <a:cxn ang="0">
                <a:pos x="121789" y="31750"/>
              </a:cxn>
              <a:cxn ang="0">
                <a:pos x="137813" y="50800"/>
              </a:cxn>
              <a:cxn ang="0">
                <a:pos x="137813" y="50800"/>
              </a:cxn>
              <a:cxn ang="0">
                <a:pos x="134608" y="57150"/>
              </a:cxn>
              <a:cxn ang="0">
                <a:pos x="44869" y="155575"/>
              </a:cxn>
              <a:cxn ang="0">
                <a:pos x="134608" y="57150"/>
              </a:cxn>
              <a:cxn ang="0">
                <a:pos x="16025" y="130175"/>
              </a:cxn>
              <a:cxn ang="0">
                <a:pos x="108969" y="31750"/>
              </a:cxn>
              <a:cxn ang="0">
                <a:pos x="16025" y="130175"/>
              </a:cxn>
              <a:cxn ang="0">
                <a:pos x="12820" y="133350"/>
              </a:cxn>
              <a:cxn ang="0">
                <a:pos x="35255" y="155575"/>
              </a:cxn>
            </a:cxnLst>
            <a:pathLst>
              <a:path w="53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8" name="Freeform 195"/>
          <p:cNvSpPr>
            <a:spLocks noEditPoints="1"/>
          </p:cNvSpPr>
          <p:nvPr/>
        </p:nvSpPr>
        <p:spPr>
          <a:xfrm>
            <a:off x="3808413" y="3792538"/>
            <a:ext cx="142875" cy="152400"/>
          </a:xfrm>
          <a:custGeom>
            <a:avLst/>
            <a:gdLst/>
            <a:ahLst/>
            <a:cxnLst>
              <a:cxn ang="0">
                <a:pos x="63500" y="149225"/>
              </a:cxn>
              <a:cxn ang="0">
                <a:pos x="57150" y="149225"/>
              </a:cxn>
              <a:cxn ang="0">
                <a:pos x="6350" y="127000"/>
              </a:cxn>
              <a:cxn ang="0">
                <a:pos x="0" y="120650"/>
              </a:cxn>
              <a:cxn ang="0">
                <a:pos x="15875" y="34925"/>
              </a:cxn>
              <a:cxn ang="0">
                <a:pos x="28575" y="6350"/>
              </a:cxn>
              <a:cxn ang="0">
                <a:pos x="38100" y="0"/>
              </a:cxn>
              <a:cxn ang="0">
                <a:pos x="60325" y="25400"/>
              </a:cxn>
              <a:cxn ang="0">
                <a:pos x="47625" y="25400"/>
              </a:cxn>
              <a:cxn ang="0">
                <a:pos x="47625" y="34925"/>
              </a:cxn>
              <a:cxn ang="0">
                <a:pos x="142875" y="50800"/>
              </a:cxn>
              <a:cxn ang="0">
                <a:pos x="136525" y="127000"/>
              </a:cxn>
              <a:cxn ang="0">
                <a:pos x="88900" y="127000"/>
              </a:cxn>
              <a:cxn ang="0">
                <a:pos x="85725" y="152400"/>
              </a:cxn>
              <a:cxn ang="0">
                <a:pos x="79375" y="127000"/>
              </a:cxn>
              <a:cxn ang="0">
                <a:pos x="28575" y="47625"/>
              </a:cxn>
              <a:cxn ang="0">
                <a:pos x="15875" y="47625"/>
              </a:cxn>
              <a:cxn ang="0">
                <a:pos x="12700" y="50800"/>
              </a:cxn>
              <a:cxn ang="0">
                <a:pos x="130175" y="114300"/>
              </a:cxn>
              <a:cxn ang="0">
                <a:pos x="130175" y="47625"/>
              </a:cxn>
              <a:cxn ang="0">
                <a:pos x="47625" y="69850"/>
              </a:cxn>
              <a:cxn ang="0">
                <a:pos x="47625" y="88900"/>
              </a:cxn>
              <a:cxn ang="0">
                <a:pos x="25400" y="79375"/>
              </a:cxn>
              <a:cxn ang="0">
                <a:pos x="28575" y="69850"/>
              </a:cxn>
              <a:cxn ang="0">
                <a:pos x="60325" y="6350"/>
              </a:cxn>
              <a:cxn ang="0">
                <a:pos x="38100" y="6350"/>
              </a:cxn>
              <a:cxn ang="0">
                <a:pos x="38100" y="6350"/>
              </a:cxn>
              <a:cxn ang="0">
                <a:pos x="38100" y="6350"/>
              </a:cxn>
              <a:cxn ang="0">
                <a:pos x="34925" y="76200"/>
              </a:cxn>
              <a:cxn ang="0">
                <a:pos x="34925" y="85725"/>
              </a:cxn>
              <a:cxn ang="0">
                <a:pos x="44450" y="79375"/>
              </a:cxn>
              <a:cxn ang="0">
                <a:pos x="41275" y="73025"/>
              </a:cxn>
              <a:cxn ang="0">
                <a:pos x="41275" y="28575"/>
              </a:cxn>
              <a:cxn ang="0">
                <a:pos x="47625" y="19050"/>
              </a:cxn>
              <a:cxn ang="0">
                <a:pos x="60325" y="6350"/>
              </a:cxn>
            </a:cxnLst>
            <a:pathLst>
              <a:path w="45" h="48">
                <a:moveTo>
                  <a:pt x="20" y="40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8"/>
                  <a:pt x="20" y="48"/>
                  <a:pt x="19" y="48"/>
                </a:cubicBezTo>
                <a:cubicBezTo>
                  <a:pt x="18" y="48"/>
                  <a:pt x="18" y="48"/>
                  <a:pt x="18" y="47"/>
                </a:cubicBezTo>
                <a:cubicBezTo>
                  <a:pt x="18" y="40"/>
                  <a:pt x="18" y="40"/>
                  <a:pt x="18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10" y="0"/>
                </a:cubicBezTo>
                <a:cubicBezTo>
                  <a:pt x="10" y="0"/>
                  <a:pt x="11" y="0"/>
                  <a:pt x="1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4" y="8"/>
                  <a:pt x="19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9"/>
                  <a:pt x="15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3" y="11"/>
                  <a:pt x="45" y="13"/>
                  <a:pt x="45" y="16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9"/>
                  <a:pt x="44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7" y="48"/>
                  <a:pt x="27" y="48"/>
                </a:cubicBezTo>
                <a:cubicBezTo>
                  <a:pt x="26" y="48"/>
                  <a:pt x="25" y="48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20" y="40"/>
                  <a:pt x="20" y="40"/>
                  <a:pt x="20" y="40"/>
                </a:cubicBezTo>
                <a:close/>
                <a:moveTo>
                  <a:pt x="9" y="15"/>
                </a:moveTo>
                <a:cubicBezTo>
                  <a:pt x="9" y="15"/>
                  <a:pt x="9" y="15"/>
                  <a:pt x="9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5"/>
                  <a:pt x="4" y="15"/>
                  <a:pt x="4" y="16"/>
                </a:cubicBezTo>
                <a:cubicBezTo>
                  <a:pt x="4" y="36"/>
                  <a:pt x="4" y="36"/>
                  <a:pt x="4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5"/>
                  <a:pt x="41" y="15"/>
                  <a:pt x="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3"/>
                  <a:pt x="16" y="24"/>
                  <a:pt x="16" y="25"/>
                </a:cubicBezTo>
                <a:cubicBezTo>
                  <a:pt x="16" y="27"/>
                  <a:pt x="16" y="28"/>
                  <a:pt x="15" y="28"/>
                </a:cubicBezTo>
                <a:cubicBezTo>
                  <a:pt x="14" y="30"/>
                  <a:pt x="11" y="30"/>
                  <a:pt x="9" y="28"/>
                </a:cubicBezTo>
                <a:cubicBezTo>
                  <a:pt x="8" y="28"/>
                  <a:pt x="8" y="27"/>
                  <a:pt x="8" y="25"/>
                </a:cubicBezTo>
                <a:cubicBezTo>
                  <a:pt x="8" y="25"/>
                  <a:pt x="8" y="24"/>
                  <a:pt x="8" y="24"/>
                </a:cubicBezTo>
                <a:cubicBezTo>
                  <a:pt x="9" y="23"/>
                  <a:pt x="9" y="23"/>
                  <a:pt x="9" y="22"/>
                </a:cubicBezTo>
                <a:cubicBezTo>
                  <a:pt x="9" y="15"/>
                  <a:pt x="9" y="15"/>
                  <a:pt x="9" y="15"/>
                </a:cubicBezTo>
                <a:close/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1" y="24"/>
                  <a:pt x="11" y="24"/>
                </a:cubicBezTo>
                <a:cubicBezTo>
                  <a:pt x="11" y="24"/>
                  <a:pt x="10" y="25"/>
                  <a:pt x="10" y="25"/>
                </a:cubicBezTo>
                <a:cubicBezTo>
                  <a:pt x="10" y="26"/>
                  <a:pt x="10" y="26"/>
                  <a:pt x="11" y="27"/>
                </a:cubicBezTo>
                <a:cubicBezTo>
                  <a:pt x="12" y="28"/>
                  <a:pt x="13" y="28"/>
                  <a:pt x="14" y="27"/>
                </a:cubicBezTo>
                <a:cubicBezTo>
                  <a:pt x="14" y="26"/>
                  <a:pt x="14" y="26"/>
                  <a:pt x="14" y="25"/>
                </a:cubicBezTo>
                <a:cubicBezTo>
                  <a:pt x="14" y="25"/>
                  <a:pt x="14" y="24"/>
                  <a:pt x="13" y="24"/>
                </a:cubicBezTo>
                <a:cubicBezTo>
                  <a:pt x="13" y="24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7"/>
                  <a:pt x="14" y="7"/>
                </a:cubicBezTo>
                <a:cubicBezTo>
                  <a:pt x="14" y="6"/>
                  <a:pt x="15" y="6"/>
                  <a:pt x="15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6"/>
                  <a:pt x="21" y="2"/>
                  <a:pt x="19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39" name="Freeform 196"/>
          <p:cNvSpPr>
            <a:spLocks noEditPoints="1"/>
          </p:cNvSpPr>
          <p:nvPr/>
        </p:nvSpPr>
        <p:spPr>
          <a:xfrm>
            <a:off x="3241675" y="3108325"/>
            <a:ext cx="127000" cy="161925"/>
          </a:xfrm>
          <a:custGeom>
            <a:avLst/>
            <a:gdLst/>
            <a:ahLst/>
            <a:cxnLst>
              <a:cxn ang="0">
                <a:pos x="9525" y="111125"/>
              </a:cxn>
              <a:cxn ang="0">
                <a:pos x="6350" y="107950"/>
              </a:cxn>
              <a:cxn ang="0">
                <a:pos x="6350" y="98425"/>
              </a:cxn>
              <a:cxn ang="0">
                <a:pos x="6350" y="85725"/>
              </a:cxn>
              <a:cxn ang="0">
                <a:pos x="3175" y="85725"/>
              </a:cxn>
              <a:cxn ang="0">
                <a:pos x="0" y="79375"/>
              </a:cxn>
              <a:cxn ang="0">
                <a:pos x="3175" y="66675"/>
              </a:cxn>
              <a:cxn ang="0">
                <a:pos x="9525" y="60325"/>
              </a:cxn>
              <a:cxn ang="0">
                <a:pos x="9525" y="60325"/>
              </a:cxn>
              <a:cxn ang="0">
                <a:pos x="9525" y="53975"/>
              </a:cxn>
              <a:cxn ang="0">
                <a:pos x="9525" y="50800"/>
              </a:cxn>
              <a:cxn ang="0">
                <a:pos x="12700" y="31750"/>
              </a:cxn>
              <a:cxn ang="0">
                <a:pos x="69850" y="3175"/>
              </a:cxn>
              <a:cxn ang="0">
                <a:pos x="123825" y="44450"/>
              </a:cxn>
              <a:cxn ang="0">
                <a:pos x="101600" y="111125"/>
              </a:cxn>
              <a:cxn ang="0">
                <a:pos x="98425" y="117475"/>
              </a:cxn>
              <a:cxn ang="0">
                <a:pos x="107950" y="152400"/>
              </a:cxn>
              <a:cxn ang="0">
                <a:pos x="95250" y="155575"/>
              </a:cxn>
              <a:cxn ang="0">
                <a:pos x="85725" y="117475"/>
              </a:cxn>
              <a:cxn ang="0">
                <a:pos x="92075" y="101600"/>
              </a:cxn>
              <a:cxn ang="0">
                <a:pos x="111125" y="47625"/>
              </a:cxn>
              <a:cxn ang="0">
                <a:pos x="66675" y="12700"/>
              </a:cxn>
              <a:cxn ang="0">
                <a:pos x="25400" y="34925"/>
              </a:cxn>
              <a:cxn ang="0">
                <a:pos x="22225" y="47625"/>
              </a:cxn>
              <a:cxn ang="0">
                <a:pos x="22225" y="50800"/>
              </a:cxn>
              <a:cxn ang="0">
                <a:pos x="22225" y="60325"/>
              </a:cxn>
              <a:cxn ang="0">
                <a:pos x="19050" y="66675"/>
              </a:cxn>
              <a:cxn ang="0">
                <a:pos x="15875" y="73025"/>
              </a:cxn>
              <a:cxn ang="0">
                <a:pos x="12700" y="76200"/>
              </a:cxn>
              <a:cxn ang="0">
                <a:pos x="15875" y="76200"/>
              </a:cxn>
              <a:cxn ang="0">
                <a:pos x="15875" y="92075"/>
              </a:cxn>
              <a:cxn ang="0">
                <a:pos x="19050" y="92075"/>
              </a:cxn>
              <a:cxn ang="0">
                <a:pos x="19050" y="98425"/>
              </a:cxn>
              <a:cxn ang="0">
                <a:pos x="19050" y="101600"/>
              </a:cxn>
              <a:cxn ang="0">
                <a:pos x="19050" y="104775"/>
              </a:cxn>
              <a:cxn ang="0">
                <a:pos x="22225" y="117475"/>
              </a:cxn>
              <a:cxn ang="0">
                <a:pos x="31750" y="120650"/>
              </a:cxn>
              <a:cxn ang="0">
                <a:pos x="53975" y="155575"/>
              </a:cxn>
              <a:cxn ang="0">
                <a:pos x="41275" y="155575"/>
              </a:cxn>
              <a:cxn ang="0">
                <a:pos x="31750" y="130175"/>
              </a:cxn>
              <a:cxn ang="0">
                <a:pos x="9525" y="120650"/>
              </a:cxn>
              <a:cxn ang="0">
                <a:pos x="9525" y="114300"/>
              </a:cxn>
              <a:cxn ang="0">
                <a:pos x="76200" y="34925"/>
              </a:cxn>
              <a:cxn ang="0">
                <a:pos x="69850" y="69850"/>
              </a:cxn>
              <a:cxn ang="0">
                <a:pos x="53975" y="69850"/>
              </a:cxn>
              <a:cxn ang="0">
                <a:pos x="47625" y="34925"/>
              </a:cxn>
              <a:cxn ang="0">
                <a:pos x="63500" y="69850"/>
              </a:cxn>
              <a:cxn ang="0">
                <a:pos x="66675" y="34925"/>
              </a:cxn>
              <a:cxn ang="0">
                <a:pos x="60325" y="69850"/>
              </a:cxn>
              <a:cxn ang="0">
                <a:pos x="63500" y="69850"/>
              </a:cxn>
              <a:cxn ang="0">
                <a:pos x="63500" y="79375"/>
              </a:cxn>
              <a:cxn ang="0">
                <a:pos x="69850" y="82550"/>
              </a:cxn>
              <a:cxn ang="0">
                <a:pos x="66675" y="95250"/>
              </a:cxn>
              <a:cxn ang="0">
                <a:pos x="57150" y="95250"/>
              </a:cxn>
              <a:cxn ang="0">
                <a:pos x="53975" y="88900"/>
              </a:cxn>
              <a:cxn ang="0">
                <a:pos x="63500" y="79375"/>
              </a:cxn>
              <a:cxn ang="0">
                <a:pos x="63500" y="88900"/>
              </a:cxn>
              <a:cxn ang="0">
                <a:pos x="60325" y="88900"/>
              </a:cxn>
              <a:cxn ang="0">
                <a:pos x="60325" y="88900"/>
              </a:cxn>
              <a:cxn ang="0">
                <a:pos x="60325" y="88900"/>
              </a:cxn>
              <a:cxn ang="0">
                <a:pos x="63500" y="88900"/>
              </a:cxn>
              <a:cxn ang="0">
                <a:pos x="63500" y="88900"/>
              </a:cxn>
              <a:cxn ang="0">
                <a:pos x="63500" y="88900"/>
              </a:cxn>
            </a:cxnLst>
            <a:pathLst>
              <a:path w="40" h="51">
                <a:moveTo>
                  <a:pt x="3" y="35"/>
                </a:move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4"/>
                  <a:pt x="3" y="34"/>
                  <a:pt x="2" y="34"/>
                </a:cubicBezTo>
                <a:cubicBezTo>
                  <a:pt x="2" y="34"/>
                  <a:pt x="2" y="33"/>
                  <a:pt x="2" y="32"/>
                </a:cubicBezTo>
                <a:cubicBezTo>
                  <a:pt x="2" y="32"/>
                  <a:pt x="2" y="31"/>
                  <a:pt x="2" y="31"/>
                </a:cubicBezTo>
                <a:cubicBezTo>
                  <a:pt x="2" y="30"/>
                  <a:pt x="1" y="29"/>
                  <a:pt x="1" y="29"/>
                </a:cubicBezTo>
                <a:cubicBezTo>
                  <a:pt x="1" y="28"/>
                  <a:pt x="1" y="28"/>
                  <a:pt x="2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6"/>
                  <a:pt x="0" y="26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2"/>
                  <a:pt x="1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0"/>
                  <a:pt x="2" y="20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3"/>
                  <a:pt x="3" y="13"/>
                </a:cubicBezTo>
                <a:cubicBezTo>
                  <a:pt x="3" y="12"/>
                  <a:pt x="4" y="11"/>
                  <a:pt x="4" y="10"/>
                </a:cubicBezTo>
                <a:cubicBezTo>
                  <a:pt x="5" y="6"/>
                  <a:pt x="8" y="4"/>
                  <a:pt x="11" y="3"/>
                </a:cubicBezTo>
                <a:cubicBezTo>
                  <a:pt x="14" y="1"/>
                  <a:pt x="18" y="0"/>
                  <a:pt x="22" y="1"/>
                </a:cubicBezTo>
                <a:cubicBezTo>
                  <a:pt x="25" y="1"/>
                  <a:pt x="29" y="2"/>
                  <a:pt x="32" y="4"/>
                </a:cubicBezTo>
                <a:cubicBezTo>
                  <a:pt x="35" y="7"/>
                  <a:pt x="37" y="10"/>
                  <a:pt x="39" y="14"/>
                </a:cubicBezTo>
                <a:cubicBezTo>
                  <a:pt x="40" y="18"/>
                  <a:pt x="40" y="21"/>
                  <a:pt x="38" y="25"/>
                </a:cubicBezTo>
                <a:cubicBezTo>
                  <a:pt x="37" y="29"/>
                  <a:pt x="34" y="32"/>
                  <a:pt x="32" y="35"/>
                </a:cubicBezTo>
                <a:cubicBezTo>
                  <a:pt x="32" y="35"/>
                  <a:pt x="31" y="35"/>
                  <a:pt x="31" y="35"/>
                </a:cubicBezTo>
                <a:cubicBezTo>
                  <a:pt x="31" y="36"/>
                  <a:pt x="31" y="36"/>
                  <a:pt x="31" y="37"/>
                </a:cubicBezTo>
                <a:cubicBezTo>
                  <a:pt x="32" y="39"/>
                  <a:pt x="32" y="41"/>
                  <a:pt x="32" y="42"/>
                </a:cubicBezTo>
                <a:cubicBezTo>
                  <a:pt x="33" y="44"/>
                  <a:pt x="34" y="46"/>
                  <a:pt x="34" y="48"/>
                </a:cubicBezTo>
                <a:cubicBezTo>
                  <a:pt x="34" y="49"/>
                  <a:pt x="34" y="50"/>
                  <a:pt x="33" y="51"/>
                </a:cubicBezTo>
                <a:cubicBezTo>
                  <a:pt x="32" y="51"/>
                  <a:pt x="31" y="50"/>
                  <a:pt x="30" y="49"/>
                </a:cubicBezTo>
                <a:cubicBezTo>
                  <a:pt x="30" y="47"/>
                  <a:pt x="29" y="45"/>
                  <a:pt x="29" y="43"/>
                </a:cubicBezTo>
                <a:cubicBezTo>
                  <a:pt x="28" y="41"/>
                  <a:pt x="28" y="39"/>
                  <a:pt x="27" y="37"/>
                </a:cubicBezTo>
                <a:cubicBezTo>
                  <a:pt x="27" y="36"/>
                  <a:pt x="27" y="35"/>
                  <a:pt x="27" y="34"/>
                </a:cubicBezTo>
                <a:cubicBezTo>
                  <a:pt x="28" y="33"/>
                  <a:pt x="28" y="33"/>
                  <a:pt x="29" y="32"/>
                </a:cubicBezTo>
                <a:cubicBezTo>
                  <a:pt x="31" y="30"/>
                  <a:pt x="33" y="27"/>
                  <a:pt x="34" y="24"/>
                </a:cubicBezTo>
                <a:cubicBezTo>
                  <a:pt x="36" y="21"/>
                  <a:pt x="36" y="18"/>
                  <a:pt x="35" y="15"/>
                </a:cubicBezTo>
                <a:cubicBezTo>
                  <a:pt x="34" y="12"/>
                  <a:pt x="32" y="9"/>
                  <a:pt x="30" y="7"/>
                </a:cubicBezTo>
                <a:cubicBezTo>
                  <a:pt x="27" y="5"/>
                  <a:pt x="25" y="4"/>
                  <a:pt x="21" y="4"/>
                </a:cubicBezTo>
                <a:cubicBezTo>
                  <a:pt x="18" y="4"/>
                  <a:pt x="15" y="5"/>
                  <a:pt x="12" y="6"/>
                </a:cubicBezTo>
                <a:cubicBezTo>
                  <a:pt x="10" y="7"/>
                  <a:pt x="9" y="9"/>
                  <a:pt x="8" y="11"/>
                </a:cubicBezTo>
                <a:cubicBezTo>
                  <a:pt x="7" y="12"/>
                  <a:pt x="7" y="13"/>
                  <a:pt x="7" y="13"/>
                </a:cubicBezTo>
                <a:cubicBezTo>
                  <a:pt x="7" y="14"/>
                  <a:pt x="7" y="14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6"/>
                  <a:pt x="6" y="27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4"/>
                  <a:pt x="7" y="35"/>
                  <a:pt x="7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8"/>
                  <a:pt x="9" y="38"/>
                  <a:pt x="10" y="38"/>
                </a:cubicBezTo>
                <a:cubicBezTo>
                  <a:pt x="15" y="38"/>
                  <a:pt x="16" y="40"/>
                  <a:pt x="17" y="45"/>
                </a:cubicBezTo>
                <a:cubicBezTo>
                  <a:pt x="17" y="46"/>
                  <a:pt x="17" y="47"/>
                  <a:pt x="17" y="49"/>
                </a:cubicBezTo>
                <a:cubicBezTo>
                  <a:pt x="17" y="50"/>
                  <a:pt x="16" y="51"/>
                  <a:pt x="15" y="51"/>
                </a:cubicBezTo>
                <a:cubicBezTo>
                  <a:pt x="14" y="51"/>
                  <a:pt x="13" y="50"/>
                  <a:pt x="13" y="49"/>
                </a:cubicBezTo>
                <a:cubicBezTo>
                  <a:pt x="13" y="48"/>
                  <a:pt x="13" y="46"/>
                  <a:pt x="13" y="45"/>
                </a:cubicBezTo>
                <a:cubicBezTo>
                  <a:pt x="13" y="43"/>
                  <a:pt x="13" y="42"/>
                  <a:pt x="10" y="41"/>
                </a:cubicBezTo>
                <a:cubicBezTo>
                  <a:pt x="8" y="41"/>
                  <a:pt x="6" y="41"/>
                  <a:pt x="5" y="40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8"/>
                  <a:pt x="3" y="37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5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5"/>
                  <a:pt x="17" y="25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8"/>
                  <a:pt x="24" y="8"/>
                  <a:pt x="24" y="11"/>
                </a:cubicBezTo>
                <a:close/>
                <a:moveTo>
                  <a:pt x="20" y="22"/>
                </a:moveTo>
                <a:cubicBezTo>
                  <a:pt x="20" y="22"/>
                  <a:pt x="20" y="22"/>
                  <a:pt x="20" y="22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18" y="11"/>
                  <a:pt x="18" y="11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lose/>
                <a:moveTo>
                  <a:pt x="20" y="25"/>
                </a:move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1" y="26"/>
                  <a:pt x="21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7"/>
                  <a:pt x="22" y="27"/>
                  <a:pt x="22" y="28"/>
                </a:cubicBezTo>
                <a:cubicBezTo>
                  <a:pt x="22" y="29"/>
                  <a:pt x="22" y="30"/>
                  <a:pt x="21" y="30"/>
                </a:cubicBezTo>
                <a:cubicBezTo>
                  <a:pt x="21" y="31"/>
                  <a:pt x="20" y="31"/>
                  <a:pt x="20" y="31"/>
                </a:cubicBezTo>
                <a:cubicBezTo>
                  <a:pt x="19" y="31"/>
                  <a:pt x="18" y="31"/>
                  <a:pt x="1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29"/>
                  <a:pt x="17" y="28"/>
                </a:cubicBezTo>
                <a:cubicBezTo>
                  <a:pt x="17" y="27"/>
                  <a:pt x="17" y="27"/>
                  <a:pt x="18" y="26"/>
                </a:cubicBezTo>
                <a:cubicBezTo>
                  <a:pt x="18" y="26"/>
                  <a:pt x="19" y="25"/>
                  <a:pt x="20" y="25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9"/>
                  <a:pt x="19" y="29"/>
                  <a:pt x="20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0" name="Freeform 197"/>
          <p:cNvSpPr>
            <a:spLocks noEditPoints="1"/>
          </p:cNvSpPr>
          <p:nvPr/>
        </p:nvSpPr>
        <p:spPr>
          <a:xfrm>
            <a:off x="2398713" y="3436938"/>
            <a:ext cx="130175" cy="158750"/>
          </a:xfrm>
          <a:custGeom>
            <a:avLst/>
            <a:gdLst/>
            <a:ahLst/>
            <a:cxnLst>
              <a:cxn ang="0">
                <a:pos x="9525" y="104775"/>
              </a:cxn>
              <a:cxn ang="0">
                <a:pos x="6350" y="85725"/>
              </a:cxn>
              <a:cxn ang="0">
                <a:pos x="0" y="76200"/>
              </a:cxn>
              <a:cxn ang="0">
                <a:pos x="12700" y="60325"/>
              </a:cxn>
              <a:cxn ang="0">
                <a:pos x="12700" y="50800"/>
              </a:cxn>
              <a:cxn ang="0">
                <a:pos x="15875" y="28575"/>
              </a:cxn>
              <a:cxn ang="0">
                <a:pos x="123825" y="41275"/>
              </a:cxn>
              <a:cxn ang="0">
                <a:pos x="101600" y="114300"/>
              </a:cxn>
              <a:cxn ang="0">
                <a:pos x="98425" y="155575"/>
              </a:cxn>
              <a:cxn ang="0">
                <a:pos x="95250" y="98425"/>
              </a:cxn>
              <a:cxn ang="0">
                <a:pos x="69850" y="12700"/>
              </a:cxn>
              <a:cxn ang="0">
                <a:pos x="22225" y="44450"/>
              </a:cxn>
              <a:cxn ang="0">
                <a:pos x="25400" y="57150"/>
              </a:cxn>
              <a:cxn ang="0">
                <a:pos x="19050" y="73025"/>
              </a:cxn>
              <a:cxn ang="0">
                <a:pos x="19050" y="76200"/>
              </a:cxn>
              <a:cxn ang="0">
                <a:pos x="19050" y="92075"/>
              </a:cxn>
              <a:cxn ang="0">
                <a:pos x="19050" y="98425"/>
              </a:cxn>
              <a:cxn ang="0">
                <a:pos x="22225" y="114300"/>
              </a:cxn>
              <a:cxn ang="0">
                <a:pos x="57150" y="152400"/>
              </a:cxn>
              <a:cxn ang="0">
                <a:pos x="34925" y="130175"/>
              </a:cxn>
              <a:cxn ang="0">
                <a:pos x="9525" y="114300"/>
              </a:cxn>
              <a:cxn ang="0">
                <a:pos x="85725" y="34925"/>
              </a:cxn>
              <a:cxn ang="0">
                <a:pos x="101600" y="44450"/>
              </a:cxn>
              <a:cxn ang="0">
                <a:pos x="95250" y="53975"/>
              </a:cxn>
              <a:cxn ang="0">
                <a:pos x="101600" y="69850"/>
              </a:cxn>
              <a:cxn ang="0">
                <a:pos x="85725" y="79375"/>
              </a:cxn>
              <a:cxn ang="0">
                <a:pos x="73025" y="95250"/>
              </a:cxn>
              <a:cxn ang="0">
                <a:pos x="50800" y="79375"/>
              </a:cxn>
              <a:cxn ang="0">
                <a:pos x="34925" y="69850"/>
              </a:cxn>
              <a:cxn ang="0">
                <a:pos x="41275" y="53975"/>
              </a:cxn>
              <a:cxn ang="0">
                <a:pos x="44450" y="31750"/>
              </a:cxn>
              <a:cxn ang="0">
                <a:pos x="60325" y="25400"/>
              </a:cxn>
              <a:cxn ang="0">
                <a:pos x="79375" y="31750"/>
              </a:cxn>
              <a:cxn ang="0">
                <a:pos x="69850" y="34925"/>
              </a:cxn>
              <a:cxn ang="0">
                <a:pos x="63500" y="38100"/>
              </a:cxn>
              <a:cxn ang="0">
                <a:pos x="44450" y="41275"/>
              </a:cxn>
              <a:cxn ang="0">
                <a:pos x="47625" y="63500"/>
              </a:cxn>
              <a:cxn ang="0">
                <a:pos x="44450" y="73025"/>
              </a:cxn>
              <a:cxn ang="0">
                <a:pos x="63500" y="76200"/>
              </a:cxn>
              <a:cxn ang="0">
                <a:pos x="69850" y="85725"/>
              </a:cxn>
              <a:cxn ang="0">
                <a:pos x="88900" y="73025"/>
              </a:cxn>
              <a:cxn ang="0">
                <a:pos x="88900" y="63500"/>
              </a:cxn>
              <a:cxn ang="0">
                <a:pos x="95250" y="44450"/>
              </a:cxn>
              <a:cxn ang="0">
                <a:pos x="82550" y="44450"/>
              </a:cxn>
              <a:cxn ang="0">
                <a:pos x="76200" y="47625"/>
              </a:cxn>
              <a:cxn ang="0">
                <a:pos x="69850" y="69850"/>
              </a:cxn>
              <a:cxn ang="0">
                <a:pos x="57150" y="57150"/>
              </a:cxn>
              <a:cxn ang="0">
                <a:pos x="73025" y="53975"/>
              </a:cxn>
              <a:cxn ang="0">
                <a:pos x="66675" y="53975"/>
              </a:cxn>
              <a:cxn ang="0">
                <a:pos x="69850" y="63500"/>
              </a:cxn>
              <a:cxn ang="0">
                <a:pos x="73025" y="57150"/>
              </a:cxn>
            </a:cxnLst>
            <a:pathLst>
              <a:path w="41" h="50">
                <a:moveTo>
                  <a:pt x="4" y="34"/>
                </a:move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3" y="34"/>
                  <a:pt x="3" y="33"/>
                  <a:pt x="3" y="33"/>
                </a:cubicBezTo>
                <a:cubicBezTo>
                  <a:pt x="3" y="33"/>
                  <a:pt x="3" y="32"/>
                  <a:pt x="2" y="31"/>
                </a:cubicBezTo>
                <a:cubicBezTo>
                  <a:pt x="2" y="31"/>
                  <a:pt x="2" y="30"/>
                  <a:pt x="3" y="30"/>
                </a:cubicBezTo>
                <a:cubicBezTo>
                  <a:pt x="2" y="29"/>
                  <a:pt x="2" y="29"/>
                  <a:pt x="2" y="28"/>
                </a:cubicBezTo>
                <a:cubicBezTo>
                  <a:pt x="2" y="28"/>
                  <a:pt x="2" y="27"/>
                  <a:pt x="2" y="27"/>
                </a:cubicBezTo>
                <a:cubicBezTo>
                  <a:pt x="2" y="27"/>
                  <a:pt x="2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25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2" y="21"/>
                  <a:pt x="2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7"/>
                  <a:pt x="4" y="17"/>
                </a:cubicBezTo>
                <a:cubicBezTo>
                  <a:pt x="4" y="17"/>
                  <a:pt x="4" y="16"/>
                  <a:pt x="4" y="16"/>
                </a:cubicBezTo>
                <a:cubicBezTo>
                  <a:pt x="4" y="16"/>
                  <a:pt x="4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4" y="13"/>
                  <a:pt x="4" y="12"/>
                </a:cubicBezTo>
                <a:cubicBezTo>
                  <a:pt x="4" y="11"/>
                  <a:pt x="4" y="10"/>
                  <a:pt x="5" y="9"/>
                </a:cubicBezTo>
                <a:cubicBezTo>
                  <a:pt x="6" y="6"/>
                  <a:pt x="8" y="3"/>
                  <a:pt x="11" y="2"/>
                </a:cubicBezTo>
                <a:cubicBezTo>
                  <a:pt x="15" y="0"/>
                  <a:pt x="19" y="0"/>
                  <a:pt x="22" y="0"/>
                </a:cubicBezTo>
                <a:cubicBezTo>
                  <a:pt x="26" y="0"/>
                  <a:pt x="30" y="1"/>
                  <a:pt x="33" y="3"/>
                </a:cubicBezTo>
                <a:cubicBezTo>
                  <a:pt x="36" y="6"/>
                  <a:pt x="38" y="9"/>
                  <a:pt x="39" y="13"/>
                </a:cubicBezTo>
                <a:cubicBezTo>
                  <a:pt x="41" y="17"/>
                  <a:pt x="40" y="21"/>
                  <a:pt x="39" y="25"/>
                </a:cubicBezTo>
                <a:cubicBezTo>
                  <a:pt x="37" y="28"/>
                  <a:pt x="35" y="31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6"/>
                  <a:pt x="32" y="36"/>
                </a:cubicBezTo>
                <a:cubicBezTo>
                  <a:pt x="32" y="38"/>
                  <a:pt x="33" y="40"/>
                  <a:pt x="33" y="42"/>
                </a:cubicBezTo>
                <a:cubicBezTo>
                  <a:pt x="34" y="44"/>
                  <a:pt x="34" y="46"/>
                  <a:pt x="35" y="47"/>
                </a:cubicBezTo>
                <a:cubicBezTo>
                  <a:pt x="35" y="48"/>
                  <a:pt x="35" y="50"/>
                  <a:pt x="34" y="50"/>
                </a:cubicBezTo>
                <a:cubicBezTo>
                  <a:pt x="33" y="50"/>
                  <a:pt x="32" y="50"/>
                  <a:pt x="31" y="49"/>
                </a:cubicBezTo>
                <a:cubicBezTo>
                  <a:pt x="31" y="47"/>
                  <a:pt x="30" y="45"/>
                  <a:pt x="29" y="43"/>
                </a:cubicBezTo>
                <a:cubicBezTo>
                  <a:pt x="29" y="41"/>
                  <a:pt x="29" y="39"/>
                  <a:pt x="28" y="36"/>
                </a:cubicBezTo>
                <a:cubicBezTo>
                  <a:pt x="28" y="35"/>
                  <a:pt x="28" y="34"/>
                  <a:pt x="28" y="33"/>
                </a:cubicBezTo>
                <a:cubicBezTo>
                  <a:pt x="28" y="33"/>
                  <a:pt x="29" y="32"/>
                  <a:pt x="30" y="31"/>
                </a:cubicBezTo>
                <a:cubicBezTo>
                  <a:pt x="32" y="29"/>
                  <a:pt x="34" y="26"/>
                  <a:pt x="35" y="23"/>
                </a:cubicBezTo>
                <a:cubicBezTo>
                  <a:pt x="37" y="20"/>
                  <a:pt x="37" y="17"/>
                  <a:pt x="36" y="14"/>
                </a:cubicBezTo>
                <a:cubicBezTo>
                  <a:pt x="35" y="11"/>
                  <a:pt x="33" y="8"/>
                  <a:pt x="31" y="7"/>
                </a:cubicBezTo>
                <a:cubicBezTo>
                  <a:pt x="28" y="5"/>
                  <a:pt x="25" y="4"/>
                  <a:pt x="22" y="4"/>
                </a:cubicBezTo>
                <a:cubicBezTo>
                  <a:pt x="19" y="3"/>
                  <a:pt x="16" y="4"/>
                  <a:pt x="13" y="5"/>
                </a:cubicBezTo>
                <a:cubicBezTo>
                  <a:pt x="11" y="6"/>
                  <a:pt x="9" y="8"/>
                  <a:pt x="8" y="10"/>
                </a:cubicBezTo>
                <a:cubicBezTo>
                  <a:pt x="8" y="11"/>
                  <a:pt x="8" y="12"/>
                  <a:pt x="8" y="13"/>
                </a:cubicBezTo>
                <a:cubicBezTo>
                  <a:pt x="8" y="13"/>
                  <a:pt x="7" y="13"/>
                  <a:pt x="7" y="14"/>
                </a:cubicBezTo>
                <a:cubicBezTo>
                  <a:pt x="7" y="14"/>
                  <a:pt x="8" y="14"/>
                  <a:pt x="8" y="15"/>
                </a:cubicBezTo>
                <a:cubicBezTo>
                  <a:pt x="8" y="15"/>
                  <a:pt x="8" y="15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8" y="17"/>
                  <a:pt x="8" y="18"/>
                  <a:pt x="8" y="18"/>
                </a:cubicBezTo>
                <a:cubicBezTo>
                  <a:pt x="8" y="19"/>
                  <a:pt x="7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8" y="25"/>
                  <a:pt x="7" y="26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7" y="29"/>
                  <a:pt x="7" y="29"/>
                </a:cubicBezTo>
                <a:cubicBezTo>
                  <a:pt x="7" y="30"/>
                  <a:pt x="7" y="30"/>
                  <a:pt x="7" y="31"/>
                </a:cubicBezTo>
                <a:cubicBezTo>
                  <a:pt x="7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2"/>
                  <a:pt x="7" y="32"/>
                  <a:pt x="7" y="32"/>
                </a:cubicBezTo>
                <a:cubicBezTo>
                  <a:pt x="8" y="33"/>
                  <a:pt x="8" y="34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9" y="37"/>
                  <a:pt x="10" y="37"/>
                  <a:pt x="11" y="37"/>
                </a:cubicBezTo>
                <a:cubicBezTo>
                  <a:pt x="16" y="37"/>
                  <a:pt x="17" y="39"/>
                  <a:pt x="18" y="44"/>
                </a:cubicBezTo>
                <a:cubicBezTo>
                  <a:pt x="18" y="45"/>
                  <a:pt x="18" y="47"/>
                  <a:pt x="18" y="48"/>
                </a:cubicBezTo>
                <a:cubicBezTo>
                  <a:pt x="18" y="49"/>
                  <a:pt x="17" y="50"/>
                  <a:pt x="16" y="50"/>
                </a:cubicBezTo>
                <a:cubicBezTo>
                  <a:pt x="15" y="50"/>
                  <a:pt x="14" y="49"/>
                  <a:pt x="14" y="48"/>
                </a:cubicBezTo>
                <a:cubicBezTo>
                  <a:pt x="14" y="47"/>
                  <a:pt x="14" y="46"/>
                  <a:pt x="14" y="44"/>
                </a:cubicBezTo>
                <a:cubicBezTo>
                  <a:pt x="14" y="42"/>
                  <a:pt x="14" y="41"/>
                  <a:pt x="11" y="41"/>
                </a:cubicBezTo>
                <a:cubicBezTo>
                  <a:pt x="9" y="41"/>
                  <a:pt x="7" y="40"/>
                  <a:pt x="5" y="39"/>
                </a:cubicBezTo>
                <a:cubicBezTo>
                  <a:pt x="5" y="39"/>
                  <a:pt x="4" y="38"/>
                  <a:pt x="4" y="38"/>
                </a:cubicBezTo>
                <a:cubicBezTo>
                  <a:pt x="3" y="37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4" y="35"/>
                  <a:pt x="4" y="34"/>
                </a:cubicBezTo>
                <a:close/>
                <a:moveTo>
                  <a:pt x="25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1"/>
                  <a:pt x="27" y="11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30" y="10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2" y="14"/>
                  <a:pt x="32" y="14"/>
                  <a:pt x="32" y="14"/>
                </a:cubicBezTo>
                <a:cubicBezTo>
                  <a:pt x="33" y="15"/>
                  <a:pt x="32" y="15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30" y="19"/>
                  <a:pt x="30" y="19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3" y="22"/>
                  <a:pt x="32" y="22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6"/>
                  <a:pt x="26" y="26"/>
                  <a:pt x="25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9"/>
                  <a:pt x="24" y="29"/>
                  <a:pt x="23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29"/>
                  <a:pt x="19" y="29"/>
                  <a:pt x="19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7" y="26"/>
                  <a:pt x="16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3" y="26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3" y="18"/>
                  <a:pt x="13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5"/>
                  <a:pt x="11" y="15"/>
                  <a:pt x="11" y="14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1"/>
                  <a:pt x="18" y="10"/>
                  <a:pt x="19" y="10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7"/>
                  <a:pt x="19" y="7"/>
                  <a:pt x="20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7"/>
                  <a:pt x="25" y="7"/>
                  <a:pt x="25" y="8"/>
                </a:cubicBezTo>
                <a:cubicBezTo>
                  <a:pt x="25" y="10"/>
                  <a:pt x="25" y="10"/>
                  <a:pt x="25" y="10"/>
                </a:cubicBez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2" y="11"/>
                  <a:pt x="22" y="11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2"/>
                  <a:pt x="20" y="12"/>
                </a:cubicBezTo>
                <a:cubicBezTo>
                  <a:pt x="19" y="12"/>
                  <a:pt x="18" y="13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6"/>
                  <a:pt x="15" y="16"/>
                </a:cubicBezTo>
                <a:cubicBezTo>
                  <a:pt x="15" y="18"/>
                  <a:pt x="15" y="19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5" y="21"/>
                  <a:pt x="15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2"/>
                  <a:pt x="17" y="22"/>
                  <a:pt x="17" y="23"/>
                </a:cubicBezTo>
                <a:cubicBezTo>
                  <a:pt x="18" y="24"/>
                  <a:pt x="19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1" y="25"/>
                  <a:pt x="21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5"/>
                  <a:pt x="23" y="25"/>
                  <a:pt x="23" y="24"/>
                </a:cubicBezTo>
                <a:cubicBezTo>
                  <a:pt x="24" y="24"/>
                  <a:pt x="25" y="24"/>
                  <a:pt x="26" y="23"/>
                </a:cubicBezTo>
                <a:cubicBezTo>
                  <a:pt x="27" y="22"/>
                  <a:pt x="27" y="22"/>
                  <a:pt x="28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2"/>
                  <a:pt x="30" y="22"/>
                  <a:pt x="30" y="22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19"/>
                  <a:pt x="28" y="18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5" y="13"/>
                  <a:pt x="24" y="12"/>
                  <a:pt x="23" y="12"/>
                </a:cubicBezTo>
                <a:close/>
                <a:moveTo>
                  <a:pt x="22" y="14"/>
                </a:move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4" y="15"/>
                  <a:pt x="24" y="15"/>
                </a:cubicBezTo>
                <a:cubicBezTo>
                  <a:pt x="25" y="16"/>
                  <a:pt x="25" y="17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9"/>
                  <a:pt x="25" y="20"/>
                  <a:pt x="24" y="21"/>
                </a:cubicBezTo>
                <a:cubicBezTo>
                  <a:pt x="24" y="22"/>
                  <a:pt x="23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2"/>
                  <a:pt x="20" y="22"/>
                  <a:pt x="19" y="21"/>
                </a:cubicBezTo>
                <a:cubicBezTo>
                  <a:pt x="18" y="20"/>
                  <a:pt x="18" y="19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8" y="16"/>
                  <a:pt x="19" y="15"/>
                </a:cubicBezTo>
                <a:cubicBezTo>
                  <a:pt x="20" y="15"/>
                  <a:pt x="21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19"/>
                  <a:pt x="21" y="19"/>
                </a:cubicBezTo>
                <a:cubicBezTo>
                  <a:pt x="21" y="20"/>
                  <a:pt x="21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2" y="20"/>
                  <a:pt x="23" y="19"/>
                </a:cubicBezTo>
                <a:cubicBezTo>
                  <a:pt x="23" y="19"/>
                  <a:pt x="23" y="19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1" name="Freeform 198"/>
          <p:cNvSpPr>
            <a:spLocks noEditPoints="1"/>
          </p:cNvSpPr>
          <p:nvPr/>
        </p:nvSpPr>
        <p:spPr>
          <a:xfrm>
            <a:off x="3505200" y="2765425"/>
            <a:ext cx="160338" cy="155575"/>
          </a:xfrm>
          <a:custGeom>
            <a:avLst/>
            <a:gdLst/>
            <a:ahLst/>
            <a:cxnLst>
              <a:cxn ang="0">
                <a:pos x="51308" y="79375"/>
              </a:cxn>
              <a:cxn ang="0">
                <a:pos x="70549" y="47625"/>
              </a:cxn>
              <a:cxn ang="0">
                <a:pos x="73755" y="79375"/>
              </a:cxn>
              <a:cxn ang="0">
                <a:pos x="57722" y="79375"/>
              </a:cxn>
              <a:cxn ang="0">
                <a:pos x="112237" y="152400"/>
              </a:cxn>
              <a:cxn ang="0">
                <a:pos x="51308" y="127000"/>
              </a:cxn>
              <a:cxn ang="0">
                <a:pos x="48101" y="155575"/>
              </a:cxn>
              <a:cxn ang="0">
                <a:pos x="32068" y="155575"/>
              </a:cxn>
              <a:cxn ang="0">
                <a:pos x="28861" y="127000"/>
              </a:cxn>
              <a:cxn ang="0">
                <a:pos x="6414" y="114300"/>
              </a:cxn>
              <a:cxn ang="0">
                <a:pos x="6414" y="107950"/>
              </a:cxn>
              <a:cxn ang="0">
                <a:pos x="0" y="15875"/>
              </a:cxn>
              <a:cxn ang="0">
                <a:pos x="28861" y="9525"/>
              </a:cxn>
              <a:cxn ang="0">
                <a:pos x="35274" y="3175"/>
              </a:cxn>
              <a:cxn ang="0">
                <a:pos x="76962" y="3175"/>
              </a:cxn>
              <a:cxn ang="0">
                <a:pos x="86583" y="9525"/>
              </a:cxn>
              <a:cxn ang="0">
                <a:pos x="131477" y="0"/>
              </a:cxn>
              <a:cxn ang="0">
                <a:pos x="153924" y="9525"/>
              </a:cxn>
              <a:cxn ang="0">
                <a:pos x="160338" y="101600"/>
              </a:cxn>
              <a:cxn ang="0">
                <a:pos x="134684" y="107950"/>
              </a:cxn>
              <a:cxn ang="0">
                <a:pos x="160338" y="120650"/>
              </a:cxn>
              <a:cxn ang="0">
                <a:pos x="134684" y="152400"/>
              </a:cxn>
              <a:cxn ang="0">
                <a:pos x="131477" y="155575"/>
              </a:cxn>
              <a:cxn ang="0">
                <a:pos x="112237" y="114300"/>
              </a:cxn>
              <a:cxn ang="0">
                <a:pos x="51308" y="107950"/>
              </a:cxn>
              <a:cxn ang="0">
                <a:pos x="35274" y="114300"/>
              </a:cxn>
              <a:cxn ang="0">
                <a:pos x="44895" y="107950"/>
              </a:cxn>
              <a:cxn ang="0">
                <a:pos x="118650" y="114300"/>
              </a:cxn>
              <a:cxn ang="0">
                <a:pos x="128270" y="107950"/>
              </a:cxn>
              <a:cxn ang="0">
                <a:pos x="128270" y="127000"/>
              </a:cxn>
              <a:cxn ang="0">
                <a:pos x="118650" y="149225"/>
              </a:cxn>
              <a:cxn ang="0">
                <a:pos x="44895" y="127000"/>
              </a:cxn>
              <a:cxn ang="0">
                <a:pos x="35274" y="149225"/>
              </a:cxn>
              <a:cxn ang="0">
                <a:pos x="150718" y="22225"/>
              </a:cxn>
              <a:cxn ang="0">
                <a:pos x="134684" y="31750"/>
              </a:cxn>
              <a:cxn ang="0">
                <a:pos x="128270" y="22225"/>
              </a:cxn>
              <a:cxn ang="0">
                <a:pos x="80169" y="34925"/>
              </a:cxn>
              <a:cxn ang="0">
                <a:pos x="35274" y="22225"/>
              </a:cxn>
              <a:cxn ang="0">
                <a:pos x="28861" y="31750"/>
              </a:cxn>
              <a:cxn ang="0">
                <a:pos x="12827" y="95250"/>
              </a:cxn>
              <a:cxn ang="0">
                <a:pos x="67342" y="60325"/>
              </a:cxn>
              <a:cxn ang="0">
                <a:pos x="70549" y="66675"/>
              </a:cxn>
              <a:cxn ang="0">
                <a:pos x="86583" y="44450"/>
              </a:cxn>
              <a:cxn ang="0">
                <a:pos x="109030" y="47625"/>
              </a:cxn>
              <a:cxn ang="0">
                <a:pos x="109030" y="79375"/>
              </a:cxn>
              <a:cxn ang="0">
                <a:pos x="83376" y="79375"/>
              </a:cxn>
              <a:cxn ang="0">
                <a:pos x="86583" y="44450"/>
              </a:cxn>
              <a:cxn ang="0">
                <a:pos x="92996" y="50800"/>
              </a:cxn>
              <a:cxn ang="0">
                <a:pos x="102616" y="76200"/>
              </a:cxn>
              <a:cxn ang="0">
                <a:pos x="102616" y="50800"/>
              </a:cxn>
            </a:cxnLst>
            <a:pathLst>
              <a:path w="50" h="49">
                <a:moveTo>
                  <a:pt x="18" y="25"/>
                </a:move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5"/>
                  <a:pt x="16" y="2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1" y="14"/>
                </a:cubicBezTo>
                <a:cubicBezTo>
                  <a:pt x="21" y="14"/>
                  <a:pt x="22" y="14"/>
                  <a:pt x="22" y="1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6"/>
                  <a:pt x="25" y="26"/>
                </a:cubicBezTo>
                <a:cubicBezTo>
                  <a:pt x="24" y="26"/>
                  <a:pt x="23" y="26"/>
                  <a:pt x="23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5"/>
                  <a:pt x="18" y="25"/>
                  <a:pt x="18" y="25"/>
                </a:cubicBezTo>
                <a:close/>
                <a:moveTo>
                  <a:pt x="36" y="49"/>
                </a:moveTo>
                <a:cubicBezTo>
                  <a:pt x="36" y="49"/>
                  <a:pt x="36" y="49"/>
                  <a:pt x="36" y="49"/>
                </a:cubicBezTo>
                <a:cubicBezTo>
                  <a:pt x="35" y="49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0"/>
                  <a:pt x="35" y="40"/>
                  <a:pt x="35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9" y="49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0"/>
                  <a:pt x="9" y="40"/>
                  <a:pt x="9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7"/>
                  <a:pt x="1" y="36"/>
                  <a:pt x="2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0"/>
                  <a:pt x="10" y="0"/>
                </a:cubicBezTo>
                <a:cubicBezTo>
                  <a:pt x="11" y="0"/>
                  <a:pt x="11" y="1"/>
                  <a:pt x="11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5" y="0"/>
                  <a:pt x="25" y="0"/>
                </a:cubicBezTo>
                <a:cubicBezTo>
                  <a:pt x="26" y="0"/>
                  <a:pt x="27" y="1"/>
                  <a:pt x="27" y="1"/>
                </a:cubicBezTo>
                <a:cubicBezTo>
                  <a:pt x="27" y="3"/>
                  <a:pt x="27" y="3"/>
                  <a:pt x="27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1" y="0"/>
                  <a:pt x="42" y="1"/>
                  <a:pt x="42" y="1"/>
                </a:cubicBezTo>
                <a:cubicBezTo>
                  <a:pt x="42" y="3"/>
                  <a:pt x="42" y="3"/>
                  <a:pt x="42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50" y="3"/>
                  <a:pt x="50" y="4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3"/>
                  <a:pt x="50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6"/>
                  <a:pt x="42" y="36"/>
                  <a:pt x="42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7"/>
                  <a:pt x="50" y="38"/>
                </a:cubicBezTo>
                <a:cubicBezTo>
                  <a:pt x="50" y="39"/>
                  <a:pt x="50" y="40"/>
                  <a:pt x="48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lose/>
                <a:moveTo>
                  <a:pt x="35" y="36"/>
                </a:moveTo>
                <a:cubicBezTo>
                  <a:pt x="35" y="36"/>
                  <a:pt x="35" y="36"/>
                  <a:pt x="35" y="36"/>
                </a:cubicBezTo>
                <a:cubicBezTo>
                  <a:pt x="35" y="34"/>
                  <a:pt x="35" y="34"/>
                  <a:pt x="3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6"/>
                  <a:pt x="16" y="36"/>
                  <a:pt x="16" y="36"/>
                </a:cubicBezTo>
                <a:cubicBezTo>
                  <a:pt x="35" y="36"/>
                  <a:pt x="35" y="36"/>
                  <a:pt x="35" y="36"/>
                </a:cubicBezTo>
                <a:close/>
                <a:moveTo>
                  <a:pt x="11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4"/>
                  <a:pt x="14" y="34"/>
                  <a:pt x="14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6"/>
                  <a:pt x="11" y="36"/>
                  <a:pt x="11" y="36"/>
                </a:cubicBezTo>
                <a:close/>
                <a:moveTo>
                  <a:pt x="37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6"/>
                  <a:pt x="37" y="36"/>
                  <a:pt x="37" y="36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0"/>
                  <a:pt x="40" y="40"/>
                  <a:pt x="40" y="40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7"/>
                  <a:pt x="11" y="47"/>
                  <a:pt x="11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47" y="7"/>
                </a:moveTo>
                <a:cubicBezTo>
                  <a:pt x="47" y="7"/>
                  <a:pt x="47" y="7"/>
                  <a:pt x="47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1" y="11"/>
                  <a:pt x="41" y="11"/>
                </a:cubicBezTo>
                <a:cubicBezTo>
                  <a:pt x="40" y="11"/>
                  <a:pt x="40" y="10"/>
                  <a:pt x="40" y="10"/>
                </a:cubicBezTo>
                <a:cubicBezTo>
                  <a:pt x="40" y="7"/>
                  <a:pt x="40" y="7"/>
                  <a:pt x="40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6" y="11"/>
                  <a:pt x="25" y="11"/>
                </a:cubicBezTo>
                <a:cubicBezTo>
                  <a:pt x="25" y="11"/>
                  <a:pt x="24" y="10"/>
                  <a:pt x="24" y="10"/>
                </a:cubicBezTo>
                <a:cubicBezTo>
                  <a:pt x="24" y="7"/>
                  <a:pt x="24" y="7"/>
                  <a:pt x="24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1"/>
                  <a:pt x="10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9" y="7"/>
                  <a:pt x="9" y="7"/>
                  <a:pt x="9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7"/>
                  <a:pt x="47" y="7"/>
                  <a:pt x="47" y="7"/>
                </a:cubicBezTo>
                <a:close/>
                <a:moveTo>
                  <a:pt x="21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0" y="21"/>
                  <a:pt x="20" y="21"/>
                  <a:pt x="20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19"/>
                  <a:pt x="21" y="19"/>
                  <a:pt x="21" y="19"/>
                </a:cubicBezTo>
                <a:close/>
                <a:moveTo>
                  <a:pt x="27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3" y="14"/>
                  <a:pt x="34" y="14"/>
                  <a:pt x="34" y="15"/>
                </a:cubicBezTo>
                <a:cubicBezTo>
                  <a:pt x="34" y="15"/>
                  <a:pt x="35" y="16"/>
                  <a:pt x="35" y="17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4" y="25"/>
                  <a:pt x="34" y="25"/>
                </a:cubicBezTo>
                <a:cubicBezTo>
                  <a:pt x="34" y="26"/>
                  <a:pt x="33" y="26"/>
                  <a:pt x="32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6" y="26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7" y="14"/>
                  <a:pt x="27" y="14"/>
                </a:cubicBezTo>
                <a:close/>
                <a:moveTo>
                  <a:pt x="32" y="16"/>
                </a:moveTo>
                <a:cubicBezTo>
                  <a:pt x="32" y="16"/>
                  <a:pt x="32" y="16"/>
                  <a:pt x="3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24"/>
                  <a:pt x="29" y="24"/>
                  <a:pt x="29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2" name="Freeform 199"/>
          <p:cNvSpPr>
            <a:spLocks noEditPoints="1"/>
          </p:cNvSpPr>
          <p:nvPr/>
        </p:nvSpPr>
        <p:spPr>
          <a:xfrm>
            <a:off x="2101850" y="3798888"/>
            <a:ext cx="160338" cy="139700"/>
          </a:xfrm>
          <a:custGeom>
            <a:avLst/>
            <a:gdLst/>
            <a:ahLst/>
            <a:cxnLst>
              <a:cxn ang="0">
                <a:pos x="54515" y="98425"/>
              </a:cxn>
              <a:cxn ang="0">
                <a:pos x="64135" y="63500"/>
              </a:cxn>
              <a:cxn ang="0">
                <a:pos x="70549" y="63500"/>
              </a:cxn>
              <a:cxn ang="0">
                <a:pos x="80169" y="98425"/>
              </a:cxn>
              <a:cxn ang="0">
                <a:pos x="70549" y="92075"/>
              </a:cxn>
              <a:cxn ang="0">
                <a:pos x="57722" y="98425"/>
              </a:cxn>
              <a:cxn ang="0">
                <a:pos x="6414" y="0"/>
              </a:cxn>
              <a:cxn ang="0">
                <a:pos x="153924" y="0"/>
              </a:cxn>
              <a:cxn ang="0">
                <a:pos x="160338" y="6350"/>
              </a:cxn>
              <a:cxn ang="0">
                <a:pos x="153924" y="139700"/>
              </a:cxn>
              <a:cxn ang="0">
                <a:pos x="6414" y="139700"/>
              </a:cxn>
              <a:cxn ang="0">
                <a:pos x="0" y="133350"/>
              </a:cxn>
              <a:cxn ang="0">
                <a:pos x="6414" y="0"/>
              </a:cxn>
              <a:cxn ang="0">
                <a:pos x="141097" y="19050"/>
              </a:cxn>
              <a:cxn ang="0">
                <a:pos x="141097" y="31750"/>
              </a:cxn>
              <a:cxn ang="0">
                <a:pos x="141097" y="19050"/>
              </a:cxn>
              <a:cxn ang="0">
                <a:pos x="125064" y="19050"/>
              </a:cxn>
              <a:cxn ang="0">
                <a:pos x="125064" y="31750"/>
              </a:cxn>
              <a:cxn ang="0">
                <a:pos x="125064" y="19050"/>
              </a:cxn>
              <a:cxn ang="0">
                <a:pos x="109030" y="19050"/>
              </a:cxn>
              <a:cxn ang="0">
                <a:pos x="109030" y="31750"/>
              </a:cxn>
              <a:cxn ang="0">
                <a:pos x="109030" y="19050"/>
              </a:cxn>
              <a:cxn ang="0">
                <a:pos x="12827" y="38100"/>
              </a:cxn>
              <a:cxn ang="0">
                <a:pos x="150718" y="12700"/>
              </a:cxn>
              <a:cxn ang="0">
                <a:pos x="12827" y="38100"/>
              </a:cxn>
              <a:cxn ang="0">
                <a:pos x="150718" y="44450"/>
              </a:cxn>
              <a:cxn ang="0">
                <a:pos x="12827" y="127000"/>
              </a:cxn>
              <a:cxn ang="0">
                <a:pos x="150718" y="44450"/>
              </a:cxn>
              <a:cxn ang="0">
                <a:pos x="67342" y="76200"/>
              </a:cxn>
              <a:cxn ang="0">
                <a:pos x="70549" y="85725"/>
              </a:cxn>
              <a:cxn ang="0">
                <a:pos x="86583" y="60325"/>
              </a:cxn>
              <a:cxn ang="0">
                <a:pos x="86583" y="60325"/>
              </a:cxn>
              <a:cxn ang="0">
                <a:pos x="109030" y="63500"/>
              </a:cxn>
              <a:cxn ang="0">
                <a:pos x="112237" y="92075"/>
              </a:cxn>
              <a:cxn ang="0">
                <a:pos x="102616" y="101600"/>
              </a:cxn>
              <a:cxn ang="0">
                <a:pos x="83376" y="95250"/>
              </a:cxn>
              <a:cxn ang="0">
                <a:pos x="83376" y="63500"/>
              </a:cxn>
              <a:cxn ang="0">
                <a:pos x="102616" y="69850"/>
              </a:cxn>
              <a:cxn ang="0">
                <a:pos x="92996" y="69850"/>
              </a:cxn>
              <a:cxn ang="0">
                <a:pos x="102616" y="92075"/>
              </a:cxn>
              <a:cxn ang="0">
                <a:pos x="102616" y="92075"/>
              </a:cxn>
              <a:cxn ang="0">
                <a:pos x="102616" y="69850"/>
              </a:cxn>
            </a:cxnLst>
            <a:pathLst>
              <a:path w="50" h="44">
                <a:moveTo>
                  <a:pt x="18" y="31"/>
                </a:moveTo>
                <a:cubicBezTo>
                  <a:pt x="18" y="31"/>
                  <a:pt x="17" y="32"/>
                  <a:pt x="17" y="31"/>
                </a:cubicBezTo>
                <a:cubicBezTo>
                  <a:pt x="16" y="31"/>
                  <a:pt x="16" y="31"/>
                  <a:pt x="16" y="3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9"/>
                  <a:pt x="20" y="19"/>
                  <a:pt x="21" y="19"/>
                </a:cubicBezTo>
                <a:cubicBezTo>
                  <a:pt x="21" y="19"/>
                  <a:pt x="22" y="20"/>
                  <a:pt x="22" y="20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2"/>
                  <a:pt x="23" y="31"/>
                  <a:pt x="23" y="31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50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4" y="6"/>
                </a:moveTo>
                <a:cubicBezTo>
                  <a:pt x="44" y="6"/>
                  <a:pt x="44" y="6"/>
                  <a:pt x="44" y="6"/>
                </a:cubicBezTo>
                <a:cubicBezTo>
                  <a:pt x="45" y="6"/>
                  <a:pt x="45" y="7"/>
                  <a:pt x="45" y="8"/>
                </a:cubicBezTo>
                <a:cubicBezTo>
                  <a:pt x="45" y="9"/>
                  <a:pt x="45" y="10"/>
                  <a:pt x="44" y="10"/>
                </a:cubicBezTo>
                <a:cubicBezTo>
                  <a:pt x="42" y="10"/>
                  <a:pt x="42" y="9"/>
                  <a:pt x="42" y="8"/>
                </a:cubicBezTo>
                <a:cubicBezTo>
                  <a:pt x="42" y="7"/>
                  <a:pt x="42" y="6"/>
                  <a:pt x="44" y="6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1" y="7"/>
                  <a:pt x="41" y="8"/>
                </a:cubicBezTo>
                <a:cubicBezTo>
                  <a:pt x="41" y="9"/>
                  <a:pt x="40" y="10"/>
                  <a:pt x="39" y="10"/>
                </a:cubicBezTo>
                <a:cubicBezTo>
                  <a:pt x="38" y="10"/>
                  <a:pt x="37" y="9"/>
                  <a:pt x="37" y="8"/>
                </a:cubicBezTo>
                <a:cubicBezTo>
                  <a:pt x="37" y="7"/>
                  <a:pt x="38" y="6"/>
                  <a:pt x="39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36" y="9"/>
                  <a:pt x="35" y="10"/>
                  <a:pt x="34" y="10"/>
                </a:cubicBezTo>
                <a:cubicBezTo>
                  <a:pt x="33" y="10"/>
                  <a:pt x="32" y="9"/>
                  <a:pt x="32" y="8"/>
                </a:cubicBezTo>
                <a:cubicBezTo>
                  <a:pt x="32" y="7"/>
                  <a:pt x="33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4"/>
                  <a:pt x="47" y="4"/>
                  <a:pt x="4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47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14"/>
                  <a:pt x="47" y="14"/>
                  <a:pt x="47" y="14"/>
                </a:cubicBezTo>
                <a:close/>
                <a:moveTo>
                  <a:pt x="21" y="24"/>
                </a:moveTo>
                <a:cubicBezTo>
                  <a:pt x="21" y="24"/>
                  <a:pt x="21" y="24"/>
                  <a:pt x="21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4"/>
                  <a:pt x="21" y="24"/>
                  <a:pt x="21" y="24"/>
                </a:cubicBezTo>
                <a:close/>
                <a:moveTo>
                  <a:pt x="27" y="19"/>
                </a:move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19"/>
                  <a:pt x="33" y="20"/>
                  <a:pt x="34" y="20"/>
                </a:cubicBezTo>
                <a:cubicBezTo>
                  <a:pt x="34" y="21"/>
                  <a:pt x="35" y="21"/>
                  <a:pt x="35" y="22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4" y="30"/>
                  <a:pt x="34" y="31"/>
                </a:cubicBezTo>
                <a:cubicBezTo>
                  <a:pt x="33" y="31"/>
                  <a:pt x="33" y="32"/>
                  <a:pt x="3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7" y="19"/>
                  <a:pt x="27" y="19"/>
                </a:cubicBezTo>
                <a:close/>
                <a:moveTo>
                  <a:pt x="32" y="22"/>
                </a:moveTo>
                <a:cubicBezTo>
                  <a:pt x="32" y="22"/>
                  <a:pt x="32" y="22"/>
                  <a:pt x="32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9"/>
                  <a:pt x="29" y="29"/>
                  <a:pt x="29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3" name="Freeform 200"/>
          <p:cNvSpPr>
            <a:spLocks noEditPoints="1"/>
          </p:cNvSpPr>
          <p:nvPr/>
        </p:nvSpPr>
        <p:spPr>
          <a:xfrm>
            <a:off x="415925" y="3798888"/>
            <a:ext cx="158750" cy="1397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33350"/>
              </a:cxn>
              <a:cxn ang="0">
                <a:pos x="152400" y="139700"/>
              </a:cxn>
              <a:cxn ang="0">
                <a:pos x="0" y="133350"/>
              </a:cxn>
              <a:cxn ang="0">
                <a:pos x="0" y="6350"/>
              </a:cxn>
              <a:cxn ang="0">
                <a:pos x="88900" y="57150"/>
              </a:cxn>
              <a:cxn ang="0">
                <a:pos x="88900" y="57150"/>
              </a:cxn>
              <a:cxn ang="0">
                <a:pos x="123825" y="60325"/>
              </a:cxn>
              <a:cxn ang="0">
                <a:pos x="123825" y="95250"/>
              </a:cxn>
              <a:cxn ang="0">
                <a:pos x="120650" y="98425"/>
              </a:cxn>
              <a:cxn ang="0">
                <a:pos x="85725" y="95250"/>
              </a:cxn>
              <a:cxn ang="0">
                <a:pos x="85725" y="60325"/>
              </a:cxn>
              <a:cxn ang="0">
                <a:pos x="117475" y="66675"/>
              </a:cxn>
              <a:cxn ang="0">
                <a:pos x="92075" y="66675"/>
              </a:cxn>
              <a:cxn ang="0">
                <a:pos x="117475" y="88900"/>
              </a:cxn>
              <a:cxn ang="0">
                <a:pos x="76200" y="57150"/>
              </a:cxn>
              <a:cxn ang="0">
                <a:pos x="79375" y="60325"/>
              </a:cxn>
              <a:cxn ang="0">
                <a:pos x="38100" y="66675"/>
              </a:cxn>
              <a:cxn ang="0">
                <a:pos x="38100" y="57150"/>
              </a:cxn>
              <a:cxn ang="0">
                <a:pos x="76200" y="73025"/>
              </a:cxn>
              <a:cxn ang="0">
                <a:pos x="79375" y="79375"/>
              </a:cxn>
              <a:cxn ang="0">
                <a:pos x="38100" y="82550"/>
              </a:cxn>
              <a:cxn ang="0">
                <a:pos x="38100" y="73025"/>
              </a:cxn>
              <a:cxn ang="0">
                <a:pos x="76200" y="88900"/>
              </a:cxn>
              <a:cxn ang="0">
                <a:pos x="79375" y="95250"/>
              </a:cxn>
              <a:cxn ang="0">
                <a:pos x="38100" y="98425"/>
              </a:cxn>
              <a:cxn ang="0">
                <a:pos x="38100" y="88900"/>
              </a:cxn>
              <a:cxn ang="0">
                <a:pos x="120650" y="107950"/>
              </a:cxn>
              <a:cxn ang="0">
                <a:pos x="123825" y="111125"/>
              </a:cxn>
              <a:cxn ang="0">
                <a:pos x="38100" y="114300"/>
              </a:cxn>
              <a:cxn ang="0">
                <a:pos x="38100" y="107950"/>
              </a:cxn>
              <a:cxn ang="0">
                <a:pos x="136525" y="19050"/>
              </a:cxn>
              <a:cxn ang="0">
                <a:pos x="142875" y="25400"/>
              </a:cxn>
              <a:cxn ang="0">
                <a:pos x="130175" y="25400"/>
              </a:cxn>
              <a:cxn ang="0">
                <a:pos x="120650" y="19050"/>
              </a:cxn>
              <a:cxn ang="0">
                <a:pos x="127000" y="25400"/>
              </a:cxn>
              <a:cxn ang="0">
                <a:pos x="114300" y="25400"/>
              </a:cxn>
              <a:cxn ang="0">
                <a:pos x="107950" y="19050"/>
              </a:cxn>
              <a:cxn ang="0">
                <a:pos x="114300" y="25400"/>
              </a:cxn>
              <a:cxn ang="0">
                <a:pos x="101600" y="25400"/>
              </a:cxn>
              <a:cxn ang="0">
                <a:pos x="12700" y="38100"/>
              </a:cxn>
              <a:cxn ang="0">
                <a:pos x="146050" y="38100"/>
              </a:cxn>
              <a:cxn ang="0">
                <a:pos x="12700" y="12700"/>
              </a:cxn>
              <a:cxn ang="0">
                <a:pos x="146050" y="44450"/>
              </a:cxn>
              <a:cxn ang="0">
                <a:pos x="12700" y="44450"/>
              </a:cxn>
              <a:cxn ang="0">
                <a:pos x="146050" y="127000"/>
              </a:cxn>
            </a:cxnLst>
            <a:pathLst>
              <a:path w="50" h="4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49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8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8"/>
                  <a:pt x="28" y="18"/>
                </a:cubicBezTo>
                <a:close/>
                <a:moveTo>
                  <a:pt x="37" y="21"/>
                </a:moveTo>
                <a:cubicBezTo>
                  <a:pt x="37" y="21"/>
                  <a:pt x="37" y="21"/>
                  <a:pt x="37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8"/>
                  <a:pt x="29" y="28"/>
                  <a:pt x="29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1"/>
                  <a:pt x="37" y="21"/>
                  <a:pt x="37" y="21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5" y="19"/>
                  <a:pt x="25" y="19"/>
                </a:cubicBezTo>
                <a:cubicBezTo>
                  <a:pt x="25" y="20"/>
                  <a:pt x="24" y="21"/>
                  <a:pt x="24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1" y="19"/>
                  <a:pt x="11" y="18"/>
                  <a:pt x="12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4" y="23"/>
                </a:move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5" y="24"/>
                  <a:pt x="25" y="25"/>
                </a:cubicBezTo>
                <a:cubicBezTo>
                  <a:pt x="25" y="25"/>
                  <a:pt x="24" y="26"/>
                  <a:pt x="24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5"/>
                  <a:pt x="11" y="25"/>
                </a:cubicBezTo>
                <a:cubicBezTo>
                  <a:pt x="11" y="24"/>
                  <a:pt x="11" y="23"/>
                  <a:pt x="12" y="23"/>
                </a:cubicBezTo>
                <a:cubicBezTo>
                  <a:pt x="24" y="23"/>
                  <a:pt x="24" y="23"/>
                  <a:pt x="24" y="23"/>
                </a:cubicBezTo>
                <a:close/>
                <a:moveTo>
                  <a:pt x="24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5" y="29"/>
                  <a:pt x="25" y="30"/>
                </a:cubicBezTo>
                <a:cubicBezTo>
                  <a:pt x="25" y="30"/>
                  <a:pt x="24" y="31"/>
                  <a:pt x="24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0"/>
                  <a:pt x="11" y="30"/>
                </a:cubicBezTo>
                <a:cubicBezTo>
                  <a:pt x="11" y="29"/>
                  <a:pt x="11" y="28"/>
                  <a:pt x="12" y="28"/>
                </a:cubicBezTo>
                <a:cubicBezTo>
                  <a:pt x="24" y="28"/>
                  <a:pt x="24" y="28"/>
                  <a:pt x="24" y="28"/>
                </a:cubicBezTo>
                <a:close/>
                <a:moveTo>
                  <a:pt x="38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cubicBezTo>
                  <a:pt x="39" y="35"/>
                  <a:pt x="39" y="36"/>
                  <a:pt x="38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5"/>
                  <a:pt x="11" y="35"/>
                </a:cubicBezTo>
                <a:cubicBezTo>
                  <a:pt x="11" y="34"/>
                  <a:pt x="11" y="34"/>
                  <a:pt x="12" y="34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7"/>
                  <a:pt x="45" y="8"/>
                </a:cubicBezTo>
                <a:cubicBezTo>
                  <a:pt x="45" y="9"/>
                  <a:pt x="44" y="10"/>
                  <a:pt x="43" y="10"/>
                </a:cubicBezTo>
                <a:cubicBezTo>
                  <a:pt x="42" y="10"/>
                  <a:pt x="41" y="9"/>
                  <a:pt x="41" y="8"/>
                </a:cubicBezTo>
                <a:cubicBezTo>
                  <a:pt x="41" y="7"/>
                  <a:pt x="42" y="6"/>
                  <a:pt x="43" y="6"/>
                </a:cubicBezTo>
                <a:close/>
                <a:moveTo>
                  <a:pt x="38" y="6"/>
                </a:move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40" y="7"/>
                  <a:pt x="40" y="8"/>
                </a:cubicBezTo>
                <a:cubicBezTo>
                  <a:pt x="40" y="9"/>
                  <a:pt x="39" y="10"/>
                  <a:pt x="38" y="10"/>
                </a:cubicBezTo>
                <a:cubicBezTo>
                  <a:pt x="37" y="10"/>
                  <a:pt x="36" y="9"/>
                  <a:pt x="36" y="8"/>
                </a:cubicBezTo>
                <a:cubicBezTo>
                  <a:pt x="36" y="7"/>
                  <a:pt x="37" y="6"/>
                  <a:pt x="38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36" y="9"/>
                  <a:pt x="35" y="10"/>
                  <a:pt x="34" y="10"/>
                </a:cubicBezTo>
                <a:cubicBezTo>
                  <a:pt x="33" y="10"/>
                  <a:pt x="32" y="9"/>
                  <a:pt x="32" y="8"/>
                </a:cubicBezTo>
                <a:cubicBezTo>
                  <a:pt x="32" y="7"/>
                  <a:pt x="33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4"/>
                  <a:pt x="46" y="14"/>
                  <a:pt x="4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4" name="Freeform 201"/>
          <p:cNvSpPr>
            <a:spLocks noEditPoints="1"/>
          </p:cNvSpPr>
          <p:nvPr/>
        </p:nvSpPr>
        <p:spPr>
          <a:xfrm>
            <a:off x="3830638" y="2765425"/>
            <a:ext cx="98425" cy="155575"/>
          </a:xfrm>
          <a:custGeom>
            <a:avLst/>
            <a:gdLst/>
            <a:ahLst/>
            <a:cxnLst>
              <a:cxn ang="0">
                <a:pos x="22225" y="82550"/>
              </a:cxn>
              <a:cxn ang="0">
                <a:pos x="31750" y="47625"/>
              </a:cxn>
              <a:cxn ang="0">
                <a:pos x="38100" y="47625"/>
              </a:cxn>
              <a:cxn ang="0">
                <a:pos x="47625" y="82550"/>
              </a:cxn>
              <a:cxn ang="0">
                <a:pos x="41275" y="76200"/>
              </a:cxn>
              <a:cxn ang="0">
                <a:pos x="28575" y="79375"/>
              </a:cxn>
              <a:cxn ang="0">
                <a:pos x="22225" y="3175"/>
              </a:cxn>
              <a:cxn ang="0">
                <a:pos x="28575" y="3175"/>
              </a:cxn>
              <a:cxn ang="0">
                <a:pos x="69850" y="3175"/>
              </a:cxn>
              <a:cxn ang="0">
                <a:pos x="73025" y="0"/>
              </a:cxn>
              <a:cxn ang="0">
                <a:pos x="79375" y="3175"/>
              </a:cxn>
              <a:cxn ang="0">
                <a:pos x="98425" y="9525"/>
              </a:cxn>
              <a:cxn ang="0">
                <a:pos x="98425" y="120650"/>
              </a:cxn>
              <a:cxn ang="0">
                <a:pos x="92075" y="127000"/>
              </a:cxn>
              <a:cxn ang="0">
                <a:pos x="73025" y="136525"/>
              </a:cxn>
              <a:cxn ang="0">
                <a:pos x="79375" y="136525"/>
              </a:cxn>
              <a:cxn ang="0">
                <a:pos x="82550" y="152400"/>
              </a:cxn>
              <a:cxn ang="0">
                <a:pos x="79375" y="155575"/>
              </a:cxn>
              <a:cxn ang="0">
                <a:pos x="22225" y="155575"/>
              </a:cxn>
              <a:cxn ang="0">
                <a:pos x="19050" y="139700"/>
              </a:cxn>
              <a:cxn ang="0">
                <a:pos x="22225" y="136525"/>
              </a:cxn>
              <a:cxn ang="0">
                <a:pos x="28575" y="127000"/>
              </a:cxn>
              <a:cxn ang="0">
                <a:pos x="0" y="120650"/>
              </a:cxn>
              <a:cxn ang="0">
                <a:pos x="0" y="9525"/>
              </a:cxn>
              <a:cxn ang="0">
                <a:pos x="6350" y="3175"/>
              </a:cxn>
              <a:cxn ang="0">
                <a:pos x="22225" y="3175"/>
              </a:cxn>
              <a:cxn ang="0">
                <a:pos x="28575" y="15875"/>
              </a:cxn>
              <a:cxn ang="0">
                <a:pos x="25400" y="25400"/>
              </a:cxn>
              <a:cxn ang="0">
                <a:pos x="22225" y="15875"/>
              </a:cxn>
              <a:cxn ang="0">
                <a:pos x="12700" y="114300"/>
              </a:cxn>
              <a:cxn ang="0">
                <a:pos x="85725" y="15875"/>
              </a:cxn>
              <a:cxn ang="0">
                <a:pos x="79375" y="22225"/>
              </a:cxn>
              <a:cxn ang="0">
                <a:pos x="69850" y="22225"/>
              </a:cxn>
              <a:cxn ang="0">
                <a:pos x="28575" y="15875"/>
              </a:cxn>
              <a:cxn ang="0">
                <a:pos x="63500" y="127000"/>
              </a:cxn>
              <a:cxn ang="0">
                <a:pos x="34925" y="136525"/>
              </a:cxn>
              <a:cxn ang="0">
                <a:pos x="63500" y="127000"/>
              </a:cxn>
              <a:cxn ang="0">
                <a:pos x="25400" y="149225"/>
              </a:cxn>
              <a:cxn ang="0">
                <a:pos x="73025" y="142875"/>
              </a:cxn>
              <a:cxn ang="0">
                <a:pos x="25400" y="149225"/>
              </a:cxn>
              <a:cxn ang="0">
                <a:pos x="34925" y="60325"/>
              </a:cxn>
              <a:cxn ang="0">
                <a:pos x="38100" y="66675"/>
              </a:cxn>
              <a:cxn ang="0">
                <a:pos x="57150" y="44450"/>
              </a:cxn>
              <a:cxn ang="0">
                <a:pos x="57150" y="44450"/>
              </a:cxn>
              <a:cxn ang="0">
                <a:pos x="76200" y="47625"/>
              </a:cxn>
              <a:cxn ang="0">
                <a:pos x="79375" y="76200"/>
              </a:cxn>
              <a:cxn ang="0">
                <a:pos x="73025" y="82550"/>
              </a:cxn>
              <a:cxn ang="0">
                <a:pos x="53975" y="79375"/>
              </a:cxn>
              <a:cxn ang="0">
                <a:pos x="53975" y="47625"/>
              </a:cxn>
              <a:cxn ang="0">
                <a:pos x="73025" y="50800"/>
              </a:cxn>
              <a:cxn ang="0">
                <a:pos x="60325" y="50800"/>
              </a:cxn>
              <a:cxn ang="0">
                <a:pos x="73025" y="76200"/>
              </a:cxn>
              <a:cxn ang="0">
                <a:pos x="73025" y="76200"/>
              </a:cxn>
              <a:cxn ang="0">
                <a:pos x="73025" y="50800"/>
              </a:cxn>
            </a:cxnLst>
            <a:pathLst>
              <a:path w="31" h="49">
                <a:moveTo>
                  <a:pt x="9" y="25"/>
                </a:move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6" y="25"/>
                  <a:pt x="6" y="2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4"/>
                  <a:pt x="11" y="14"/>
                  <a:pt x="11" y="14"/>
                </a:cubicBezTo>
                <a:cubicBezTo>
                  <a:pt x="12" y="14"/>
                  <a:pt x="12" y="14"/>
                  <a:pt x="12" y="1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6"/>
                  <a:pt x="15" y="26"/>
                </a:cubicBezTo>
                <a:cubicBezTo>
                  <a:pt x="14" y="26"/>
                  <a:pt x="14" y="26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5"/>
                  <a:pt x="9" y="25"/>
                  <a:pt x="9" y="25"/>
                </a:cubicBezTo>
                <a:close/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8" y="0"/>
                </a:cubicBezTo>
                <a:cubicBezTo>
                  <a:pt x="9" y="0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3" y="0"/>
                  <a:pt x="23" y="0"/>
                </a:cubicBezTo>
                <a:cubicBezTo>
                  <a:pt x="24" y="0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1" y="2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0" y="40"/>
                  <a:pt x="29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3"/>
                  <a:pt x="23" y="43"/>
                  <a:pt x="23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3"/>
                  <a:pt x="26" y="44"/>
                  <a:pt x="26" y="44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9"/>
                  <a:pt x="25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49"/>
                  <a:pt x="6" y="48"/>
                  <a:pt x="6" y="48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6" y="43"/>
                  <a:pt x="7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0"/>
                  <a:pt x="9" y="40"/>
                  <a:pt x="9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lose/>
                <a:moveTo>
                  <a:pt x="9" y="5"/>
                </a:moveTo>
                <a:cubicBezTo>
                  <a:pt x="9" y="5"/>
                  <a:pt x="9" y="5"/>
                  <a:pt x="9" y="5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8" y="8"/>
                </a:cubicBezTo>
                <a:cubicBezTo>
                  <a:pt x="7" y="8"/>
                  <a:pt x="7" y="7"/>
                  <a:pt x="7" y="7"/>
                </a:cubicBezTo>
                <a:cubicBezTo>
                  <a:pt x="7" y="5"/>
                  <a:pt x="7" y="5"/>
                  <a:pt x="7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6"/>
                  <a:pt x="4" y="36"/>
                  <a:pt x="4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5"/>
                  <a:pt x="27" y="5"/>
                  <a:pt x="27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3" y="8"/>
                </a:cubicBezTo>
                <a:cubicBezTo>
                  <a:pt x="23" y="8"/>
                  <a:pt x="22" y="7"/>
                  <a:pt x="22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9" y="5"/>
                  <a:pt x="9" y="5"/>
                  <a:pt x="9" y="5"/>
                </a:cubicBezTo>
                <a:close/>
                <a:moveTo>
                  <a:pt x="20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3"/>
                  <a:pt x="11" y="43"/>
                  <a:pt x="11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0"/>
                  <a:pt x="20" y="40"/>
                  <a:pt x="20" y="40"/>
                </a:cubicBezTo>
                <a:close/>
                <a:moveTo>
                  <a:pt x="8" y="47"/>
                </a:moveTo>
                <a:cubicBezTo>
                  <a:pt x="8" y="47"/>
                  <a:pt x="8" y="47"/>
                  <a:pt x="8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5"/>
                  <a:pt x="23" y="45"/>
                  <a:pt x="23" y="45"/>
                </a:cubicBezTo>
                <a:cubicBezTo>
                  <a:pt x="18" y="45"/>
                  <a:pt x="13" y="45"/>
                  <a:pt x="8" y="45"/>
                </a:cubicBezTo>
                <a:cubicBezTo>
                  <a:pt x="8" y="47"/>
                  <a:pt x="8" y="47"/>
                  <a:pt x="8" y="47"/>
                </a:cubicBezTo>
                <a:close/>
                <a:moveTo>
                  <a:pt x="11" y="19"/>
                </a:move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10" y="21"/>
                  <a:pt x="10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19"/>
                  <a:pt x="11" y="19"/>
                  <a:pt x="11" y="19"/>
                </a:cubicBezTo>
                <a:close/>
                <a:moveTo>
                  <a:pt x="18" y="14"/>
                </a:move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4" y="14"/>
                  <a:pt x="24" y="15"/>
                </a:cubicBezTo>
                <a:cubicBezTo>
                  <a:pt x="25" y="15"/>
                  <a:pt x="25" y="16"/>
                  <a:pt x="25" y="17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5"/>
                  <a:pt x="24" y="25"/>
                </a:cubicBezTo>
                <a:cubicBezTo>
                  <a:pt x="24" y="26"/>
                  <a:pt x="23" y="26"/>
                  <a:pt x="23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7" y="26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4"/>
                  <a:pt x="18" y="14"/>
                </a:cubicBezTo>
                <a:close/>
                <a:moveTo>
                  <a:pt x="23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24"/>
                  <a:pt x="19" y="24"/>
                  <a:pt x="19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5" name="Freeform 202"/>
          <p:cNvSpPr>
            <a:spLocks noEditPoints="1"/>
          </p:cNvSpPr>
          <p:nvPr/>
        </p:nvSpPr>
        <p:spPr>
          <a:xfrm>
            <a:off x="1274763" y="2755900"/>
            <a:ext cx="160337" cy="174625"/>
          </a:xfrm>
          <a:custGeom>
            <a:avLst/>
            <a:gdLst/>
            <a:ahLst/>
            <a:cxnLst>
              <a:cxn ang="0">
                <a:pos x="35274" y="53975"/>
              </a:cxn>
              <a:cxn ang="0">
                <a:pos x="67342" y="6350"/>
              </a:cxn>
              <a:cxn ang="0">
                <a:pos x="92995" y="15875"/>
              </a:cxn>
              <a:cxn ang="0">
                <a:pos x="153924" y="53975"/>
              </a:cxn>
              <a:cxn ang="0">
                <a:pos x="160337" y="168275"/>
              </a:cxn>
              <a:cxn ang="0">
                <a:pos x="6413" y="174625"/>
              </a:cxn>
              <a:cxn ang="0">
                <a:pos x="0" y="60325"/>
              </a:cxn>
              <a:cxn ang="0">
                <a:pos x="73755" y="22225"/>
              </a:cxn>
              <a:cxn ang="0">
                <a:pos x="80169" y="22225"/>
              </a:cxn>
              <a:cxn ang="0">
                <a:pos x="83375" y="22225"/>
              </a:cxn>
              <a:cxn ang="0">
                <a:pos x="83375" y="22225"/>
              </a:cxn>
              <a:cxn ang="0">
                <a:pos x="83375" y="9525"/>
              </a:cxn>
              <a:cxn ang="0">
                <a:pos x="70548" y="15875"/>
              </a:cxn>
              <a:cxn ang="0">
                <a:pos x="70548" y="28575"/>
              </a:cxn>
              <a:cxn ang="0">
                <a:pos x="86582" y="28575"/>
              </a:cxn>
              <a:cxn ang="0">
                <a:pos x="89789" y="133350"/>
              </a:cxn>
              <a:cxn ang="0">
                <a:pos x="96202" y="133350"/>
              </a:cxn>
              <a:cxn ang="0">
                <a:pos x="99409" y="123825"/>
              </a:cxn>
              <a:cxn ang="0">
                <a:pos x="92995" y="120650"/>
              </a:cxn>
              <a:cxn ang="0">
                <a:pos x="86582" y="123825"/>
              </a:cxn>
              <a:cxn ang="0">
                <a:pos x="125063" y="104775"/>
              </a:cxn>
              <a:cxn ang="0">
                <a:pos x="105822" y="123825"/>
              </a:cxn>
              <a:cxn ang="0">
                <a:pos x="96202" y="139700"/>
              </a:cxn>
              <a:cxn ang="0">
                <a:pos x="86582" y="139700"/>
              </a:cxn>
              <a:cxn ang="0">
                <a:pos x="70548" y="114300"/>
              </a:cxn>
              <a:cxn ang="0">
                <a:pos x="44894" y="133350"/>
              </a:cxn>
              <a:cxn ang="0">
                <a:pos x="35274" y="149225"/>
              </a:cxn>
              <a:cxn ang="0">
                <a:pos x="22447" y="149225"/>
              </a:cxn>
              <a:cxn ang="0">
                <a:pos x="25654" y="123825"/>
              </a:cxn>
              <a:cxn ang="0">
                <a:pos x="54515" y="104775"/>
              </a:cxn>
              <a:cxn ang="0">
                <a:pos x="64135" y="85725"/>
              </a:cxn>
              <a:cxn ang="0">
                <a:pos x="80169" y="104775"/>
              </a:cxn>
              <a:cxn ang="0">
                <a:pos x="89789" y="114300"/>
              </a:cxn>
              <a:cxn ang="0">
                <a:pos x="115443" y="95250"/>
              </a:cxn>
              <a:cxn ang="0">
                <a:pos x="141097" y="88900"/>
              </a:cxn>
              <a:cxn ang="0">
                <a:pos x="131476" y="104775"/>
              </a:cxn>
              <a:cxn ang="0">
                <a:pos x="89789" y="133350"/>
              </a:cxn>
              <a:cxn ang="0">
                <a:pos x="86582" y="123825"/>
              </a:cxn>
              <a:cxn ang="0">
                <a:pos x="86582" y="123825"/>
              </a:cxn>
              <a:cxn ang="0">
                <a:pos x="64135" y="104775"/>
              </a:cxn>
              <a:cxn ang="0">
                <a:pos x="73755" y="98425"/>
              </a:cxn>
              <a:cxn ang="0">
                <a:pos x="60928" y="98425"/>
              </a:cxn>
              <a:cxn ang="0">
                <a:pos x="22447" y="139700"/>
              </a:cxn>
              <a:cxn ang="0">
                <a:pos x="32067" y="142875"/>
              </a:cxn>
              <a:cxn ang="0">
                <a:pos x="35274" y="133350"/>
              </a:cxn>
              <a:cxn ang="0">
                <a:pos x="28861" y="130175"/>
              </a:cxn>
              <a:cxn ang="0">
                <a:pos x="121856" y="95250"/>
              </a:cxn>
              <a:cxn ang="0">
                <a:pos x="134683" y="95250"/>
              </a:cxn>
              <a:cxn ang="0">
                <a:pos x="128270" y="85725"/>
              </a:cxn>
              <a:cxn ang="0">
                <a:pos x="121856" y="95250"/>
              </a:cxn>
              <a:cxn ang="0">
                <a:pos x="9620" y="66675"/>
              </a:cxn>
              <a:cxn ang="0">
                <a:pos x="147510" y="66675"/>
              </a:cxn>
            </a:cxnLst>
            <a:pathLst>
              <a:path w="50" h="55"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6"/>
                  <a:pt x="20" y="5"/>
                </a:cubicBezTo>
                <a:cubicBezTo>
                  <a:pt x="20" y="4"/>
                  <a:pt x="21" y="3"/>
                  <a:pt x="21" y="2"/>
                </a:cubicBezTo>
                <a:cubicBezTo>
                  <a:pt x="22" y="1"/>
                  <a:pt x="23" y="0"/>
                  <a:pt x="25" y="0"/>
                </a:cubicBezTo>
                <a:cubicBezTo>
                  <a:pt x="26" y="0"/>
                  <a:pt x="27" y="1"/>
                  <a:pt x="28" y="2"/>
                </a:cubicBezTo>
                <a:cubicBezTo>
                  <a:pt x="29" y="3"/>
                  <a:pt x="29" y="4"/>
                  <a:pt x="29" y="5"/>
                </a:cubicBezTo>
                <a:cubicBezTo>
                  <a:pt x="29" y="6"/>
                  <a:pt x="29" y="7"/>
                  <a:pt x="29" y="7"/>
                </a:cubicBezTo>
                <a:cubicBezTo>
                  <a:pt x="39" y="17"/>
                  <a:pt x="39" y="17"/>
                  <a:pt x="39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4"/>
                  <a:pt x="49" y="55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0" y="55"/>
                  <a:pt x="0" y="54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2" y="17"/>
                </a:cubicBezTo>
                <a:close/>
                <a:moveTo>
                  <a:pt x="23" y="7"/>
                </a:move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7"/>
                  <a:pt x="24" y="7"/>
                  <a:pt x="25" y="7"/>
                </a:cubicBezTo>
                <a:cubicBezTo>
                  <a:pt x="25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6"/>
                  <a:pt x="27" y="6"/>
                  <a:pt x="27" y="5"/>
                </a:cubicBezTo>
                <a:cubicBezTo>
                  <a:pt x="27" y="4"/>
                  <a:pt x="27" y="4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4"/>
                  <a:pt x="22" y="4"/>
                  <a:pt x="22" y="5"/>
                </a:cubicBezTo>
                <a:cubicBezTo>
                  <a:pt x="22" y="6"/>
                  <a:pt x="23" y="6"/>
                  <a:pt x="23" y="7"/>
                </a:cubicBezTo>
                <a:close/>
                <a:moveTo>
                  <a:pt x="22" y="9"/>
                </a:moveTo>
                <a:cubicBezTo>
                  <a:pt x="22" y="9"/>
                  <a:pt x="22" y="9"/>
                  <a:pt x="22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10"/>
                  <a:pt x="26" y="10"/>
                  <a:pt x="25" y="10"/>
                </a:cubicBezTo>
                <a:cubicBezTo>
                  <a:pt x="24" y="10"/>
                  <a:pt x="23" y="10"/>
                  <a:pt x="22" y="9"/>
                </a:cubicBezTo>
                <a:close/>
                <a:moveTo>
                  <a:pt x="28" y="42"/>
                </a:move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2"/>
                  <a:pt x="29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2"/>
                  <a:pt x="31" y="42"/>
                  <a:pt x="31" y="41"/>
                </a:cubicBezTo>
                <a:cubicBezTo>
                  <a:pt x="31" y="40"/>
                  <a:pt x="31" y="40"/>
                  <a:pt x="31" y="39"/>
                </a:cubicBezTo>
                <a:cubicBezTo>
                  <a:pt x="31" y="39"/>
                  <a:pt x="31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40"/>
                  <a:pt x="27" y="40"/>
                </a:cubicBezTo>
                <a:cubicBezTo>
                  <a:pt x="27" y="41"/>
                  <a:pt x="28" y="41"/>
                  <a:pt x="28" y="42"/>
                </a:cubicBezTo>
                <a:close/>
                <a:moveTo>
                  <a:pt x="39" y="33"/>
                </a:moveTo>
                <a:cubicBezTo>
                  <a:pt x="39" y="33"/>
                  <a:pt x="39" y="33"/>
                  <a:pt x="39" y="33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4" y="40"/>
                  <a:pt x="34" y="41"/>
                  <a:pt x="33" y="42"/>
                </a:cubicBezTo>
                <a:cubicBezTo>
                  <a:pt x="32" y="43"/>
                  <a:pt x="31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5"/>
                  <a:pt x="28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3"/>
                  <a:pt x="25" y="42"/>
                  <a:pt x="25" y="41"/>
                </a:cubicBezTo>
                <a:cubicBezTo>
                  <a:pt x="25" y="40"/>
                  <a:pt x="25" y="39"/>
                  <a:pt x="25" y="39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1" y="36"/>
                  <a:pt x="20" y="36"/>
                  <a:pt x="19" y="36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3"/>
                  <a:pt x="14" y="44"/>
                  <a:pt x="13" y="45"/>
                </a:cubicBezTo>
                <a:cubicBezTo>
                  <a:pt x="13" y="46"/>
                  <a:pt x="12" y="47"/>
                  <a:pt x="11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9" y="48"/>
                  <a:pt x="8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6" y="46"/>
                  <a:pt x="5" y="45"/>
                  <a:pt x="5" y="44"/>
                </a:cubicBezTo>
                <a:cubicBezTo>
                  <a:pt x="5" y="43"/>
                  <a:pt x="5" y="42"/>
                  <a:pt x="6" y="41"/>
                </a:cubicBezTo>
                <a:cubicBezTo>
                  <a:pt x="6" y="40"/>
                  <a:pt x="7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9"/>
                  <a:pt x="10" y="39"/>
                  <a:pt x="11" y="39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2"/>
                  <a:pt x="16" y="30"/>
                  <a:pt x="17" y="29"/>
                </a:cubicBezTo>
                <a:cubicBezTo>
                  <a:pt x="18" y="28"/>
                  <a:pt x="19" y="28"/>
                  <a:pt x="20" y="27"/>
                </a:cubicBezTo>
                <a:cubicBezTo>
                  <a:pt x="21" y="27"/>
                  <a:pt x="22" y="27"/>
                  <a:pt x="23" y="28"/>
                </a:cubicBezTo>
                <a:cubicBezTo>
                  <a:pt x="24" y="28"/>
                  <a:pt x="25" y="29"/>
                  <a:pt x="25" y="30"/>
                </a:cubicBezTo>
                <a:cubicBezTo>
                  <a:pt x="25" y="31"/>
                  <a:pt x="25" y="32"/>
                  <a:pt x="25" y="33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5"/>
                  <a:pt x="30" y="35"/>
                  <a:pt x="31" y="36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5" y="28"/>
                  <a:pt x="37" y="25"/>
                  <a:pt x="39" y="25"/>
                </a:cubicBezTo>
                <a:cubicBezTo>
                  <a:pt x="41" y="24"/>
                  <a:pt x="44" y="26"/>
                  <a:pt x="44" y="28"/>
                </a:cubicBezTo>
                <a:cubicBezTo>
                  <a:pt x="45" y="29"/>
                  <a:pt x="45" y="30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3" y="32"/>
                  <a:pt x="42" y="33"/>
                  <a:pt x="41" y="33"/>
                </a:cubicBezTo>
                <a:cubicBezTo>
                  <a:pt x="40" y="34"/>
                  <a:pt x="39" y="34"/>
                  <a:pt x="39" y="33"/>
                </a:cubicBezTo>
                <a:close/>
                <a:moveTo>
                  <a:pt x="28" y="42"/>
                </a:move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lose/>
                <a:moveTo>
                  <a:pt x="27" y="39"/>
                </a:move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19" y="32"/>
                </a:move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9" y="33"/>
                  <a:pt x="20" y="33"/>
                </a:cubicBezTo>
                <a:cubicBezTo>
                  <a:pt x="20" y="34"/>
                  <a:pt x="21" y="34"/>
                  <a:pt x="21" y="34"/>
                </a:cubicBezTo>
                <a:cubicBezTo>
                  <a:pt x="22" y="33"/>
                  <a:pt x="22" y="33"/>
                  <a:pt x="23" y="33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0"/>
                  <a:pt x="22" y="30"/>
                  <a:pt x="22" y="30"/>
                </a:cubicBezTo>
                <a:cubicBezTo>
                  <a:pt x="21" y="29"/>
                  <a:pt x="21" y="29"/>
                  <a:pt x="20" y="30"/>
                </a:cubicBezTo>
                <a:cubicBezTo>
                  <a:pt x="20" y="30"/>
                  <a:pt x="19" y="30"/>
                  <a:pt x="19" y="31"/>
                </a:cubicBezTo>
                <a:cubicBezTo>
                  <a:pt x="19" y="31"/>
                  <a:pt x="19" y="32"/>
                  <a:pt x="19" y="32"/>
                </a:cubicBezTo>
                <a:close/>
                <a:moveTo>
                  <a:pt x="7" y="44"/>
                </a:move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10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1" y="45"/>
                  <a:pt x="11" y="44"/>
                </a:cubicBezTo>
                <a:cubicBezTo>
                  <a:pt x="11" y="44"/>
                  <a:pt x="12" y="43"/>
                  <a:pt x="11" y="42"/>
                </a:cubicBezTo>
                <a:cubicBezTo>
                  <a:pt x="11" y="42"/>
                  <a:pt x="11" y="41"/>
                  <a:pt x="10" y="41"/>
                </a:cubicBezTo>
                <a:cubicBezTo>
                  <a:pt x="10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1"/>
                  <a:pt x="8" y="41"/>
                  <a:pt x="8" y="42"/>
                </a:cubicBezTo>
                <a:cubicBezTo>
                  <a:pt x="7" y="42"/>
                  <a:pt x="7" y="43"/>
                  <a:pt x="7" y="44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40" y="31"/>
                  <a:pt x="41" y="31"/>
                </a:cubicBezTo>
                <a:cubicBezTo>
                  <a:pt x="41" y="31"/>
                  <a:pt x="42" y="31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29"/>
                  <a:pt x="42" y="29"/>
                </a:cubicBezTo>
                <a:cubicBezTo>
                  <a:pt x="42" y="27"/>
                  <a:pt x="41" y="27"/>
                  <a:pt x="40" y="27"/>
                </a:cubicBezTo>
                <a:cubicBezTo>
                  <a:pt x="38" y="27"/>
                  <a:pt x="38" y="28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21"/>
                </a:moveTo>
                <a:cubicBezTo>
                  <a:pt x="46" y="21"/>
                  <a:pt x="46" y="21"/>
                  <a:pt x="46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51"/>
                  <a:pt x="3" y="51"/>
                  <a:pt x="3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21"/>
                  <a:pt x="46" y="21"/>
                  <a:pt x="46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6" name="Freeform 203"/>
          <p:cNvSpPr>
            <a:spLocks noEditPoints="1"/>
          </p:cNvSpPr>
          <p:nvPr/>
        </p:nvSpPr>
        <p:spPr>
          <a:xfrm>
            <a:off x="2940050" y="3111500"/>
            <a:ext cx="158750" cy="155575"/>
          </a:xfrm>
          <a:custGeom>
            <a:avLst/>
            <a:gdLst/>
            <a:ahLst/>
            <a:cxnLst>
              <a:cxn ang="0">
                <a:pos x="6350" y="22225"/>
              </a:cxn>
              <a:cxn ang="0">
                <a:pos x="44450" y="15875"/>
              </a:cxn>
              <a:cxn ang="0">
                <a:pos x="47625" y="6350"/>
              </a:cxn>
              <a:cxn ang="0">
                <a:pos x="101600" y="0"/>
              </a:cxn>
              <a:cxn ang="0">
                <a:pos x="111125" y="6350"/>
              </a:cxn>
              <a:cxn ang="0">
                <a:pos x="117475" y="22225"/>
              </a:cxn>
              <a:cxn ang="0">
                <a:pos x="158750" y="28575"/>
              </a:cxn>
              <a:cxn ang="0">
                <a:pos x="158750" y="92075"/>
              </a:cxn>
              <a:cxn ang="0">
                <a:pos x="155575" y="149225"/>
              </a:cxn>
              <a:cxn ang="0">
                <a:pos x="149225" y="155575"/>
              </a:cxn>
              <a:cxn ang="0">
                <a:pos x="12700" y="155575"/>
              </a:cxn>
              <a:cxn ang="0">
                <a:pos x="6350" y="98425"/>
              </a:cxn>
              <a:cxn ang="0">
                <a:pos x="0" y="92075"/>
              </a:cxn>
              <a:cxn ang="0">
                <a:pos x="6350" y="22225"/>
              </a:cxn>
              <a:cxn ang="0">
                <a:pos x="50800" y="22225"/>
              </a:cxn>
              <a:cxn ang="0">
                <a:pos x="107950" y="15875"/>
              </a:cxn>
              <a:cxn ang="0">
                <a:pos x="107950" y="9525"/>
              </a:cxn>
              <a:cxn ang="0">
                <a:pos x="101600" y="9525"/>
              </a:cxn>
              <a:cxn ang="0">
                <a:pos x="53975" y="9525"/>
              </a:cxn>
              <a:cxn ang="0">
                <a:pos x="50800" y="15875"/>
              </a:cxn>
              <a:cxn ang="0">
                <a:pos x="66675" y="73025"/>
              </a:cxn>
              <a:cxn ang="0">
                <a:pos x="66675" y="73025"/>
              </a:cxn>
              <a:cxn ang="0">
                <a:pos x="95250" y="73025"/>
              </a:cxn>
              <a:cxn ang="0">
                <a:pos x="98425" y="79375"/>
              </a:cxn>
              <a:cxn ang="0">
                <a:pos x="149225" y="85725"/>
              </a:cxn>
              <a:cxn ang="0">
                <a:pos x="12700" y="34925"/>
              </a:cxn>
              <a:cxn ang="0">
                <a:pos x="63500" y="85725"/>
              </a:cxn>
              <a:cxn ang="0">
                <a:pos x="66675" y="73025"/>
              </a:cxn>
              <a:cxn ang="0">
                <a:pos x="98425" y="98425"/>
              </a:cxn>
              <a:cxn ang="0">
                <a:pos x="95250" y="107950"/>
              </a:cxn>
              <a:cxn ang="0">
                <a:pos x="79375" y="107950"/>
              </a:cxn>
              <a:cxn ang="0">
                <a:pos x="63500" y="104775"/>
              </a:cxn>
              <a:cxn ang="0">
                <a:pos x="63500" y="98425"/>
              </a:cxn>
              <a:cxn ang="0">
                <a:pos x="19050" y="142875"/>
              </a:cxn>
              <a:cxn ang="0">
                <a:pos x="142875" y="98425"/>
              </a:cxn>
              <a:cxn ang="0">
                <a:pos x="79375" y="82550"/>
              </a:cxn>
              <a:cxn ang="0">
                <a:pos x="69850" y="82550"/>
              </a:cxn>
              <a:cxn ang="0">
                <a:pos x="69850" y="101600"/>
              </a:cxn>
              <a:cxn ang="0">
                <a:pos x="88900" y="101600"/>
              </a:cxn>
              <a:cxn ang="0">
                <a:pos x="88900" y="82550"/>
              </a:cxn>
            </a:cxnLst>
            <a:pathLst>
              <a:path w="50" h="49"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18" y="0"/>
                  <a:pt x="1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4" y="1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3"/>
                  <a:pt x="37" y="4"/>
                  <a:pt x="37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50" y="7"/>
                  <a:pt x="50" y="8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30"/>
                  <a:pt x="50" y="31"/>
                  <a:pt x="49" y="31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8" y="49"/>
                  <a:pt x="47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2" y="48"/>
                  <a:pt x="2" y="47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6" y="5"/>
                  <a:pt x="16" y="5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21" y="23"/>
                </a:move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1" y="24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7"/>
                  <a:pt x="31" y="27"/>
                  <a:pt x="31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11"/>
                  <a:pt x="47" y="11"/>
                  <a:pt x="47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7"/>
                  <a:pt x="4" y="27"/>
                  <a:pt x="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3"/>
                  <a:pt x="21" y="23"/>
                </a:cubicBezTo>
                <a:close/>
                <a:moveTo>
                  <a:pt x="31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1"/>
                  <a:pt x="20" y="31"/>
                  <a:pt x="20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45"/>
                  <a:pt x="6" y="45"/>
                  <a:pt x="6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31"/>
                  <a:pt x="45" y="31"/>
                  <a:pt x="45" y="31"/>
                </a:cubicBezTo>
                <a:cubicBezTo>
                  <a:pt x="31" y="31"/>
                  <a:pt x="31" y="31"/>
                  <a:pt x="31" y="31"/>
                </a:cubicBez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2"/>
                  <a:pt x="22" y="32"/>
                  <a:pt x="22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6"/>
                  <a:pt x="28" y="26"/>
                  <a:pt x="28" y="26"/>
                </a:cubicBezTo>
                <a:cubicBezTo>
                  <a:pt x="25" y="26"/>
                  <a:pt x="25" y="26"/>
                  <a:pt x="25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7" name="Freeform 204"/>
          <p:cNvSpPr>
            <a:spLocks noEditPoints="1"/>
          </p:cNvSpPr>
          <p:nvPr/>
        </p:nvSpPr>
        <p:spPr>
          <a:xfrm>
            <a:off x="4094163" y="2765425"/>
            <a:ext cx="160337" cy="152400"/>
          </a:xfrm>
          <a:custGeom>
            <a:avLst/>
            <a:gdLst/>
            <a:ahLst/>
            <a:cxnLst>
              <a:cxn ang="0">
                <a:pos x="22447" y="69850"/>
              </a:cxn>
              <a:cxn ang="0">
                <a:pos x="35274" y="76200"/>
              </a:cxn>
              <a:cxn ang="0">
                <a:pos x="51308" y="69850"/>
              </a:cxn>
              <a:cxn ang="0">
                <a:pos x="44894" y="85725"/>
              </a:cxn>
              <a:cxn ang="0">
                <a:pos x="51308" y="98425"/>
              </a:cxn>
              <a:cxn ang="0">
                <a:pos x="35274" y="92075"/>
              </a:cxn>
              <a:cxn ang="0">
                <a:pos x="22447" y="98425"/>
              </a:cxn>
              <a:cxn ang="0">
                <a:pos x="28861" y="85725"/>
              </a:cxn>
              <a:cxn ang="0">
                <a:pos x="125063" y="6350"/>
              </a:cxn>
              <a:cxn ang="0">
                <a:pos x="125063" y="6350"/>
              </a:cxn>
              <a:cxn ang="0">
                <a:pos x="102616" y="44450"/>
              </a:cxn>
              <a:cxn ang="0">
                <a:pos x="92995" y="12700"/>
              </a:cxn>
              <a:cxn ang="0">
                <a:pos x="125063" y="6350"/>
              </a:cxn>
              <a:cxn ang="0">
                <a:pos x="105822" y="19050"/>
              </a:cxn>
              <a:cxn ang="0">
                <a:pos x="109029" y="34925"/>
              </a:cxn>
              <a:cxn ang="0">
                <a:pos x="121856" y="28575"/>
              </a:cxn>
              <a:cxn ang="0">
                <a:pos x="118649" y="15875"/>
              </a:cxn>
              <a:cxn ang="0">
                <a:pos x="89789" y="85725"/>
              </a:cxn>
              <a:cxn ang="0">
                <a:pos x="80169" y="82550"/>
              </a:cxn>
              <a:cxn ang="0">
                <a:pos x="105822" y="53975"/>
              </a:cxn>
              <a:cxn ang="0">
                <a:pos x="115443" y="57150"/>
              </a:cxn>
              <a:cxn ang="0">
                <a:pos x="134683" y="88900"/>
              </a:cxn>
              <a:cxn ang="0">
                <a:pos x="115443" y="76200"/>
              </a:cxn>
              <a:cxn ang="0">
                <a:pos x="16034" y="152400"/>
              </a:cxn>
              <a:cxn ang="0">
                <a:pos x="16034" y="117475"/>
              </a:cxn>
              <a:cxn ang="0">
                <a:pos x="102616" y="73025"/>
              </a:cxn>
              <a:cxn ang="0">
                <a:pos x="12827" y="133350"/>
              </a:cxn>
              <a:cxn ang="0">
                <a:pos x="16034" y="139700"/>
              </a:cxn>
              <a:cxn ang="0">
                <a:pos x="22447" y="133350"/>
              </a:cxn>
              <a:cxn ang="0">
                <a:pos x="12827" y="133350"/>
              </a:cxn>
              <a:cxn ang="0">
                <a:pos x="128270" y="123825"/>
              </a:cxn>
              <a:cxn ang="0">
                <a:pos x="137890" y="117475"/>
              </a:cxn>
              <a:cxn ang="0">
                <a:pos x="150717" y="117475"/>
              </a:cxn>
              <a:cxn ang="0">
                <a:pos x="157130" y="123825"/>
              </a:cxn>
              <a:cxn ang="0">
                <a:pos x="157130" y="136525"/>
              </a:cxn>
              <a:cxn ang="0">
                <a:pos x="150717" y="146050"/>
              </a:cxn>
              <a:cxn ang="0">
                <a:pos x="137890" y="146050"/>
              </a:cxn>
              <a:cxn ang="0">
                <a:pos x="128270" y="136525"/>
              </a:cxn>
              <a:cxn ang="0">
                <a:pos x="128270" y="123825"/>
              </a:cxn>
            </a:cxnLst>
            <a:pathLst>
              <a:path w="50" h="48">
                <a:moveTo>
                  <a:pt x="7" y="25"/>
                </a:moveTo>
                <a:cubicBezTo>
                  <a:pt x="6" y="24"/>
                  <a:pt x="6" y="23"/>
                  <a:pt x="7" y="22"/>
                </a:cubicBezTo>
                <a:cubicBezTo>
                  <a:pt x="8" y="21"/>
                  <a:pt x="9" y="21"/>
                  <a:pt x="10" y="22"/>
                </a:cubicBezTo>
                <a:cubicBezTo>
                  <a:pt x="11" y="24"/>
                  <a:pt x="11" y="24"/>
                  <a:pt x="11" y="24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1"/>
                  <a:pt x="15" y="21"/>
                  <a:pt x="16" y="22"/>
                </a:cubicBezTo>
                <a:cubicBezTo>
                  <a:pt x="17" y="23"/>
                  <a:pt x="17" y="24"/>
                  <a:pt x="16" y="25"/>
                </a:cubicBezTo>
                <a:cubicBezTo>
                  <a:pt x="14" y="27"/>
                  <a:pt x="14" y="27"/>
                  <a:pt x="14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7" y="29"/>
                  <a:pt x="17" y="30"/>
                  <a:pt x="16" y="31"/>
                </a:cubicBezTo>
                <a:cubicBezTo>
                  <a:pt x="15" y="32"/>
                  <a:pt x="14" y="32"/>
                  <a:pt x="13" y="31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2"/>
                  <a:pt x="8" y="32"/>
                  <a:pt x="7" y="31"/>
                </a:cubicBezTo>
                <a:cubicBezTo>
                  <a:pt x="6" y="30"/>
                  <a:pt x="6" y="29"/>
                  <a:pt x="7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7" y="25"/>
                  <a:pt x="7" y="25"/>
                  <a:pt x="7" y="25"/>
                </a:cubicBezTo>
                <a:close/>
                <a:moveTo>
                  <a:pt x="39" y="2"/>
                </a:move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2" y="4"/>
                  <a:pt x="43" y="8"/>
                  <a:pt x="41" y="11"/>
                </a:cubicBezTo>
                <a:cubicBezTo>
                  <a:pt x="39" y="15"/>
                  <a:pt x="35" y="16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28" y="12"/>
                  <a:pt x="27" y="8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1" y="1"/>
                  <a:pt x="35" y="0"/>
                  <a:pt x="39" y="2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8"/>
                  <a:pt x="32" y="10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7" y="11"/>
                  <a:pt x="38" y="9"/>
                </a:cubicBezTo>
                <a:cubicBezTo>
                  <a:pt x="39" y="8"/>
                  <a:pt x="38" y="6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5"/>
                  <a:pt x="34" y="5"/>
                  <a:pt x="33" y="6"/>
                </a:cubicBezTo>
                <a:close/>
                <a:moveTo>
                  <a:pt x="28" y="27"/>
                </a:move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6" y="27"/>
                  <a:pt x="25" y="26"/>
                </a:cubicBezTo>
                <a:cubicBezTo>
                  <a:pt x="25" y="26"/>
                  <a:pt x="25" y="24"/>
                  <a:pt x="26" y="24"/>
                </a:cubicBezTo>
                <a:cubicBezTo>
                  <a:pt x="33" y="17"/>
                  <a:pt x="33" y="17"/>
                  <a:pt x="33" y="17"/>
                </a:cubicBezTo>
                <a:cubicBezTo>
                  <a:pt x="34" y="17"/>
                  <a:pt x="34" y="17"/>
                  <a:pt x="35" y="17"/>
                </a:cubicBezTo>
                <a:cubicBezTo>
                  <a:pt x="35" y="17"/>
                  <a:pt x="36" y="17"/>
                  <a:pt x="36" y="18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6"/>
                  <a:pt x="43" y="27"/>
                  <a:pt x="42" y="28"/>
                </a:cubicBezTo>
                <a:cubicBezTo>
                  <a:pt x="42" y="29"/>
                  <a:pt x="40" y="29"/>
                  <a:pt x="40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4" y="36"/>
                  <a:pt x="23" y="45"/>
                  <a:pt x="10" y="46"/>
                </a:cubicBezTo>
                <a:cubicBezTo>
                  <a:pt x="9" y="47"/>
                  <a:pt x="7" y="48"/>
                  <a:pt x="5" y="48"/>
                </a:cubicBezTo>
                <a:cubicBezTo>
                  <a:pt x="2" y="48"/>
                  <a:pt x="0" y="46"/>
                  <a:pt x="0" y="42"/>
                </a:cubicBezTo>
                <a:cubicBezTo>
                  <a:pt x="0" y="39"/>
                  <a:pt x="2" y="37"/>
                  <a:pt x="5" y="37"/>
                </a:cubicBezTo>
                <a:cubicBezTo>
                  <a:pt x="8" y="37"/>
                  <a:pt x="11" y="39"/>
                  <a:pt x="11" y="42"/>
                </a:cubicBezTo>
                <a:cubicBezTo>
                  <a:pt x="22" y="41"/>
                  <a:pt x="30" y="33"/>
                  <a:pt x="32" y="23"/>
                </a:cubicBezTo>
                <a:cubicBezTo>
                  <a:pt x="28" y="27"/>
                  <a:pt x="28" y="27"/>
                  <a:pt x="28" y="27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4"/>
                  <a:pt x="4" y="44"/>
                  <a:pt x="5" y="44"/>
                </a:cubicBezTo>
                <a:cubicBezTo>
                  <a:pt x="6" y="44"/>
                  <a:pt x="7" y="44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6" y="41"/>
                  <a:pt x="5" y="41"/>
                </a:cubicBezTo>
                <a:cubicBezTo>
                  <a:pt x="4" y="41"/>
                  <a:pt x="4" y="41"/>
                  <a:pt x="4" y="42"/>
                </a:cubicBezTo>
                <a:close/>
                <a:moveTo>
                  <a:pt x="40" y="39"/>
                </a:moveTo>
                <a:cubicBezTo>
                  <a:pt x="40" y="39"/>
                  <a:pt x="40" y="39"/>
                  <a:pt x="40" y="39"/>
                </a:cubicBezTo>
                <a:cubicBezTo>
                  <a:pt x="39" y="39"/>
                  <a:pt x="39" y="37"/>
                  <a:pt x="40" y="37"/>
                </a:cubicBezTo>
                <a:cubicBezTo>
                  <a:pt x="41" y="36"/>
                  <a:pt x="42" y="36"/>
                  <a:pt x="43" y="37"/>
                </a:cubicBezTo>
                <a:cubicBezTo>
                  <a:pt x="45" y="39"/>
                  <a:pt x="45" y="39"/>
                  <a:pt x="45" y="39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6"/>
                  <a:pt x="49" y="36"/>
                  <a:pt x="49" y="37"/>
                </a:cubicBezTo>
                <a:cubicBezTo>
                  <a:pt x="50" y="37"/>
                  <a:pt x="50" y="39"/>
                  <a:pt x="49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9" y="43"/>
                  <a:pt x="49" y="43"/>
                  <a:pt x="49" y="43"/>
                </a:cubicBezTo>
                <a:cubicBezTo>
                  <a:pt x="50" y="44"/>
                  <a:pt x="50" y="45"/>
                  <a:pt x="49" y="46"/>
                </a:cubicBezTo>
                <a:cubicBezTo>
                  <a:pt x="49" y="47"/>
                  <a:pt x="47" y="47"/>
                  <a:pt x="47" y="46"/>
                </a:cubicBezTo>
                <a:cubicBezTo>
                  <a:pt x="45" y="44"/>
                  <a:pt x="45" y="44"/>
                  <a:pt x="45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1" y="47"/>
                  <a:pt x="40" y="46"/>
                </a:cubicBezTo>
                <a:cubicBezTo>
                  <a:pt x="39" y="45"/>
                  <a:pt x="39" y="44"/>
                  <a:pt x="40" y="43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39"/>
                  <a:pt x="40" y="39"/>
                  <a:pt x="40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8" name="Freeform 205"/>
          <p:cNvSpPr>
            <a:spLocks noEditPoints="1"/>
          </p:cNvSpPr>
          <p:nvPr/>
        </p:nvSpPr>
        <p:spPr>
          <a:xfrm>
            <a:off x="708025" y="3478213"/>
            <a:ext cx="160338" cy="73025"/>
          </a:xfrm>
          <a:custGeom>
            <a:avLst/>
            <a:gdLst/>
            <a:ahLst/>
            <a:cxnLst>
              <a:cxn ang="0">
                <a:pos x="64135" y="9525"/>
              </a:cxn>
              <a:cxn ang="0">
                <a:pos x="70549" y="19050"/>
              </a:cxn>
              <a:cxn ang="0">
                <a:pos x="70549" y="19050"/>
              </a:cxn>
              <a:cxn ang="0">
                <a:pos x="86583" y="19050"/>
              </a:cxn>
              <a:cxn ang="0">
                <a:pos x="86583" y="19050"/>
              </a:cxn>
              <a:cxn ang="0">
                <a:pos x="92996" y="9525"/>
              </a:cxn>
              <a:cxn ang="0">
                <a:pos x="141097" y="9525"/>
              </a:cxn>
              <a:cxn ang="0">
                <a:pos x="141097" y="9525"/>
              </a:cxn>
              <a:cxn ang="0">
                <a:pos x="153924" y="28575"/>
              </a:cxn>
              <a:cxn ang="0">
                <a:pos x="153924" y="41275"/>
              </a:cxn>
              <a:cxn ang="0">
                <a:pos x="144304" y="53975"/>
              </a:cxn>
              <a:cxn ang="0">
                <a:pos x="153924" y="73025"/>
              </a:cxn>
              <a:cxn ang="0">
                <a:pos x="137891" y="63500"/>
              </a:cxn>
              <a:cxn ang="0">
                <a:pos x="92996" y="60325"/>
              </a:cxn>
              <a:cxn ang="0">
                <a:pos x="83376" y="34925"/>
              </a:cxn>
              <a:cxn ang="0">
                <a:pos x="83376" y="28575"/>
              </a:cxn>
              <a:cxn ang="0">
                <a:pos x="76962" y="28575"/>
              </a:cxn>
              <a:cxn ang="0">
                <a:pos x="73755" y="28575"/>
              </a:cxn>
              <a:cxn ang="0">
                <a:pos x="64135" y="60325"/>
              </a:cxn>
              <a:cxn ang="0">
                <a:pos x="41688" y="69850"/>
              </a:cxn>
              <a:cxn ang="0">
                <a:pos x="12827" y="73025"/>
              </a:cxn>
              <a:cxn ang="0">
                <a:pos x="3207" y="63500"/>
              </a:cxn>
              <a:cxn ang="0">
                <a:pos x="6414" y="41275"/>
              </a:cxn>
              <a:cxn ang="0">
                <a:pos x="0" y="34925"/>
              </a:cxn>
              <a:cxn ang="0">
                <a:pos x="6414" y="28575"/>
              </a:cxn>
              <a:cxn ang="0">
                <a:pos x="41688" y="0"/>
              </a:cxn>
              <a:cxn ang="0">
                <a:pos x="131477" y="19050"/>
              </a:cxn>
              <a:cxn ang="0">
                <a:pos x="102616" y="19050"/>
              </a:cxn>
              <a:cxn ang="0">
                <a:pos x="96203" y="34925"/>
              </a:cxn>
              <a:cxn ang="0">
                <a:pos x="102616" y="50800"/>
              </a:cxn>
              <a:cxn ang="0">
                <a:pos x="131477" y="50800"/>
              </a:cxn>
              <a:cxn ang="0">
                <a:pos x="131477" y="50800"/>
              </a:cxn>
              <a:cxn ang="0">
                <a:pos x="131477" y="50800"/>
              </a:cxn>
              <a:cxn ang="0">
                <a:pos x="137891" y="34925"/>
              </a:cxn>
              <a:cxn ang="0">
                <a:pos x="131477" y="19050"/>
              </a:cxn>
              <a:cxn ang="0">
                <a:pos x="57722" y="19050"/>
              </a:cxn>
              <a:cxn ang="0">
                <a:pos x="25654" y="19050"/>
              </a:cxn>
              <a:cxn ang="0">
                <a:pos x="19241" y="34925"/>
              </a:cxn>
              <a:cxn ang="0">
                <a:pos x="25654" y="50800"/>
              </a:cxn>
              <a:cxn ang="0">
                <a:pos x="57722" y="50800"/>
              </a:cxn>
              <a:cxn ang="0">
                <a:pos x="64135" y="34925"/>
              </a:cxn>
            </a:cxnLst>
            <a:pathLst>
              <a:path w="50" h="23">
                <a:moveTo>
                  <a:pt x="13" y="0"/>
                </a:moveTo>
                <a:cubicBezTo>
                  <a:pt x="16" y="0"/>
                  <a:pt x="19" y="2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4"/>
                  <a:pt x="22" y="5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3" y="5"/>
                  <a:pt x="24" y="5"/>
                  <a:pt x="25" y="5"/>
                </a:cubicBezTo>
                <a:cubicBezTo>
                  <a:pt x="26" y="5"/>
                  <a:pt x="26" y="5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5"/>
                  <a:pt x="28" y="4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1"/>
                  <a:pt x="34" y="0"/>
                  <a:pt x="37" y="0"/>
                </a:cubicBezTo>
                <a:cubicBezTo>
                  <a:pt x="39" y="0"/>
                  <a:pt x="42" y="2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6" y="5"/>
                  <a:pt x="47" y="7"/>
                  <a:pt x="47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9" y="9"/>
                  <a:pt x="50" y="10"/>
                  <a:pt x="50" y="11"/>
                </a:cubicBezTo>
                <a:cubicBezTo>
                  <a:pt x="50" y="12"/>
                  <a:pt x="49" y="13"/>
                  <a:pt x="48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4"/>
                  <a:pt x="46" y="16"/>
                  <a:pt x="45" y="17"/>
                </a:cubicBezTo>
                <a:cubicBezTo>
                  <a:pt x="48" y="20"/>
                  <a:pt x="48" y="20"/>
                  <a:pt x="48" y="20"/>
                </a:cubicBezTo>
                <a:cubicBezTo>
                  <a:pt x="49" y="21"/>
                  <a:pt x="49" y="22"/>
                  <a:pt x="48" y="23"/>
                </a:cubicBezTo>
                <a:cubicBezTo>
                  <a:pt x="47" y="23"/>
                  <a:pt x="46" y="23"/>
                  <a:pt x="46" y="23"/>
                </a:cubicBezTo>
                <a:cubicBezTo>
                  <a:pt x="43" y="20"/>
                  <a:pt x="43" y="20"/>
                  <a:pt x="43" y="20"/>
                </a:cubicBezTo>
                <a:cubicBezTo>
                  <a:pt x="41" y="21"/>
                  <a:pt x="39" y="22"/>
                  <a:pt x="37" y="22"/>
                </a:cubicBezTo>
                <a:cubicBezTo>
                  <a:pt x="34" y="22"/>
                  <a:pt x="31" y="20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7" y="17"/>
                  <a:pt x="26" y="14"/>
                  <a:pt x="26" y="11"/>
                </a:cubicBezTo>
                <a:cubicBezTo>
                  <a:pt x="26" y="10"/>
                  <a:pt x="26" y="10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0"/>
                  <a:pt x="24" y="11"/>
                </a:cubicBezTo>
                <a:cubicBezTo>
                  <a:pt x="24" y="14"/>
                  <a:pt x="22" y="17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8" y="21"/>
                  <a:pt x="16" y="22"/>
                  <a:pt x="13" y="22"/>
                </a:cubicBezTo>
                <a:cubicBezTo>
                  <a:pt x="11" y="22"/>
                  <a:pt x="9" y="21"/>
                  <a:pt x="7" y="20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3"/>
                  <a:pt x="2" y="23"/>
                  <a:pt x="1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3" y="14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0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7"/>
                  <a:pt x="4" y="5"/>
                  <a:pt x="5" y="3"/>
                </a:cubicBezTo>
                <a:cubicBezTo>
                  <a:pt x="7" y="2"/>
                  <a:pt x="10" y="0"/>
                  <a:pt x="13" y="0"/>
                </a:cubicBezTo>
                <a:close/>
                <a:moveTo>
                  <a:pt x="41" y="6"/>
                </a:moveTo>
                <a:cubicBezTo>
                  <a:pt x="41" y="6"/>
                  <a:pt x="41" y="6"/>
                  <a:pt x="41" y="6"/>
                </a:cubicBezTo>
                <a:cubicBezTo>
                  <a:pt x="40" y="5"/>
                  <a:pt x="38" y="4"/>
                  <a:pt x="37" y="4"/>
                </a:cubicBezTo>
                <a:cubicBezTo>
                  <a:pt x="35" y="4"/>
                  <a:pt x="33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0" y="7"/>
                  <a:pt x="30" y="9"/>
                  <a:pt x="30" y="11"/>
                </a:cubicBezTo>
                <a:cubicBezTo>
                  <a:pt x="30" y="13"/>
                  <a:pt x="30" y="15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7"/>
                  <a:pt x="35" y="18"/>
                  <a:pt x="37" y="18"/>
                </a:cubicBezTo>
                <a:cubicBezTo>
                  <a:pt x="38" y="18"/>
                  <a:pt x="40" y="17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3" y="15"/>
                  <a:pt x="43" y="13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9"/>
                  <a:pt x="43" y="7"/>
                  <a:pt x="41" y="6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  <a:cubicBezTo>
                  <a:pt x="17" y="5"/>
                  <a:pt x="15" y="4"/>
                  <a:pt x="13" y="4"/>
                </a:cubicBezTo>
                <a:cubicBezTo>
                  <a:pt x="11" y="4"/>
                  <a:pt x="9" y="5"/>
                  <a:pt x="8" y="6"/>
                </a:cubicBezTo>
                <a:cubicBezTo>
                  <a:pt x="7" y="7"/>
                  <a:pt x="6" y="9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3"/>
                  <a:pt x="7" y="15"/>
                  <a:pt x="8" y="16"/>
                </a:cubicBezTo>
                <a:cubicBezTo>
                  <a:pt x="9" y="17"/>
                  <a:pt x="11" y="18"/>
                  <a:pt x="13" y="18"/>
                </a:cubicBezTo>
                <a:cubicBezTo>
                  <a:pt x="15" y="18"/>
                  <a:pt x="16" y="17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5"/>
                  <a:pt x="20" y="13"/>
                  <a:pt x="20" y="11"/>
                </a:cubicBezTo>
                <a:cubicBezTo>
                  <a:pt x="20" y="9"/>
                  <a:pt x="19" y="7"/>
                  <a:pt x="18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49" name="Freeform 206"/>
          <p:cNvSpPr>
            <a:spLocks noEditPoints="1"/>
          </p:cNvSpPr>
          <p:nvPr/>
        </p:nvSpPr>
        <p:spPr>
          <a:xfrm>
            <a:off x="2382838" y="3798888"/>
            <a:ext cx="158750" cy="139700"/>
          </a:xfrm>
          <a:custGeom>
            <a:avLst/>
            <a:gdLst/>
            <a:ahLst/>
            <a:cxnLst>
              <a:cxn ang="0">
                <a:pos x="31750" y="114300"/>
              </a:cxn>
              <a:cxn ang="0">
                <a:pos x="88900" y="111125"/>
              </a:cxn>
              <a:cxn ang="0">
                <a:pos x="98425" y="101600"/>
              </a:cxn>
              <a:cxn ang="0">
                <a:pos x="107950" y="104775"/>
              </a:cxn>
              <a:cxn ang="0">
                <a:pos x="127000" y="111125"/>
              </a:cxn>
              <a:cxn ang="0">
                <a:pos x="127000" y="117475"/>
              </a:cxn>
              <a:cxn ang="0">
                <a:pos x="107950" y="120650"/>
              </a:cxn>
              <a:cxn ang="0">
                <a:pos x="98425" y="123825"/>
              </a:cxn>
              <a:cxn ang="0">
                <a:pos x="92075" y="120650"/>
              </a:cxn>
              <a:cxn ang="0">
                <a:pos x="34925" y="117475"/>
              </a:cxn>
              <a:cxn ang="0">
                <a:pos x="19050" y="0"/>
              </a:cxn>
              <a:cxn ang="0">
                <a:pos x="155575" y="6350"/>
              </a:cxn>
              <a:cxn ang="0">
                <a:pos x="158750" y="19050"/>
              </a:cxn>
              <a:cxn ang="0">
                <a:pos x="155575" y="133350"/>
              </a:cxn>
              <a:cxn ang="0">
                <a:pos x="139700" y="139700"/>
              </a:cxn>
              <a:cxn ang="0">
                <a:pos x="6350" y="133350"/>
              </a:cxn>
              <a:cxn ang="0">
                <a:pos x="0" y="117475"/>
              </a:cxn>
              <a:cxn ang="0">
                <a:pos x="6350" y="6350"/>
              </a:cxn>
              <a:cxn ang="0">
                <a:pos x="19050" y="0"/>
              </a:cxn>
              <a:cxn ang="0">
                <a:pos x="139700" y="12700"/>
              </a:cxn>
              <a:cxn ang="0">
                <a:pos x="15875" y="15875"/>
              </a:cxn>
              <a:cxn ang="0">
                <a:pos x="12700" y="19050"/>
              </a:cxn>
              <a:cxn ang="0">
                <a:pos x="15875" y="123825"/>
              </a:cxn>
              <a:cxn ang="0">
                <a:pos x="15875" y="123825"/>
              </a:cxn>
              <a:cxn ang="0">
                <a:pos x="139700" y="127000"/>
              </a:cxn>
              <a:cxn ang="0">
                <a:pos x="146050" y="123825"/>
              </a:cxn>
              <a:cxn ang="0">
                <a:pos x="149225" y="19050"/>
              </a:cxn>
              <a:cxn ang="0">
                <a:pos x="146050" y="15875"/>
              </a:cxn>
              <a:cxn ang="0">
                <a:pos x="139700" y="12700"/>
              </a:cxn>
              <a:cxn ang="0">
                <a:pos x="63500" y="38100"/>
              </a:cxn>
              <a:cxn ang="0">
                <a:pos x="104775" y="69850"/>
              </a:cxn>
              <a:cxn ang="0">
                <a:pos x="82550" y="82550"/>
              </a:cxn>
              <a:cxn ang="0">
                <a:pos x="53975" y="92075"/>
              </a:cxn>
              <a:cxn ang="0">
                <a:pos x="53975" y="88900"/>
              </a:cxn>
              <a:cxn ang="0">
                <a:pos x="60325" y="34925"/>
              </a:cxn>
              <a:cxn ang="0">
                <a:pos x="66675" y="53975"/>
              </a:cxn>
              <a:cxn ang="0">
                <a:pos x="66675" y="76200"/>
              </a:cxn>
              <a:cxn ang="0">
                <a:pos x="66675" y="53975"/>
              </a:cxn>
              <a:cxn ang="0">
                <a:pos x="95250" y="114300"/>
              </a:cxn>
              <a:cxn ang="0">
                <a:pos x="95250" y="114300"/>
              </a:cxn>
              <a:cxn ang="0">
                <a:pos x="98425" y="117475"/>
              </a:cxn>
              <a:cxn ang="0">
                <a:pos x="98425" y="117475"/>
              </a:cxn>
              <a:cxn ang="0">
                <a:pos x="101600" y="117475"/>
              </a:cxn>
              <a:cxn ang="0">
                <a:pos x="104775" y="114300"/>
              </a:cxn>
              <a:cxn ang="0">
                <a:pos x="104775" y="114300"/>
              </a:cxn>
              <a:cxn ang="0">
                <a:pos x="101600" y="111125"/>
              </a:cxn>
              <a:cxn ang="0">
                <a:pos x="101600" y="111125"/>
              </a:cxn>
              <a:cxn ang="0">
                <a:pos x="98425" y="111125"/>
              </a:cxn>
            </a:cxnLst>
            <a:pathLst>
              <a:path w="50" h="44">
                <a:moveTo>
                  <a:pt x="11" y="37"/>
                </a:moveTo>
                <a:cubicBezTo>
                  <a:pt x="10" y="37"/>
                  <a:pt x="10" y="36"/>
                  <a:pt x="10" y="36"/>
                </a:cubicBezTo>
                <a:cubicBezTo>
                  <a:pt x="10" y="35"/>
                  <a:pt x="10" y="35"/>
                  <a:pt x="11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4"/>
                  <a:pt x="29" y="34"/>
                  <a:pt x="29" y="33"/>
                </a:cubicBezTo>
                <a:cubicBezTo>
                  <a:pt x="30" y="33"/>
                  <a:pt x="31" y="32"/>
                  <a:pt x="31" y="32"/>
                </a:cubicBezTo>
                <a:cubicBezTo>
                  <a:pt x="32" y="32"/>
                  <a:pt x="33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4"/>
                  <a:pt x="35" y="34"/>
                  <a:pt x="35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0" y="37"/>
                  <a:pt x="40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9"/>
                  <a:pt x="32" y="39"/>
                  <a:pt x="31" y="39"/>
                </a:cubicBezTo>
                <a:cubicBezTo>
                  <a:pt x="31" y="39"/>
                  <a:pt x="30" y="39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8" y="37"/>
                  <a:pt x="28" y="37"/>
                </a:cubicBezTo>
                <a:cubicBezTo>
                  <a:pt x="11" y="37"/>
                  <a:pt x="11" y="37"/>
                  <a:pt x="11" y="37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7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50" y="3"/>
                  <a:pt x="50" y="5"/>
                  <a:pt x="50" y="6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9"/>
                  <a:pt x="50" y="41"/>
                  <a:pt x="49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3"/>
                  <a:pt x="46" y="44"/>
                  <a:pt x="44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5" y="44"/>
                  <a:pt x="3" y="43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1"/>
                  <a:pt x="0" y="39"/>
                  <a:pt x="0" y="37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5" y="0"/>
                  <a:pt x="6" y="0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8"/>
                  <a:pt x="4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40"/>
                  <a:pt x="6" y="40"/>
                  <a:pt x="6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5" y="40"/>
                  <a:pt x="45" y="40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9"/>
                  <a:pt x="47" y="38"/>
                  <a:pt x="47" y="3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4"/>
                  <a:pt x="45" y="4"/>
                  <a:pt x="44" y="4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4" y="21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26" y="26"/>
                  <a:pt x="26" y="26"/>
                  <a:pt x="26" y="26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30"/>
                  <a:pt x="18" y="30"/>
                  <a:pt x="17" y="29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8" y="11"/>
                  <a:pt x="19" y="11"/>
                </a:cubicBezTo>
                <a:cubicBezTo>
                  <a:pt x="19" y="11"/>
                  <a:pt x="20" y="11"/>
                  <a:pt x="20" y="12"/>
                </a:cubicBezTo>
                <a:close/>
                <a:moveTo>
                  <a:pt x="21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1" y="24"/>
                  <a:pt x="21" y="24"/>
                  <a:pt x="21" y="24"/>
                </a:cubicBezTo>
                <a:cubicBezTo>
                  <a:pt x="23" y="23"/>
                  <a:pt x="25" y="22"/>
                  <a:pt x="28" y="21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30" y="36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6"/>
                  <a:pt x="30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0" name="Freeform 207"/>
          <p:cNvSpPr>
            <a:spLocks noEditPoints="1"/>
          </p:cNvSpPr>
          <p:nvPr/>
        </p:nvSpPr>
        <p:spPr>
          <a:xfrm>
            <a:off x="4100513" y="3436938"/>
            <a:ext cx="147637" cy="158750"/>
          </a:xfrm>
          <a:custGeom>
            <a:avLst/>
            <a:gdLst/>
            <a:ahLst/>
            <a:cxnLst>
              <a:cxn ang="0">
                <a:pos x="9629" y="76200"/>
              </a:cxn>
              <a:cxn ang="0">
                <a:pos x="19257" y="82550"/>
              </a:cxn>
              <a:cxn ang="0">
                <a:pos x="25676" y="114300"/>
              </a:cxn>
              <a:cxn ang="0">
                <a:pos x="19257" y="123825"/>
              </a:cxn>
              <a:cxn ang="0">
                <a:pos x="9629" y="130175"/>
              </a:cxn>
              <a:cxn ang="0">
                <a:pos x="9629" y="120650"/>
              </a:cxn>
              <a:cxn ang="0">
                <a:pos x="16048" y="117475"/>
              </a:cxn>
              <a:cxn ang="0">
                <a:pos x="16048" y="92075"/>
              </a:cxn>
              <a:cxn ang="0">
                <a:pos x="9629" y="85725"/>
              </a:cxn>
              <a:cxn ang="0">
                <a:pos x="6419" y="82550"/>
              </a:cxn>
              <a:cxn ang="0">
                <a:pos x="60981" y="34925"/>
              </a:cxn>
              <a:cxn ang="0">
                <a:pos x="102704" y="22225"/>
              </a:cxn>
              <a:cxn ang="0">
                <a:pos x="115542" y="31750"/>
              </a:cxn>
              <a:cxn ang="0">
                <a:pos x="121961" y="73025"/>
              </a:cxn>
              <a:cxn ang="0">
                <a:pos x="109123" y="85725"/>
              </a:cxn>
              <a:cxn ang="0">
                <a:pos x="115542" y="69850"/>
              </a:cxn>
              <a:cxn ang="0">
                <a:pos x="115542" y="44450"/>
              </a:cxn>
              <a:cxn ang="0">
                <a:pos x="99495" y="28575"/>
              </a:cxn>
              <a:cxn ang="0">
                <a:pos x="67400" y="34925"/>
              </a:cxn>
              <a:cxn ang="0">
                <a:pos x="48143" y="130175"/>
              </a:cxn>
              <a:cxn ang="0">
                <a:pos x="77028" y="146050"/>
              </a:cxn>
              <a:cxn ang="0">
                <a:pos x="99495" y="123825"/>
              </a:cxn>
              <a:cxn ang="0">
                <a:pos x="121961" y="25400"/>
              </a:cxn>
              <a:cxn ang="0">
                <a:pos x="41724" y="57150"/>
              </a:cxn>
              <a:cxn ang="0">
                <a:pos x="44933" y="15875"/>
              </a:cxn>
              <a:cxn ang="0">
                <a:pos x="86657" y="0"/>
              </a:cxn>
              <a:cxn ang="0">
                <a:pos x="125171" y="101600"/>
              </a:cxn>
              <a:cxn ang="0">
                <a:pos x="99495" y="149225"/>
              </a:cxn>
              <a:cxn ang="0">
                <a:pos x="44933" y="136525"/>
              </a:cxn>
              <a:cxn ang="0">
                <a:pos x="0" y="88900"/>
              </a:cxn>
              <a:cxn ang="0">
                <a:pos x="6419" y="88900"/>
              </a:cxn>
              <a:cxn ang="0">
                <a:pos x="12838" y="95250"/>
              </a:cxn>
              <a:cxn ang="0">
                <a:pos x="12838" y="114300"/>
              </a:cxn>
              <a:cxn ang="0">
                <a:pos x="6419" y="117475"/>
              </a:cxn>
              <a:cxn ang="0">
                <a:pos x="0" y="111125"/>
              </a:cxn>
              <a:cxn ang="0">
                <a:pos x="12838" y="69850"/>
              </a:cxn>
              <a:cxn ang="0">
                <a:pos x="16048" y="63500"/>
              </a:cxn>
              <a:cxn ang="0">
                <a:pos x="32095" y="79375"/>
              </a:cxn>
              <a:cxn ang="0">
                <a:pos x="38514" y="111125"/>
              </a:cxn>
              <a:cxn ang="0">
                <a:pos x="28886" y="133350"/>
              </a:cxn>
              <a:cxn ang="0">
                <a:pos x="9629" y="139700"/>
              </a:cxn>
              <a:cxn ang="0">
                <a:pos x="22467" y="127000"/>
              </a:cxn>
              <a:cxn ang="0">
                <a:pos x="32095" y="88900"/>
              </a:cxn>
              <a:cxn ang="0">
                <a:pos x="19257" y="73025"/>
              </a:cxn>
            </a:cxnLst>
            <a:pathLst>
              <a:path w="46" h="50">
                <a:moveTo>
                  <a:pt x="2" y="26"/>
                </a:moveTo>
                <a:cubicBezTo>
                  <a:pt x="1" y="26"/>
                  <a:pt x="1" y="25"/>
                  <a:pt x="1" y="25"/>
                </a:cubicBezTo>
                <a:cubicBezTo>
                  <a:pt x="2" y="24"/>
                  <a:pt x="2" y="24"/>
                  <a:pt x="3" y="24"/>
                </a:cubicBezTo>
                <a:cubicBezTo>
                  <a:pt x="3" y="24"/>
                  <a:pt x="4" y="25"/>
                  <a:pt x="5" y="25"/>
                </a:cubicBezTo>
                <a:cubicBezTo>
                  <a:pt x="5" y="25"/>
                  <a:pt x="5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7" y="27"/>
                  <a:pt x="7" y="27"/>
                </a:cubicBezTo>
                <a:cubicBezTo>
                  <a:pt x="7" y="28"/>
                  <a:pt x="8" y="28"/>
                  <a:pt x="8" y="29"/>
                </a:cubicBezTo>
                <a:cubicBezTo>
                  <a:pt x="9" y="31"/>
                  <a:pt x="9" y="34"/>
                  <a:pt x="8" y="36"/>
                </a:cubicBezTo>
                <a:cubicBezTo>
                  <a:pt x="8" y="37"/>
                  <a:pt x="7" y="37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1"/>
                  <a:pt x="4" y="41"/>
                  <a:pt x="3" y="41"/>
                </a:cubicBezTo>
                <a:cubicBezTo>
                  <a:pt x="2" y="41"/>
                  <a:pt x="2" y="41"/>
                  <a:pt x="1" y="41"/>
                </a:cubicBezTo>
                <a:cubicBezTo>
                  <a:pt x="1" y="40"/>
                  <a:pt x="1" y="39"/>
                  <a:pt x="2" y="39"/>
                </a:cubicBezTo>
                <a:cubicBezTo>
                  <a:pt x="2" y="39"/>
                  <a:pt x="3" y="39"/>
                  <a:pt x="3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6" y="36"/>
                  <a:pt x="6" y="35"/>
                </a:cubicBezTo>
                <a:cubicBezTo>
                  <a:pt x="6" y="34"/>
                  <a:pt x="6" y="32"/>
                  <a:pt x="6" y="30"/>
                </a:cubicBezTo>
                <a:cubicBezTo>
                  <a:pt x="6" y="29"/>
                  <a:pt x="5" y="29"/>
                  <a:pt x="5" y="29"/>
                </a:cubicBezTo>
                <a:cubicBezTo>
                  <a:pt x="5" y="28"/>
                  <a:pt x="5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7"/>
                  <a:pt x="4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2" y="26"/>
                  <a:pt x="2" y="26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0" y="12"/>
                  <a:pt x="19" y="12"/>
                  <a:pt x="19" y="11"/>
                </a:cubicBezTo>
                <a:cubicBezTo>
                  <a:pt x="18" y="11"/>
                  <a:pt x="18" y="10"/>
                  <a:pt x="19" y="10"/>
                </a:cubicBezTo>
                <a:cubicBezTo>
                  <a:pt x="21" y="8"/>
                  <a:pt x="24" y="6"/>
                  <a:pt x="27" y="6"/>
                </a:cubicBezTo>
                <a:cubicBezTo>
                  <a:pt x="29" y="6"/>
                  <a:pt x="31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8"/>
                  <a:pt x="35" y="9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1"/>
                  <a:pt x="38" y="12"/>
                  <a:pt x="38" y="14"/>
                </a:cubicBezTo>
                <a:cubicBezTo>
                  <a:pt x="39" y="15"/>
                  <a:pt x="39" y="17"/>
                  <a:pt x="39" y="18"/>
                </a:cubicBezTo>
                <a:cubicBezTo>
                  <a:pt x="39" y="20"/>
                  <a:pt x="39" y="21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4"/>
                  <a:pt x="37" y="26"/>
                  <a:pt x="36" y="27"/>
                </a:cubicBezTo>
                <a:cubicBezTo>
                  <a:pt x="35" y="27"/>
                  <a:pt x="35" y="27"/>
                  <a:pt x="34" y="27"/>
                </a:cubicBezTo>
                <a:cubicBezTo>
                  <a:pt x="34" y="26"/>
                  <a:pt x="34" y="25"/>
                  <a:pt x="34" y="25"/>
                </a:cubicBezTo>
                <a:cubicBezTo>
                  <a:pt x="35" y="24"/>
                  <a:pt x="36" y="23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7" y="21"/>
                  <a:pt x="37" y="19"/>
                  <a:pt x="37" y="18"/>
                </a:cubicBezTo>
                <a:cubicBezTo>
                  <a:pt x="37" y="17"/>
                  <a:pt x="37" y="16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5" y="12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0"/>
                  <a:pt x="32" y="10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29" y="9"/>
                  <a:pt x="27" y="9"/>
                </a:cubicBezTo>
                <a:cubicBezTo>
                  <a:pt x="25" y="9"/>
                  <a:pt x="22" y="10"/>
                  <a:pt x="21" y="11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14" y="42"/>
                  <a:pt x="14" y="41"/>
                  <a:pt x="15" y="41"/>
                </a:cubicBezTo>
                <a:cubicBezTo>
                  <a:pt x="16" y="40"/>
                  <a:pt x="17" y="41"/>
                  <a:pt x="18" y="42"/>
                </a:cubicBezTo>
                <a:cubicBezTo>
                  <a:pt x="18" y="43"/>
                  <a:pt x="19" y="44"/>
                  <a:pt x="20" y="45"/>
                </a:cubicBezTo>
                <a:cubicBezTo>
                  <a:pt x="21" y="46"/>
                  <a:pt x="22" y="46"/>
                  <a:pt x="24" y="46"/>
                </a:cubicBezTo>
                <a:cubicBezTo>
                  <a:pt x="26" y="46"/>
                  <a:pt x="27" y="45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0" y="43"/>
                  <a:pt x="31" y="41"/>
                  <a:pt x="31" y="39"/>
                </a:cubicBezTo>
                <a:cubicBezTo>
                  <a:pt x="31" y="34"/>
                  <a:pt x="33" y="31"/>
                  <a:pt x="36" y="29"/>
                </a:cubicBezTo>
                <a:cubicBezTo>
                  <a:pt x="39" y="27"/>
                  <a:pt x="42" y="24"/>
                  <a:pt x="42" y="18"/>
                </a:cubicBezTo>
                <a:cubicBezTo>
                  <a:pt x="42" y="14"/>
                  <a:pt x="40" y="10"/>
                  <a:pt x="38" y="8"/>
                </a:cubicBezTo>
                <a:cubicBezTo>
                  <a:pt x="35" y="5"/>
                  <a:pt x="31" y="4"/>
                  <a:pt x="27" y="4"/>
                </a:cubicBezTo>
                <a:cubicBezTo>
                  <a:pt x="23" y="4"/>
                  <a:pt x="20" y="5"/>
                  <a:pt x="17" y="8"/>
                </a:cubicBezTo>
                <a:cubicBezTo>
                  <a:pt x="14" y="11"/>
                  <a:pt x="13" y="14"/>
                  <a:pt x="13" y="18"/>
                </a:cubicBezTo>
                <a:cubicBezTo>
                  <a:pt x="13" y="19"/>
                  <a:pt x="12" y="20"/>
                  <a:pt x="11" y="20"/>
                </a:cubicBezTo>
                <a:cubicBezTo>
                  <a:pt x="10" y="20"/>
                  <a:pt x="9" y="19"/>
                  <a:pt x="9" y="18"/>
                </a:cubicBezTo>
                <a:cubicBezTo>
                  <a:pt x="9" y="13"/>
                  <a:pt x="11" y="9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8" y="2"/>
                  <a:pt x="22" y="0"/>
                  <a:pt x="27" y="0"/>
                </a:cubicBezTo>
                <a:cubicBezTo>
                  <a:pt x="32" y="0"/>
                  <a:pt x="37" y="2"/>
                  <a:pt x="40" y="5"/>
                </a:cubicBezTo>
                <a:cubicBezTo>
                  <a:pt x="44" y="8"/>
                  <a:pt x="46" y="13"/>
                  <a:pt x="46" y="18"/>
                </a:cubicBezTo>
                <a:cubicBezTo>
                  <a:pt x="46" y="26"/>
                  <a:pt x="42" y="29"/>
                  <a:pt x="39" y="32"/>
                </a:cubicBezTo>
                <a:cubicBezTo>
                  <a:pt x="37" y="34"/>
                  <a:pt x="35" y="35"/>
                  <a:pt x="35" y="39"/>
                </a:cubicBezTo>
                <a:cubicBezTo>
                  <a:pt x="35" y="42"/>
                  <a:pt x="33" y="45"/>
                  <a:pt x="31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29" y="49"/>
                  <a:pt x="27" y="50"/>
                  <a:pt x="24" y="50"/>
                </a:cubicBezTo>
                <a:cubicBezTo>
                  <a:pt x="22" y="50"/>
                  <a:pt x="20" y="49"/>
                  <a:pt x="18" y="48"/>
                </a:cubicBezTo>
                <a:cubicBezTo>
                  <a:pt x="16" y="47"/>
                  <a:pt x="15" y="45"/>
                  <a:pt x="14" y="43"/>
                </a:cubicBezTo>
                <a:close/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29"/>
                  <a:pt x="0" y="28"/>
                </a:cubicBezTo>
                <a:cubicBezTo>
                  <a:pt x="0" y="28"/>
                  <a:pt x="1" y="28"/>
                  <a:pt x="1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5" y="31"/>
                  <a:pt x="5" y="34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2" y="37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7"/>
                  <a:pt x="2" y="37"/>
                  <a:pt x="1" y="37"/>
                </a:cubicBezTo>
                <a:cubicBezTo>
                  <a:pt x="1" y="38"/>
                  <a:pt x="0" y="37"/>
                  <a:pt x="0" y="37"/>
                </a:cubicBezTo>
                <a:cubicBezTo>
                  <a:pt x="0" y="36"/>
                  <a:pt x="0" y="35"/>
                  <a:pt x="0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3" y="34"/>
                  <a:pt x="2" y="31"/>
                  <a:pt x="0" y="30"/>
                </a:cubicBezTo>
                <a:close/>
                <a:moveTo>
                  <a:pt x="4" y="22"/>
                </a:moveTo>
                <a:cubicBezTo>
                  <a:pt x="4" y="22"/>
                  <a:pt x="4" y="22"/>
                  <a:pt x="4" y="22"/>
                </a:cubicBezTo>
                <a:cubicBezTo>
                  <a:pt x="3" y="22"/>
                  <a:pt x="3" y="21"/>
                  <a:pt x="3" y="21"/>
                </a:cubicBezTo>
                <a:cubicBezTo>
                  <a:pt x="3" y="20"/>
                  <a:pt x="4" y="20"/>
                  <a:pt x="5" y="20"/>
                </a:cubicBezTo>
                <a:cubicBezTo>
                  <a:pt x="5" y="21"/>
                  <a:pt x="6" y="21"/>
                  <a:pt x="7" y="21"/>
                </a:cubicBezTo>
                <a:cubicBezTo>
                  <a:pt x="8" y="22"/>
                  <a:pt x="8" y="23"/>
                  <a:pt x="9" y="23"/>
                </a:cubicBezTo>
                <a:cubicBezTo>
                  <a:pt x="9" y="24"/>
                  <a:pt x="10" y="24"/>
                  <a:pt x="10" y="25"/>
                </a:cubicBezTo>
                <a:cubicBezTo>
                  <a:pt x="11" y="26"/>
                  <a:pt x="11" y="27"/>
                  <a:pt x="12" y="27"/>
                </a:cubicBezTo>
                <a:cubicBezTo>
                  <a:pt x="12" y="28"/>
                  <a:pt x="12" y="29"/>
                  <a:pt x="12" y="30"/>
                </a:cubicBezTo>
                <a:cubicBezTo>
                  <a:pt x="13" y="32"/>
                  <a:pt x="13" y="34"/>
                  <a:pt x="12" y="35"/>
                </a:cubicBezTo>
                <a:cubicBezTo>
                  <a:pt x="12" y="36"/>
                  <a:pt x="12" y="37"/>
                  <a:pt x="12" y="38"/>
                </a:cubicBezTo>
                <a:cubicBezTo>
                  <a:pt x="11" y="39"/>
                  <a:pt x="11" y="39"/>
                  <a:pt x="10" y="40"/>
                </a:cubicBezTo>
                <a:cubicBezTo>
                  <a:pt x="10" y="41"/>
                  <a:pt x="9" y="42"/>
                  <a:pt x="9" y="42"/>
                </a:cubicBezTo>
                <a:cubicBezTo>
                  <a:pt x="8" y="43"/>
                  <a:pt x="8" y="43"/>
                  <a:pt x="7" y="44"/>
                </a:cubicBezTo>
                <a:cubicBezTo>
                  <a:pt x="6" y="44"/>
                  <a:pt x="5" y="45"/>
                  <a:pt x="5" y="45"/>
                </a:cubicBezTo>
                <a:cubicBezTo>
                  <a:pt x="4" y="45"/>
                  <a:pt x="3" y="45"/>
                  <a:pt x="3" y="44"/>
                </a:cubicBezTo>
                <a:cubicBezTo>
                  <a:pt x="3" y="44"/>
                  <a:pt x="3" y="43"/>
                  <a:pt x="4" y="43"/>
                </a:cubicBezTo>
                <a:cubicBezTo>
                  <a:pt x="4" y="43"/>
                  <a:pt x="5" y="42"/>
                  <a:pt x="6" y="42"/>
                </a:cubicBezTo>
                <a:cubicBezTo>
                  <a:pt x="6" y="41"/>
                  <a:pt x="7" y="41"/>
                  <a:pt x="7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9" y="38"/>
                  <a:pt x="9" y="38"/>
                  <a:pt x="10" y="37"/>
                </a:cubicBezTo>
                <a:cubicBezTo>
                  <a:pt x="11" y="34"/>
                  <a:pt x="11" y="31"/>
                  <a:pt x="10" y="28"/>
                </a:cubicBezTo>
                <a:cubicBezTo>
                  <a:pt x="9" y="28"/>
                  <a:pt x="9" y="27"/>
                  <a:pt x="9" y="26"/>
                </a:cubicBezTo>
                <a:cubicBezTo>
                  <a:pt x="8" y="26"/>
                  <a:pt x="8" y="25"/>
                  <a:pt x="7" y="25"/>
                </a:cubicBezTo>
                <a:cubicBezTo>
                  <a:pt x="7" y="24"/>
                  <a:pt x="6" y="24"/>
                  <a:pt x="6" y="23"/>
                </a:cubicBezTo>
                <a:cubicBezTo>
                  <a:pt x="5" y="23"/>
                  <a:pt x="4" y="23"/>
                  <a:pt x="4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1" name="Freeform 208"/>
          <p:cNvSpPr>
            <a:spLocks noEditPoints="1"/>
          </p:cNvSpPr>
          <p:nvPr/>
        </p:nvSpPr>
        <p:spPr>
          <a:xfrm>
            <a:off x="8559800" y="2752725"/>
            <a:ext cx="158750" cy="180975"/>
          </a:xfrm>
          <a:custGeom>
            <a:avLst/>
            <a:gdLst/>
            <a:ahLst/>
            <a:cxnLst>
              <a:cxn ang="0">
                <a:pos x="133350" y="41275"/>
              </a:cxn>
              <a:cxn ang="0">
                <a:pos x="146050" y="34925"/>
              </a:cxn>
              <a:cxn ang="0">
                <a:pos x="139700" y="50800"/>
              </a:cxn>
              <a:cxn ang="0">
                <a:pos x="136525" y="158750"/>
              </a:cxn>
              <a:cxn ang="0">
                <a:pos x="79375" y="180975"/>
              </a:cxn>
              <a:cxn ang="0">
                <a:pos x="22225" y="158750"/>
              </a:cxn>
              <a:cxn ang="0">
                <a:pos x="22225" y="44450"/>
              </a:cxn>
              <a:cxn ang="0">
                <a:pos x="25400" y="44450"/>
              </a:cxn>
              <a:cxn ang="0">
                <a:pos x="73025" y="12700"/>
              </a:cxn>
              <a:cxn ang="0">
                <a:pos x="60325" y="6350"/>
              </a:cxn>
              <a:cxn ang="0">
                <a:pos x="92075" y="0"/>
              </a:cxn>
              <a:cxn ang="0">
                <a:pos x="92075" y="12700"/>
              </a:cxn>
              <a:cxn ang="0">
                <a:pos x="85725" y="22225"/>
              </a:cxn>
              <a:cxn ang="0">
                <a:pos x="101600" y="104775"/>
              </a:cxn>
              <a:cxn ang="0">
                <a:pos x="107950" y="57150"/>
              </a:cxn>
              <a:cxn ang="0">
                <a:pos x="66675" y="85725"/>
              </a:cxn>
              <a:cxn ang="0">
                <a:pos x="66675" y="85725"/>
              </a:cxn>
              <a:cxn ang="0">
                <a:pos x="60325" y="101600"/>
              </a:cxn>
              <a:cxn ang="0">
                <a:pos x="60325" y="107950"/>
              </a:cxn>
              <a:cxn ang="0">
                <a:pos x="60325" y="111125"/>
              </a:cxn>
              <a:cxn ang="0">
                <a:pos x="69850" y="120650"/>
              </a:cxn>
              <a:cxn ang="0">
                <a:pos x="73025" y="120650"/>
              </a:cxn>
              <a:cxn ang="0">
                <a:pos x="76200" y="123825"/>
              </a:cxn>
              <a:cxn ang="0">
                <a:pos x="79375" y="123825"/>
              </a:cxn>
              <a:cxn ang="0">
                <a:pos x="82550" y="123825"/>
              </a:cxn>
              <a:cxn ang="0">
                <a:pos x="85725" y="120650"/>
              </a:cxn>
              <a:cxn ang="0">
                <a:pos x="98425" y="111125"/>
              </a:cxn>
              <a:cxn ang="0">
                <a:pos x="101600" y="104775"/>
              </a:cxn>
              <a:cxn ang="0">
                <a:pos x="85725" y="88900"/>
              </a:cxn>
              <a:cxn ang="0">
                <a:pos x="73025" y="114300"/>
              </a:cxn>
              <a:cxn ang="0">
                <a:pos x="85725" y="88900"/>
              </a:cxn>
              <a:cxn ang="0">
                <a:pos x="82550" y="95250"/>
              </a:cxn>
              <a:cxn ang="0">
                <a:pos x="76200" y="107950"/>
              </a:cxn>
              <a:cxn ang="0">
                <a:pos x="82550" y="95250"/>
              </a:cxn>
              <a:cxn ang="0">
                <a:pos x="114300" y="57150"/>
              </a:cxn>
              <a:cxn ang="0">
                <a:pos x="104775" y="114300"/>
              </a:cxn>
              <a:cxn ang="0">
                <a:pos x="82550" y="130175"/>
              </a:cxn>
              <a:cxn ang="0">
                <a:pos x="79375" y="130175"/>
              </a:cxn>
              <a:cxn ang="0">
                <a:pos x="76200" y="130175"/>
              </a:cxn>
              <a:cxn ang="0">
                <a:pos x="69850" y="127000"/>
              </a:cxn>
              <a:cxn ang="0">
                <a:pos x="53975" y="107950"/>
              </a:cxn>
              <a:cxn ang="0">
                <a:pos x="50800" y="104775"/>
              </a:cxn>
              <a:cxn ang="0">
                <a:pos x="60325" y="82550"/>
              </a:cxn>
              <a:cxn ang="0">
                <a:pos x="60325" y="79375"/>
              </a:cxn>
              <a:cxn ang="0">
                <a:pos x="63500" y="79375"/>
              </a:cxn>
              <a:cxn ang="0">
                <a:pos x="101600" y="50800"/>
              </a:cxn>
              <a:cxn ang="0">
                <a:pos x="107950" y="47625"/>
              </a:cxn>
              <a:cxn ang="0">
                <a:pos x="111125" y="47625"/>
              </a:cxn>
              <a:cxn ang="0">
                <a:pos x="111125" y="50800"/>
              </a:cxn>
              <a:cxn ang="0">
                <a:pos x="114300" y="57150"/>
              </a:cxn>
              <a:cxn ang="0">
                <a:pos x="127000" y="53975"/>
              </a:cxn>
              <a:cxn ang="0">
                <a:pos x="31750" y="53975"/>
              </a:cxn>
              <a:cxn ang="0">
                <a:pos x="12700" y="101600"/>
              </a:cxn>
              <a:cxn ang="0">
                <a:pos x="31750" y="149225"/>
              </a:cxn>
              <a:cxn ang="0">
                <a:pos x="79375" y="168275"/>
              </a:cxn>
              <a:cxn ang="0">
                <a:pos x="127000" y="149225"/>
              </a:cxn>
              <a:cxn ang="0">
                <a:pos x="127000" y="53975"/>
              </a:cxn>
            </a:cxnLst>
            <a:pathLst>
              <a:path w="50" h="57">
                <a:moveTo>
                  <a:pt x="27" y="7"/>
                </a:moveTo>
                <a:cubicBezTo>
                  <a:pt x="33" y="7"/>
                  <a:pt x="38" y="10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0"/>
                  <a:pt x="46" y="10"/>
                  <a:pt x="46" y="11"/>
                </a:cubicBezTo>
                <a:cubicBezTo>
                  <a:pt x="47" y="12"/>
                  <a:pt x="47" y="13"/>
                  <a:pt x="46" y="14"/>
                </a:cubicBezTo>
                <a:cubicBezTo>
                  <a:pt x="44" y="16"/>
                  <a:pt x="44" y="16"/>
                  <a:pt x="44" y="16"/>
                </a:cubicBezTo>
                <a:cubicBezTo>
                  <a:pt x="48" y="20"/>
                  <a:pt x="50" y="26"/>
                  <a:pt x="50" y="32"/>
                </a:cubicBezTo>
                <a:cubicBezTo>
                  <a:pt x="50" y="39"/>
                  <a:pt x="48" y="45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38" y="54"/>
                  <a:pt x="32" y="57"/>
                  <a:pt x="25" y="57"/>
                </a:cubicBezTo>
                <a:cubicBezTo>
                  <a:pt x="18" y="57"/>
                  <a:pt x="12" y="54"/>
                  <a:pt x="7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3" y="45"/>
                  <a:pt x="0" y="39"/>
                  <a:pt x="0" y="32"/>
                </a:cubicBezTo>
                <a:cubicBezTo>
                  <a:pt x="0" y="25"/>
                  <a:pt x="3" y="19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2" y="10"/>
                  <a:pt x="17" y="7"/>
                  <a:pt x="23" y="7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4"/>
                  <a:pt x="19" y="3"/>
                  <a:pt x="19" y="2"/>
                </a:cubicBezTo>
                <a:cubicBezTo>
                  <a:pt x="19" y="1"/>
                  <a:pt x="20" y="0"/>
                  <a:pt x="2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3"/>
                  <a:pt x="30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7"/>
                  <a:pt x="27" y="7"/>
                  <a:pt x="27" y="7"/>
                </a:cubicBez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3" y="17"/>
                  <a:pt x="33" y="1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9"/>
                  <a:pt x="19" y="30"/>
                  <a:pt x="19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19" y="35"/>
                  <a:pt x="20" y="35"/>
                  <a:pt x="20" y="35"/>
                </a:cubicBezTo>
                <a:cubicBezTo>
                  <a:pt x="20" y="36"/>
                  <a:pt x="21" y="37"/>
                  <a:pt x="22" y="38"/>
                </a:cubicBezTo>
                <a:cubicBezTo>
                  <a:pt x="22" y="38"/>
                  <a:pt x="22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4" y="38"/>
                  <a:pt x="24" y="38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6" y="39"/>
                </a:cubicBezTo>
                <a:cubicBezTo>
                  <a:pt x="26" y="39"/>
                  <a:pt x="26" y="38"/>
                  <a:pt x="26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8" y="38"/>
                  <a:pt x="30" y="37"/>
                  <a:pt x="31" y="36"/>
                </a:cubicBezTo>
                <a:cubicBezTo>
                  <a:pt x="31" y="36"/>
                  <a:pt x="31" y="36"/>
                  <a:pt x="31" y="35"/>
                </a:cubicBezTo>
                <a:cubicBezTo>
                  <a:pt x="31" y="35"/>
                  <a:pt x="32" y="34"/>
                  <a:pt x="32" y="33"/>
                </a:cubicBezTo>
                <a:cubicBezTo>
                  <a:pt x="32" y="33"/>
                  <a:pt x="32" y="33"/>
                  <a:pt x="32" y="33"/>
                </a:cubicBezTo>
                <a:close/>
                <a:moveTo>
                  <a:pt x="27" y="28"/>
                </a:moveTo>
                <a:cubicBezTo>
                  <a:pt x="27" y="28"/>
                  <a:pt x="27" y="28"/>
                  <a:pt x="27" y="28"/>
                </a:cubicBezTo>
                <a:cubicBezTo>
                  <a:pt x="29" y="29"/>
                  <a:pt x="30" y="32"/>
                  <a:pt x="29" y="34"/>
                </a:cubicBezTo>
                <a:cubicBezTo>
                  <a:pt x="28" y="36"/>
                  <a:pt x="25" y="37"/>
                  <a:pt x="23" y="36"/>
                </a:cubicBezTo>
                <a:cubicBezTo>
                  <a:pt x="21" y="35"/>
                  <a:pt x="20" y="32"/>
                  <a:pt x="22" y="30"/>
                </a:cubicBezTo>
                <a:cubicBezTo>
                  <a:pt x="23" y="28"/>
                  <a:pt x="25" y="27"/>
                  <a:pt x="27" y="28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5" y="30"/>
                  <a:pt x="24" y="30"/>
                  <a:pt x="24" y="31"/>
                </a:cubicBezTo>
                <a:cubicBezTo>
                  <a:pt x="23" y="32"/>
                  <a:pt x="23" y="33"/>
                  <a:pt x="24" y="34"/>
                </a:cubicBezTo>
                <a:cubicBezTo>
                  <a:pt x="25" y="34"/>
                  <a:pt x="26" y="34"/>
                  <a:pt x="27" y="33"/>
                </a:cubicBezTo>
                <a:cubicBezTo>
                  <a:pt x="27" y="32"/>
                  <a:pt x="27" y="31"/>
                  <a:pt x="26" y="30"/>
                </a:cubicBezTo>
                <a:close/>
                <a:moveTo>
                  <a:pt x="36" y="18"/>
                </a:moveTo>
                <a:cubicBezTo>
                  <a:pt x="36" y="18"/>
                  <a:pt x="36" y="18"/>
                  <a:pt x="36" y="18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4"/>
                  <a:pt x="34" y="35"/>
                  <a:pt x="33" y="36"/>
                </a:cubicBezTo>
                <a:cubicBezTo>
                  <a:pt x="32" y="38"/>
                  <a:pt x="30" y="40"/>
                  <a:pt x="2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5" y="41"/>
                  <a:pt x="25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5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1"/>
                  <a:pt x="23" y="41"/>
                  <a:pt x="22" y="40"/>
                </a:cubicBezTo>
                <a:cubicBezTo>
                  <a:pt x="20" y="40"/>
                  <a:pt x="18" y="38"/>
                  <a:pt x="17" y="35"/>
                </a:cubicBezTo>
                <a:cubicBezTo>
                  <a:pt x="17" y="35"/>
                  <a:pt x="17" y="35"/>
                  <a:pt x="17" y="34"/>
                </a:cubicBezTo>
                <a:cubicBezTo>
                  <a:pt x="17" y="34"/>
                  <a:pt x="17" y="34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1"/>
                  <a:pt x="17" y="28"/>
                  <a:pt x="18" y="27"/>
                </a:cubicBezTo>
                <a:cubicBezTo>
                  <a:pt x="18" y="27"/>
                  <a:pt x="18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2" y="16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6" y="17"/>
                  <a:pt x="36" y="18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6" y="13"/>
                  <a:pt x="31" y="11"/>
                  <a:pt x="25" y="11"/>
                </a:cubicBezTo>
                <a:cubicBezTo>
                  <a:pt x="19" y="11"/>
                  <a:pt x="14" y="13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21"/>
                  <a:pt x="4" y="26"/>
                  <a:pt x="4" y="32"/>
                </a:cubicBezTo>
                <a:cubicBezTo>
                  <a:pt x="4" y="38"/>
                  <a:pt x="6" y="43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4" y="51"/>
                  <a:pt x="19" y="53"/>
                  <a:pt x="25" y="53"/>
                </a:cubicBezTo>
                <a:cubicBezTo>
                  <a:pt x="31" y="53"/>
                  <a:pt x="36" y="51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4" y="43"/>
                  <a:pt x="46" y="38"/>
                  <a:pt x="46" y="32"/>
                </a:cubicBezTo>
                <a:cubicBezTo>
                  <a:pt x="46" y="26"/>
                  <a:pt x="44" y="21"/>
                  <a:pt x="40" y="17"/>
                </a:cubicBezTo>
                <a:cubicBezTo>
                  <a:pt x="40" y="17"/>
                  <a:pt x="40" y="17"/>
                  <a:pt x="40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2" name="Freeform 209"/>
          <p:cNvSpPr>
            <a:spLocks noEditPoints="1"/>
          </p:cNvSpPr>
          <p:nvPr/>
        </p:nvSpPr>
        <p:spPr>
          <a:xfrm>
            <a:off x="6326188" y="3436938"/>
            <a:ext cx="158750" cy="158750"/>
          </a:xfrm>
          <a:custGeom>
            <a:avLst/>
            <a:gdLst/>
            <a:ahLst/>
            <a:cxnLst>
              <a:cxn ang="0">
                <a:pos x="158750" y="6350"/>
              </a:cxn>
              <a:cxn ang="0">
                <a:pos x="0" y="152400"/>
              </a:cxn>
              <a:cxn ang="0">
                <a:pos x="38100" y="85725"/>
              </a:cxn>
              <a:cxn ang="0">
                <a:pos x="44450" y="104775"/>
              </a:cxn>
              <a:cxn ang="0">
                <a:pos x="31750" y="88900"/>
              </a:cxn>
              <a:cxn ang="0">
                <a:pos x="38100" y="95250"/>
              </a:cxn>
              <a:cxn ang="0">
                <a:pos x="41275" y="98425"/>
              </a:cxn>
              <a:cxn ang="0">
                <a:pos x="38100" y="114300"/>
              </a:cxn>
              <a:cxn ang="0">
                <a:pos x="44450" y="133350"/>
              </a:cxn>
              <a:cxn ang="0">
                <a:pos x="28575" y="123825"/>
              </a:cxn>
              <a:cxn ang="0">
                <a:pos x="41275" y="123825"/>
              </a:cxn>
              <a:cxn ang="0">
                <a:pos x="38100" y="127000"/>
              </a:cxn>
              <a:cxn ang="0">
                <a:pos x="41275" y="123825"/>
              </a:cxn>
              <a:cxn ang="0">
                <a:pos x="73025" y="133350"/>
              </a:cxn>
              <a:cxn ang="0">
                <a:pos x="66675" y="114300"/>
              </a:cxn>
              <a:cxn ang="0">
                <a:pos x="63500" y="123825"/>
              </a:cxn>
              <a:cxn ang="0">
                <a:pos x="69850" y="123825"/>
              </a:cxn>
              <a:cxn ang="0">
                <a:pos x="73025" y="88900"/>
              </a:cxn>
              <a:cxn ang="0">
                <a:pos x="57150" y="104775"/>
              </a:cxn>
              <a:cxn ang="0">
                <a:pos x="66675" y="95250"/>
              </a:cxn>
              <a:cxn ang="0">
                <a:pos x="63500" y="98425"/>
              </a:cxn>
              <a:cxn ang="0">
                <a:pos x="66675" y="95250"/>
              </a:cxn>
              <a:cxn ang="0">
                <a:pos x="76200" y="69850"/>
              </a:cxn>
              <a:cxn ang="0">
                <a:pos x="53975" y="69850"/>
              </a:cxn>
              <a:cxn ang="0">
                <a:pos x="66675" y="66675"/>
              </a:cxn>
              <a:cxn ang="0">
                <a:pos x="66675" y="73025"/>
              </a:cxn>
              <a:cxn ang="0">
                <a:pos x="95250" y="114300"/>
              </a:cxn>
              <a:cxn ang="0">
                <a:pos x="101600" y="133350"/>
              </a:cxn>
              <a:cxn ang="0">
                <a:pos x="82550" y="123825"/>
              </a:cxn>
              <a:cxn ang="0">
                <a:pos x="95250" y="123825"/>
              </a:cxn>
              <a:cxn ang="0">
                <a:pos x="95250" y="127000"/>
              </a:cxn>
              <a:cxn ang="0">
                <a:pos x="95250" y="85725"/>
              </a:cxn>
              <a:cxn ang="0">
                <a:pos x="101600" y="104775"/>
              </a:cxn>
              <a:cxn ang="0">
                <a:pos x="85725" y="88900"/>
              </a:cxn>
              <a:cxn ang="0">
                <a:pos x="95250" y="95250"/>
              </a:cxn>
              <a:cxn ang="0">
                <a:pos x="95250" y="98425"/>
              </a:cxn>
              <a:cxn ang="0">
                <a:pos x="101600" y="60325"/>
              </a:cxn>
              <a:cxn ang="0">
                <a:pos x="85725" y="76200"/>
              </a:cxn>
              <a:cxn ang="0">
                <a:pos x="95250" y="57150"/>
              </a:cxn>
              <a:cxn ang="0">
                <a:pos x="92075" y="66675"/>
              </a:cxn>
              <a:cxn ang="0">
                <a:pos x="98425" y="69850"/>
              </a:cxn>
              <a:cxn ang="0">
                <a:pos x="130175" y="60325"/>
              </a:cxn>
              <a:cxn ang="0">
                <a:pos x="114300" y="76200"/>
              </a:cxn>
              <a:cxn ang="0">
                <a:pos x="123825" y="66675"/>
              </a:cxn>
              <a:cxn ang="0">
                <a:pos x="120650" y="69850"/>
              </a:cxn>
              <a:cxn ang="0">
                <a:pos x="123825" y="66675"/>
              </a:cxn>
              <a:cxn ang="0">
                <a:pos x="133350" y="98425"/>
              </a:cxn>
              <a:cxn ang="0">
                <a:pos x="114300" y="104775"/>
              </a:cxn>
              <a:cxn ang="0">
                <a:pos x="123825" y="95250"/>
              </a:cxn>
              <a:cxn ang="0">
                <a:pos x="120650" y="98425"/>
              </a:cxn>
              <a:cxn ang="0">
                <a:pos x="123825" y="95250"/>
              </a:cxn>
              <a:cxn ang="0">
                <a:pos x="25400" y="19050"/>
              </a:cxn>
              <a:cxn ang="0">
                <a:pos x="146050" y="12700"/>
              </a:cxn>
              <a:cxn ang="0">
                <a:pos x="123825" y="12700"/>
              </a:cxn>
              <a:cxn ang="0">
                <a:pos x="88900" y="12700"/>
              </a:cxn>
              <a:cxn ang="0">
                <a:pos x="57150" y="12700"/>
              </a:cxn>
              <a:cxn ang="0">
                <a:pos x="12700" y="146050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2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3" y="27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9"/>
                  <a:pt x="15" y="30"/>
                  <a:pt x="15" y="31"/>
                </a:cubicBezTo>
                <a:cubicBezTo>
                  <a:pt x="15" y="31"/>
                  <a:pt x="15" y="32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3" y="34"/>
                  <a:pt x="12" y="34"/>
                </a:cubicBezTo>
                <a:cubicBezTo>
                  <a:pt x="11" y="34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2"/>
                  <a:pt x="9" y="31"/>
                  <a:pt x="9" y="31"/>
                </a:cubicBezTo>
                <a:cubicBezTo>
                  <a:pt x="9" y="30"/>
                  <a:pt x="9" y="29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1" y="27"/>
                  <a:pt x="12" y="27"/>
                </a:cubicBezTo>
                <a:close/>
                <a:moveTo>
                  <a:pt x="13" y="30"/>
                </a:moveTo>
                <a:cubicBezTo>
                  <a:pt x="13" y="30"/>
                  <a:pt x="13" y="30"/>
                  <a:pt x="13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ubicBezTo>
                  <a:pt x="11" y="30"/>
                  <a:pt x="11" y="30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2" y="31"/>
                  <a:pt x="12" y="31"/>
                </a:cubicBezTo>
                <a:cubicBezTo>
                  <a:pt x="12" y="31"/>
                  <a:pt x="12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lose/>
                <a:moveTo>
                  <a:pt x="12" y="36"/>
                </a:move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4" y="36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9"/>
                </a:cubicBezTo>
                <a:cubicBezTo>
                  <a:pt x="15" y="40"/>
                  <a:pt x="15" y="41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3" y="43"/>
                  <a:pt x="12" y="43"/>
                </a:cubicBezTo>
                <a:cubicBezTo>
                  <a:pt x="11" y="43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1"/>
                  <a:pt x="9" y="40"/>
                  <a:pt x="9" y="39"/>
                </a:cubicBezTo>
                <a:cubicBezTo>
                  <a:pt x="9" y="38"/>
                  <a:pt x="9" y="38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6"/>
                  <a:pt x="11" y="36"/>
                  <a:pt x="12" y="36"/>
                </a:cubicBezTo>
                <a:close/>
                <a:moveTo>
                  <a:pt x="13" y="39"/>
                </a:moveTo>
                <a:cubicBezTo>
                  <a:pt x="13" y="39"/>
                  <a:pt x="13" y="39"/>
                  <a:pt x="13" y="39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1" y="38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lose/>
                <a:moveTo>
                  <a:pt x="21" y="36"/>
                </a:move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2" y="36"/>
                  <a:pt x="23" y="37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40"/>
                  <a:pt x="24" y="41"/>
                  <a:pt x="23" y="42"/>
                </a:cubicBezTo>
                <a:cubicBezTo>
                  <a:pt x="22" y="42"/>
                  <a:pt x="22" y="43"/>
                  <a:pt x="21" y="43"/>
                </a:cubicBezTo>
                <a:cubicBezTo>
                  <a:pt x="20" y="43"/>
                  <a:pt x="19" y="42"/>
                  <a:pt x="18" y="42"/>
                </a:cubicBezTo>
                <a:cubicBezTo>
                  <a:pt x="18" y="41"/>
                  <a:pt x="17" y="40"/>
                  <a:pt x="17" y="39"/>
                </a:cubicBezTo>
                <a:cubicBezTo>
                  <a:pt x="17" y="38"/>
                  <a:pt x="18" y="38"/>
                  <a:pt x="18" y="37"/>
                </a:cubicBezTo>
                <a:cubicBezTo>
                  <a:pt x="19" y="36"/>
                  <a:pt x="20" y="36"/>
                  <a:pt x="21" y="36"/>
                </a:cubicBezTo>
                <a:close/>
                <a:moveTo>
                  <a:pt x="21" y="39"/>
                </a:moveTo>
                <a:cubicBezTo>
                  <a:pt x="21" y="39"/>
                  <a:pt x="21" y="39"/>
                  <a:pt x="21" y="39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8"/>
                  <a:pt x="20" y="38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0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2" y="40"/>
                  <a:pt x="22" y="40"/>
                  <a:pt x="22" y="39"/>
                </a:cubicBezTo>
                <a:cubicBezTo>
                  <a:pt x="22" y="39"/>
                  <a:pt x="22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lose/>
                <a:moveTo>
                  <a:pt x="21" y="27"/>
                </a:move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8"/>
                  <a:pt x="23" y="28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4"/>
                  <a:pt x="21" y="34"/>
                </a:cubicBezTo>
                <a:cubicBezTo>
                  <a:pt x="20" y="34"/>
                  <a:pt x="19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7" y="31"/>
                  <a:pt x="17" y="31"/>
                </a:cubicBezTo>
                <a:cubicBezTo>
                  <a:pt x="17" y="30"/>
                  <a:pt x="18" y="29"/>
                  <a:pt x="18" y="28"/>
                </a:cubicBezTo>
                <a:cubicBezTo>
                  <a:pt x="19" y="28"/>
                  <a:pt x="20" y="27"/>
                  <a:pt x="21" y="27"/>
                </a:cubicBezTo>
                <a:close/>
                <a:moveTo>
                  <a:pt x="21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0"/>
                  <a:pt x="22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lose/>
                <a:moveTo>
                  <a:pt x="21" y="18"/>
                </a:move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2" y="19"/>
                  <a:pt x="23" y="19"/>
                </a:cubicBezTo>
                <a:cubicBezTo>
                  <a:pt x="24" y="20"/>
                  <a:pt x="24" y="21"/>
                  <a:pt x="24" y="22"/>
                </a:cubicBezTo>
                <a:cubicBezTo>
                  <a:pt x="24" y="23"/>
                  <a:pt x="24" y="24"/>
                  <a:pt x="23" y="24"/>
                </a:cubicBezTo>
                <a:cubicBezTo>
                  <a:pt x="22" y="25"/>
                  <a:pt x="22" y="25"/>
                  <a:pt x="21" y="25"/>
                </a:cubicBezTo>
                <a:cubicBezTo>
                  <a:pt x="20" y="25"/>
                  <a:pt x="19" y="2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7" y="23"/>
                  <a:pt x="17" y="22"/>
                </a:cubicBezTo>
                <a:cubicBezTo>
                  <a:pt x="17" y="21"/>
                  <a:pt x="18" y="20"/>
                  <a:pt x="18" y="19"/>
                </a:cubicBezTo>
                <a:cubicBezTo>
                  <a:pt x="19" y="19"/>
                  <a:pt x="20" y="18"/>
                  <a:pt x="21" y="18"/>
                </a:cubicBezTo>
                <a:close/>
                <a:moveTo>
                  <a:pt x="21" y="21"/>
                </a:move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3"/>
                  <a:pt x="20" y="23"/>
                  <a:pt x="21" y="23"/>
                </a:cubicBezTo>
                <a:cubicBezTo>
                  <a:pt x="21" y="23"/>
                  <a:pt x="21" y="23"/>
                  <a:pt x="21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lose/>
                <a:moveTo>
                  <a:pt x="30" y="36"/>
                </a:moveTo>
                <a:cubicBezTo>
                  <a:pt x="30" y="36"/>
                  <a:pt x="30" y="36"/>
                  <a:pt x="30" y="36"/>
                </a:cubicBezTo>
                <a:cubicBezTo>
                  <a:pt x="31" y="36"/>
                  <a:pt x="31" y="36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38"/>
                  <a:pt x="33" y="38"/>
                  <a:pt x="33" y="39"/>
                </a:cubicBezTo>
                <a:cubicBezTo>
                  <a:pt x="33" y="40"/>
                  <a:pt x="33" y="41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1" y="42"/>
                  <a:pt x="31" y="43"/>
                  <a:pt x="30" y="43"/>
                </a:cubicBezTo>
                <a:cubicBezTo>
                  <a:pt x="29" y="43"/>
                  <a:pt x="28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1"/>
                  <a:pt x="26" y="40"/>
                  <a:pt x="26" y="39"/>
                </a:cubicBezTo>
                <a:cubicBezTo>
                  <a:pt x="26" y="38"/>
                  <a:pt x="27" y="38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6"/>
                  <a:pt x="29" y="36"/>
                  <a:pt x="30" y="36"/>
                </a:cubicBezTo>
                <a:close/>
                <a:moveTo>
                  <a:pt x="30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8"/>
                  <a:pt x="30" y="38"/>
                  <a:pt x="30" y="38"/>
                </a:cubicBezTo>
                <a:cubicBezTo>
                  <a:pt x="29" y="38"/>
                  <a:pt x="29" y="38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9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40"/>
                  <a:pt x="31" y="40"/>
                  <a:pt x="31" y="39"/>
                </a:cubicBezTo>
                <a:cubicBezTo>
                  <a:pt x="31" y="39"/>
                  <a:pt x="31" y="39"/>
                  <a:pt x="30" y="39"/>
                </a:cubicBezTo>
                <a:close/>
                <a:moveTo>
                  <a:pt x="30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9"/>
                  <a:pt x="33" y="30"/>
                  <a:pt x="33" y="31"/>
                </a:cubicBezTo>
                <a:cubicBezTo>
                  <a:pt x="33" y="31"/>
                  <a:pt x="33" y="32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3"/>
                  <a:pt x="31" y="34"/>
                  <a:pt x="30" y="34"/>
                </a:cubicBezTo>
                <a:cubicBezTo>
                  <a:pt x="29" y="34"/>
                  <a:pt x="28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2"/>
                  <a:pt x="26" y="31"/>
                  <a:pt x="26" y="31"/>
                </a:cubicBezTo>
                <a:cubicBezTo>
                  <a:pt x="26" y="30"/>
                  <a:pt x="27" y="29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8"/>
                  <a:pt x="29" y="27"/>
                  <a:pt x="30" y="27"/>
                </a:cubicBezTo>
                <a:close/>
                <a:moveTo>
                  <a:pt x="30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0"/>
                  <a:pt x="31" y="30"/>
                  <a:pt x="30" y="30"/>
                </a:cubicBezTo>
                <a:close/>
                <a:moveTo>
                  <a:pt x="30" y="18"/>
                </a:move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20"/>
                  <a:pt x="33" y="21"/>
                  <a:pt x="33" y="22"/>
                </a:cubicBezTo>
                <a:cubicBezTo>
                  <a:pt x="33" y="23"/>
                  <a:pt x="33" y="24"/>
                  <a:pt x="32" y="24"/>
                </a:cubicBezTo>
                <a:cubicBezTo>
                  <a:pt x="31" y="25"/>
                  <a:pt x="31" y="25"/>
                  <a:pt x="30" y="25"/>
                </a:cubicBezTo>
                <a:cubicBezTo>
                  <a:pt x="29" y="25"/>
                  <a:pt x="28" y="25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6" y="23"/>
                  <a:pt x="26" y="22"/>
                </a:cubicBezTo>
                <a:cubicBezTo>
                  <a:pt x="26" y="21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19"/>
                  <a:pt x="29" y="18"/>
                  <a:pt x="30" y="18"/>
                </a:cubicBezTo>
                <a:close/>
                <a:moveTo>
                  <a:pt x="30" y="21"/>
                </a:move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3"/>
                  <a:pt x="29" y="23"/>
                  <a:pt x="30" y="23"/>
                </a:cubicBezTo>
                <a:cubicBezTo>
                  <a:pt x="30" y="23"/>
                  <a:pt x="30" y="23"/>
                  <a:pt x="30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lose/>
                <a:moveTo>
                  <a:pt x="39" y="18"/>
                </a:moveTo>
                <a:cubicBezTo>
                  <a:pt x="39" y="18"/>
                  <a:pt x="39" y="18"/>
                  <a:pt x="39" y="18"/>
                </a:cubicBezTo>
                <a:cubicBezTo>
                  <a:pt x="39" y="18"/>
                  <a:pt x="40" y="19"/>
                  <a:pt x="41" y="19"/>
                </a:cubicBezTo>
                <a:cubicBezTo>
                  <a:pt x="41" y="20"/>
                  <a:pt x="42" y="21"/>
                  <a:pt x="42" y="22"/>
                </a:cubicBezTo>
                <a:cubicBezTo>
                  <a:pt x="42" y="23"/>
                  <a:pt x="41" y="24"/>
                  <a:pt x="41" y="24"/>
                </a:cubicBezTo>
                <a:cubicBezTo>
                  <a:pt x="40" y="25"/>
                  <a:pt x="39" y="25"/>
                  <a:pt x="39" y="25"/>
                </a:cubicBezTo>
                <a:cubicBezTo>
                  <a:pt x="38" y="25"/>
                  <a:pt x="37" y="25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2"/>
                </a:cubicBezTo>
                <a:cubicBezTo>
                  <a:pt x="35" y="21"/>
                  <a:pt x="36" y="20"/>
                  <a:pt x="36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7" y="19"/>
                  <a:pt x="38" y="18"/>
                  <a:pt x="39" y="18"/>
                </a:cubicBezTo>
                <a:close/>
                <a:moveTo>
                  <a:pt x="39" y="21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3"/>
                  <a:pt x="38" y="23"/>
                  <a:pt x="39" y="23"/>
                </a:cubicBezTo>
                <a:cubicBezTo>
                  <a:pt x="39" y="23"/>
                  <a:pt x="39" y="23"/>
                  <a:pt x="39" y="22"/>
                </a:cubicBezTo>
                <a:cubicBezTo>
                  <a:pt x="39" y="22"/>
                  <a:pt x="40" y="22"/>
                  <a:pt x="40" y="22"/>
                </a:cubicBezTo>
                <a:cubicBezTo>
                  <a:pt x="40" y="22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8"/>
                  <a:pt x="41" y="28"/>
                </a:cubicBezTo>
                <a:cubicBezTo>
                  <a:pt x="41" y="29"/>
                  <a:pt x="42" y="30"/>
                  <a:pt x="42" y="31"/>
                </a:cubicBezTo>
                <a:cubicBezTo>
                  <a:pt x="42" y="31"/>
                  <a:pt x="41" y="32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0" y="33"/>
                  <a:pt x="39" y="34"/>
                  <a:pt x="39" y="34"/>
                </a:cubicBezTo>
                <a:cubicBezTo>
                  <a:pt x="38" y="34"/>
                  <a:pt x="37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2"/>
                  <a:pt x="35" y="31"/>
                  <a:pt x="35" y="31"/>
                </a:cubicBezTo>
                <a:cubicBezTo>
                  <a:pt x="35" y="30"/>
                  <a:pt x="36" y="29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8" y="27"/>
                  <a:pt x="39" y="27"/>
                </a:cubicBezTo>
                <a:close/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40" y="31"/>
                  <a:pt x="40" y="31"/>
                </a:cubicBezTo>
                <a:cubicBezTo>
                  <a:pt x="40" y="30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lose/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1" y="8"/>
                  <a:pt x="10" y="8"/>
                </a:cubicBezTo>
                <a:cubicBezTo>
                  <a:pt x="9" y="8"/>
                  <a:pt x="8" y="8"/>
                  <a:pt x="8" y="6"/>
                </a:cubicBezTo>
                <a:cubicBezTo>
                  <a:pt x="8" y="4"/>
                  <a:pt x="8" y="4"/>
                  <a:pt x="8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8"/>
                  <a:pt x="42" y="8"/>
                  <a:pt x="41" y="8"/>
                </a:cubicBezTo>
                <a:cubicBezTo>
                  <a:pt x="40" y="8"/>
                  <a:pt x="39" y="8"/>
                  <a:pt x="39" y="6"/>
                </a:cubicBezTo>
                <a:cubicBezTo>
                  <a:pt x="39" y="4"/>
                  <a:pt x="39" y="4"/>
                  <a:pt x="39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1" y="8"/>
                  <a:pt x="30" y="8"/>
                </a:cubicBezTo>
                <a:cubicBezTo>
                  <a:pt x="29" y="8"/>
                  <a:pt x="28" y="8"/>
                  <a:pt x="28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8"/>
                  <a:pt x="21" y="8"/>
                  <a:pt x="20" y="8"/>
                </a:cubicBezTo>
                <a:cubicBezTo>
                  <a:pt x="19" y="8"/>
                  <a:pt x="18" y="8"/>
                  <a:pt x="18" y="6"/>
                </a:cubicBezTo>
                <a:cubicBezTo>
                  <a:pt x="18" y="4"/>
                  <a:pt x="18" y="4"/>
                  <a:pt x="18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6"/>
                  <a:pt x="12" y="6"/>
                  <a:pt x="12" y="6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46"/>
                  <a:pt x="4" y="46"/>
                  <a:pt x="4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15"/>
                  <a:pt x="46" y="15"/>
                  <a:pt x="46" y="15"/>
                </a:cubicBezTo>
                <a:cubicBezTo>
                  <a:pt x="4" y="15"/>
                  <a:pt x="4" y="15"/>
                  <a:pt x="4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3" name="Freeform 210"/>
          <p:cNvSpPr>
            <a:spLocks noEditPoints="1"/>
          </p:cNvSpPr>
          <p:nvPr/>
        </p:nvSpPr>
        <p:spPr>
          <a:xfrm>
            <a:off x="6875463" y="3111500"/>
            <a:ext cx="160337" cy="155575"/>
          </a:xfrm>
          <a:custGeom>
            <a:avLst/>
            <a:gdLst/>
            <a:ahLst/>
            <a:cxnLst>
              <a:cxn ang="0">
                <a:pos x="80169" y="0"/>
              </a:cxn>
              <a:cxn ang="0">
                <a:pos x="131476" y="19050"/>
              </a:cxn>
              <a:cxn ang="0">
                <a:pos x="160337" y="69850"/>
              </a:cxn>
              <a:cxn ang="0">
                <a:pos x="157130" y="76200"/>
              </a:cxn>
              <a:cxn ang="0">
                <a:pos x="153924" y="76200"/>
              </a:cxn>
              <a:cxn ang="0">
                <a:pos x="153924" y="76200"/>
              </a:cxn>
              <a:cxn ang="0">
                <a:pos x="137890" y="79375"/>
              </a:cxn>
              <a:cxn ang="0">
                <a:pos x="121856" y="88900"/>
              </a:cxn>
              <a:cxn ang="0">
                <a:pos x="115443" y="88900"/>
              </a:cxn>
              <a:cxn ang="0">
                <a:pos x="115443" y="88900"/>
              </a:cxn>
              <a:cxn ang="0">
                <a:pos x="99409" y="79375"/>
              </a:cxn>
              <a:cxn ang="0">
                <a:pos x="86582" y="76200"/>
              </a:cxn>
              <a:cxn ang="0">
                <a:pos x="86582" y="139700"/>
              </a:cxn>
              <a:cxn ang="0">
                <a:pos x="70548" y="155575"/>
              </a:cxn>
              <a:cxn ang="0">
                <a:pos x="51308" y="139700"/>
              </a:cxn>
              <a:cxn ang="0">
                <a:pos x="57721" y="133350"/>
              </a:cxn>
              <a:cxn ang="0">
                <a:pos x="64135" y="139700"/>
              </a:cxn>
              <a:cxn ang="0">
                <a:pos x="70548" y="142875"/>
              </a:cxn>
              <a:cxn ang="0">
                <a:pos x="73755" y="139700"/>
              </a:cxn>
              <a:cxn ang="0">
                <a:pos x="73755" y="76200"/>
              </a:cxn>
              <a:cxn ang="0">
                <a:pos x="60928" y="79375"/>
              </a:cxn>
              <a:cxn ang="0">
                <a:pos x="44894" y="88900"/>
              </a:cxn>
              <a:cxn ang="0">
                <a:pos x="38481" y="88900"/>
              </a:cxn>
              <a:cxn ang="0">
                <a:pos x="22447" y="79375"/>
              </a:cxn>
              <a:cxn ang="0">
                <a:pos x="6413" y="76200"/>
              </a:cxn>
              <a:cxn ang="0">
                <a:pos x="0" y="69850"/>
              </a:cxn>
              <a:cxn ang="0">
                <a:pos x="0" y="69850"/>
              </a:cxn>
              <a:cxn ang="0">
                <a:pos x="28861" y="19050"/>
              </a:cxn>
              <a:cxn ang="0">
                <a:pos x="80169" y="0"/>
              </a:cxn>
              <a:cxn ang="0">
                <a:pos x="92995" y="15875"/>
              </a:cxn>
              <a:cxn ang="0">
                <a:pos x="92995" y="15875"/>
              </a:cxn>
              <a:cxn ang="0">
                <a:pos x="112236" y="41275"/>
              </a:cxn>
              <a:cxn ang="0">
                <a:pos x="121856" y="76200"/>
              </a:cxn>
              <a:cxn ang="0">
                <a:pos x="134683" y="69850"/>
              </a:cxn>
              <a:cxn ang="0">
                <a:pos x="147510" y="66675"/>
              </a:cxn>
              <a:cxn ang="0">
                <a:pos x="121856" y="28575"/>
              </a:cxn>
              <a:cxn ang="0">
                <a:pos x="92995" y="15875"/>
              </a:cxn>
              <a:cxn ang="0">
                <a:pos x="115443" y="73025"/>
              </a:cxn>
              <a:cxn ang="0">
                <a:pos x="115443" y="73025"/>
              </a:cxn>
              <a:cxn ang="0">
                <a:pos x="105822" y="44450"/>
              </a:cxn>
              <a:cxn ang="0">
                <a:pos x="83375" y="12700"/>
              </a:cxn>
              <a:cxn ang="0">
                <a:pos x="80169" y="12700"/>
              </a:cxn>
              <a:cxn ang="0">
                <a:pos x="76962" y="12700"/>
              </a:cxn>
              <a:cxn ang="0">
                <a:pos x="54515" y="44450"/>
              </a:cxn>
              <a:cxn ang="0">
                <a:pos x="48101" y="73025"/>
              </a:cxn>
              <a:cxn ang="0">
                <a:pos x="57721" y="66675"/>
              </a:cxn>
              <a:cxn ang="0">
                <a:pos x="102616" y="66675"/>
              </a:cxn>
              <a:cxn ang="0">
                <a:pos x="115443" y="73025"/>
              </a:cxn>
              <a:cxn ang="0">
                <a:pos x="38481" y="76200"/>
              </a:cxn>
              <a:cxn ang="0">
                <a:pos x="38481" y="76200"/>
              </a:cxn>
              <a:cxn ang="0">
                <a:pos x="48101" y="41275"/>
              </a:cxn>
              <a:cxn ang="0">
                <a:pos x="67342" y="15875"/>
              </a:cxn>
              <a:cxn ang="0">
                <a:pos x="38481" y="28575"/>
              </a:cxn>
              <a:cxn ang="0">
                <a:pos x="12827" y="66675"/>
              </a:cxn>
              <a:cxn ang="0">
                <a:pos x="25654" y="69850"/>
              </a:cxn>
              <a:cxn ang="0">
                <a:pos x="38481" y="76200"/>
              </a:cxn>
            </a:cxnLst>
            <a:pathLst>
              <a:path w="50" h="49">
                <a:moveTo>
                  <a:pt x="25" y="0"/>
                </a:moveTo>
                <a:cubicBezTo>
                  <a:pt x="31" y="0"/>
                  <a:pt x="37" y="3"/>
                  <a:pt x="41" y="6"/>
                </a:cubicBezTo>
                <a:cubicBezTo>
                  <a:pt x="45" y="10"/>
                  <a:pt x="49" y="16"/>
                  <a:pt x="50" y="22"/>
                </a:cubicBezTo>
                <a:cubicBezTo>
                  <a:pt x="50" y="23"/>
                  <a:pt x="50" y="24"/>
                  <a:pt x="4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6" y="24"/>
                  <a:pt x="45" y="25"/>
                  <a:pt x="43" y="25"/>
                </a:cubicBezTo>
                <a:cubicBezTo>
                  <a:pt x="41" y="26"/>
                  <a:pt x="40" y="27"/>
                  <a:pt x="38" y="28"/>
                </a:cubicBezTo>
                <a:cubicBezTo>
                  <a:pt x="38" y="29"/>
                  <a:pt x="37" y="29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4" y="27"/>
                  <a:pt x="33" y="26"/>
                  <a:pt x="31" y="25"/>
                </a:cubicBezTo>
                <a:cubicBezTo>
                  <a:pt x="30" y="25"/>
                  <a:pt x="28" y="24"/>
                  <a:pt x="27" y="24"/>
                </a:cubicBezTo>
                <a:cubicBezTo>
                  <a:pt x="27" y="31"/>
                  <a:pt x="27" y="37"/>
                  <a:pt x="27" y="44"/>
                </a:cubicBezTo>
                <a:cubicBezTo>
                  <a:pt x="27" y="46"/>
                  <a:pt x="25" y="49"/>
                  <a:pt x="22" y="49"/>
                </a:cubicBezTo>
                <a:cubicBezTo>
                  <a:pt x="19" y="49"/>
                  <a:pt x="16" y="46"/>
                  <a:pt x="16" y="44"/>
                </a:cubicBezTo>
                <a:cubicBezTo>
                  <a:pt x="16" y="42"/>
                  <a:pt x="17" y="42"/>
                  <a:pt x="18" y="42"/>
                </a:cubicBezTo>
                <a:cubicBezTo>
                  <a:pt x="19" y="42"/>
                  <a:pt x="20" y="42"/>
                  <a:pt x="20" y="44"/>
                </a:cubicBezTo>
                <a:cubicBezTo>
                  <a:pt x="20" y="44"/>
                  <a:pt x="21" y="45"/>
                  <a:pt x="22" y="45"/>
                </a:cubicBezTo>
                <a:cubicBezTo>
                  <a:pt x="22" y="45"/>
                  <a:pt x="23" y="44"/>
                  <a:pt x="23" y="44"/>
                </a:cubicBezTo>
                <a:cubicBezTo>
                  <a:pt x="23" y="37"/>
                  <a:pt x="23" y="31"/>
                  <a:pt x="23" y="24"/>
                </a:cubicBezTo>
                <a:cubicBezTo>
                  <a:pt x="22" y="24"/>
                  <a:pt x="21" y="25"/>
                  <a:pt x="19" y="25"/>
                </a:cubicBezTo>
                <a:cubicBezTo>
                  <a:pt x="17" y="26"/>
                  <a:pt x="16" y="27"/>
                  <a:pt x="14" y="28"/>
                </a:cubicBezTo>
                <a:cubicBezTo>
                  <a:pt x="13" y="29"/>
                  <a:pt x="12" y="29"/>
                  <a:pt x="12" y="28"/>
                </a:cubicBezTo>
                <a:cubicBezTo>
                  <a:pt x="10" y="27"/>
                  <a:pt x="9" y="26"/>
                  <a:pt x="7" y="25"/>
                </a:cubicBezTo>
                <a:cubicBezTo>
                  <a:pt x="5" y="25"/>
                  <a:pt x="4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15"/>
                  <a:pt x="5" y="10"/>
                  <a:pt x="9" y="6"/>
                </a:cubicBezTo>
                <a:cubicBezTo>
                  <a:pt x="13" y="3"/>
                  <a:pt x="19" y="0"/>
                  <a:pt x="25" y="0"/>
                </a:cubicBezTo>
                <a:close/>
                <a:moveTo>
                  <a:pt x="29" y="5"/>
                </a:moveTo>
                <a:cubicBezTo>
                  <a:pt x="29" y="5"/>
                  <a:pt x="29" y="5"/>
                  <a:pt x="29" y="5"/>
                </a:cubicBezTo>
                <a:cubicBezTo>
                  <a:pt x="32" y="7"/>
                  <a:pt x="33" y="10"/>
                  <a:pt x="35" y="13"/>
                </a:cubicBezTo>
                <a:cubicBezTo>
                  <a:pt x="36" y="16"/>
                  <a:pt x="37" y="20"/>
                  <a:pt x="38" y="24"/>
                </a:cubicBezTo>
                <a:cubicBezTo>
                  <a:pt x="39" y="23"/>
                  <a:pt x="40" y="22"/>
                  <a:pt x="42" y="22"/>
                </a:cubicBezTo>
                <a:cubicBezTo>
                  <a:pt x="43" y="21"/>
                  <a:pt x="44" y="21"/>
                  <a:pt x="46" y="21"/>
                </a:cubicBezTo>
                <a:cubicBezTo>
                  <a:pt x="44" y="16"/>
                  <a:pt x="42" y="12"/>
                  <a:pt x="38" y="9"/>
                </a:cubicBezTo>
                <a:cubicBezTo>
                  <a:pt x="36" y="7"/>
                  <a:pt x="33" y="5"/>
                  <a:pt x="29" y="5"/>
                </a:cubicBezTo>
                <a:close/>
                <a:moveTo>
                  <a:pt x="36" y="23"/>
                </a:moveTo>
                <a:cubicBezTo>
                  <a:pt x="36" y="23"/>
                  <a:pt x="36" y="23"/>
                  <a:pt x="36" y="23"/>
                </a:cubicBezTo>
                <a:cubicBezTo>
                  <a:pt x="35" y="20"/>
                  <a:pt x="34" y="17"/>
                  <a:pt x="33" y="14"/>
                </a:cubicBezTo>
                <a:cubicBezTo>
                  <a:pt x="31" y="10"/>
                  <a:pt x="29" y="7"/>
                  <a:pt x="2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1" y="7"/>
                  <a:pt x="19" y="10"/>
                  <a:pt x="17" y="14"/>
                </a:cubicBezTo>
                <a:cubicBezTo>
                  <a:pt x="16" y="17"/>
                  <a:pt x="15" y="20"/>
                  <a:pt x="15" y="23"/>
                </a:cubicBezTo>
                <a:cubicBezTo>
                  <a:pt x="16" y="22"/>
                  <a:pt x="17" y="22"/>
                  <a:pt x="18" y="21"/>
                </a:cubicBezTo>
                <a:cubicBezTo>
                  <a:pt x="23" y="20"/>
                  <a:pt x="27" y="20"/>
                  <a:pt x="32" y="21"/>
                </a:cubicBezTo>
                <a:cubicBezTo>
                  <a:pt x="33" y="22"/>
                  <a:pt x="34" y="22"/>
                  <a:pt x="36" y="23"/>
                </a:cubicBezTo>
                <a:close/>
                <a:moveTo>
                  <a:pt x="12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13" y="20"/>
                  <a:pt x="14" y="16"/>
                  <a:pt x="15" y="13"/>
                </a:cubicBezTo>
                <a:cubicBezTo>
                  <a:pt x="17" y="10"/>
                  <a:pt x="18" y="7"/>
                  <a:pt x="21" y="5"/>
                </a:cubicBezTo>
                <a:cubicBezTo>
                  <a:pt x="17" y="5"/>
                  <a:pt x="14" y="7"/>
                  <a:pt x="12" y="9"/>
                </a:cubicBezTo>
                <a:cubicBezTo>
                  <a:pt x="8" y="12"/>
                  <a:pt x="6" y="16"/>
                  <a:pt x="4" y="21"/>
                </a:cubicBezTo>
                <a:cubicBezTo>
                  <a:pt x="6" y="21"/>
                  <a:pt x="7" y="21"/>
                  <a:pt x="8" y="22"/>
                </a:cubicBezTo>
                <a:cubicBezTo>
                  <a:pt x="10" y="22"/>
                  <a:pt x="11" y="23"/>
                  <a:pt x="12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4" name="Freeform 211"/>
          <p:cNvSpPr>
            <a:spLocks noEditPoints="1"/>
          </p:cNvSpPr>
          <p:nvPr/>
        </p:nvSpPr>
        <p:spPr>
          <a:xfrm>
            <a:off x="8278813" y="2762250"/>
            <a:ext cx="163512" cy="161925"/>
          </a:xfrm>
          <a:custGeom>
            <a:avLst/>
            <a:gdLst/>
            <a:ahLst/>
            <a:cxnLst>
              <a:cxn ang="0">
                <a:pos x="60916" y="38100"/>
              </a:cxn>
              <a:cxn ang="0">
                <a:pos x="64122" y="44450"/>
              </a:cxn>
              <a:cxn ang="0">
                <a:pos x="64122" y="53975"/>
              </a:cxn>
              <a:cxn ang="0">
                <a:pos x="57710" y="60325"/>
              </a:cxn>
              <a:cxn ang="0">
                <a:pos x="48092" y="66675"/>
              </a:cxn>
              <a:cxn ang="0">
                <a:pos x="64122" y="98425"/>
              </a:cxn>
              <a:cxn ang="0">
                <a:pos x="86565" y="114300"/>
              </a:cxn>
              <a:cxn ang="0">
                <a:pos x="105802" y="104775"/>
              </a:cxn>
              <a:cxn ang="0">
                <a:pos x="109008" y="98425"/>
              </a:cxn>
              <a:cxn ang="0">
                <a:pos x="115420" y="98425"/>
              </a:cxn>
              <a:cxn ang="0">
                <a:pos x="121832" y="98425"/>
              </a:cxn>
              <a:cxn ang="0">
                <a:pos x="157100" y="123825"/>
              </a:cxn>
              <a:cxn ang="0">
                <a:pos x="160306" y="130175"/>
              </a:cxn>
              <a:cxn ang="0">
                <a:pos x="160306" y="142875"/>
              </a:cxn>
              <a:cxn ang="0">
                <a:pos x="150688" y="152400"/>
              </a:cxn>
              <a:cxn ang="0">
                <a:pos x="141069" y="158750"/>
              </a:cxn>
              <a:cxn ang="0">
                <a:pos x="38473" y="123825"/>
              </a:cxn>
              <a:cxn ang="0">
                <a:pos x="6412" y="25400"/>
              </a:cxn>
              <a:cxn ang="0">
                <a:pos x="9618" y="12700"/>
              </a:cxn>
              <a:cxn ang="0">
                <a:pos x="16031" y="6350"/>
              </a:cxn>
              <a:cxn ang="0">
                <a:pos x="22443" y="3175"/>
              </a:cxn>
              <a:cxn ang="0">
                <a:pos x="38473" y="6350"/>
              </a:cxn>
              <a:cxn ang="0">
                <a:pos x="51298" y="44450"/>
              </a:cxn>
              <a:cxn ang="0">
                <a:pos x="28855" y="15875"/>
              </a:cxn>
              <a:cxn ang="0">
                <a:pos x="28855" y="12700"/>
              </a:cxn>
              <a:cxn ang="0">
                <a:pos x="25649" y="12700"/>
              </a:cxn>
              <a:cxn ang="0">
                <a:pos x="25649" y="15875"/>
              </a:cxn>
              <a:cxn ang="0">
                <a:pos x="19237" y="19050"/>
              </a:cxn>
              <a:cxn ang="0">
                <a:pos x="19237" y="73025"/>
              </a:cxn>
              <a:cxn ang="0">
                <a:pos x="92977" y="146050"/>
              </a:cxn>
              <a:cxn ang="0">
                <a:pos x="144275" y="142875"/>
              </a:cxn>
              <a:cxn ang="0">
                <a:pos x="147481" y="139700"/>
              </a:cxn>
              <a:cxn ang="0">
                <a:pos x="150688" y="136525"/>
              </a:cxn>
              <a:cxn ang="0">
                <a:pos x="150688" y="136525"/>
              </a:cxn>
              <a:cxn ang="0">
                <a:pos x="147481" y="133350"/>
              </a:cxn>
              <a:cxn ang="0">
                <a:pos x="118626" y="111125"/>
              </a:cxn>
              <a:cxn ang="0">
                <a:pos x="118626" y="111125"/>
              </a:cxn>
              <a:cxn ang="0">
                <a:pos x="118626" y="111125"/>
              </a:cxn>
              <a:cxn ang="0">
                <a:pos x="115420" y="111125"/>
              </a:cxn>
              <a:cxn ang="0">
                <a:pos x="115420" y="111125"/>
              </a:cxn>
              <a:cxn ang="0">
                <a:pos x="115420" y="111125"/>
              </a:cxn>
              <a:cxn ang="0">
                <a:pos x="102596" y="127000"/>
              </a:cxn>
              <a:cxn ang="0">
                <a:pos x="57710" y="104775"/>
              </a:cxn>
              <a:cxn ang="0">
                <a:pos x="38473" y="85725"/>
              </a:cxn>
              <a:cxn ang="0">
                <a:pos x="38473" y="57150"/>
              </a:cxn>
              <a:cxn ang="0">
                <a:pos x="51298" y="47625"/>
              </a:cxn>
              <a:cxn ang="0">
                <a:pos x="51298" y="47625"/>
              </a:cxn>
              <a:cxn ang="0">
                <a:pos x="51298" y="47625"/>
              </a:cxn>
              <a:cxn ang="0">
                <a:pos x="51298" y="44450"/>
              </a:cxn>
            </a:cxnLst>
            <a:pathLst>
              <a:path w="51" h="51">
                <a:moveTo>
                  <a:pt x="12" y="2"/>
                </a:moveTo>
                <a:cubicBezTo>
                  <a:pt x="14" y="6"/>
                  <a:pt x="17" y="9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0" y="13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6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8"/>
                  <a:pt x="19" y="18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7" y="20"/>
                  <a:pt x="16" y="20"/>
                  <a:pt x="15" y="21"/>
                </a:cubicBezTo>
                <a:cubicBezTo>
                  <a:pt x="14" y="22"/>
                  <a:pt x="14" y="23"/>
                  <a:pt x="15" y="24"/>
                </a:cubicBezTo>
                <a:cubicBezTo>
                  <a:pt x="17" y="27"/>
                  <a:pt x="18" y="29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3"/>
                  <a:pt x="24" y="34"/>
                  <a:pt x="27" y="36"/>
                </a:cubicBezTo>
                <a:cubicBezTo>
                  <a:pt x="28" y="37"/>
                  <a:pt x="29" y="37"/>
                  <a:pt x="30" y="36"/>
                </a:cubicBezTo>
                <a:cubicBezTo>
                  <a:pt x="31" y="35"/>
                  <a:pt x="32" y="34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2"/>
                  <a:pt x="33" y="32"/>
                  <a:pt x="34" y="31"/>
                </a:cubicBezTo>
                <a:cubicBezTo>
                  <a:pt x="34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7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9" y="31"/>
                  <a:pt x="39" y="32"/>
                </a:cubicBezTo>
                <a:cubicBezTo>
                  <a:pt x="42" y="34"/>
                  <a:pt x="46" y="37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40"/>
                  <a:pt x="50" y="40"/>
                  <a:pt x="50" y="41"/>
                </a:cubicBezTo>
                <a:cubicBezTo>
                  <a:pt x="50" y="41"/>
                  <a:pt x="51" y="42"/>
                  <a:pt x="51" y="43"/>
                </a:cubicBezTo>
                <a:cubicBezTo>
                  <a:pt x="51" y="43"/>
                  <a:pt x="51" y="44"/>
                  <a:pt x="50" y="45"/>
                </a:cubicBezTo>
                <a:cubicBezTo>
                  <a:pt x="50" y="45"/>
                  <a:pt x="50" y="46"/>
                  <a:pt x="49" y="46"/>
                </a:cubicBezTo>
                <a:cubicBezTo>
                  <a:pt x="48" y="47"/>
                  <a:pt x="48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6" y="49"/>
                  <a:pt x="45" y="49"/>
                  <a:pt x="44" y="50"/>
                </a:cubicBezTo>
                <a:cubicBezTo>
                  <a:pt x="38" y="51"/>
                  <a:pt x="33" y="51"/>
                  <a:pt x="27" y="49"/>
                </a:cubicBezTo>
                <a:cubicBezTo>
                  <a:pt x="22" y="47"/>
                  <a:pt x="16" y="44"/>
                  <a:pt x="12" y="39"/>
                </a:cubicBezTo>
                <a:cubicBezTo>
                  <a:pt x="7" y="35"/>
                  <a:pt x="4" y="29"/>
                  <a:pt x="2" y="24"/>
                </a:cubicBezTo>
                <a:cubicBezTo>
                  <a:pt x="0" y="18"/>
                  <a:pt x="0" y="13"/>
                  <a:pt x="2" y="8"/>
                </a:cubicBezTo>
                <a:cubicBezTo>
                  <a:pt x="2" y="6"/>
                  <a:pt x="2" y="5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4" y="3"/>
                  <a:pt x="5" y="2"/>
                </a:cubicBezTo>
                <a:cubicBezTo>
                  <a:pt x="5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8" y="0"/>
                  <a:pt x="8" y="1"/>
                </a:cubicBezTo>
                <a:cubicBezTo>
                  <a:pt x="10" y="1"/>
                  <a:pt x="11" y="1"/>
                  <a:pt x="12" y="2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4" y="11"/>
                  <a:pt x="11" y="8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5"/>
                  <a:pt x="8" y="5"/>
                </a:cubicBezTo>
                <a:cubicBezTo>
                  <a:pt x="7" y="5"/>
                  <a:pt x="7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6" y="8"/>
                  <a:pt x="5" y="9"/>
                </a:cubicBezTo>
                <a:cubicBezTo>
                  <a:pt x="4" y="13"/>
                  <a:pt x="4" y="18"/>
                  <a:pt x="6" y="23"/>
                </a:cubicBezTo>
                <a:cubicBezTo>
                  <a:pt x="7" y="28"/>
                  <a:pt x="10" y="33"/>
                  <a:pt x="15" y="37"/>
                </a:cubicBezTo>
                <a:cubicBezTo>
                  <a:pt x="19" y="41"/>
                  <a:pt x="24" y="44"/>
                  <a:pt x="29" y="46"/>
                </a:cubicBezTo>
                <a:cubicBezTo>
                  <a:pt x="33" y="47"/>
                  <a:pt x="38" y="47"/>
                  <a:pt x="42" y="46"/>
                </a:cubicBezTo>
                <a:cubicBezTo>
                  <a:pt x="43" y="46"/>
                  <a:pt x="44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4"/>
                  <a:pt x="46" y="44"/>
                  <a:pt x="46" y="44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7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3" y="40"/>
                  <a:pt x="40" y="37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6"/>
                  <a:pt x="34" y="38"/>
                  <a:pt x="33" y="39"/>
                </a:cubicBezTo>
                <a:cubicBezTo>
                  <a:pt x="33" y="39"/>
                  <a:pt x="32" y="39"/>
                  <a:pt x="32" y="40"/>
                </a:cubicBezTo>
                <a:cubicBezTo>
                  <a:pt x="32" y="40"/>
                  <a:pt x="29" y="42"/>
                  <a:pt x="25" y="39"/>
                </a:cubicBezTo>
                <a:cubicBezTo>
                  <a:pt x="22" y="37"/>
                  <a:pt x="20" y="35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6" y="31"/>
                  <a:pt x="14" y="29"/>
                  <a:pt x="12" y="27"/>
                </a:cubicBezTo>
                <a:cubicBezTo>
                  <a:pt x="9" y="22"/>
                  <a:pt x="11" y="19"/>
                  <a:pt x="11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3" y="17"/>
                  <a:pt x="15" y="17"/>
                  <a:pt x="16" y="16"/>
                </a:cubicBezTo>
                <a:cubicBezTo>
                  <a:pt x="16" y="16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5" name="Freeform 212"/>
          <p:cNvSpPr>
            <a:spLocks noEditPoints="1"/>
          </p:cNvSpPr>
          <p:nvPr/>
        </p:nvSpPr>
        <p:spPr>
          <a:xfrm>
            <a:off x="5516563" y="3111500"/>
            <a:ext cx="125412" cy="155575"/>
          </a:xfrm>
          <a:custGeom>
            <a:avLst/>
            <a:gdLst/>
            <a:ahLst/>
            <a:cxnLst>
              <a:cxn ang="0">
                <a:pos x="99686" y="66675"/>
              </a:cxn>
              <a:cxn ang="0">
                <a:pos x="99686" y="82550"/>
              </a:cxn>
              <a:cxn ang="0">
                <a:pos x="83608" y="82550"/>
              </a:cxn>
              <a:cxn ang="0">
                <a:pos x="80392" y="73025"/>
              </a:cxn>
              <a:cxn ang="0">
                <a:pos x="83608" y="66675"/>
              </a:cxn>
              <a:cxn ang="0">
                <a:pos x="86824" y="50800"/>
              </a:cxn>
              <a:cxn ang="0">
                <a:pos x="35373" y="63500"/>
              </a:cxn>
              <a:cxn ang="0">
                <a:pos x="45020" y="73025"/>
              </a:cxn>
              <a:cxn ang="0">
                <a:pos x="41804" y="82550"/>
              </a:cxn>
              <a:cxn ang="0">
                <a:pos x="22510" y="82550"/>
              </a:cxn>
              <a:cxn ang="0">
                <a:pos x="19294" y="73025"/>
              </a:cxn>
              <a:cxn ang="0">
                <a:pos x="25726" y="66675"/>
              </a:cxn>
              <a:cxn ang="0">
                <a:pos x="28941" y="50800"/>
              </a:cxn>
              <a:cxn ang="0">
                <a:pos x="9647" y="142875"/>
              </a:cxn>
              <a:cxn ang="0">
                <a:pos x="112549" y="50800"/>
              </a:cxn>
              <a:cxn ang="0">
                <a:pos x="96471" y="63500"/>
              </a:cxn>
              <a:cxn ang="0">
                <a:pos x="86824" y="38100"/>
              </a:cxn>
              <a:cxn ang="0">
                <a:pos x="80392" y="15875"/>
              </a:cxn>
              <a:cxn ang="0">
                <a:pos x="61098" y="6350"/>
              </a:cxn>
              <a:cxn ang="0">
                <a:pos x="45020" y="15875"/>
              </a:cxn>
              <a:cxn ang="0">
                <a:pos x="35373" y="38100"/>
              </a:cxn>
              <a:cxn ang="0">
                <a:pos x="28941" y="38100"/>
              </a:cxn>
              <a:cxn ang="0">
                <a:pos x="28941" y="31750"/>
              </a:cxn>
              <a:cxn ang="0">
                <a:pos x="61098" y="0"/>
              </a:cxn>
              <a:cxn ang="0">
                <a:pos x="86824" y="9525"/>
              </a:cxn>
              <a:cxn ang="0">
                <a:pos x="96471" y="38100"/>
              </a:cxn>
              <a:cxn ang="0">
                <a:pos x="125412" y="44450"/>
              </a:cxn>
              <a:cxn ang="0">
                <a:pos x="125412" y="149225"/>
              </a:cxn>
              <a:cxn ang="0">
                <a:pos x="118981" y="155575"/>
              </a:cxn>
              <a:cxn ang="0">
                <a:pos x="0" y="149225"/>
              </a:cxn>
              <a:cxn ang="0">
                <a:pos x="0" y="44450"/>
              </a:cxn>
              <a:cxn ang="0">
                <a:pos x="3216" y="38100"/>
              </a:cxn>
              <a:cxn ang="0">
                <a:pos x="32157" y="69850"/>
              </a:cxn>
              <a:cxn ang="0">
                <a:pos x="32157" y="69850"/>
              </a:cxn>
              <a:cxn ang="0">
                <a:pos x="28941" y="69850"/>
              </a:cxn>
              <a:cxn ang="0">
                <a:pos x="28941" y="73025"/>
              </a:cxn>
              <a:cxn ang="0">
                <a:pos x="28941" y="76200"/>
              </a:cxn>
              <a:cxn ang="0">
                <a:pos x="35373" y="76200"/>
              </a:cxn>
              <a:cxn ang="0">
                <a:pos x="38588" y="73025"/>
              </a:cxn>
              <a:cxn ang="0">
                <a:pos x="35373" y="69850"/>
              </a:cxn>
              <a:cxn ang="0">
                <a:pos x="32157" y="69850"/>
              </a:cxn>
              <a:cxn ang="0">
                <a:pos x="90039" y="69850"/>
              </a:cxn>
              <a:cxn ang="0">
                <a:pos x="90039" y="69850"/>
              </a:cxn>
              <a:cxn ang="0">
                <a:pos x="86824" y="69850"/>
              </a:cxn>
              <a:cxn ang="0">
                <a:pos x="86824" y="76200"/>
              </a:cxn>
              <a:cxn ang="0">
                <a:pos x="90039" y="79375"/>
              </a:cxn>
              <a:cxn ang="0">
                <a:pos x="93255" y="76200"/>
              </a:cxn>
              <a:cxn ang="0">
                <a:pos x="93255" y="69850"/>
              </a:cxn>
            </a:cxnLst>
            <a:pathLst>
              <a:path w="39" h="49">
                <a:moveTo>
                  <a:pt x="30" y="20"/>
                </a:moveTo>
                <a:cubicBezTo>
                  <a:pt x="30" y="20"/>
                  <a:pt x="31" y="20"/>
                  <a:pt x="31" y="21"/>
                </a:cubicBezTo>
                <a:cubicBezTo>
                  <a:pt x="32" y="21"/>
                  <a:pt x="32" y="22"/>
                  <a:pt x="32" y="23"/>
                </a:cubicBezTo>
                <a:cubicBezTo>
                  <a:pt x="32" y="24"/>
                  <a:pt x="32" y="25"/>
                  <a:pt x="31" y="26"/>
                </a:cubicBezTo>
                <a:cubicBezTo>
                  <a:pt x="30" y="27"/>
                  <a:pt x="29" y="27"/>
                  <a:pt x="28" y="27"/>
                </a:cubicBezTo>
                <a:cubicBezTo>
                  <a:pt x="27" y="27"/>
                  <a:pt x="26" y="27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5"/>
                  <a:pt x="25" y="24"/>
                  <a:pt x="25" y="23"/>
                </a:cubicBezTo>
                <a:cubicBezTo>
                  <a:pt x="25" y="22"/>
                  <a:pt x="25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16"/>
                  <a:pt x="27" y="16"/>
                  <a:pt x="27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0"/>
                  <a:pt x="12" y="20"/>
                  <a:pt x="13" y="21"/>
                </a:cubicBezTo>
                <a:cubicBezTo>
                  <a:pt x="13" y="21"/>
                  <a:pt x="14" y="22"/>
                  <a:pt x="14" y="23"/>
                </a:cubicBezTo>
                <a:cubicBezTo>
                  <a:pt x="14" y="24"/>
                  <a:pt x="13" y="25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7"/>
                  <a:pt x="11" y="27"/>
                  <a:pt x="10" y="27"/>
                </a:cubicBezTo>
                <a:cubicBezTo>
                  <a:pt x="9" y="27"/>
                  <a:pt x="8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5"/>
                  <a:pt x="6" y="24"/>
                  <a:pt x="6" y="23"/>
                </a:cubicBezTo>
                <a:cubicBezTo>
                  <a:pt x="6" y="22"/>
                  <a:pt x="7" y="21"/>
                  <a:pt x="7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9" y="20"/>
                </a:cubicBezTo>
                <a:cubicBezTo>
                  <a:pt x="9" y="16"/>
                  <a:pt x="9" y="16"/>
                  <a:pt x="9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45"/>
                  <a:pt x="3" y="45"/>
                  <a:pt x="3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16"/>
                  <a:pt x="35" y="16"/>
                  <a:pt x="3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20"/>
                  <a:pt x="30" y="20"/>
                  <a:pt x="30" y="20"/>
                </a:cubicBezTo>
                <a:close/>
                <a:moveTo>
                  <a:pt x="27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8"/>
                  <a:pt x="26" y="6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3" y="3"/>
                  <a:pt x="21" y="2"/>
                  <a:pt x="19" y="2"/>
                </a:cubicBezTo>
                <a:cubicBezTo>
                  <a:pt x="17" y="2"/>
                  <a:pt x="15" y="3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2" y="6"/>
                  <a:pt x="11" y="8"/>
                  <a:pt x="11" y="10"/>
                </a:cubicBezTo>
                <a:cubicBezTo>
                  <a:pt x="11" y="12"/>
                  <a:pt x="11" y="12"/>
                  <a:pt x="11" y="12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9" y="12"/>
                </a:moveTo>
                <a:cubicBezTo>
                  <a:pt x="9" y="12"/>
                  <a:pt x="9" y="12"/>
                  <a:pt x="9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7"/>
                  <a:pt x="10" y="5"/>
                  <a:pt x="12" y="3"/>
                </a:cubicBezTo>
                <a:cubicBezTo>
                  <a:pt x="14" y="1"/>
                  <a:pt x="16" y="0"/>
                  <a:pt x="19" y="0"/>
                </a:cubicBezTo>
                <a:cubicBezTo>
                  <a:pt x="22" y="0"/>
                  <a:pt x="25" y="1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5"/>
                  <a:pt x="30" y="7"/>
                  <a:pt x="30" y="10"/>
                </a:cubicBezTo>
                <a:cubicBezTo>
                  <a:pt x="30" y="12"/>
                  <a:pt x="30" y="12"/>
                  <a:pt x="30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8" y="12"/>
                  <a:pt x="39" y="13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8"/>
                  <a:pt x="38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9"/>
                  <a:pt x="0" y="48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9" y="12"/>
                  <a:pt x="9" y="12"/>
                  <a:pt x="9" y="12"/>
                </a:cubicBezTo>
                <a:close/>
                <a:moveTo>
                  <a:pt x="10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5"/>
                  <a:pt x="10" y="25"/>
                  <a:pt x="10" y="25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2" y="24"/>
                  <a:pt x="12" y="23"/>
                </a:cubicBezTo>
                <a:cubicBezTo>
                  <a:pt x="12" y="23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0" y="22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3"/>
                  <a:pt x="27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4"/>
                  <a:pt x="30" y="24"/>
                  <a:pt x="30" y="23"/>
                </a:cubicBezTo>
                <a:cubicBezTo>
                  <a:pt x="30" y="23"/>
                  <a:pt x="30" y="22"/>
                  <a:pt x="29" y="22"/>
                </a:cubicBezTo>
                <a:cubicBezTo>
                  <a:pt x="29" y="22"/>
                  <a:pt x="29" y="22"/>
                  <a:pt x="28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6" name="Freeform 213"/>
          <p:cNvSpPr>
            <a:spLocks noEditPoints="1"/>
          </p:cNvSpPr>
          <p:nvPr/>
        </p:nvSpPr>
        <p:spPr>
          <a:xfrm>
            <a:off x="5227638" y="2781300"/>
            <a:ext cx="158750" cy="123825"/>
          </a:xfrm>
          <a:custGeom>
            <a:avLst/>
            <a:gdLst/>
            <a:ahLst/>
            <a:cxnLst>
              <a:cxn ang="0">
                <a:pos x="3175" y="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17475"/>
              </a:cxn>
              <a:cxn ang="0">
                <a:pos x="152400" y="123825"/>
              </a:cxn>
              <a:cxn ang="0">
                <a:pos x="152400" y="123825"/>
              </a:cxn>
              <a:cxn ang="0">
                <a:pos x="3175" y="123825"/>
              </a:cxn>
              <a:cxn ang="0">
                <a:pos x="0" y="117475"/>
              </a:cxn>
              <a:cxn ang="0">
                <a:pos x="0" y="117475"/>
              </a:cxn>
              <a:cxn ang="0">
                <a:pos x="0" y="6350"/>
              </a:cxn>
              <a:cxn ang="0">
                <a:pos x="3175" y="0"/>
              </a:cxn>
              <a:cxn ang="0">
                <a:pos x="146050" y="19050"/>
              </a:cxn>
              <a:cxn ang="0">
                <a:pos x="146050" y="19050"/>
              </a:cxn>
              <a:cxn ang="0">
                <a:pos x="79375" y="82550"/>
              </a:cxn>
              <a:cxn ang="0">
                <a:pos x="76200" y="82550"/>
              </a:cxn>
              <a:cxn ang="0">
                <a:pos x="9525" y="19050"/>
              </a:cxn>
              <a:cxn ang="0">
                <a:pos x="9525" y="111125"/>
              </a:cxn>
              <a:cxn ang="0">
                <a:pos x="146050" y="111125"/>
              </a:cxn>
              <a:cxn ang="0">
                <a:pos x="146050" y="19050"/>
              </a:cxn>
              <a:cxn ang="0">
                <a:pos x="139700" y="12700"/>
              </a:cxn>
              <a:cxn ang="0">
                <a:pos x="139700" y="12700"/>
              </a:cxn>
              <a:cxn ang="0">
                <a:pos x="15875" y="12700"/>
              </a:cxn>
              <a:cxn ang="0">
                <a:pos x="79375" y="76200"/>
              </a:cxn>
              <a:cxn ang="0">
                <a:pos x="139700" y="12700"/>
              </a:cxn>
            </a:cxnLst>
            <a:pathLst>
              <a:path w="50" h="39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8"/>
                  <a:pt x="49" y="39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9"/>
                  <a:pt x="0" y="38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46" y="6"/>
                </a:moveTo>
                <a:cubicBezTo>
                  <a:pt x="46" y="6"/>
                  <a:pt x="46" y="6"/>
                  <a:pt x="46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3" y="6"/>
                  <a:pt x="3" y="6"/>
                  <a:pt x="3" y="6"/>
                </a:cubicBezTo>
                <a:cubicBezTo>
                  <a:pt x="3" y="35"/>
                  <a:pt x="3" y="35"/>
                  <a:pt x="3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6"/>
                  <a:pt x="46" y="6"/>
                  <a:pt x="46" y="6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5" y="4"/>
                  <a:pt x="5" y="4"/>
                  <a:pt x="5" y="4"/>
                </a:cubicBezTo>
                <a:cubicBezTo>
                  <a:pt x="25" y="24"/>
                  <a:pt x="25" y="24"/>
                  <a:pt x="25" y="24"/>
                </a:cubicBezTo>
                <a:cubicBezTo>
                  <a:pt x="44" y="4"/>
                  <a:pt x="44" y="4"/>
                  <a:pt x="4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7" name="Freeform 214"/>
          <p:cNvSpPr>
            <a:spLocks noEditPoints="1"/>
          </p:cNvSpPr>
          <p:nvPr/>
        </p:nvSpPr>
        <p:spPr>
          <a:xfrm>
            <a:off x="6326188" y="2784475"/>
            <a:ext cx="158750" cy="117475"/>
          </a:xfrm>
          <a:custGeom>
            <a:avLst/>
            <a:gdLst/>
            <a:ahLst/>
            <a:cxnLst>
              <a:cxn ang="0">
                <a:pos x="130175" y="95250"/>
              </a:cxn>
              <a:cxn ang="0">
                <a:pos x="117475" y="95250"/>
              </a:cxn>
              <a:cxn ang="0">
                <a:pos x="107950" y="60325"/>
              </a:cxn>
              <a:cxn ang="0">
                <a:pos x="142875" y="60325"/>
              </a:cxn>
              <a:cxn ang="0">
                <a:pos x="107950" y="41275"/>
              </a:cxn>
              <a:cxn ang="0">
                <a:pos x="146050" y="69850"/>
              </a:cxn>
              <a:cxn ang="0">
                <a:pos x="107950" y="69850"/>
              </a:cxn>
              <a:cxn ang="0">
                <a:pos x="114300" y="95250"/>
              </a:cxn>
              <a:cxn ang="0">
                <a:pos x="117475" y="104775"/>
              </a:cxn>
              <a:cxn ang="0">
                <a:pos x="123825" y="107950"/>
              </a:cxn>
              <a:cxn ang="0">
                <a:pos x="133350" y="104775"/>
              </a:cxn>
              <a:cxn ang="0">
                <a:pos x="136525" y="95250"/>
              </a:cxn>
              <a:cxn ang="0">
                <a:pos x="146050" y="88900"/>
              </a:cxn>
              <a:cxn ang="0">
                <a:pos x="146050" y="69850"/>
              </a:cxn>
              <a:cxn ang="0">
                <a:pos x="149225" y="101600"/>
              </a:cxn>
              <a:cxn ang="0">
                <a:pos x="142875" y="111125"/>
              </a:cxn>
              <a:cxn ang="0">
                <a:pos x="107950" y="111125"/>
              </a:cxn>
              <a:cxn ang="0">
                <a:pos x="101600" y="101600"/>
              </a:cxn>
              <a:cxn ang="0">
                <a:pos x="66675" y="101600"/>
              </a:cxn>
              <a:cxn ang="0">
                <a:pos x="44450" y="117475"/>
              </a:cxn>
              <a:cxn ang="0">
                <a:pos x="19050" y="101600"/>
              </a:cxn>
              <a:cxn ang="0">
                <a:pos x="0" y="95250"/>
              </a:cxn>
              <a:cxn ang="0">
                <a:pos x="0" y="6350"/>
              </a:cxn>
              <a:cxn ang="0">
                <a:pos x="6350" y="0"/>
              </a:cxn>
              <a:cxn ang="0">
                <a:pos x="107950" y="6350"/>
              </a:cxn>
              <a:cxn ang="0">
                <a:pos x="107950" y="28575"/>
              </a:cxn>
              <a:cxn ang="0">
                <a:pos x="142875" y="34925"/>
              </a:cxn>
              <a:cxn ang="0">
                <a:pos x="158750" y="69850"/>
              </a:cxn>
              <a:cxn ang="0">
                <a:pos x="158750" y="95250"/>
              </a:cxn>
              <a:cxn ang="0">
                <a:pos x="152400" y="101600"/>
              </a:cxn>
              <a:cxn ang="0">
                <a:pos x="95250" y="12700"/>
              </a:cxn>
              <a:cxn ang="0">
                <a:pos x="12700" y="12700"/>
              </a:cxn>
              <a:cxn ang="0">
                <a:pos x="25400" y="88900"/>
              </a:cxn>
              <a:cxn ang="0">
                <a:pos x="31750" y="95250"/>
              </a:cxn>
              <a:cxn ang="0">
                <a:pos x="44450" y="107950"/>
              </a:cxn>
              <a:cxn ang="0">
                <a:pos x="53975" y="95250"/>
              </a:cxn>
              <a:cxn ang="0">
                <a:pos x="60325" y="88900"/>
              </a:cxn>
              <a:cxn ang="0">
                <a:pos x="95250" y="34925"/>
              </a:cxn>
              <a:cxn ang="0">
                <a:pos x="95250" y="12700"/>
              </a:cxn>
              <a:cxn ang="0">
                <a:pos x="44450" y="88900"/>
              </a:cxn>
              <a:cxn ang="0">
                <a:pos x="44450" y="101600"/>
              </a:cxn>
              <a:cxn ang="0">
                <a:pos x="44450" y="88900"/>
              </a:cxn>
            </a:cxnLst>
            <a:pathLst>
              <a:path w="50" h="37">
                <a:moveTo>
                  <a:pt x="39" y="28"/>
                </a:moveTo>
                <a:cubicBezTo>
                  <a:pt x="40" y="28"/>
                  <a:pt x="41" y="29"/>
                  <a:pt x="41" y="30"/>
                </a:cubicBezTo>
                <a:cubicBezTo>
                  <a:pt x="41" y="31"/>
                  <a:pt x="40" y="32"/>
                  <a:pt x="39" y="32"/>
                </a:cubicBezTo>
                <a:cubicBezTo>
                  <a:pt x="38" y="32"/>
                  <a:pt x="37" y="31"/>
                  <a:pt x="37" y="30"/>
                </a:cubicBezTo>
                <a:cubicBezTo>
                  <a:pt x="37" y="29"/>
                  <a:pt x="38" y="28"/>
                  <a:pt x="39" y="28"/>
                </a:cubicBezTo>
                <a:close/>
                <a:moveTo>
                  <a:pt x="34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2" y="13"/>
                  <a:pt x="42" y="13"/>
                  <a:pt x="42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9"/>
                  <a:pt x="34" y="19"/>
                  <a:pt x="34" y="19"/>
                </a:cubicBezTo>
                <a:close/>
                <a:moveTo>
                  <a:pt x="46" y="22"/>
                </a:moveTo>
                <a:cubicBezTo>
                  <a:pt x="46" y="22"/>
                  <a:pt x="46" y="22"/>
                  <a:pt x="46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8"/>
                  <a:pt x="34" y="28"/>
                  <a:pt x="34" y="28"/>
                </a:cubicBezTo>
                <a:cubicBezTo>
                  <a:pt x="35" y="28"/>
                  <a:pt x="36" y="29"/>
                  <a:pt x="36" y="30"/>
                </a:cubicBezTo>
                <a:cubicBezTo>
                  <a:pt x="36" y="31"/>
                  <a:pt x="36" y="32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8" y="34"/>
                  <a:pt x="39" y="34"/>
                </a:cubicBezTo>
                <a:cubicBezTo>
                  <a:pt x="40" y="34"/>
                  <a:pt x="41" y="33"/>
                  <a:pt x="42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3" y="32"/>
                  <a:pt x="43" y="31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9"/>
                  <a:pt x="44" y="28"/>
                  <a:pt x="45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46" y="33"/>
                  <a:pt x="46" y="34"/>
                  <a:pt x="45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3" y="37"/>
                  <a:pt x="41" y="37"/>
                  <a:pt x="39" y="37"/>
                </a:cubicBezTo>
                <a:cubicBezTo>
                  <a:pt x="37" y="37"/>
                  <a:pt x="35" y="37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4"/>
                  <a:pt x="32" y="33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3"/>
                  <a:pt x="20" y="34"/>
                  <a:pt x="19" y="35"/>
                </a:cubicBezTo>
                <a:cubicBezTo>
                  <a:pt x="17" y="37"/>
                  <a:pt x="16" y="37"/>
                  <a:pt x="14" y="37"/>
                </a:cubicBezTo>
                <a:cubicBezTo>
                  <a:pt x="11" y="37"/>
                  <a:pt x="10" y="37"/>
                  <a:pt x="8" y="35"/>
                </a:cubicBezTo>
                <a:cubicBezTo>
                  <a:pt x="7" y="34"/>
                  <a:pt x="7" y="33"/>
                  <a:pt x="6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9"/>
                  <a:pt x="34" y="9"/>
                  <a:pt x="34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10"/>
                  <a:pt x="45" y="11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30" y="4"/>
                </a:moveTo>
                <a:cubicBezTo>
                  <a:pt x="30" y="4"/>
                  <a:pt x="30" y="4"/>
                  <a:pt x="30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8"/>
                  <a:pt x="4" y="28"/>
                  <a:pt x="4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10" y="29"/>
                  <a:pt x="10" y="30"/>
                </a:cubicBezTo>
                <a:cubicBezTo>
                  <a:pt x="10" y="31"/>
                  <a:pt x="10" y="32"/>
                  <a:pt x="11" y="33"/>
                </a:cubicBezTo>
                <a:cubicBezTo>
                  <a:pt x="12" y="33"/>
                  <a:pt x="13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7" y="32"/>
                  <a:pt x="17" y="31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8"/>
                  <a:pt x="1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5" y="28"/>
                  <a:pt x="15" y="29"/>
                  <a:pt x="15" y="30"/>
                </a:cubicBezTo>
                <a:cubicBezTo>
                  <a:pt x="15" y="31"/>
                  <a:pt x="15" y="32"/>
                  <a:pt x="14" y="32"/>
                </a:cubicBezTo>
                <a:cubicBezTo>
                  <a:pt x="12" y="32"/>
                  <a:pt x="12" y="31"/>
                  <a:pt x="12" y="30"/>
                </a:cubicBezTo>
                <a:cubicBezTo>
                  <a:pt x="12" y="29"/>
                  <a:pt x="12" y="28"/>
                  <a:pt x="14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8" name="Freeform 215"/>
          <p:cNvSpPr>
            <a:spLocks noEditPoints="1"/>
          </p:cNvSpPr>
          <p:nvPr/>
        </p:nvSpPr>
        <p:spPr>
          <a:xfrm>
            <a:off x="4938713" y="3108325"/>
            <a:ext cx="158750" cy="16192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55575"/>
              </a:cxn>
              <a:cxn ang="0">
                <a:pos x="152400" y="161925"/>
              </a:cxn>
              <a:cxn ang="0">
                <a:pos x="0" y="155575"/>
              </a:cxn>
              <a:cxn ang="0">
                <a:pos x="0" y="6350"/>
              </a:cxn>
              <a:cxn ang="0">
                <a:pos x="82550" y="12700"/>
              </a:cxn>
              <a:cxn ang="0">
                <a:pos x="82550" y="76200"/>
              </a:cxn>
              <a:cxn ang="0">
                <a:pos x="146050" y="12700"/>
              </a:cxn>
              <a:cxn ang="0">
                <a:pos x="82550" y="85725"/>
              </a:cxn>
              <a:cxn ang="0">
                <a:pos x="82550" y="149225"/>
              </a:cxn>
              <a:cxn ang="0">
                <a:pos x="146050" y="85725"/>
              </a:cxn>
              <a:cxn ang="0">
                <a:pos x="76200" y="149225"/>
              </a:cxn>
              <a:cxn ang="0">
                <a:pos x="76200" y="85725"/>
              </a:cxn>
              <a:cxn ang="0">
                <a:pos x="12700" y="149225"/>
              </a:cxn>
              <a:cxn ang="0">
                <a:pos x="76200" y="76200"/>
              </a:cxn>
              <a:cxn ang="0">
                <a:pos x="76200" y="12700"/>
              </a:cxn>
              <a:cxn ang="0">
                <a:pos x="12700" y="76200"/>
              </a:cxn>
              <a:cxn ang="0">
                <a:pos x="50800" y="104775"/>
              </a:cxn>
              <a:cxn ang="0">
                <a:pos x="57150" y="104775"/>
              </a:cxn>
              <a:cxn ang="0">
                <a:pos x="47625" y="117475"/>
              </a:cxn>
              <a:cxn ang="0">
                <a:pos x="57150" y="133350"/>
              </a:cxn>
              <a:cxn ang="0">
                <a:pos x="41275" y="123825"/>
              </a:cxn>
              <a:cxn ang="0">
                <a:pos x="28575" y="133350"/>
              </a:cxn>
              <a:cxn ang="0">
                <a:pos x="38100" y="117475"/>
              </a:cxn>
              <a:cxn ang="0">
                <a:pos x="28575" y="104775"/>
              </a:cxn>
              <a:cxn ang="0">
                <a:pos x="41275" y="114300"/>
              </a:cxn>
              <a:cxn ang="0">
                <a:pos x="38100" y="28575"/>
              </a:cxn>
              <a:cxn ang="0">
                <a:pos x="41275" y="25400"/>
              </a:cxn>
              <a:cxn ang="0">
                <a:pos x="44450" y="41275"/>
              </a:cxn>
              <a:cxn ang="0">
                <a:pos x="60325" y="44450"/>
              </a:cxn>
              <a:cxn ang="0">
                <a:pos x="44450" y="47625"/>
              </a:cxn>
              <a:cxn ang="0">
                <a:pos x="41275" y="63500"/>
              </a:cxn>
              <a:cxn ang="0">
                <a:pos x="38100" y="47625"/>
              </a:cxn>
              <a:cxn ang="0">
                <a:pos x="22225" y="44450"/>
              </a:cxn>
              <a:cxn ang="0">
                <a:pos x="38100" y="41275"/>
              </a:cxn>
              <a:cxn ang="0">
                <a:pos x="130175" y="120650"/>
              </a:cxn>
              <a:cxn ang="0">
                <a:pos x="136525" y="123825"/>
              </a:cxn>
              <a:cxn ang="0">
                <a:pos x="98425" y="130175"/>
              </a:cxn>
              <a:cxn ang="0">
                <a:pos x="98425" y="120650"/>
              </a:cxn>
              <a:cxn ang="0">
                <a:pos x="130175" y="107950"/>
              </a:cxn>
              <a:cxn ang="0">
                <a:pos x="136525" y="111125"/>
              </a:cxn>
              <a:cxn ang="0">
                <a:pos x="98425" y="114300"/>
              </a:cxn>
              <a:cxn ang="0">
                <a:pos x="98425" y="107950"/>
              </a:cxn>
              <a:cxn ang="0">
                <a:pos x="130175" y="41275"/>
              </a:cxn>
              <a:cxn ang="0">
                <a:pos x="136525" y="44450"/>
              </a:cxn>
              <a:cxn ang="0">
                <a:pos x="98425" y="47625"/>
              </a:cxn>
              <a:cxn ang="0">
                <a:pos x="98425" y="41275"/>
              </a:cxn>
            </a:cxnLst>
            <a:pathLst>
              <a:path w="50" h="5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50"/>
                  <a:pt x="49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0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6" y="24"/>
                  <a:pt x="26" y="24"/>
                  <a:pt x="2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4"/>
                  <a:pt x="46" y="4"/>
                  <a:pt x="46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26" y="27"/>
                </a:moveTo>
                <a:cubicBezTo>
                  <a:pt x="26" y="27"/>
                  <a:pt x="26" y="27"/>
                  <a:pt x="26" y="27"/>
                </a:cubicBezTo>
                <a:cubicBezTo>
                  <a:pt x="26" y="47"/>
                  <a:pt x="26" y="47"/>
                  <a:pt x="2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7"/>
                  <a:pt x="46" y="27"/>
                  <a:pt x="46" y="27"/>
                </a:cubicBezTo>
                <a:cubicBezTo>
                  <a:pt x="26" y="27"/>
                  <a:pt x="26" y="27"/>
                  <a:pt x="26" y="27"/>
                </a:cubicBezTo>
                <a:close/>
                <a:moveTo>
                  <a:pt x="24" y="47"/>
                </a:moveTo>
                <a:cubicBezTo>
                  <a:pt x="24" y="47"/>
                  <a:pt x="24" y="47"/>
                  <a:pt x="24" y="47"/>
                </a:cubicBezTo>
                <a:cubicBezTo>
                  <a:pt x="24" y="27"/>
                  <a:pt x="24" y="27"/>
                  <a:pt x="2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47"/>
                  <a:pt x="4" y="47"/>
                  <a:pt x="4" y="47"/>
                </a:cubicBezTo>
                <a:cubicBezTo>
                  <a:pt x="24" y="47"/>
                  <a:pt x="24" y="47"/>
                  <a:pt x="24" y="47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4"/>
                  <a:pt x="4" y="24"/>
                  <a:pt x="4" y="2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32"/>
                  <a:pt x="17" y="32"/>
                  <a:pt x="18" y="33"/>
                </a:cubicBezTo>
                <a:cubicBezTo>
                  <a:pt x="18" y="33"/>
                  <a:pt x="18" y="34"/>
                  <a:pt x="18" y="34"/>
                </a:cubicBezTo>
                <a:cubicBezTo>
                  <a:pt x="15" y="37"/>
                  <a:pt x="15" y="37"/>
                  <a:pt x="15" y="37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1"/>
                  <a:pt x="18" y="42"/>
                </a:cubicBezTo>
                <a:cubicBezTo>
                  <a:pt x="17" y="42"/>
                  <a:pt x="16" y="42"/>
                  <a:pt x="16" y="42"/>
                </a:cubicBezTo>
                <a:cubicBezTo>
                  <a:pt x="13" y="39"/>
                  <a:pt x="13" y="39"/>
                  <a:pt x="13" y="39"/>
                </a:cubicBezTo>
                <a:cubicBezTo>
                  <a:pt x="11" y="42"/>
                  <a:pt x="11" y="42"/>
                  <a:pt x="11" y="42"/>
                </a:cubicBezTo>
                <a:cubicBezTo>
                  <a:pt x="10" y="42"/>
                  <a:pt x="9" y="42"/>
                  <a:pt x="9" y="42"/>
                </a:cubicBezTo>
                <a:cubicBezTo>
                  <a:pt x="8" y="41"/>
                  <a:pt x="8" y="40"/>
                  <a:pt x="9" y="40"/>
                </a:cubicBezTo>
                <a:cubicBezTo>
                  <a:pt x="12" y="37"/>
                  <a:pt x="12" y="37"/>
                  <a:pt x="12" y="37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3"/>
                  <a:pt x="9" y="33"/>
                </a:cubicBezTo>
                <a:cubicBezTo>
                  <a:pt x="9" y="32"/>
                  <a:pt x="10" y="32"/>
                  <a:pt x="11" y="33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3" y="8"/>
                  <a:pt x="13" y="8"/>
                </a:cubicBezTo>
                <a:cubicBezTo>
                  <a:pt x="14" y="8"/>
                  <a:pt x="14" y="8"/>
                  <a:pt x="14" y="9"/>
                </a:cubicBezTo>
                <a:cubicBezTo>
                  <a:pt x="14" y="13"/>
                  <a:pt x="14" y="13"/>
                  <a:pt x="14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8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2" y="20"/>
                  <a:pt x="12" y="19"/>
                </a:cubicBezTo>
                <a:cubicBezTo>
                  <a:pt x="12" y="15"/>
                  <a:pt x="12" y="15"/>
                  <a:pt x="12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7" y="15"/>
                  <a:pt x="7" y="14"/>
                </a:cubicBezTo>
                <a:cubicBezTo>
                  <a:pt x="7" y="13"/>
                  <a:pt x="8" y="13"/>
                  <a:pt x="8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9"/>
                  <a:pt x="12" y="9"/>
                  <a:pt x="12" y="9"/>
                </a:cubicBezTo>
                <a:close/>
                <a:moveTo>
                  <a:pt x="41" y="38"/>
                </a:moveTo>
                <a:cubicBezTo>
                  <a:pt x="41" y="38"/>
                  <a:pt x="41" y="38"/>
                  <a:pt x="41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0"/>
                  <a:pt x="42" y="41"/>
                  <a:pt x="41" y="41"/>
                </a:cubicBezTo>
                <a:cubicBezTo>
                  <a:pt x="33" y="41"/>
                  <a:pt x="40" y="41"/>
                  <a:pt x="31" y="41"/>
                </a:cubicBezTo>
                <a:cubicBezTo>
                  <a:pt x="31" y="41"/>
                  <a:pt x="30" y="40"/>
                  <a:pt x="30" y="39"/>
                </a:cubicBezTo>
                <a:cubicBezTo>
                  <a:pt x="30" y="39"/>
                  <a:pt x="31" y="38"/>
                  <a:pt x="31" y="38"/>
                </a:cubicBezTo>
                <a:cubicBezTo>
                  <a:pt x="40" y="38"/>
                  <a:pt x="33" y="38"/>
                  <a:pt x="41" y="38"/>
                </a:cubicBezTo>
                <a:close/>
                <a:moveTo>
                  <a:pt x="41" y="34"/>
                </a:moveTo>
                <a:cubicBezTo>
                  <a:pt x="41" y="34"/>
                  <a:pt x="41" y="34"/>
                  <a:pt x="41" y="34"/>
                </a:cubicBezTo>
                <a:cubicBezTo>
                  <a:pt x="42" y="34"/>
                  <a:pt x="43" y="34"/>
                  <a:pt x="43" y="35"/>
                </a:cubicBezTo>
                <a:cubicBezTo>
                  <a:pt x="43" y="35"/>
                  <a:pt x="42" y="36"/>
                  <a:pt x="41" y="36"/>
                </a:cubicBezTo>
                <a:cubicBezTo>
                  <a:pt x="33" y="36"/>
                  <a:pt x="40" y="36"/>
                  <a:pt x="31" y="36"/>
                </a:cubicBezTo>
                <a:cubicBezTo>
                  <a:pt x="31" y="36"/>
                  <a:pt x="30" y="35"/>
                  <a:pt x="30" y="35"/>
                </a:cubicBezTo>
                <a:cubicBezTo>
                  <a:pt x="30" y="34"/>
                  <a:pt x="31" y="34"/>
                  <a:pt x="31" y="34"/>
                </a:cubicBezTo>
                <a:cubicBezTo>
                  <a:pt x="40" y="34"/>
                  <a:pt x="33" y="34"/>
                  <a:pt x="41" y="3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3" y="13"/>
                  <a:pt x="43" y="14"/>
                </a:cubicBezTo>
                <a:cubicBezTo>
                  <a:pt x="43" y="15"/>
                  <a:pt x="42" y="15"/>
                  <a:pt x="41" y="15"/>
                </a:cubicBezTo>
                <a:cubicBezTo>
                  <a:pt x="33" y="15"/>
                  <a:pt x="40" y="15"/>
                  <a:pt x="31" y="15"/>
                </a:cubicBezTo>
                <a:cubicBezTo>
                  <a:pt x="31" y="15"/>
                  <a:pt x="30" y="15"/>
                  <a:pt x="30" y="14"/>
                </a:cubicBezTo>
                <a:cubicBezTo>
                  <a:pt x="30" y="13"/>
                  <a:pt x="31" y="13"/>
                  <a:pt x="31" y="13"/>
                </a:cubicBezTo>
                <a:cubicBezTo>
                  <a:pt x="40" y="13"/>
                  <a:pt x="33" y="13"/>
                  <a:pt x="41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59" name="Freeform 216"/>
          <p:cNvSpPr>
            <a:spLocks noEditPoints="1"/>
          </p:cNvSpPr>
          <p:nvPr/>
        </p:nvSpPr>
        <p:spPr>
          <a:xfrm>
            <a:off x="7162800" y="2771775"/>
            <a:ext cx="158750" cy="142875"/>
          </a:xfrm>
          <a:custGeom>
            <a:avLst/>
            <a:gdLst/>
            <a:ahLst/>
            <a:cxnLst>
              <a:cxn ang="0">
                <a:pos x="114300" y="0"/>
              </a:cxn>
              <a:cxn ang="0">
                <a:pos x="146050" y="66675"/>
              </a:cxn>
              <a:cxn ang="0">
                <a:pos x="88900" y="98425"/>
              </a:cxn>
              <a:cxn ang="0">
                <a:pos x="47625" y="38100"/>
              </a:cxn>
              <a:cxn ang="0">
                <a:pos x="107950" y="0"/>
              </a:cxn>
              <a:cxn ang="0">
                <a:pos x="107950" y="9525"/>
              </a:cxn>
              <a:cxn ang="0">
                <a:pos x="104775" y="31750"/>
              </a:cxn>
              <a:cxn ang="0">
                <a:pos x="85725" y="47625"/>
              </a:cxn>
              <a:cxn ang="0">
                <a:pos x="69850" y="31750"/>
              </a:cxn>
              <a:cxn ang="0">
                <a:pos x="85725" y="92075"/>
              </a:cxn>
              <a:cxn ang="0">
                <a:pos x="92075" y="66675"/>
              </a:cxn>
              <a:cxn ang="0">
                <a:pos x="111125" y="50800"/>
              </a:cxn>
              <a:cxn ang="0">
                <a:pos x="127000" y="69850"/>
              </a:cxn>
              <a:cxn ang="0">
                <a:pos x="107950" y="9525"/>
              </a:cxn>
              <a:cxn ang="0">
                <a:pos x="82550" y="101600"/>
              </a:cxn>
              <a:cxn ang="0">
                <a:pos x="149225" y="69850"/>
              </a:cxn>
              <a:cxn ang="0">
                <a:pos x="155575" y="82550"/>
              </a:cxn>
              <a:cxn ang="0">
                <a:pos x="104775" y="123825"/>
              </a:cxn>
              <a:cxn ang="0">
                <a:pos x="82550" y="142875"/>
              </a:cxn>
              <a:cxn ang="0">
                <a:pos x="66675" y="136525"/>
              </a:cxn>
              <a:cxn ang="0">
                <a:pos x="66675" y="107950"/>
              </a:cxn>
              <a:cxn ang="0">
                <a:pos x="19050" y="25400"/>
              </a:cxn>
              <a:cxn ang="0">
                <a:pos x="0" y="19050"/>
              </a:cxn>
              <a:cxn ang="0">
                <a:pos x="22225" y="12700"/>
              </a:cxn>
              <a:cxn ang="0">
                <a:pos x="79375" y="101600"/>
              </a:cxn>
              <a:cxn ang="0">
                <a:pos x="88900" y="117475"/>
              </a:cxn>
              <a:cxn ang="0">
                <a:pos x="82550" y="114300"/>
              </a:cxn>
              <a:cxn ang="0">
                <a:pos x="73025" y="123825"/>
              </a:cxn>
              <a:cxn ang="0">
                <a:pos x="76200" y="130175"/>
              </a:cxn>
              <a:cxn ang="0">
                <a:pos x="88900" y="130175"/>
              </a:cxn>
              <a:cxn ang="0">
                <a:pos x="92075" y="123825"/>
              </a:cxn>
              <a:cxn ang="0">
                <a:pos x="88900" y="19050"/>
              </a:cxn>
              <a:cxn ang="0">
                <a:pos x="76200" y="25400"/>
              </a:cxn>
              <a:cxn ang="0">
                <a:pos x="95250" y="31750"/>
              </a:cxn>
              <a:cxn ang="0">
                <a:pos x="111125" y="60325"/>
              </a:cxn>
              <a:cxn ang="0">
                <a:pos x="101600" y="66675"/>
              </a:cxn>
              <a:cxn ang="0">
                <a:pos x="120650" y="73025"/>
              </a:cxn>
            </a:cxnLst>
            <a:pathLst>
              <a:path w="50" h="45">
                <a:moveTo>
                  <a:pt x="34" y="0"/>
                </a:moveTo>
                <a:cubicBezTo>
                  <a:pt x="35" y="0"/>
                  <a:pt x="36" y="0"/>
                  <a:pt x="36" y="0"/>
                </a:cubicBezTo>
                <a:cubicBezTo>
                  <a:pt x="46" y="19"/>
                  <a:pt x="46" y="19"/>
                  <a:pt x="46" y="19"/>
                </a:cubicBezTo>
                <a:cubicBezTo>
                  <a:pt x="47" y="19"/>
                  <a:pt x="47" y="20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0" y="24"/>
                  <a:pt x="34" y="28"/>
                  <a:pt x="28" y="31"/>
                </a:cubicBezTo>
                <a:cubicBezTo>
                  <a:pt x="27" y="31"/>
                  <a:pt x="26" y="31"/>
                  <a:pt x="26" y="31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1"/>
                  <a:pt x="16" y="11"/>
                </a:cubicBezTo>
                <a:cubicBezTo>
                  <a:pt x="34" y="0"/>
                  <a:pt x="34" y="0"/>
                  <a:pt x="34" y="0"/>
                </a:cubicBezTo>
                <a:close/>
                <a:moveTo>
                  <a:pt x="34" y="3"/>
                </a:moveTo>
                <a:cubicBezTo>
                  <a:pt x="34" y="3"/>
                  <a:pt x="34" y="3"/>
                  <a:pt x="34" y="3"/>
                </a:cubicBezTo>
                <a:cubicBezTo>
                  <a:pt x="30" y="5"/>
                  <a:pt x="30" y="5"/>
                  <a:pt x="30" y="5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1"/>
                  <a:pt x="33" y="11"/>
                  <a:pt x="32" y="12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5"/>
                  <a:pt x="25" y="15"/>
                  <a:pt x="25" y="15"/>
                </a:cubicBezTo>
                <a:cubicBezTo>
                  <a:pt x="22" y="10"/>
                  <a:pt x="22" y="10"/>
                  <a:pt x="22" y="10"/>
                </a:cubicBezTo>
                <a:cubicBezTo>
                  <a:pt x="18" y="12"/>
                  <a:pt x="18" y="12"/>
                  <a:pt x="18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32" y="26"/>
                  <a:pt x="32" y="26"/>
                  <a:pt x="32" y="26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0"/>
                  <a:pt x="29" y="20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6" y="16"/>
                  <a:pt x="37" y="17"/>
                </a:cubicBezTo>
                <a:cubicBezTo>
                  <a:pt x="40" y="22"/>
                  <a:pt x="40" y="22"/>
                  <a:pt x="40" y="22"/>
                </a:cubicBezTo>
                <a:cubicBezTo>
                  <a:pt x="44" y="19"/>
                  <a:pt x="44" y="19"/>
                  <a:pt x="44" y="19"/>
                </a:cubicBezTo>
                <a:cubicBezTo>
                  <a:pt x="34" y="3"/>
                  <a:pt x="34" y="3"/>
                  <a:pt x="34" y="3"/>
                </a:cubicBezTo>
                <a:close/>
                <a:moveTo>
                  <a:pt x="26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7" y="32"/>
                  <a:pt x="28" y="32"/>
                  <a:pt x="29" y="33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2"/>
                  <a:pt x="49" y="22"/>
                  <a:pt x="50" y="23"/>
                </a:cubicBezTo>
                <a:cubicBezTo>
                  <a:pt x="50" y="24"/>
                  <a:pt x="50" y="25"/>
                  <a:pt x="49" y="26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6"/>
                  <a:pt x="33" y="38"/>
                  <a:pt x="33" y="39"/>
                </a:cubicBezTo>
                <a:cubicBezTo>
                  <a:pt x="33" y="41"/>
                  <a:pt x="32" y="42"/>
                  <a:pt x="31" y="43"/>
                </a:cubicBezTo>
                <a:cubicBezTo>
                  <a:pt x="29" y="45"/>
                  <a:pt x="28" y="45"/>
                  <a:pt x="26" y="45"/>
                </a:cubicBezTo>
                <a:cubicBezTo>
                  <a:pt x="24" y="45"/>
                  <a:pt x="22" y="45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2"/>
                  <a:pt x="19" y="41"/>
                  <a:pt x="19" y="39"/>
                </a:cubicBezTo>
                <a:cubicBezTo>
                  <a:pt x="19" y="37"/>
                  <a:pt x="20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6" y="8"/>
                  <a:pt x="6" y="8"/>
                  <a:pt x="6" y="8"/>
                </a:cubicBezTo>
                <a:cubicBezTo>
                  <a:pt x="2" y="8"/>
                  <a:pt x="2" y="8"/>
                  <a:pt x="2" y="8"/>
                </a:cubicBezTo>
                <a:cubicBezTo>
                  <a:pt x="0" y="8"/>
                  <a:pt x="0" y="7"/>
                  <a:pt x="0" y="6"/>
                </a:cubicBezTo>
                <a:cubicBezTo>
                  <a:pt x="0" y="5"/>
                  <a:pt x="0" y="4"/>
                  <a:pt x="2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9" y="4"/>
                  <a:pt x="9" y="5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6" y="32"/>
                  <a:pt x="26" y="32"/>
                </a:cubicBezTo>
                <a:close/>
                <a:moveTo>
                  <a:pt x="28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7" y="36"/>
                  <a:pt x="27" y="36"/>
                  <a:pt x="26" y="36"/>
                </a:cubicBezTo>
                <a:cubicBezTo>
                  <a:pt x="25" y="36"/>
                  <a:pt x="25" y="36"/>
                  <a:pt x="24" y="37"/>
                </a:cubicBezTo>
                <a:cubicBezTo>
                  <a:pt x="24" y="37"/>
                  <a:pt x="23" y="38"/>
                  <a:pt x="23" y="39"/>
                </a:cubicBezTo>
                <a:cubicBezTo>
                  <a:pt x="23" y="40"/>
                  <a:pt x="23" y="4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1"/>
                  <a:pt x="25" y="42"/>
                  <a:pt x="26" y="42"/>
                </a:cubicBezTo>
                <a:cubicBezTo>
                  <a:pt x="27" y="42"/>
                  <a:pt x="27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0"/>
                  <a:pt x="29" y="40"/>
                  <a:pt x="29" y="39"/>
                </a:cubicBezTo>
                <a:cubicBezTo>
                  <a:pt x="29" y="38"/>
                  <a:pt x="28" y="37"/>
                  <a:pt x="28" y="37"/>
                </a:cubicBezTo>
                <a:close/>
                <a:moveTo>
                  <a:pt x="28" y="6"/>
                </a:moveTo>
                <a:cubicBezTo>
                  <a:pt x="28" y="6"/>
                  <a:pt x="28" y="6"/>
                  <a:pt x="28" y="6"/>
                </a:cubicBezTo>
                <a:cubicBezTo>
                  <a:pt x="24" y="8"/>
                  <a:pt x="24" y="8"/>
                  <a:pt x="24" y="8"/>
                </a:cubicBezTo>
                <a:cubicBezTo>
                  <a:pt x="27" y="12"/>
                  <a:pt x="27" y="12"/>
                  <a:pt x="27" y="12"/>
                </a:cubicBezTo>
                <a:cubicBezTo>
                  <a:pt x="30" y="10"/>
                  <a:pt x="30" y="10"/>
                  <a:pt x="30" y="10"/>
                </a:cubicBezTo>
                <a:cubicBezTo>
                  <a:pt x="28" y="6"/>
                  <a:pt x="28" y="6"/>
                  <a:pt x="28" y="6"/>
                </a:cubicBezTo>
                <a:close/>
                <a:moveTo>
                  <a:pt x="35" y="19"/>
                </a:moveTo>
                <a:cubicBezTo>
                  <a:pt x="35" y="19"/>
                  <a:pt x="35" y="19"/>
                  <a:pt x="35" y="19"/>
                </a:cubicBezTo>
                <a:cubicBezTo>
                  <a:pt x="32" y="21"/>
                  <a:pt x="32" y="21"/>
                  <a:pt x="32" y="21"/>
                </a:cubicBezTo>
                <a:cubicBezTo>
                  <a:pt x="34" y="25"/>
                  <a:pt x="34" y="25"/>
                  <a:pt x="34" y="25"/>
                </a:cubicBezTo>
                <a:cubicBezTo>
                  <a:pt x="38" y="23"/>
                  <a:pt x="38" y="23"/>
                  <a:pt x="38" y="23"/>
                </a:cubicBezTo>
                <a:cubicBezTo>
                  <a:pt x="35" y="19"/>
                  <a:pt x="35" y="19"/>
                  <a:pt x="35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0" name="Freeform 217"/>
          <p:cNvSpPr>
            <a:spLocks noEditPoints="1"/>
          </p:cNvSpPr>
          <p:nvPr/>
        </p:nvSpPr>
        <p:spPr>
          <a:xfrm>
            <a:off x="7720013" y="2774950"/>
            <a:ext cx="158750" cy="139700"/>
          </a:xfrm>
          <a:custGeom>
            <a:avLst/>
            <a:gdLst/>
            <a:ahLst/>
            <a:cxnLst>
              <a:cxn ang="0">
                <a:pos x="127000" y="76200"/>
              </a:cxn>
              <a:cxn ang="0">
                <a:pos x="130175" y="101600"/>
              </a:cxn>
              <a:cxn ang="0">
                <a:pos x="127000" y="104775"/>
              </a:cxn>
              <a:cxn ang="0">
                <a:pos x="85725" y="101600"/>
              </a:cxn>
              <a:cxn ang="0">
                <a:pos x="85725" y="79375"/>
              </a:cxn>
              <a:cxn ang="0">
                <a:pos x="92075" y="79375"/>
              </a:cxn>
              <a:cxn ang="0">
                <a:pos x="120650" y="98425"/>
              </a:cxn>
              <a:cxn ang="0">
                <a:pos x="136525" y="76200"/>
              </a:cxn>
              <a:cxn ang="0">
                <a:pos x="142875" y="73025"/>
              </a:cxn>
              <a:cxn ang="0">
                <a:pos x="146050" y="133350"/>
              </a:cxn>
              <a:cxn ang="0">
                <a:pos x="142875" y="139700"/>
              </a:cxn>
              <a:cxn ang="0">
                <a:pos x="12700" y="133350"/>
              </a:cxn>
              <a:cxn ang="0">
                <a:pos x="12700" y="76200"/>
              </a:cxn>
              <a:cxn ang="0">
                <a:pos x="19050" y="76200"/>
              </a:cxn>
              <a:cxn ang="0">
                <a:pos x="136525" y="130175"/>
              </a:cxn>
              <a:cxn ang="0">
                <a:pos x="19050" y="15875"/>
              </a:cxn>
              <a:cxn ang="0">
                <a:pos x="15875" y="19050"/>
              </a:cxn>
              <a:cxn ang="0">
                <a:pos x="12700" y="3175"/>
              </a:cxn>
              <a:cxn ang="0">
                <a:pos x="15875" y="0"/>
              </a:cxn>
              <a:cxn ang="0">
                <a:pos x="146050" y="3175"/>
              </a:cxn>
              <a:cxn ang="0">
                <a:pos x="146050" y="15875"/>
              </a:cxn>
              <a:cxn ang="0">
                <a:pos x="136525" y="15875"/>
              </a:cxn>
              <a:cxn ang="0">
                <a:pos x="19050" y="6350"/>
              </a:cxn>
              <a:cxn ang="0">
                <a:pos x="0" y="22225"/>
              </a:cxn>
              <a:cxn ang="0">
                <a:pos x="6350" y="19050"/>
              </a:cxn>
              <a:cxn ang="0">
                <a:pos x="12700" y="60325"/>
              </a:cxn>
              <a:cxn ang="0">
                <a:pos x="0" y="60325"/>
              </a:cxn>
              <a:cxn ang="0">
                <a:pos x="19050" y="22225"/>
              </a:cxn>
              <a:cxn ang="0">
                <a:pos x="25400" y="19050"/>
              </a:cxn>
              <a:cxn ang="0">
                <a:pos x="31750" y="60325"/>
              </a:cxn>
              <a:cxn ang="0">
                <a:pos x="19050" y="60325"/>
              </a:cxn>
              <a:cxn ang="0">
                <a:pos x="41275" y="22225"/>
              </a:cxn>
              <a:cxn ang="0">
                <a:pos x="47625" y="19050"/>
              </a:cxn>
              <a:cxn ang="0">
                <a:pos x="53975" y="60325"/>
              </a:cxn>
              <a:cxn ang="0">
                <a:pos x="41275" y="60325"/>
              </a:cxn>
              <a:cxn ang="0">
                <a:pos x="63500" y="22225"/>
              </a:cxn>
              <a:cxn ang="0">
                <a:pos x="66675" y="19050"/>
              </a:cxn>
              <a:cxn ang="0">
                <a:pos x="73025" y="60325"/>
              </a:cxn>
              <a:cxn ang="0">
                <a:pos x="63500" y="60325"/>
              </a:cxn>
              <a:cxn ang="0">
                <a:pos x="82550" y="22225"/>
              </a:cxn>
              <a:cxn ang="0">
                <a:pos x="88900" y="19050"/>
              </a:cxn>
              <a:cxn ang="0">
                <a:pos x="95250" y="60325"/>
              </a:cxn>
              <a:cxn ang="0">
                <a:pos x="82550" y="60325"/>
              </a:cxn>
              <a:cxn ang="0">
                <a:pos x="104775" y="22225"/>
              </a:cxn>
              <a:cxn ang="0">
                <a:pos x="111125" y="19050"/>
              </a:cxn>
              <a:cxn ang="0">
                <a:pos x="117475" y="60325"/>
              </a:cxn>
              <a:cxn ang="0">
                <a:pos x="104775" y="60325"/>
              </a:cxn>
              <a:cxn ang="0">
                <a:pos x="123825" y="22225"/>
              </a:cxn>
              <a:cxn ang="0">
                <a:pos x="130175" y="19050"/>
              </a:cxn>
              <a:cxn ang="0">
                <a:pos x="136525" y="60325"/>
              </a:cxn>
              <a:cxn ang="0">
                <a:pos x="123825" y="60325"/>
              </a:cxn>
              <a:cxn ang="0">
                <a:pos x="146050" y="22225"/>
              </a:cxn>
              <a:cxn ang="0">
                <a:pos x="152400" y="19050"/>
              </a:cxn>
              <a:cxn ang="0">
                <a:pos x="158750" y="60325"/>
              </a:cxn>
              <a:cxn ang="0">
                <a:pos x="146050" y="60325"/>
              </a:cxn>
              <a:cxn ang="0">
                <a:pos x="66675" y="79375"/>
              </a:cxn>
              <a:cxn ang="0">
                <a:pos x="69850" y="76200"/>
              </a:cxn>
              <a:cxn ang="0">
                <a:pos x="73025" y="120650"/>
              </a:cxn>
              <a:cxn ang="0">
                <a:pos x="69850" y="123825"/>
              </a:cxn>
              <a:cxn ang="0">
                <a:pos x="28575" y="120650"/>
              </a:cxn>
              <a:cxn ang="0">
                <a:pos x="28575" y="79375"/>
              </a:cxn>
              <a:cxn ang="0">
                <a:pos x="34925" y="79375"/>
              </a:cxn>
              <a:cxn ang="0">
                <a:pos x="66675" y="117475"/>
              </a:cxn>
            </a:cxnLst>
            <a:pathLst>
              <a:path w="50" h="44">
                <a:moveTo>
                  <a:pt x="38" y="25"/>
                </a:moveTo>
                <a:cubicBezTo>
                  <a:pt x="38" y="24"/>
                  <a:pt x="39" y="24"/>
                  <a:pt x="40" y="24"/>
                </a:cubicBezTo>
                <a:cubicBezTo>
                  <a:pt x="40" y="24"/>
                  <a:pt x="41" y="24"/>
                  <a:pt x="41" y="25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3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4"/>
                  <a:pt x="27" y="24"/>
                  <a:pt x="28" y="24"/>
                </a:cubicBezTo>
                <a:cubicBezTo>
                  <a:pt x="29" y="24"/>
                  <a:pt x="29" y="24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25"/>
                  <a:pt x="38" y="25"/>
                  <a:pt x="38" y="25"/>
                </a:cubicBezTo>
                <a:close/>
                <a:moveTo>
                  <a:pt x="43" y="24"/>
                </a:move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4" y="23"/>
                  <a:pt x="45" y="23"/>
                </a:cubicBezTo>
                <a:cubicBezTo>
                  <a:pt x="45" y="23"/>
                  <a:pt x="46" y="24"/>
                  <a:pt x="46" y="24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5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4" y="44"/>
                  <a:pt x="4" y="43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3"/>
                  <a:pt x="5" y="23"/>
                </a:cubicBezTo>
                <a:cubicBezTo>
                  <a:pt x="6" y="23"/>
                  <a:pt x="6" y="24"/>
                  <a:pt x="6" y="24"/>
                </a:cubicBezTo>
                <a:cubicBezTo>
                  <a:pt x="6" y="41"/>
                  <a:pt x="6" y="41"/>
                  <a:pt x="6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6" y="5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6"/>
                  <a:pt x="5" y="6"/>
                </a:cubicBezTo>
                <a:cubicBezTo>
                  <a:pt x="4" y="6"/>
                  <a:pt x="4" y="5"/>
                  <a:pt x="4" y="5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5" y="6"/>
                  <a:pt x="45" y="6"/>
                </a:cubicBezTo>
                <a:cubicBezTo>
                  <a:pt x="44" y="6"/>
                  <a:pt x="43" y="5"/>
                  <a:pt x="43" y="5"/>
                </a:cubicBezTo>
                <a:cubicBezTo>
                  <a:pt x="43" y="2"/>
                  <a:pt x="43" y="2"/>
                  <a:pt x="43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6"/>
                  <a:pt x="1" y="6"/>
                  <a:pt x="2" y="6"/>
                </a:cubicBezTo>
                <a:cubicBezTo>
                  <a:pt x="3" y="6"/>
                  <a:pt x="4" y="6"/>
                  <a:pt x="4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3" y="21"/>
                  <a:pt x="2" y="21"/>
                </a:cubicBezTo>
                <a:cubicBezTo>
                  <a:pt x="1" y="21"/>
                  <a:pt x="0" y="20"/>
                  <a:pt x="0" y="19"/>
                </a:cubicBezTo>
                <a:cubicBezTo>
                  <a:pt x="0" y="7"/>
                  <a:pt x="0" y="7"/>
                  <a:pt x="0" y="7"/>
                </a:cubicBezTo>
                <a:close/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9" y="6"/>
                  <a:pt x="10" y="6"/>
                  <a:pt x="10" y="7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0"/>
                  <a:pt x="9" y="21"/>
                  <a:pt x="8" y="21"/>
                </a:cubicBezTo>
                <a:cubicBezTo>
                  <a:pt x="7" y="21"/>
                  <a:pt x="6" y="20"/>
                  <a:pt x="6" y="19"/>
                </a:cubicBezTo>
                <a:cubicBezTo>
                  <a:pt x="6" y="7"/>
                  <a:pt x="6" y="7"/>
                  <a:pt x="6" y="7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  <a:cubicBezTo>
                  <a:pt x="13" y="6"/>
                  <a:pt x="14" y="6"/>
                  <a:pt x="15" y="6"/>
                </a:cubicBezTo>
                <a:cubicBezTo>
                  <a:pt x="16" y="6"/>
                  <a:pt x="17" y="6"/>
                  <a:pt x="17" y="7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20"/>
                  <a:pt x="16" y="21"/>
                  <a:pt x="15" y="21"/>
                </a:cubicBezTo>
                <a:cubicBezTo>
                  <a:pt x="14" y="21"/>
                  <a:pt x="13" y="20"/>
                  <a:pt x="13" y="19"/>
                </a:cubicBezTo>
                <a:cubicBezTo>
                  <a:pt x="13" y="7"/>
                  <a:pt x="13" y="7"/>
                  <a:pt x="13" y="7"/>
                </a:cubicBezTo>
                <a:close/>
                <a:moveTo>
                  <a:pt x="20" y="7"/>
                </a:move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1" y="6"/>
                </a:cubicBezTo>
                <a:cubicBezTo>
                  <a:pt x="23" y="6"/>
                  <a:pt x="23" y="6"/>
                  <a:pt x="23" y="7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3" y="21"/>
                  <a:pt x="21" y="21"/>
                </a:cubicBezTo>
                <a:cubicBezTo>
                  <a:pt x="20" y="21"/>
                  <a:pt x="20" y="20"/>
                  <a:pt x="20" y="19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26" y="7"/>
                </a:moveTo>
                <a:cubicBezTo>
                  <a:pt x="26" y="7"/>
                  <a:pt x="26" y="7"/>
                  <a:pt x="26" y="7"/>
                </a:cubicBezTo>
                <a:cubicBezTo>
                  <a:pt x="26" y="6"/>
                  <a:pt x="27" y="6"/>
                  <a:pt x="28" y="6"/>
                </a:cubicBezTo>
                <a:cubicBezTo>
                  <a:pt x="29" y="6"/>
                  <a:pt x="30" y="6"/>
                  <a:pt x="30" y="7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0"/>
                  <a:pt x="29" y="21"/>
                  <a:pt x="28" y="21"/>
                </a:cubicBezTo>
                <a:cubicBezTo>
                  <a:pt x="27" y="21"/>
                  <a:pt x="26" y="20"/>
                  <a:pt x="26" y="19"/>
                </a:cubicBezTo>
                <a:cubicBezTo>
                  <a:pt x="26" y="7"/>
                  <a:pt x="26" y="7"/>
                  <a:pt x="26" y="7"/>
                </a:cubicBezTo>
                <a:close/>
                <a:moveTo>
                  <a:pt x="33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6"/>
                  <a:pt x="34" y="6"/>
                  <a:pt x="35" y="6"/>
                </a:cubicBezTo>
                <a:cubicBezTo>
                  <a:pt x="36" y="6"/>
                  <a:pt x="37" y="6"/>
                  <a:pt x="37" y="7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20"/>
                  <a:pt x="36" y="21"/>
                  <a:pt x="35" y="21"/>
                </a:cubicBezTo>
                <a:cubicBezTo>
                  <a:pt x="34" y="21"/>
                  <a:pt x="33" y="20"/>
                  <a:pt x="33" y="19"/>
                </a:cubicBezTo>
                <a:cubicBezTo>
                  <a:pt x="33" y="7"/>
                  <a:pt x="33" y="7"/>
                  <a:pt x="33" y="7"/>
                </a:cubicBezTo>
                <a:close/>
                <a:moveTo>
                  <a:pt x="39" y="7"/>
                </a:move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40" y="6"/>
                  <a:pt x="41" y="6"/>
                </a:cubicBezTo>
                <a:cubicBezTo>
                  <a:pt x="42" y="6"/>
                  <a:pt x="43" y="6"/>
                  <a:pt x="43" y="7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2" y="21"/>
                  <a:pt x="41" y="21"/>
                </a:cubicBezTo>
                <a:cubicBezTo>
                  <a:pt x="40" y="21"/>
                  <a:pt x="39" y="20"/>
                  <a:pt x="39" y="19"/>
                </a:cubicBezTo>
                <a:cubicBezTo>
                  <a:pt x="39" y="7"/>
                  <a:pt x="39" y="7"/>
                  <a:pt x="39" y="7"/>
                </a:cubicBezTo>
                <a:close/>
                <a:moveTo>
                  <a:pt x="46" y="7"/>
                </a:moveTo>
                <a:cubicBezTo>
                  <a:pt x="46" y="7"/>
                  <a:pt x="46" y="7"/>
                  <a:pt x="46" y="7"/>
                </a:cubicBezTo>
                <a:cubicBezTo>
                  <a:pt x="46" y="6"/>
                  <a:pt x="47" y="6"/>
                  <a:pt x="48" y="6"/>
                </a:cubicBezTo>
                <a:cubicBezTo>
                  <a:pt x="49" y="6"/>
                  <a:pt x="50" y="6"/>
                  <a:pt x="50" y="7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49" y="21"/>
                  <a:pt x="48" y="21"/>
                </a:cubicBezTo>
                <a:cubicBezTo>
                  <a:pt x="47" y="21"/>
                  <a:pt x="46" y="20"/>
                  <a:pt x="46" y="19"/>
                </a:cubicBezTo>
                <a:cubicBezTo>
                  <a:pt x="46" y="7"/>
                  <a:pt x="46" y="7"/>
                  <a:pt x="46" y="7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4"/>
                  <a:pt x="23" y="24"/>
                  <a:pt x="23" y="25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9" y="39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10" y="24"/>
                  <a:pt x="10" y="24"/>
                </a:cubicBezTo>
                <a:cubicBezTo>
                  <a:pt x="11" y="24"/>
                  <a:pt x="11" y="24"/>
                  <a:pt x="11" y="25"/>
                </a:cubicBezTo>
                <a:cubicBezTo>
                  <a:pt x="11" y="37"/>
                  <a:pt x="11" y="37"/>
                  <a:pt x="1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25"/>
                  <a:pt x="21" y="25"/>
                  <a:pt x="21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1" name="Freeform 218"/>
          <p:cNvSpPr>
            <a:spLocks noEditPoints="1"/>
          </p:cNvSpPr>
          <p:nvPr/>
        </p:nvSpPr>
        <p:spPr>
          <a:xfrm>
            <a:off x="4660900" y="3108325"/>
            <a:ext cx="149225" cy="161925"/>
          </a:xfrm>
          <a:custGeom>
            <a:avLst/>
            <a:gdLst/>
            <a:ahLst/>
            <a:cxnLst>
              <a:cxn ang="0">
                <a:pos x="79375" y="133350"/>
              </a:cxn>
              <a:cxn ang="0">
                <a:pos x="69850" y="133350"/>
              </a:cxn>
              <a:cxn ang="0">
                <a:pos x="31750" y="25400"/>
              </a:cxn>
              <a:cxn ang="0">
                <a:pos x="38100" y="31750"/>
              </a:cxn>
              <a:cxn ang="0">
                <a:pos x="25400" y="31750"/>
              </a:cxn>
              <a:cxn ang="0">
                <a:pos x="117475" y="25400"/>
              </a:cxn>
              <a:cxn ang="0">
                <a:pos x="123825" y="31750"/>
              </a:cxn>
              <a:cxn ang="0">
                <a:pos x="111125" y="31750"/>
              </a:cxn>
              <a:cxn ang="0">
                <a:pos x="73025" y="117475"/>
              </a:cxn>
              <a:cxn ang="0">
                <a:pos x="98425" y="88900"/>
              </a:cxn>
              <a:cxn ang="0">
                <a:pos x="104775" y="47625"/>
              </a:cxn>
              <a:cxn ang="0">
                <a:pos x="101600" y="44450"/>
              </a:cxn>
              <a:cxn ang="0">
                <a:pos x="44450" y="47625"/>
              </a:cxn>
              <a:cxn ang="0">
                <a:pos x="50800" y="88900"/>
              </a:cxn>
              <a:cxn ang="0">
                <a:pos x="104775" y="92075"/>
              </a:cxn>
              <a:cxn ang="0">
                <a:pos x="76200" y="123825"/>
              </a:cxn>
              <a:cxn ang="0">
                <a:pos x="73025" y="123825"/>
              </a:cxn>
              <a:cxn ang="0">
                <a:pos x="31750" y="50800"/>
              </a:cxn>
              <a:cxn ang="0">
                <a:pos x="38100" y="44450"/>
              </a:cxn>
              <a:cxn ang="0">
                <a:pos x="41275" y="38100"/>
              </a:cxn>
              <a:cxn ang="0">
                <a:pos x="104775" y="38100"/>
              </a:cxn>
              <a:cxn ang="0">
                <a:pos x="111125" y="44450"/>
              </a:cxn>
              <a:cxn ang="0">
                <a:pos x="114300" y="47625"/>
              </a:cxn>
              <a:cxn ang="0">
                <a:pos x="104775" y="92075"/>
              </a:cxn>
              <a:cxn ang="0">
                <a:pos x="73025" y="149225"/>
              </a:cxn>
              <a:cxn ang="0">
                <a:pos x="136525" y="34925"/>
              </a:cxn>
              <a:cxn ang="0">
                <a:pos x="28575" y="12700"/>
              </a:cxn>
              <a:cxn ang="0">
                <a:pos x="12700" y="38100"/>
              </a:cxn>
              <a:cxn ang="0">
                <a:pos x="76200" y="158750"/>
              </a:cxn>
              <a:cxn ang="0">
                <a:pos x="73025" y="158750"/>
              </a:cxn>
              <a:cxn ang="0">
                <a:pos x="0" y="34925"/>
              </a:cxn>
              <a:cxn ang="0">
                <a:pos x="3175" y="22225"/>
              </a:cxn>
              <a:cxn ang="0">
                <a:pos x="19050" y="6350"/>
              </a:cxn>
              <a:cxn ang="0">
                <a:pos x="123825" y="0"/>
              </a:cxn>
              <a:cxn ang="0">
                <a:pos x="130175" y="6350"/>
              </a:cxn>
              <a:cxn ang="0">
                <a:pos x="149225" y="28575"/>
              </a:cxn>
              <a:cxn ang="0">
                <a:pos x="149225" y="38100"/>
              </a:cxn>
            </a:cxnLst>
            <a:pathLst>
              <a:path w="47" h="51">
                <a:moveTo>
                  <a:pt x="23" y="40"/>
                </a:moveTo>
                <a:cubicBezTo>
                  <a:pt x="25" y="40"/>
                  <a:pt x="25" y="41"/>
                  <a:pt x="25" y="42"/>
                </a:cubicBezTo>
                <a:cubicBezTo>
                  <a:pt x="25" y="43"/>
                  <a:pt x="25" y="44"/>
                  <a:pt x="23" y="44"/>
                </a:cubicBezTo>
                <a:cubicBezTo>
                  <a:pt x="22" y="44"/>
                  <a:pt x="22" y="43"/>
                  <a:pt x="22" y="42"/>
                </a:cubicBezTo>
                <a:cubicBezTo>
                  <a:pt x="22" y="41"/>
                  <a:pt x="22" y="40"/>
                  <a:pt x="23" y="40"/>
                </a:cubicBezTo>
                <a:close/>
                <a:moveTo>
                  <a:pt x="10" y="8"/>
                </a:move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2" y="9"/>
                  <a:pt x="12" y="10"/>
                </a:cubicBezTo>
                <a:cubicBezTo>
                  <a:pt x="12" y="11"/>
                  <a:pt x="11" y="12"/>
                  <a:pt x="10" y="12"/>
                </a:cubicBezTo>
                <a:cubicBezTo>
                  <a:pt x="9" y="12"/>
                  <a:pt x="8" y="11"/>
                  <a:pt x="8" y="10"/>
                </a:cubicBezTo>
                <a:cubicBezTo>
                  <a:pt x="8" y="9"/>
                  <a:pt x="9" y="8"/>
                  <a:pt x="10" y="8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39" y="9"/>
                  <a:pt x="39" y="10"/>
                </a:cubicBezTo>
                <a:cubicBezTo>
                  <a:pt x="39" y="11"/>
                  <a:pt x="38" y="12"/>
                  <a:pt x="37" y="12"/>
                </a:cubicBezTo>
                <a:cubicBezTo>
                  <a:pt x="36" y="12"/>
                  <a:pt x="35" y="11"/>
                  <a:pt x="35" y="10"/>
                </a:cubicBezTo>
                <a:cubicBezTo>
                  <a:pt x="35" y="9"/>
                  <a:pt x="36" y="8"/>
                  <a:pt x="37" y="8"/>
                </a:cubicBezTo>
                <a:close/>
                <a:moveTo>
                  <a:pt x="23" y="37"/>
                </a:moveTo>
                <a:cubicBezTo>
                  <a:pt x="23" y="37"/>
                  <a:pt x="23" y="37"/>
                  <a:pt x="23" y="37"/>
                </a:cubicBezTo>
                <a:cubicBezTo>
                  <a:pt x="26" y="35"/>
                  <a:pt x="29" y="31"/>
                  <a:pt x="31" y="28"/>
                </a:cubicBezTo>
                <a:cubicBezTo>
                  <a:pt x="33" y="24"/>
                  <a:pt x="34" y="20"/>
                  <a:pt x="34" y="16"/>
                </a:cubicBezTo>
                <a:cubicBezTo>
                  <a:pt x="34" y="16"/>
                  <a:pt x="34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5"/>
                  <a:pt x="14" y="15"/>
                </a:cubicBezTo>
                <a:cubicBezTo>
                  <a:pt x="13" y="15"/>
                  <a:pt x="13" y="16"/>
                  <a:pt x="13" y="16"/>
                </a:cubicBezTo>
                <a:cubicBezTo>
                  <a:pt x="13" y="20"/>
                  <a:pt x="14" y="24"/>
                  <a:pt x="16" y="28"/>
                </a:cubicBezTo>
                <a:cubicBezTo>
                  <a:pt x="18" y="31"/>
                  <a:pt x="21" y="35"/>
                  <a:pt x="23" y="37"/>
                </a:cubicBezTo>
                <a:close/>
                <a:moveTo>
                  <a:pt x="33" y="29"/>
                </a:moveTo>
                <a:cubicBezTo>
                  <a:pt x="33" y="29"/>
                  <a:pt x="33" y="29"/>
                  <a:pt x="33" y="29"/>
                </a:cubicBezTo>
                <a:cubicBezTo>
                  <a:pt x="31" y="33"/>
                  <a:pt x="28" y="37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40"/>
                  <a:pt x="23" y="40"/>
                  <a:pt x="23" y="39"/>
                </a:cubicBezTo>
                <a:cubicBezTo>
                  <a:pt x="19" y="37"/>
                  <a:pt x="16" y="33"/>
                  <a:pt x="14" y="29"/>
                </a:cubicBezTo>
                <a:cubicBezTo>
                  <a:pt x="12" y="25"/>
                  <a:pt x="11" y="20"/>
                  <a:pt x="10" y="16"/>
                </a:cubicBezTo>
                <a:cubicBezTo>
                  <a:pt x="10" y="15"/>
                  <a:pt x="10" y="15"/>
                  <a:pt x="11" y="15"/>
                </a:cubicBezTo>
                <a:cubicBezTo>
                  <a:pt x="11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3"/>
                  <a:pt x="13" y="13"/>
                  <a:pt x="13" y="12"/>
                </a:cubicBezTo>
                <a:cubicBezTo>
                  <a:pt x="13" y="12"/>
                  <a:pt x="14" y="12"/>
                  <a:pt x="14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4" y="12"/>
                  <a:pt x="34" y="12"/>
                </a:cubicBezTo>
                <a:cubicBezTo>
                  <a:pt x="34" y="13"/>
                  <a:pt x="35" y="13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6" y="14"/>
                  <a:pt x="36" y="15"/>
                </a:cubicBezTo>
                <a:cubicBezTo>
                  <a:pt x="37" y="15"/>
                  <a:pt x="37" y="15"/>
                  <a:pt x="37" y="16"/>
                </a:cubicBezTo>
                <a:cubicBezTo>
                  <a:pt x="36" y="20"/>
                  <a:pt x="35" y="25"/>
                  <a:pt x="33" y="29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36" y="40"/>
                  <a:pt x="43" y="26"/>
                  <a:pt x="43" y="12"/>
                </a:cubicBezTo>
                <a:cubicBezTo>
                  <a:pt x="43" y="11"/>
                  <a:pt x="43" y="11"/>
                  <a:pt x="43" y="11"/>
                </a:cubicBezTo>
                <a:cubicBezTo>
                  <a:pt x="40" y="10"/>
                  <a:pt x="38" y="7"/>
                  <a:pt x="3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7"/>
                  <a:pt x="6" y="10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26"/>
                  <a:pt x="11" y="40"/>
                  <a:pt x="23" y="47"/>
                </a:cubicBezTo>
                <a:close/>
                <a:moveTo>
                  <a:pt x="24" y="50"/>
                </a:moveTo>
                <a:cubicBezTo>
                  <a:pt x="24" y="50"/>
                  <a:pt x="24" y="50"/>
                  <a:pt x="24" y="50"/>
                </a:cubicBezTo>
                <a:cubicBezTo>
                  <a:pt x="24" y="51"/>
                  <a:pt x="23" y="51"/>
                  <a:pt x="23" y="50"/>
                </a:cubicBezTo>
                <a:cubicBezTo>
                  <a:pt x="8" y="44"/>
                  <a:pt x="0" y="28"/>
                  <a:pt x="0" y="12"/>
                </a:cubicBezTo>
                <a:cubicBezTo>
                  <a:pt x="0" y="12"/>
                  <a:pt x="0" y="11"/>
                  <a:pt x="0" y="11"/>
                </a:cubicBezTo>
                <a:cubicBezTo>
                  <a:pt x="0" y="10"/>
                  <a:pt x="0" y="10"/>
                  <a:pt x="0" y="9"/>
                </a:cubicBezTo>
                <a:cubicBezTo>
                  <a:pt x="0" y="8"/>
                  <a:pt x="1" y="7"/>
                  <a:pt x="1" y="7"/>
                </a:cubicBezTo>
                <a:cubicBezTo>
                  <a:pt x="4" y="7"/>
                  <a:pt x="6" y="5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5"/>
                  <a:pt x="43" y="7"/>
                  <a:pt x="46" y="7"/>
                </a:cubicBezTo>
                <a:cubicBezTo>
                  <a:pt x="46" y="7"/>
                  <a:pt x="47" y="8"/>
                  <a:pt x="47" y="9"/>
                </a:cubicBezTo>
                <a:cubicBezTo>
                  <a:pt x="47" y="10"/>
                  <a:pt x="47" y="10"/>
                  <a:pt x="47" y="11"/>
                </a:cubicBezTo>
                <a:cubicBezTo>
                  <a:pt x="47" y="11"/>
                  <a:pt x="47" y="12"/>
                  <a:pt x="47" y="12"/>
                </a:cubicBezTo>
                <a:cubicBezTo>
                  <a:pt x="47" y="28"/>
                  <a:pt x="39" y="43"/>
                  <a:pt x="24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2" name="Freeform 219"/>
          <p:cNvSpPr>
            <a:spLocks noEditPoints="1"/>
          </p:cNvSpPr>
          <p:nvPr/>
        </p:nvSpPr>
        <p:spPr>
          <a:xfrm>
            <a:off x="8278813" y="3111500"/>
            <a:ext cx="163512" cy="165100"/>
          </a:xfrm>
          <a:custGeom>
            <a:avLst/>
            <a:gdLst/>
            <a:ahLst/>
            <a:cxnLst>
              <a:cxn ang="0">
                <a:pos x="137863" y="22225"/>
              </a:cxn>
              <a:cxn ang="0">
                <a:pos x="160306" y="88900"/>
              </a:cxn>
              <a:cxn ang="0">
                <a:pos x="80153" y="155575"/>
              </a:cxn>
              <a:cxn ang="0">
                <a:pos x="54504" y="146050"/>
              </a:cxn>
              <a:cxn ang="0">
                <a:pos x="32061" y="152400"/>
              </a:cxn>
              <a:cxn ang="0">
                <a:pos x="25649" y="152400"/>
              </a:cxn>
              <a:cxn ang="0">
                <a:pos x="28855" y="95250"/>
              </a:cxn>
              <a:cxn ang="0">
                <a:pos x="80153" y="95250"/>
              </a:cxn>
              <a:cxn ang="0">
                <a:pos x="83359" y="101600"/>
              </a:cxn>
              <a:cxn ang="0">
                <a:pos x="67328" y="117475"/>
              </a:cxn>
              <a:cxn ang="0">
                <a:pos x="150688" y="82550"/>
              </a:cxn>
              <a:cxn ang="0">
                <a:pos x="121832" y="107950"/>
              </a:cxn>
              <a:cxn ang="0">
                <a:pos x="118626" y="82550"/>
              </a:cxn>
              <a:cxn ang="0">
                <a:pos x="86565" y="85725"/>
              </a:cxn>
              <a:cxn ang="0">
                <a:pos x="76947" y="85725"/>
              </a:cxn>
              <a:cxn ang="0">
                <a:pos x="44886" y="82550"/>
              </a:cxn>
              <a:cxn ang="0">
                <a:pos x="41680" y="88900"/>
              </a:cxn>
              <a:cxn ang="0">
                <a:pos x="38473" y="82550"/>
              </a:cxn>
              <a:cxn ang="0">
                <a:pos x="16031" y="95250"/>
              </a:cxn>
              <a:cxn ang="0">
                <a:pos x="0" y="79375"/>
              </a:cxn>
              <a:cxn ang="0">
                <a:pos x="80153" y="0"/>
              </a:cxn>
              <a:cxn ang="0">
                <a:pos x="70535" y="104775"/>
              </a:cxn>
              <a:cxn ang="0">
                <a:pos x="32061" y="142875"/>
              </a:cxn>
              <a:cxn ang="0">
                <a:pos x="48092" y="130175"/>
              </a:cxn>
              <a:cxn ang="0">
                <a:pos x="67328" y="146050"/>
              </a:cxn>
              <a:cxn ang="0">
                <a:pos x="147481" y="114300"/>
              </a:cxn>
              <a:cxn ang="0">
                <a:pos x="60916" y="120650"/>
              </a:cxn>
              <a:cxn ang="0">
                <a:pos x="70535" y="104775"/>
              </a:cxn>
              <a:cxn ang="0">
                <a:pos x="131451" y="31750"/>
              </a:cxn>
              <a:cxn ang="0">
                <a:pos x="118626" y="34925"/>
              </a:cxn>
              <a:cxn ang="0">
                <a:pos x="150688" y="76200"/>
              </a:cxn>
              <a:cxn ang="0">
                <a:pos x="121832" y="25400"/>
              </a:cxn>
              <a:cxn ang="0">
                <a:pos x="109008" y="15875"/>
              </a:cxn>
              <a:cxn ang="0">
                <a:pos x="115420" y="28575"/>
              </a:cxn>
              <a:cxn ang="0">
                <a:pos x="92977" y="12700"/>
              </a:cxn>
              <a:cxn ang="0">
                <a:pos x="86565" y="12700"/>
              </a:cxn>
              <a:cxn ang="0">
                <a:pos x="105802" y="31750"/>
              </a:cxn>
              <a:cxn ang="0">
                <a:pos x="105802" y="28575"/>
              </a:cxn>
              <a:cxn ang="0">
                <a:pos x="76947" y="12700"/>
              </a:cxn>
              <a:cxn ang="0">
                <a:pos x="70535" y="12700"/>
              </a:cxn>
              <a:cxn ang="0">
                <a:pos x="54504" y="31750"/>
              </a:cxn>
              <a:cxn ang="0">
                <a:pos x="76947" y="38100"/>
              </a:cxn>
              <a:cxn ang="0">
                <a:pos x="54504" y="15875"/>
              </a:cxn>
              <a:cxn ang="0">
                <a:pos x="41680" y="25400"/>
              </a:cxn>
              <a:cxn ang="0">
                <a:pos x="48092" y="25400"/>
              </a:cxn>
              <a:cxn ang="0">
                <a:pos x="35267" y="28575"/>
              </a:cxn>
              <a:cxn ang="0">
                <a:pos x="32061" y="31750"/>
              </a:cxn>
              <a:cxn ang="0">
                <a:pos x="38473" y="76200"/>
              </a:cxn>
              <a:cxn ang="0">
                <a:pos x="35267" y="28575"/>
              </a:cxn>
              <a:cxn ang="0">
                <a:pos x="112214" y="38100"/>
              </a:cxn>
              <a:cxn ang="0">
                <a:pos x="86565" y="44450"/>
              </a:cxn>
              <a:cxn ang="0">
                <a:pos x="118626" y="76200"/>
              </a:cxn>
              <a:cxn ang="0">
                <a:pos x="76947" y="44450"/>
              </a:cxn>
              <a:cxn ang="0">
                <a:pos x="54504" y="41275"/>
              </a:cxn>
              <a:cxn ang="0">
                <a:pos x="44886" y="76200"/>
              </a:cxn>
              <a:cxn ang="0">
                <a:pos x="76947" y="44450"/>
              </a:cxn>
            </a:cxnLst>
            <a:pathLst>
              <a:path w="51" h="52">
                <a:moveTo>
                  <a:pt x="25" y="0"/>
                </a:moveTo>
                <a:cubicBezTo>
                  <a:pt x="32" y="0"/>
                  <a:pt x="39" y="2"/>
                  <a:pt x="43" y="7"/>
                </a:cubicBezTo>
                <a:cubicBezTo>
                  <a:pt x="48" y="12"/>
                  <a:pt x="51" y="18"/>
                  <a:pt x="51" y="25"/>
                </a:cubicBezTo>
                <a:cubicBezTo>
                  <a:pt x="51" y="26"/>
                  <a:pt x="51" y="27"/>
                  <a:pt x="50" y="28"/>
                </a:cubicBezTo>
                <a:cubicBezTo>
                  <a:pt x="50" y="41"/>
                  <a:pt x="38" y="52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3" y="49"/>
                  <a:pt x="22" y="48"/>
                  <a:pt x="20" y="48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5" y="45"/>
                  <a:pt x="14" y="44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9"/>
                  <a:pt x="9" y="49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1"/>
                  <a:pt x="8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0"/>
                  <a:pt x="26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1" y="37"/>
                  <a:pt x="21" y="37"/>
                  <a:pt x="21" y="37"/>
                </a:cubicBezTo>
                <a:cubicBezTo>
                  <a:pt x="25" y="39"/>
                  <a:pt x="30" y="41"/>
                  <a:pt x="34" y="40"/>
                </a:cubicBezTo>
                <a:cubicBezTo>
                  <a:pt x="42" y="39"/>
                  <a:pt x="46" y="34"/>
                  <a:pt x="47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9"/>
                  <a:pt x="39" y="32"/>
                  <a:pt x="38" y="34"/>
                </a:cubicBezTo>
                <a:cubicBezTo>
                  <a:pt x="38" y="36"/>
                  <a:pt x="36" y="36"/>
                  <a:pt x="36" y="34"/>
                </a:cubicBezTo>
                <a:cubicBezTo>
                  <a:pt x="37" y="32"/>
                  <a:pt x="37" y="29"/>
                  <a:pt x="3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8"/>
                  <a:pt x="26" y="28"/>
                  <a:pt x="25" y="28"/>
                </a:cubicBezTo>
                <a:cubicBezTo>
                  <a:pt x="25" y="28"/>
                  <a:pt x="24" y="28"/>
                  <a:pt x="24" y="27"/>
                </a:cubicBezTo>
                <a:cubicBezTo>
                  <a:pt x="24" y="26"/>
                  <a:pt x="24" y="26"/>
                  <a:pt x="2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8"/>
                  <a:pt x="13" y="28"/>
                  <a:pt x="13" y="28"/>
                </a:cubicBezTo>
                <a:cubicBezTo>
                  <a:pt x="12" y="28"/>
                  <a:pt x="12" y="28"/>
                  <a:pt x="12" y="27"/>
                </a:cubicBezTo>
                <a:cubicBezTo>
                  <a:pt x="12" y="26"/>
                  <a:pt x="12" y="26"/>
                  <a:pt x="12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5" y="29"/>
                  <a:pt x="5" y="30"/>
                </a:cubicBezTo>
                <a:cubicBezTo>
                  <a:pt x="6" y="34"/>
                  <a:pt x="2" y="35"/>
                  <a:pt x="1" y="32"/>
                </a:cubicBezTo>
                <a:cubicBezTo>
                  <a:pt x="1" y="30"/>
                  <a:pt x="0" y="27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12" y="2"/>
                  <a:pt x="19" y="0"/>
                  <a:pt x="25" y="0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45"/>
                  <a:pt x="10" y="45"/>
                  <a:pt x="10" y="45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5" y="41"/>
                  <a:pt x="15" y="41"/>
                </a:cubicBezTo>
                <a:cubicBezTo>
                  <a:pt x="16" y="42"/>
                  <a:pt x="17" y="43"/>
                  <a:pt x="18" y="44"/>
                </a:cubicBezTo>
                <a:cubicBezTo>
                  <a:pt x="19" y="45"/>
                  <a:pt x="20" y="45"/>
                  <a:pt x="21" y="46"/>
                </a:cubicBezTo>
                <a:cubicBezTo>
                  <a:pt x="22" y="46"/>
                  <a:pt x="24" y="47"/>
                  <a:pt x="25" y="47"/>
                </a:cubicBezTo>
                <a:cubicBezTo>
                  <a:pt x="34" y="48"/>
                  <a:pt x="42" y="44"/>
                  <a:pt x="46" y="36"/>
                </a:cubicBezTo>
                <a:cubicBezTo>
                  <a:pt x="43" y="39"/>
                  <a:pt x="39" y="42"/>
                  <a:pt x="35" y="42"/>
                </a:cubicBezTo>
                <a:cubicBezTo>
                  <a:pt x="29" y="43"/>
                  <a:pt x="23" y="41"/>
                  <a:pt x="19" y="38"/>
                </a:cubicBezTo>
                <a:cubicBezTo>
                  <a:pt x="18" y="37"/>
                  <a:pt x="18" y="36"/>
                  <a:pt x="19" y="36"/>
                </a:cubicBezTo>
                <a:cubicBezTo>
                  <a:pt x="22" y="33"/>
                  <a:pt x="22" y="33"/>
                  <a:pt x="22" y="33"/>
                </a:cubicBezTo>
                <a:close/>
                <a:moveTo>
                  <a:pt x="41" y="10"/>
                </a:move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9"/>
                  <a:pt x="40" y="9"/>
                </a:cubicBezTo>
                <a:cubicBezTo>
                  <a:pt x="39" y="10"/>
                  <a:pt x="38" y="11"/>
                  <a:pt x="37" y="11"/>
                </a:cubicBezTo>
                <a:cubicBezTo>
                  <a:pt x="38" y="15"/>
                  <a:pt x="39" y="19"/>
                  <a:pt x="39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6" y="18"/>
                  <a:pt x="44" y="13"/>
                  <a:pt x="41" y="10"/>
                </a:cubicBezTo>
                <a:close/>
                <a:moveTo>
                  <a:pt x="38" y="8"/>
                </a:moveTo>
                <a:cubicBezTo>
                  <a:pt x="38" y="8"/>
                  <a:pt x="38" y="8"/>
                  <a:pt x="38" y="8"/>
                </a:cubicBezTo>
                <a:cubicBezTo>
                  <a:pt x="37" y="7"/>
                  <a:pt x="35" y="6"/>
                  <a:pt x="34" y="5"/>
                </a:cubicBezTo>
                <a:cubicBezTo>
                  <a:pt x="34" y="6"/>
                  <a:pt x="35" y="7"/>
                  <a:pt x="36" y="8"/>
                </a:cubicBezTo>
                <a:cubicBezTo>
                  <a:pt x="36" y="8"/>
                  <a:pt x="36" y="9"/>
                  <a:pt x="36" y="9"/>
                </a:cubicBezTo>
                <a:cubicBezTo>
                  <a:pt x="37" y="9"/>
                  <a:pt x="37" y="8"/>
                  <a:pt x="38" y="8"/>
                </a:cubicBez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31" y="11"/>
                  <a:pt x="33" y="10"/>
                </a:cubicBezTo>
                <a:cubicBezTo>
                  <a:pt x="33" y="10"/>
                  <a:pt x="34" y="10"/>
                  <a:pt x="34" y="10"/>
                </a:cubicBezTo>
                <a:cubicBezTo>
                  <a:pt x="34" y="10"/>
                  <a:pt x="34" y="9"/>
                  <a:pt x="33" y="9"/>
                </a:cubicBezTo>
                <a:cubicBezTo>
                  <a:pt x="32" y="7"/>
                  <a:pt x="31" y="5"/>
                  <a:pt x="29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3" y="4"/>
                  <a:pt x="22" y="4"/>
                </a:cubicBezTo>
                <a:cubicBezTo>
                  <a:pt x="20" y="5"/>
                  <a:pt x="19" y="7"/>
                  <a:pt x="18" y="9"/>
                </a:cubicBezTo>
                <a:cubicBezTo>
                  <a:pt x="17" y="9"/>
                  <a:pt x="17" y="10"/>
                  <a:pt x="17" y="10"/>
                </a:cubicBezTo>
                <a:cubicBezTo>
                  <a:pt x="17" y="10"/>
                  <a:pt x="18" y="10"/>
                  <a:pt x="18" y="10"/>
                </a:cubicBezTo>
                <a:cubicBezTo>
                  <a:pt x="20" y="11"/>
                  <a:pt x="22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6" y="6"/>
                  <a:pt x="14" y="7"/>
                  <a:pt x="13" y="8"/>
                </a:cubicBezTo>
                <a:cubicBezTo>
                  <a:pt x="13" y="8"/>
                  <a:pt x="14" y="9"/>
                  <a:pt x="15" y="9"/>
                </a:cubicBezTo>
                <a:cubicBezTo>
                  <a:pt x="15" y="9"/>
                  <a:pt x="15" y="8"/>
                  <a:pt x="15" y="8"/>
                </a:cubicBezTo>
                <a:cubicBezTo>
                  <a:pt x="16" y="7"/>
                  <a:pt x="17" y="6"/>
                  <a:pt x="17" y="5"/>
                </a:cubicBezTo>
                <a:close/>
                <a:moveTo>
                  <a:pt x="11" y="9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10"/>
                  <a:pt x="10" y="10"/>
                </a:cubicBezTo>
                <a:cubicBezTo>
                  <a:pt x="7" y="13"/>
                  <a:pt x="5" y="18"/>
                  <a:pt x="4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"/>
                  <a:pt x="13" y="15"/>
                  <a:pt x="14" y="11"/>
                </a:cubicBezTo>
                <a:cubicBezTo>
                  <a:pt x="13" y="11"/>
                  <a:pt x="12" y="10"/>
                  <a:pt x="11" y="9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4" y="12"/>
                  <a:pt x="34" y="13"/>
                </a:cubicBezTo>
                <a:cubicBezTo>
                  <a:pt x="32" y="13"/>
                  <a:pt x="29" y="14"/>
                  <a:pt x="27" y="14"/>
                </a:cubicBezTo>
                <a:cubicBezTo>
                  <a:pt x="27" y="24"/>
                  <a:pt x="27" y="24"/>
                  <a:pt x="2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19"/>
                  <a:pt x="36" y="15"/>
                  <a:pt x="35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2" y="14"/>
                  <a:pt x="19" y="13"/>
                  <a:pt x="17" y="13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5"/>
                  <a:pt x="14" y="19"/>
                  <a:pt x="1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3" name="Freeform 220"/>
          <p:cNvSpPr>
            <a:spLocks noEditPoints="1"/>
          </p:cNvSpPr>
          <p:nvPr/>
        </p:nvSpPr>
        <p:spPr>
          <a:xfrm>
            <a:off x="6326188" y="3117850"/>
            <a:ext cx="158750" cy="142875"/>
          </a:xfrm>
          <a:custGeom>
            <a:avLst/>
            <a:gdLst/>
            <a:ahLst/>
            <a:cxnLst>
              <a:cxn ang="0">
                <a:pos x="9525" y="53975"/>
              </a:cxn>
              <a:cxn ang="0">
                <a:pos x="3175" y="53975"/>
              </a:cxn>
              <a:cxn ang="0">
                <a:pos x="3175" y="47625"/>
              </a:cxn>
              <a:cxn ang="0">
                <a:pos x="44450" y="6350"/>
              </a:cxn>
              <a:cxn ang="0">
                <a:pos x="22225" y="6350"/>
              </a:cxn>
              <a:cxn ang="0">
                <a:pos x="19050" y="3175"/>
              </a:cxn>
              <a:cxn ang="0">
                <a:pos x="22225" y="0"/>
              </a:cxn>
              <a:cxn ang="0">
                <a:pos x="53975" y="0"/>
              </a:cxn>
              <a:cxn ang="0">
                <a:pos x="53975" y="0"/>
              </a:cxn>
              <a:cxn ang="0">
                <a:pos x="53975" y="0"/>
              </a:cxn>
              <a:cxn ang="0">
                <a:pos x="57150" y="0"/>
              </a:cxn>
              <a:cxn ang="0">
                <a:pos x="57150" y="0"/>
              </a:cxn>
              <a:cxn ang="0">
                <a:pos x="57150" y="0"/>
              </a:cxn>
              <a:cxn ang="0">
                <a:pos x="57150" y="0"/>
              </a:cxn>
              <a:cxn ang="0">
                <a:pos x="57150" y="0"/>
              </a:cxn>
              <a:cxn ang="0">
                <a:pos x="57150" y="0"/>
              </a:cxn>
              <a:cxn ang="0">
                <a:pos x="57150" y="0"/>
              </a:cxn>
              <a:cxn ang="0">
                <a:pos x="57150" y="3175"/>
              </a:cxn>
              <a:cxn ang="0">
                <a:pos x="57150" y="3175"/>
              </a:cxn>
              <a:cxn ang="0">
                <a:pos x="57150" y="3175"/>
              </a:cxn>
              <a:cxn ang="0">
                <a:pos x="57150" y="3175"/>
              </a:cxn>
              <a:cxn ang="0">
                <a:pos x="57150" y="34925"/>
              </a:cxn>
              <a:cxn ang="0">
                <a:pos x="53975" y="38100"/>
              </a:cxn>
              <a:cxn ang="0">
                <a:pos x="50800" y="34925"/>
              </a:cxn>
              <a:cxn ang="0">
                <a:pos x="50800" y="12700"/>
              </a:cxn>
              <a:cxn ang="0">
                <a:pos x="9525" y="53975"/>
              </a:cxn>
              <a:cxn ang="0">
                <a:pos x="6350" y="142875"/>
              </a:cxn>
              <a:cxn ang="0">
                <a:pos x="6350" y="142875"/>
              </a:cxn>
              <a:cxn ang="0">
                <a:pos x="0" y="136525"/>
              </a:cxn>
              <a:cxn ang="0">
                <a:pos x="6350" y="130175"/>
              </a:cxn>
              <a:cxn ang="0">
                <a:pos x="34925" y="130175"/>
              </a:cxn>
              <a:cxn ang="0">
                <a:pos x="34925" y="101600"/>
              </a:cxn>
              <a:cxn ang="0">
                <a:pos x="41275" y="95250"/>
              </a:cxn>
              <a:cxn ang="0">
                <a:pos x="41275" y="95250"/>
              </a:cxn>
              <a:cxn ang="0">
                <a:pos x="73025" y="95250"/>
              </a:cxn>
              <a:cxn ang="0">
                <a:pos x="73025" y="66675"/>
              </a:cxn>
              <a:cxn ang="0">
                <a:pos x="79375" y="60325"/>
              </a:cxn>
              <a:cxn ang="0">
                <a:pos x="79375" y="60325"/>
              </a:cxn>
              <a:cxn ang="0">
                <a:pos x="107950" y="60325"/>
              </a:cxn>
              <a:cxn ang="0">
                <a:pos x="107950" y="28575"/>
              </a:cxn>
              <a:cxn ang="0">
                <a:pos x="114300" y="25400"/>
              </a:cxn>
              <a:cxn ang="0">
                <a:pos x="114300" y="25400"/>
              </a:cxn>
              <a:cxn ang="0">
                <a:pos x="152400" y="25400"/>
              </a:cxn>
              <a:cxn ang="0">
                <a:pos x="158750" y="28575"/>
              </a:cxn>
              <a:cxn ang="0">
                <a:pos x="152400" y="34925"/>
              </a:cxn>
              <a:cxn ang="0">
                <a:pos x="120650" y="34925"/>
              </a:cxn>
              <a:cxn ang="0">
                <a:pos x="120650" y="66675"/>
              </a:cxn>
              <a:cxn ang="0">
                <a:pos x="120650" y="66675"/>
              </a:cxn>
              <a:cxn ang="0">
                <a:pos x="114300" y="73025"/>
              </a:cxn>
              <a:cxn ang="0">
                <a:pos x="85725" y="73025"/>
              </a:cxn>
              <a:cxn ang="0">
                <a:pos x="85725" y="101600"/>
              </a:cxn>
              <a:cxn ang="0">
                <a:pos x="85725" y="101600"/>
              </a:cxn>
              <a:cxn ang="0">
                <a:pos x="79375" y="107950"/>
              </a:cxn>
              <a:cxn ang="0">
                <a:pos x="47625" y="107950"/>
              </a:cxn>
              <a:cxn ang="0">
                <a:pos x="47625" y="136525"/>
              </a:cxn>
              <a:cxn ang="0">
                <a:pos x="47625" y="136525"/>
              </a:cxn>
              <a:cxn ang="0">
                <a:pos x="41275" y="142875"/>
              </a:cxn>
              <a:cxn ang="0">
                <a:pos x="6350" y="142875"/>
              </a:cxn>
            </a:cxnLst>
            <a:pathLst>
              <a:path w="50" h="45">
                <a:moveTo>
                  <a:pt x="3" y="17"/>
                </a:moveTo>
                <a:cubicBezTo>
                  <a:pt x="2" y="17"/>
                  <a:pt x="2" y="17"/>
                  <a:pt x="1" y="17"/>
                </a:cubicBezTo>
                <a:cubicBezTo>
                  <a:pt x="1" y="16"/>
                  <a:pt x="1" y="16"/>
                  <a:pt x="1" y="15"/>
                </a:cubicBezTo>
                <a:cubicBezTo>
                  <a:pt x="14" y="2"/>
                  <a:pt x="14" y="2"/>
                  <a:pt x="14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1"/>
                </a:cubicBezTo>
                <a:cubicBezTo>
                  <a:pt x="6" y="0"/>
                  <a:pt x="6" y="0"/>
                  <a:pt x="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2"/>
                  <a:pt x="18" y="12"/>
                  <a:pt x="17" y="12"/>
                </a:cubicBezTo>
                <a:cubicBezTo>
                  <a:pt x="16" y="12"/>
                  <a:pt x="16" y="12"/>
                  <a:pt x="16" y="11"/>
                </a:cubicBezTo>
                <a:cubicBezTo>
                  <a:pt x="16" y="4"/>
                  <a:pt x="16" y="4"/>
                  <a:pt x="16" y="4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45"/>
                </a:move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2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4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8"/>
                  <a:pt x="35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8"/>
                  <a:pt x="50" y="8"/>
                  <a:pt x="50" y="9"/>
                </a:cubicBezTo>
                <a:cubicBezTo>
                  <a:pt x="50" y="11"/>
                  <a:pt x="49" y="11"/>
                  <a:pt x="4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2"/>
                  <a:pt x="37" y="23"/>
                  <a:pt x="36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3"/>
                  <a:pt x="26" y="34"/>
                  <a:pt x="2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4"/>
                  <a:pt x="14" y="45"/>
                  <a:pt x="13" y="45"/>
                </a:cubicBezTo>
                <a:cubicBezTo>
                  <a:pt x="2" y="45"/>
                  <a:pt x="2" y="45"/>
                  <a:pt x="2" y="4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4" name="Freeform 221"/>
          <p:cNvSpPr>
            <a:spLocks noEditPoints="1"/>
          </p:cNvSpPr>
          <p:nvPr/>
        </p:nvSpPr>
        <p:spPr>
          <a:xfrm>
            <a:off x="5762625" y="2762250"/>
            <a:ext cx="180975" cy="161925"/>
          </a:xfrm>
          <a:custGeom>
            <a:avLst/>
            <a:gdLst/>
            <a:ahLst/>
            <a:cxnLst>
              <a:cxn ang="0">
                <a:pos x="158750" y="34925"/>
              </a:cxn>
              <a:cxn ang="0">
                <a:pos x="180975" y="69850"/>
              </a:cxn>
              <a:cxn ang="0">
                <a:pos x="177800" y="79375"/>
              </a:cxn>
              <a:cxn ang="0">
                <a:pos x="161925" y="123825"/>
              </a:cxn>
              <a:cxn ang="0">
                <a:pos x="95250" y="161925"/>
              </a:cxn>
              <a:cxn ang="0">
                <a:pos x="88900" y="161925"/>
              </a:cxn>
              <a:cxn ang="0">
                <a:pos x="19050" y="123825"/>
              </a:cxn>
              <a:cxn ang="0">
                <a:pos x="19050" y="85725"/>
              </a:cxn>
              <a:cxn ang="0">
                <a:pos x="3175" y="69850"/>
              </a:cxn>
              <a:cxn ang="0">
                <a:pos x="3175" y="69850"/>
              </a:cxn>
              <a:cxn ang="0">
                <a:pos x="25400" y="34925"/>
              </a:cxn>
              <a:cxn ang="0">
                <a:pos x="95250" y="3175"/>
              </a:cxn>
              <a:cxn ang="0">
                <a:pos x="88900" y="146050"/>
              </a:cxn>
              <a:cxn ang="0">
                <a:pos x="76200" y="104775"/>
              </a:cxn>
              <a:cxn ang="0">
                <a:pos x="73025" y="107950"/>
              </a:cxn>
              <a:cxn ang="0">
                <a:pos x="31750" y="117475"/>
              </a:cxn>
              <a:cxn ang="0">
                <a:pos x="88900" y="66675"/>
              </a:cxn>
              <a:cxn ang="0">
                <a:pos x="88900" y="15875"/>
              </a:cxn>
              <a:cxn ang="0">
                <a:pos x="88900" y="66675"/>
              </a:cxn>
              <a:cxn ang="0">
                <a:pos x="95250" y="15875"/>
              </a:cxn>
              <a:cxn ang="0">
                <a:pos x="146050" y="41275"/>
              </a:cxn>
              <a:cxn ang="0">
                <a:pos x="95250" y="88900"/>
              </a:cxn>
              <a:cxn ang="0">
                <a:pos x="95250" y="146050"/>
              </a:cxn>
              <a:cxn ang="0">
                <a:pos x="149225" y="85725"/>
              </a:cxn>
              <a:cxn ang="0">
                <a:pos x="111125" y="107950"/>
              </a:cxn>
              <a:cxn ang="0">
                <a:pos x="95250" y="88900"/>
              </a:cxn>
              <a:cxn ang="0">
                <a:pos x="152400" y="47625"/>
              </a:cxn>
              <a:cxn ang="0">
                <a:pos x="111125" y="98425"/>
              </a:cxn>
              <a:cxn ang="0">
                <a:pos x="152400" y="47625"/>
              </a:cxn>
              <a:cxn ang="0">
                <a:pos x="28575" y="76200"/>
              </a:cxn>
              <a:cxn ang="0">
                <a:pos x="85725" y="76200"/>
              </a:cxn>
              <a:cxn ang="0">
                <a:pos x="15875" y="69850"/>
              </a:cxn>
              <a:cxn ang="0">
                <a:pos x="28575" y="76200"/>
              </a:cxn>
            </a:cxnLst>
            <a:pathLst>
              <a:path w="57" h="51">
                <a:moveTo>
                  <a:pt x="30" y="1"/>
                </a:moveTo>
                <a:cubicBezTo>
                  <a:pt x="50" y="11"/>
                  <a:pt x="50" y="11"/>
                  <a:pt x="50" y="11"/>
                </a:cubicBezTo>
                <a:cubicBezTo>
                  <a:pt x="51" y="11"/>
                  <a:pt x="51" y="11"/>
                  <a:pt x="51" y="12"/>
                </a:cubicBezTo>
                <a:cubicBezTo>
                  <a:pt x="57" y="22"/>
                  <a:pt x="57" y="22"/>
                  <a:pt x="57" y="22"/>
                </a:cubicBezTo>
                <a:cubicBezTo>
                  <a:pt x="57" y="23"/>
                  <a:pt x="57" y="24"/>
                  <a:pt x="56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40"/>
                  <a:pt x="50" y="40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27"/>
                  <a:pt x="6" y="27"/>
                  <a:pt x="6" y="27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3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7" y="11"/>
                  <a:pt x="8" y="11"/>
                </a:cubicBezTo>
                <a:cubicBezTo>
                  <a:pt x="28" y="1"/>
                  <a:pt x="28" y="1"/>
                  <a:pt x="28" y="1"/>
                </a:cubicBezTo>
                <a:cubicBezTo>
                  <a:pt x="29" y="0"/>
                  <a:pt x="29" y="0"/>
                  <a:pt x="30" y="1"/>
                </a:cubicBezTo>
                <a:close/>
                <a:moveTo>
                  <a:pt x="28" y="46"/>
                </a:moveTo>
                <a:cubicBezTo>
                  <a:pt x="28" y="46"/>
                  <a:pt x="28" y="46"/>
                  <a:pt x="28" y="46"/>
                </a:cubicBezTo>
                <a:cubicBezTo>
                  <a:pt x="28" y="27"/>
                  <a:pt x="28" y="27"/>
                  <a:pt x="28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7"/>
                  <a:pt x="10" y="37"/>
                  <a:pt x="10" y="37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28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8" y="5"/>
                  <a:pt x="28" y="5"/>
                  <a:pt x="28" y="5"/>
                </a:cubicBezTo>
                <a:cubicBezTo>
                  <a:pt x="12" y="13"/>
                  <a:pt x="12" y="13"/>
                  <a:pt x="12" y="13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30" y="5"/>
                </a:moveTo>
                <a:cubicBezTo>
                  <a:pt x="30" y="5"/>
                  <a:pt x="30" y="5"/>
                  <a:pt x="30" y="5"/>
                </a:cubicBezTo>
                <a:cubicBezTo>
                  <a:pt x="30" y="21"/>
                  <a:pt x="30" y="21"/>
                  <a:pt x="30" y="21"/>
                </a:cubicBezTo>
                <a:cubicBezTo>
                  <a:pt x="46" y="13"/>
                  <a:pt x="46" y="13"/>
                  <a:pt x="46" y="13"/>
                </a:cubicBezTo>
                <a:cubicBezTo>
                  <a:pt x="30" y="5"/>
                  <a:pt x="30" y="5"/>
                  <a:pt x="30" y="5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46"/>
                  <a:pt x="30" y="46"/>
                  <a:pt x="30" y="4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7"/>
                  <a:pt x="47" y="27"/>
                  <a:pt x="47" y="27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34"/>
                  <a:pt x="33" y="34"/>
                  <a:pt x="33" y="33"/>
                </a:cubicBezTo>
                <a:cubicBezTo>
                  <a:pt x="30" y="28"/>
                  <a:pt x="30" y="28"/>
                  <a:pt x="30" y="2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30" y="24"/>
                  <a:pt x="30" y="24"/>
                  <a:pt x="30" y="24"/>
                </a:cubicBezTo>
                <a:cubicBezTo>
                  <a:pt x="35" y="31"/>
                  <a:pt x="35" y="31"/>
                  <a:pt x="35" y="31"/>
                </a:cubicBezTo>
                <a:cubicBezTo>
                  <a:pt x="52" y="22"/>
                  <a:pt x="52" y="22"/>
                  <a:pt x="52" y="22"/>
                </a:cubicBezTo>
                <a:cubicBezTo>
                  <a:pt x="48" y="15"/>
                  <a:pt x="48" y="15"/>
                  <a:pt x="48" y="15"/>
                </a:cubicBezTo>
                <a:close/>
                <a:moveTo>
                  <a:pt x="9" y="24"/>
                </a:moveTo>
                <a:cubicBezTo>
                  <a:pt x="9" y="24"/>
                  <a:pt x="9" y="24"/>
                  <a:pt x="9" y="24"/>
                </a:cubicBezTo>
                <a:cubicBezTo>
                  <a:pt x="23" y="31"/>
                  <a:pt x="23" y="31"/>
                  <a:pt x="23" y="31"/>
                </a:cubicBezTo>
                <a:cubicBezTo>
                  <a:pt x="27" y="24"/>
                  <a:pt x="27" y="24"/>
                  <a:pt x="27" y="24"/>
                </a:cubicBezTo>
                <a:cubicBezTo>
                  <a:pt x="9" y="15"/>
                  <a:pt x="9" y="15"/>
                  <a:pt x="9" y="15"/>
                </a:cubicBezTo>
                <a:cubicBezTo>
                  <a:pt x="5" y="22"/>
                  <a:pt x="5" y="22"/>
                  <a:pt x="5" y="22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5" name="Freeform 222"/>
          <p:cNvSpPr>
            <a:spLocks noEditPoints="1"/>
          </p:cNvSpPr>
          <p:nvPr/>
        </p:nvSpPr>
        <p:spPr>
          <a:xfrm>
            <a:off x="5507038" y="2762250"/>
            <a:ext cx="144462" cy="161925"/>
          </a:xfrm>
          <a:custGeom>
            <a:avLst/>
            <a:gdLst/>
            <a:ahLst/>
            <a:cxnLst>
              <a:cxn ang="0">
                <a:pos x="73836" y="3175"/>
              </a:cxn>
              <a:cxn ang="0">
                <a:pos x="73836" y="3175"/>
              </a:cxn>
              <a:cxn ang="0">
                <a:pos x="141252" y="34925"/>
              </a:cxn>
              <a:cxn ang="0">
                <a:pos x="144462" y="41275"/>
              </a:cxn>
              <a:cxn ang="0">
                <a:pos x="144462" y="41275"/>
              </a:cxn>
              <a:cxn ang="0">
                <a:pos x="144462" y="123825"/>
              </a:cxn>
              <a:cxn ang="0">
                <a:pos x="141252" y="127000"/>
              </a:cxn>
              <a:cxn ang="0">
                <a:pos x="73836" y="161925"/>
              </a:cxn>
              <a:cxn ang="0">
                <a:pos x="67416" y="161925"/>
              </a:cxn>
              <a:cxn ang="0">
                <a:pos x="67416" y="161925"/>
              </a:cxn>
              <a:cxn ang="0">
                <a:pos x="3210" y="127000"/>
              </a:cxn>
              <a:cxn ang="0">
                <a:pos x="0" y="123825"/>
              </a:cxn>
              <a:cxn ang="0">
                <a:pos x="0" y="123825"/>
              </a:cxn>
              <a:cxn ang="0">
                <a:pos x="0" y="41275"/>
              </a:cxn>
              <a:cxn ang="0">
                <a:pos x="3210" y="34925"/>
              </a:cxn>
              <a:cxn ang="0">
                <a:pos x="67416" y="3175"/>
              </a:cxn>
              <a:cxn ang="0">
                <a:pos x="73836" y="3175"/>
              </a:cxn>
              <a:cxn ang="0">
                <a:pos x="48154" y="25400"/>
              </a:cxn>
              <a:cxn ang="0">
                <a:pos x="48154" y="25400"/>
              </a:cxn>
              <a:cxn ang="0">
                <a:pos x="105939" y="53975"/>
              </a:cxn>
              <a:cxn ang="0">
                <a:pos x="125200" y="41275"/>
              </a:cxn>
              <a:cxn ang="0">
                <a:pos x="70626" y="15875"/>
              </a:cxn>
              <a:cxn ang="0">
                <a:pos x="48154" y="25400"/>
              </a:cxn>
              <a:cxn ang="0">
                <a:pos x="16051" y="41275"/>
              </a:cxn>
              <a:cxn ang="0">
                <a:pos x="16051" y="41275"/>
              </a:cxn>
              <a:cxn ang="0">
                <a:pos x="70626" y="69850"/>
              </a:cxn>
              <a:cxn ang="0">
                <a:pos x="96308" y="57150"/>
              </a:cxn>
              <a:cxn ang="0">
                <a:pos x="41733" y="28575"/>
              </a:cxn>
              <a:cxn ang="0">
                <a:pos x="16051" y="41275"/>
              </a:cxn>
              <a:cxn ang="0">
                <a:pos x="12841" y="47625"/>
              </a:cxn>
              <a:cxn ang="0">
                <a:pos x="12841" y="47625"/>
              </a:cxn>
              <a:cxn ang="0">
                <a:pos x="12841" y="117475"/>
              </a:cxn>
              <a:cxn ang="0">
                <a:pos x="67416" y="146050"/>
              </a:cxn>
              <a:cxn ang="0">
                <a:pos x="67416" y="76200"/>
              </a:cxn>
              <a:cxn ang="0">
                <a:pos x="12841" y="47625"/>
              </a:cxn>
              <a:cxn ang="0">
                <a:pos x="73836" y="146050"/>
              </a:cxn>
              <a:cxn ang="0">
                <a:pos x="73836" y="146050"/>
              </a:cxn>
              <a:cxn ang="0">
                <a:pos x="131621" y="117475"/>
              </a:cxn>
              <a:cxn ang="0">
                <a:pos x="131621" y="47625"/>
              </a:cxn>
              <a:cxn ang="0">
                <a:pos x="73836" y="76200"/>
              </a:cxn>
              <a:cxn ang="0">
                <a:pos x="73836" y="146050"/>
              </a:cxn>
            </a:cxnLst>
            <a:pathLst>
              <a:path w="45" h="51"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5" y="12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4" y="40"/>
                  <a:pt x="44" y="40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2" y="51"/>
                  <a:pt x="21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0" y="11"/>
                  <a:pt x="1" y="11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0"/>
                  <a:pt x="23" y="0"/>
                  <a:pt x="23" y="1"/>
                </a:cubicBezTo>
                <a:close/>
                <a:moveTo>
                  <a:pt x="15" y="8"/>
                </a:moveTo>
                <a:cubicBezTo>
                  <a:pt x="15" y="8"/>
                  <a:pt x="15" y="8"/>
                  <a:pt x="15" y="8"/>
                </a:cubicBezTo>
                <a:cubicBezTo>
                  <a:pt x="33" y="17"/>
                  <a:pt x="33" y="17"/>
                  <a:pt x="33" y="17"/>
                </a:cubicBezTo>
                <a:cubicBezTo>
                  <a:pt x="39" y="13"/>
                  <a:pt x="39" y="13"/>
                  <a:pt x="39" y="13"/>
                </a:cubicBezTo>
                <a:cubicBezTo>
                  <a:pt x="22" y="5"/>
                  <a:pt x="22" y="5"/>
                  <a:pt x="22" y="5"/>
                </a:cubicBezTo>
                <a:cubicBezTo>
                  <a:pt x="15" y="8"/>
                  <a:pt x="15" y="8"/>
                  <a:pt x="15" y="8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22" y="22"/>
                  <a:pt x="22" y="22"/>
                  <a:pt x="22" y="22"/>
                </a:cubicBezTo>
                <a:cubicBezTo>
                  <a:pt x="30" y="18"/>
                  <a:pt x="30" y="18"/>
                  <a:pt x="30" y="18"/>
                </a:cubicBezTo>
                <a:cubicBezTo>
                  <a:pt x="13" y="9"/>
                  <a:pt x="13" y="9"/>
                  <a:pt x="13" y="9"/>
                </a:cubicBezTo>
                <a:cubicBezTo>
                  <a:pt x="5" y="13"/>
                  <a:pt x="5" y="13"/>
                  <a:pt x="5" y="13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37"/>
                  <a:pt x="4" y="37"/>
                  <a:pt x="4" y="37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24"/>
                  <a:pt x="21" y="24"/>
                  <a:pt x="21" y="24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23" y="46"/>
                </a:moveTo>
                <a:cubicBezTo>
                  <a:pt x="23" y="46"/>
                  <a:pt x="23" y="46"/>
                  <a:pt x="23" y="46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15"/>
                  <a:pt x="41" y="15"/>
                  <a:pt x="41" y="15"/>
                </a:cubicBezTo>
                <a:cubicBezTo>
                  <a:pt x="35" y="18"/>
                  <a:pt x="29" y="21"/>
                  <a:pt x="23" y="24"/>
                </a:cubicBezTo>
                <a:cubicBezTo>
                  <a:pt x="23" y="46"/>
                  <a:pt x="23" y="46"/>
                  <a:pt x="23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6" name="Freeform 223"/>
          <p:cNvSpPr>
            <a:spLocks noEditPoints="1"/>
          </p:cNvSpPr>
          <p:nvPr/>
        </p:nvSpPr>
        <p:spPr>
          <a:xfrm>
            <a:off x="6630988" y="2765425"/>
            <a:ext cx="114300" cy="155575"/>
          </a:xfrm>
          <a:custGeom>
            <a:avLst/>
            <a:gdLst/>
            <a:ahLst/>
            <a:cxnLst>
              <a:cxn ang="0">
                <a:pos x="34925" y="15875"/>
              </a:cxn>
              <a:cxn ang="0">
                <a:pos x="79375" y="15875"/>
              </a:cxn>
              <a:cxn ang="0">
                <a:pos x="114300" y="41275"/>
              </a:cxn>
              <a:cxn ang="0">
                <a:pos x="111125" y="133350"/>
              </a:cxn>
              <a:cxn ang="0">
                <a:pos x="101600" y="136525"/>
              </a:cxn>
              <a:cxn ang="0">
                <a:pos x="107950" y="149225"/>
              </a:cxn>
              <a:cxn ang="0">
                <a:pos x="101600" y="155575"/>
              </a:cxn>
              <a:cxn ang="0">
                <a:pos x="25400" y="136525"/>
              </a:cxn>
              <a:cxn ang="0">
                <a:pos x="6350" y="155575"/>
              </a:cxn>
              <a:cxn ang="0">
                <a:pos x="15875" y="136525"/>
              </a:cxn>
              <a:cxn ang="0">
                <a:pos x="3175" y="133350"/>
              </a:cxn>
              <a:cxn ang="0">
                <a:pos x="0" y="41275"/>
              </a:cxn>
              <a:cxn ang="0">
                <a:pos x="28575" y="41275"/>
              </a:cxn>
              <a:cxn ang="0">
                <a:pos x="85725" y="41275"/>
              </a:cxn>
              <a:cxn ang="0">
                <a:pos x="95250" y="50800"/>
              </a:cxn>
              <a:cxn ang="0">
                <a:pos x="92075" y="76200"/>
              </a:cxn>
              <a:cxn ang="0">
                <a:pos x="28575" y="79375"/>
              </a:cxn>
              <a:cxn ang="0">
                <a:pos x="15875" y="69850"/>
              </a:cxn>
              <a:cxn ang="0">
                <a:pos x="19050" y="44450"/>
              </a:cxn>
              <a:cxn ang="0">
                <a:pos x="85725" y="47625"/>
              </a:cxn>
              <a:cxn ang="0">
                <a:pos x="28575" y="47625"/>
              </a:cxn>
              <a:cxn ang="0">
                <a:pos x="25400" y="50800"/>
              </a:cxn>
              <a:cxn ang="0">
                <a:pos x="25400" y="73025"/>
              </a:cxn>
              <a:cxn ang="0">
                <a:pos x="85725" y="73025"/>
              </a:cxn>
              <a:cxn ang="0">
                <a:pos x="85725" y="69850"/>
              </a:cxn>
              <a:cxn ang="0">
                <a:pos x="85725" y="47625"/>
              </a:cxn>
              <a:cxn ang="0">
                <a:pos x="12700" y="123825"/>
              </a:cxn>
              <a:cxn ang="0">
                <a:pos x="101600" y="123825"/>
              </a:cxn>
              <a:cxn ang="0">
                <a:pos x="88900" y="28575"/>
              </a:cxn>
              <a:cxn ang="0">
                <a:pos x="73025" y="28575"/>
              </a:cxn>
              <a:cxn ang="0">
                <a:pos x="57150" y="12700"/>
              </a:cxn>
              <a:cxn ang="0">
                <a:pos x="44450" y="22225"/>
              </a:cxn>
              <a:cxn ang="0">
                <a:pos x="25400" y="28575"/>
              </a:cxn>
              <a:cxn ang="0">
                <a:pos x="12700" y="123825"/>
              </a:cxn>
              <a:cxn ang="0">
                <a:pos x="57150" y="15875"/>
              </a:cxn>
              <a:cxn ang="0">
                <a:pos x="57150" y="28575"/>
              </a:cxn>
              <a:cxn ang="0">
                <a:pos x="57150" y="15875"/>
              </a:cxn>
              <a:cxn ang="0">
                <a:pos x="25400" y="95250"/>
              </a:cxn>
              <a:cxn ang="0">
                <a:pos x="25400" y="117475"/>
              </a:cxn>
              <a:cxn ang="0">
                <a:pos x="25400" y="95250"/>
              </a:cxn>
              <a:cxn ang="0">
                <a:pos x="25400" y="101600"/>
              </a:cxn>
              <a:cxn ang="0">
                <a:pos x="25400" y="111125"/>
              </a:cxn>
              <a:cxn ang="0">
                <a:pos x="25400" y="101600"/>
              </a:cxn>
              <a:cxn ang="0">
                <a:pos x="85725" y="95250"/>
              </a:cxn>
              <a:cxn ang="0">
                <a:pos x="85725" y="117475"/>
              </a:cxn>
              <a:cxn ang="0">
                <a:pos x="85725" y="95250"/>
              </a:cxn>
              <a:cxn ang="0">
                <a:pos x="85725" y="101600"/>
              </a:cxn>
              <a:cxn ang="0">
                <a:pos x="85725" y="111125"/>
              </a:cxn>
              <a:cxn ang="0">
                <a:pos x="85725" y="101600"/>
              </a:cxn>
            </a:cxnLst>
            <a:pathLst>
              <a:path w="36" h="49">
                <a:moveTo>
                  <a:pt x="8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4" y="0"/>
                  <a:pt x="18" y="0"/>
                </a:cubicBezTo>
                <a:cubicBezTo>
                  <a:pt x="21" y="0"/>
                  <a:pt x="24" y="2"/>
                  <a:pt x="25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32" y="5"/>
                  <a:pt x="36" y="9"/>
                  <a:pt x="36" y="13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5" y="42"/>
                  <a:pt x="35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3" y="43"/>
                  <a:pt x="32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9"/>
                  <a:pt x="34" y="49"/>
                </a:cubicBezTo>
                <a:cubicBezTo>
                  <a:pt x="33" y="49"/>
                  <a:pt x="32" y="49"/>
                  <a:pt x="32" y="49"/>
                </a:cubicBezTo>
                <a:cubicBezTo>
                  <a:pt x="27" y="43"/>
                  <a:pt x="27" y="43"/>
                  <a:pt x="27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2" y="49"/>
                  <a:pt x="2" y="49"/>
                </a:cubicBezTo>
                <a:cubicBezTo>
                  <a:pt x="1" y="49"/>
                  <a:pt x="1" y="48"/>
                  <a:pt x="2" y="47"/>
                </a:cubicBezTo>
                <a:cubicBezTo>
                  <a:pt x="5" y="43"/>
                  <a:pt x="5" y="43"/>
                  <a:pt x="5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2" y="43"/>
                  <a:pt x="1" y="43"/>
                  <a:pt x="1" y="42"/>
                </a:cubicBezTo>
                <a:cubicBezTo>
                  <a:pt x="0" y="42"/>
                  <a:pt x="0" y="41"/>
                  <a:pt x="0" y="40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3" y="5"/>
                  <a:pt x="8" y="5"/>
                </a:cubicBezTo>
                <a:close/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29" y="14"/>
                  <a:pt x="30" y="15"/>
                  <a:pt x="30" y="16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3"/>
                  <a:pt x="29" y="24"/>
                  <a:pt x="29" y="24"/>
                </a:cubicBezTo>
                <a:cubicBezTo>
                  <a:pt x="28" y="25"/>
                  <a:pt x="28" y="25"/>
                  <a:pt x="27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7" y="25"/>
                  <a:pt x="6" y="24"/>
                </a:cubicBezTo>
                <a:cubicBezTo>
                  <a:pt x="6" y="24"/>
                  <a:pt x="5" y="23"/>
                  <a:pt x="5" y="22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6" y="14"/>
                  <a:pt x="6" y="14"/>
                </a:cubicBezTo>
                <a:cubicBezTo>
                  <a:pt x="7" y="13"/>
                  <a:pt x="8" y="13"/>
                  <a:pt x="9" y="13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3"/>
                </a:cubicBezTo>
                <a:cubicBezTo>
                  <a:pt x="8" y="23"/>
                  <a:pt x="8" y="23"/>
                  <a:pt x="9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" y="39"/>
                </a:moveTo>
                <a:cubicBezTo>
                  <a:pt x="4" y="39"/>
                  <a:pt x="4" y="39"/>
                  <a:pt x="4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22"/>
                  <a:pt x="32" y="17"/>
                  <a:pt x="32" y="13"/>
                </a:cubicBezTo>
                <a:cubicBezTo>
                  <a:pt x="32" y="11"/>
                  <a:pt x="30" y="9"/>
                  <a:pt x="28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1" y="8"/>
                  <a:pt x="21" y="7"/>
                </a:cubicBezTo>
                <a:cubicBezTo>
                  <a:pt x="21" y="5"/>
                  <a:pt x="20" y="4"/>
                  <a:pt x="18" y="4"/>
                </a:cubicBezTo>
                <a:cubicBezTo>
                  <a:pt x="16" y="4"/>
                  <a:pt x="14" y="5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3" y="9"/>
                  <a:pt x="12" y="9"/>
                </a:cubicBezTo>
                <a:cubicBezTo>
                  <a:pt x="8" y="9"/>
                  <a:pt x="8" y="9"/>
                  <a:pt x="8" y="9"/>
                </a:cubicBezTo>
                <a:cubicBezTo>
                  <a:pt x="5" y="9"/>
                  <a:pt x="4" y="11"/>
                  <a:pt x="4" y="14"/>
                </a:cubicBezTo>
                <a:cubicBezTo>
                  <a:pt x="4" y="39"/>
                  <a:pt x="4" y="39"/>
                  <a:pt x="4" y="39"/>
                </a:cubicBezTo>
                <a:close/>
                <a:moveTo>
                  <a:pt x="18" y="5"/>
                </a:move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20" y="6"/>
                  <a:pt x="20" y="7"/>
                </a:cubicBezTo>
                <a:cubicBezTo>
                  <a:pt x="20" y="8"/>
                  <a:pt x="19" y="9"/>
                  <a:pt x="18" y="9"/>
                </a:cubicBezTo>
                <a:cubicBezTo>
                  <a:pt x="17" y="9"/>
                  <a:pt x="16" y="8"/>
                  <a:pt x="16" y="7"/>
                </a:cubicBezTo>
                <a:cubicBezTo>
                  <a:pt x="16" y="6"/>
                  <a:pt x="17" y="5"/>
                  <a:pt x="18" y="5"/>
                </a:cubicBezTo>
                <a:close/>
                <a:moveTo>
                  <a:pt x="8" y="30"/>
                </a:moveTo>
                <a:cubicBezTo>
                  <a:pt x="8" y="30"/>
                  <a:pt x="8" y="30"/>
                  <a:pt x="8" y="30"/>
                </a:cubicBezTo>
                <a:cubicBezTo>
                  <a:pt x="10" y="30"/>
                  <a:pt x="12" y="31"/>
                  <a:pt x="12" y="34"/>
                </a:cubicBezTo>
                <a:cubicBezTo>
                  <a:pt x="12" y="36"/>
                  <a:pt x="10" y="37"/>
                  <a:pt x="8" y="37"/>
                </a:cubicBezTo>
                <a:cubicBezTo>
                  <a:pt x="6" y="37"/>
                  <a:pt x="4" y="36"/>
                  <a:pt x="4" y="34"/>
                </a:cubicBezTo>
                <a:cubicBezTo>
                  <a:pt x="4" y="31"/>
                  <a:pt x="6" y="30"/>
                  <a:pt x="8" y="30"/>
                </a:cubicBezTo>
                <a:close/>
                <a:moveTo>
                  <a:pt x="8" y="32"/>
                </a:moveTo>
                <a:cubicBezTo>
                  <a:pt x="8" y="32"/>
                  <a:pt x="8" y="32"/>
                  <a:pt x="8" y="32"/>
                </a:cubicBezTo>
                <a:cubicBezTo>
                  <a:pt x="7" y="32"/>
                  <a:pt x="7" y="33"/>
                  <a:pt x="7" y="34"/>
                </a:cubicBezTo>
                <a:cubicBezTo>
                  <a:pt x="7" y="34"/>
                  <a:pt x="7" y="35"/>
                  <a:pt x="8" y="35"/>
                </a:cubicBezTo>
                <a:cubicBezTo>
                  <a:pt x="9" y="35"/>
                  <a:pt x="10" y="34"/>
                  <a:pt x="10" y="34"/>
                </a:cubicBezTo>
                <a:cubicBezTo>
                  <a:pt x="10" y="33"/>
                  <a:pt x="9" y="32"/>
                  <a:pt x="8" y="32"/>
                </a:cubicBezTo>
                <a:close/>
                <a:moveTo>
                  <a:pt x="27" y="30"/>
                </a:moveTo>
                <a:cubicBezTo>
                  <a:pt x="27" y="30"/>
                  <a:pt x="27" y="30"/>
                  <a:pt x="27" y="30"/>
                </a:cubicBezTo>
                <a:cubicBezTo>
                  <a:pt x="29" y="30"/>
                  <a:pt x="31" y="31"/>
                  <a:pt x="31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3" y="36"/>
                  <a:pt x="23" y="34"/>
                </a:cubicBezTo>
                <a:cubicBezTo>
                  <a:pt x="23" y="31"/>
                  <a:pt x="25" y="30"/>
                  <a:pt x="27" y="30"/>
                </a:cubicBezTo>
                <a:close/>
                <a:moveTo>
                  <a:pt x="27" y="32"/>
                </a:moveTo>
                <a:cubicBezTo>
                  <a:pt x="27" y="32"/>
                  <a:pt x="27" y="32"/>
                  <a:pt x="27" y="32"/>
                </a:cubicBezTo>
                <a:cubicBezTo>
                  <a:pt x="26" y="32"/>
                  <a:pt x="26" y="33"/>
                  <a:pt x="26" y="34"/>
                </a:cubicBezTo>
                <a:cubicBezTo>
                  <a:pt x="26" y="34"/>
                  <a:pt x="26" y="35"/>
                  <a:pt x="27" y="35"/>
                </a:cubicBezTo>
                <a:cubicBezTo>
                  <a:pt x="28" y="35"/>
                  <a:pt x="29" y="34"/>
                  <a:pt x="29" y="34"/>
                </a:cubicBezTo>
                <a:cubicBezTo>
                  <a:pt x="29" y="33"/>
                  <a:pt x="28" y="32"/>
                  <a:pt x="27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7" name="Freeform 224"/>
          <p:cNvSpPr>
            <a:spLocks noEditPoints="1"/>
          </p:cNvSpPr>
          <p:nvPr/>
        </p:nvSpPr>
        <p:spPr>
          <a:xfrm>
            <a:off x="4948238" y="3433763"/>
            <a:ext cx="139700" cy="165100"/>
          </a:xfrm>
          <a:custGeom>
            <a:avLst/>
            <a:gdLst/>
            <a:ahLst/>
            <a:cxnLst>
              <a:cxn ang="0">
                <a:pos x="47625" y="69850"/>
              </a:cxn>
              <a:cxn ang="0">
                <a:pos x="104775" y="66675"/>
              </a:cxn>
              <a:cxn ang="0">
                <a:pos x="104775" y="73025"/>
              </a:cxn>
              <a:cxn ang="0">
                <a:pos x="34925" y="117475"/>
              </a:cxn>
              <a:cxn ang="0">
                <a:pos x="38100" y="123825"/>
              </a:cxn>
              <a:cxn ang="0">
                <a:pos x="28575" y="123825"/>
              </a:cxn>
              <a:cxn ang="0">
                <a:pos x="34925" y="88900"/>
              </a:cxn>
              <a:cxn ang="0">
                <a:pos x="38100" y="95250"/>
              </a:cxn>
              <a:cxn ang="0">
                <a:pos x="28575" y="95250"/>
              </a:cxn>
              <a:cxn ang="0">
                <a:pos x="34925" y="63500"/>
              </a:cxn>
              <a:cxn ang="0">
                <a:pos x="38100" y="69850"/>
              </a:cxn>
              <a:cxn ang="0">
                <a:pos x="28575" y="69850"/>
              </a:cxn>
              <a:cxn ang="0">
                <a:pos x="69850" y="0"/>
              </a:cxn>
              <a:cxn ang="0">
                <a:pos x="85725" y="6350"/>
              </a:cxn>
              <a:cxn ang="0">
                <a:pos x="111125" y="19050"/>
              </a:cxn>
              <a:cxn ang="0">
                <a:pos x="117475" y="22225"/>
              </a:cxn>
              <a:cxn ang="0">
                <a:pos x="133350" y="25400"/>
              </a:cxn>
              <a:cxn ang="0">
                <a:pos x="139700" y="31750"/>
              </a:cxn>
              <a:cxn ang="0">
                <a:pos x="133350" y="165100"/>
              </a:cxn>
              <a:cxn ang="0">
                <a:pos x="6350" y="165100"/>
              </a:cxn>
              <a:cxn ang="0">
                <a:pos x="0" y="158750"/>
              </a:cxn>
              <a:cxn ang="0">
                <a:pos x="6350" y="25400"/>
              </a:cxn>
              <a:cxn ang="0">
                <a:pos x="22225" y="25400"/>
              </a:cxn>
              <a:cxn ang="0">
                <a:pos x="25400" y="19050"/>
              </a:cxn>
              <a:cxn ang="0">
                <a:pos x="44450" y="19050"/>
              </a:cxn>
              <a:cxn ang="0">
                <a:pos x="69850" y="0"/>
              </a:cxn>
              <a:cxn ang="0">
                <a:pos x="85725" y="19050"/>
              </a:cxn>
              <a:cxn ang="0">
                <a:pos x="69850" y="6350"/>
              </a:cxn>
              <a:cxn ang="0">
                <a:pos x="53975" y="19050"/>
              </a:cxn>
              <a:cxn ang="0">
                <a:pos x="85725" y="19050"/>
              </a:cxn>
              <a:cxn ang="0">
                <a:pos x="117475" y="38100"/>
              </a:cxn>
              <a:cxn ang="0">
                <a:pos x="111125" y="44450"/>
              </a:cxn>
              <a:cxn ang="0">
                <a:pos x="69850" y="44450"/>
              </a:cxn>
              <a:cxn ang="0">
                <a:pos x="22225" y="41275"/>
              </a:cxn>
              <a:cxn ang="0">
                <a:pos x="22225" y="38100"/>
              </a:cxn>
              <a:cxn ang="0">
                <a:pos x="12700" y="152400"/>
              </a:cxn>
              <a:cxn ang="0">
                <a:pos x="127000" y="38100"/>
              </a:cxn>
              <a:cxn ang="0">
                <a:pos x="69850" y="25400"/>
              </a:cxn>
              <a:cxn ang="0">
                <a:pos x="28575" y="25400"/>
              </a:cxn>
              <a:cxn ang="0">
                <a:pos x="28575" y="38100"/>
              </a:cxn>
              <a:cxn ang="0">
                <a:pos x="107950" y="38100"/>
              </a:cxn>
              <a:cxn ang="0">
                <a:pos x="107950" y="25400"/>
              </a:cxn>
              <a:cxn ang="0">
                <a:pos x="50800" y="127000"/>
              </a:cxn>
              <a:cxn ang="0">
                <a:pos x="47625" y="123825"/>
              </a:cxn>
              <a:cxn ang="0">
                <a:pos x="104775" y="117475"/>
              </a:cxn>
              <a:cxn ang="0">
                <a:pos x="104775" y="127000"/>
              </a:cxn>
              <a:cxn ang="0">
                <a:pos x="50800" y="101600"/>
              </a:cxn>
              <a:cxn ang="0">
                <a:pos x="47625" y="95250"/>
              </a:cxn>
              <a:cxn ang="0">
                <a:pos x="104775" y="92075"/>
              </a:cxn>
              <a:cxn ang="0">
                <a:pos x="104775" y="101600"/>
              </a:cxn>
            </a:cxnLst>
            <a:pathLst>
              <a:path w="44" h="52">
                <a:moveTo>
                  <a:pt x="16" y="23"/>
                </a:moveTo>
                <a:cubicBezTo>
                  <a:pt x="16" y="23"/>
                  <a:pt x="15" y="23"/>
                  <a:pt x="15" y="22"/>
                </a:cubicBezTo>
                <a:cubicBezTo>
                  <a:pt x="15" y="22"/>
                  <a:pt x="16" y="21"/>
                  <a:pt x="16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2"/>
                  <a:pt x="34" y="22"/>
                </a:cubicBezTo>
                <a:cubicBezTo>
                  <a:pt x="34" y="23"/>
                  <a:pt x="34" y="23"/>
                  <a:pt x="33" y="23"/>
                </a:cubicBezTo>
                <a:cubicBezTo>
                  <a:pt x="16" y="23"/>
                  <a:pt x="16" y="23"/>
                  <a:pt x="16" y="23"/>
                </a:cubicBezTo>
                <a:close/>
                <a:moveTo>
                  <a:pt x="11" y="37"/>
                </a:moveTo>
                <a:cubicBezTo>
                  <a:pt x="11" y="37"/>
                  <a:pt x="11" y="37"/>
                  <a:pt x="11" y="37"/>
                </a:cubicBezTo>
                <a:cubicBezTo>
                  <a:pt x="12" y="37"/>
                  <a:pt x="12" y="38"/>
                  <a:pt x="12" y="39"/>
                </a:cubicBezTo>
                <a:cubicBezTo>
                  <a:pt x="12" y="40"/>
                  <a:pt x="12" y="40"/>
                  <a:pt x="11" y="40"/>
                </a:cubicBezTo>
                <a:cubicBezTo>
                  <a:pt x="9" y="40"/>
                  <a:pt x="9" y="40"/>
                  <a:pt x="9" y="39"/>
                </a:cubicBezTo>
                <a:cubicBezTo>
                  <a:pt x="9" y="38"/>
                  <a:pt x="9" y="37"/>
                  <a:pt x="11" y="37"/>
                </a:cubicBezTo>
                <a:close/>
                <a:moveTo>
                  <a:pt x="11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9"/>
                  <a:pt x="12" y="30"/>
                </a:cubicBezTo>
                <a:cubicBezTo>
                  <a:pt x="12" y="31"/>
                  <a:pt x="12" y="32"/>
                  <a:pt x="11" y="32"/>
                </a:cubicBezTo>
                <a:cubicBezTo>
                  <a:pt x="9" y="32"/>
                  <a:pt x="9" y="31"/>
                  <a:pt x="9" y="30"/>
                </a:cubicBezTo>
                <a:cubicBezTo>
                  <a:pt x="9" y="29"/>
                  <a:pt x="9" y="28"/>
                  <a:pt x="11" y="28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2" y="20"/>
                  <a:pt x="12" y="21"/>
                  <a:pt x="12" y="22"/>
                </a:cubicBezTo>
                <a:cubicBezTo>
                  <a:pt x="12" y="23"/>
                  <a:pt x="12" y="24"/>
                  <a:pt x="11" y="24"/>
                </a:cubicBezTo>
                <a:cubicBezTo>
                  <a:pt x="9" y="24"/>
                  <a:pt x="9" y="23"/>
                  <a:pt x="9" y="22"/>
                </a:cubicBezTo>
                <a:cubicBezTo>
                  <a:pt x="9" y="21"/>
                  <a:pt x="9" y="20"/>
                  <a:pt x="11" y="20"/>
                </a:cubicBezTo>
                <a:close/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7" y="2"/>
                </a:cubicBezTo>
                <a:cubicBezTo>
                  <a:pt x="28" y="3"/>
                  <a:pt x="29" y="5"/>
                  <a:pt x="29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7" y="6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8"/>
                  <a:pt x="37" y="8"/>
                  <a:pt x="37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4" y="9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1"/>
                  <a:pt x="43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5"/>
                  <a:pt x="15" y="3"/>
                  <a:pt x="16" y="2"/>
                </a:cubicBezTo>
                <a:cubicBezTo>
                  <a:pt x="18" y="1"/>
                  <a:pt x="20" y="0"/>
                  <a:pt x="22" y="0"/>
                </a:cubicBezTo>
                <a:close/>
                <a:moveTo>
                  <a:pt x="27" y="6"/>
                </a:moveTo>
                <a:cubicBezTo>
                  <a:pt x="27" y="6"/>
                  <a:pt x="27" y="6"/>
                  <a:pt x="27" y="6"/>
                </a:cubicBezTo>
                <a:cubicBezTo>
                  <a:pt x="27" y="5"/>
                  <a:pt x="26" y="5"/>
                  <a:pt x="26" y="4"/>
                </a:cubicBezTo>
                <a:cubicBezTo>
                  <a:pt x="25" y="3"/>
                  <a:pt x="23" y="2"/>
                  <a:pt x="22" y="2"/>
                </a:cubicBezTo>
                <a:cubicBezTo>
                  <a:pt x="20" y="2"/>
                  <a:pt x="19" y="3"/>
                  <a:pt x="18" y="4"/>
                </a:cubicBezTo>
                <a:cubicBezTo>
                  <a:pt x="18" y="5"/>
                  <a:pt x="17" y="5"/>
                  <a:pt x="17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7" y="6"/>
                  <a:pt x="27" y="6"/>
                  <a:pt x="27" y="6"/>
                </a:cubicBezTo>
                <a:close/>
                <a:moveTo>
                  <a:pt x="37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7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48"/>
                  <a:pt x="4" y="48"/>
                  <a:pt x="4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12"/>
                  <a:pt x="40" y="12"/>
                  <a:pt x="40" y="12"/>
                </a:cubicBezTo>
                <a:cubicBezTo>
                  <a:pt x="37" y="12"/>
                  <a:pt x="37" y="12"/>
                  <a:pt x="37" y="12"/>
                </a:cubicBezTo>
                <a:close/>
                <a:moveTo>
                  <a:pt x="22" y="8"/>
                </a:moveTo>
                <a:cubicBezTo>
                  <a:pt x="22" y="8"/>
                  <a:pt x="22" y="8"/>
                  <a:pt x="22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8"/>
                  <a:pt x="34" y="8"/>
                  <a:pt x="34" y="8"/>
                </a:cubicBezTo>
                <a:cubicBezTo>
                  <a:pt x="22" y="8"/>
                  <a:pt x="22" y="8"/>
                  <a:pt x="22" y="8"/>
                </a:cubicBezTo>
                <a:close/>
                <a:moveTo>
                  <a:pt x="16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5" y="39"/>
                  <a:pt x="15" y="39"/>
                </a:cubicBezTo>
                <a:cubicBezTo>
                  <a:pt x="15" y="38"/>
                  <a:pt x="16" y="37"/>
                  <a:pt x="16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7"/>
                  <a:pt x="34" y="38"/>
                  <a:pt x="34" y="39"/>
                </a:cubicBezTo>
                <a:cubicBezTo>
                  <a:pt x="34" y="39"/>
                  <a:pt x="34" y="40"/>
                  <a:pt x="33" y="4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16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5" y="31"/>
                  <a:pt x="15" y="30"/>
                </a:cubicBezTo>
                <a:cubicBezTo>
                  <a:pt x="15" y="30"/>
                  <a:pt x="16" y="29"/>
                  <a:pt x="16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4" y="29"/>
                  <a:pt x="34" y="30"/>
                  <a:pt x="34" y="30"/>
                </a:cubicBezTo>
                <a:cubicBezTo>
                  <a:pt x="34" y="31"/>
                  <a:pt x="34" y="32"/>
                  <a:pt x="33" y="32"/>
                </a:cubicBezTo>
                <a:cubicBezTo>
                  <a:pt x="16" y="32"/>
                  <a:pt x="16" y="32"/>
                  <a:pt x="16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8" name="Freeform 225"/>
          <p:cNvSpPr>
            <a:spLocks noEditPoints="1"/>
          </p:cNvSpPr>
          <p:nvPr/>
        </p:nvSpPr>
        <p:spPr>
          <a:xfrm>
            <a:off x="8291513" y="3433763"/>
            <a:ext cx="138112" cy="165100"/>
          </a:xfrm>
          <a:custGeom>
            <a:avLst/>
            <a:gdLst/>
            <a:ahLst/>
            <a:cxnLst>
              <a:cxn ang="0">
                <a:pos x="86721" y="6350"/>
              </a:cxn>
              <a:cxn ang="0">
                <a:pos x="112417" y="19050"/>
              </a:cxn>
              <a:cxn ang="0">
                <a:pos x="115629" y="22225"/>
              </a:cxn>
              <a:cxn ang="0">
                <a:pos x="134900" y="25400"/>
              </a:cxn>
              <a:cxn ang="0">
                <a:pos x="138112" y="31750"/>
              </a:cxn>
              <a:cxn ang="0">
                <a:pos x="134900" y="165100"/>
              </a:cxn>
              <a:cxn ang="0">
                <a:pos x="3212" y="165100"/>
              </a:cxn>
              <a:cxn ang="0">
                <a:pos x="0" y="158750"/>
              </a:cxn>
              <a:cxn ang="0">
                <a:pos x="3212" y="25400"/>
              </a:cxn>
              <a:cxn ang="0">
                <a:pos x="22483" y="25400"/>
              </a:cxn>
              <a:cxn ang="0">
                <a:pos x="25695" y="19050"/>
              </a:cxn>
              <a:cxn ang="0">
                <a:pos x="44967" y="19050"/>
              </a:cxn>
              <a:cxn ang="0">
                <a:pos x="67450" y="0"/>
              </a:cxn>
              <a:cxn ang="0">
                <a:pos x="96357" y="69850"/>
              </a:cxn>
              <a:cxn ang="0">
                <a:pos x="105993" y="79375"/>
              </a:cxn>
              <a:cxn ang="0">
                <a:pos x="54602" y="120650"/>
              </a:cxn>
              <a:cxn ang="0">
                <a:pos x="32119" y="98425"/>
              </a:cxn>
              <a:cxn ang="0">
                <a:pos x="41755" y="92075"/>
              </a:cxn>
              <a:cxn ang="0">
                <a:pos x="96357" y="69850"/>
              </a:cxn>
              <a:cxn ang="0">
                <a:pos x="83510" y="19050"/>
              </a:cxn>
              <a:cxn ang="0">
                <a:pos x="67450" y="6350"/>
              </a:cxn>
              <a:cxn ang="0">
                <a:pos x="54602" y="19050"/>
              </a:cxn>
              <a:cxn ang="0">
                <a:pos x="83510" y="19050"/>
              </a:cxn>
              <a:cxn ang="0">
                <a:pos x="115629" y="38100"/>
              </a:cxn>
              <a:cxn ang="0">
                <a:pos x="112417" y="44450"/>
              </a:cxn>
              <a:cxn ang="0">
                <a:pos x="67450" y="44450"/>
              </a:cxn>
              <a:cxn ang="0">
                <a:pos x="22483" y="41275"/>
              </a:cxn>
              <a:cxn ang="0">
                <a:pos x="22483" y="38100"/>
              </a:cxn>
              <a:cxn ang="0">
                <a:pos x="9636" y="152400"/>
              </a:cxn>
              <a:cxn ang="0">
                <a:pos x="128476" y="38100"/>
              </a:cxn>
              <a:cxn ang="0">
                <a:pos x="67450" y="25400"/>
              </a:cxn>
              <a:cxn ang="0">
                <a:pos x="28907" y="25400"/>
              </a:cxn>
              <a:cxn ang="0">
                <a:pos x="28907" y="38100"/>
              </a:cxn>
              <a:cxn ang="0">
                <a:pos x="109205" y="38100"/>
              </a:cxn>
              <a:cxn ang="0">
                <a:pos x="109205" y="25400"/>
              </a:cxn>
            </a:cxnLst>
            <a:pathLst>
              <a:path w="43" h="52">
                <a:moveTo>
                  <a:pt x="21" y="0"/>
                </a:moveTo>
                <a:cubicBezTo>
                  <a:pt x="24" y="0"/>
                  <a:pt x="25" y="1"/>
                  <a:pt x="27" y="2"/>
                </a:cubicBezTo>
                <a:cubicBezTo>
                  <a:pt x="28" y="3"/>
                  <a:pt x="29" y="5"/>
                  <a:pt x="29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8"/>
                  <a:pt x="36" y="8"/>
                  <a:pt x="36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9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1"/>
                  <a:pt x="43" y="52"/>
                  <a:pt x="42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0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5" y="3"/>
                  <a:pt x="16" y="2"/>
                </a:cubicBezTo>
                <a:cubicBezTo>
                  <a:pt x="17" y="1"/>
                  <a:pt x="19" y="0"/>
                  <a:pt x="21" y="0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31" y="21"/>
                  <a:pt x="32" y="21"/>
                  <a:pt x="33" y="22"/>
                </a:cubicBezTo>
                <a:cubicBezTo>
                  <a:pt x="33" y="23"/>
                  <a:pt x="33" y="24"/>
                  <a:pt x="33" y="25"/>
                </a:cubicBezTo>
                <a:cubicBezTo>
                  <a:pt x="20" y="38"/>
                  <a:pt x="20" y="38"/>
                  <a:pt x="20" y="38"/>
                </a:cubicBezTo>
                <a:cubicBezTo>
                  <a:pt x="19" y="39"/>
                  <a:pt x="18" y="39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29"/>
                  <a:pt x="10" y="29"/>
                </a:cubicBezTo>
                <a:cubicBezTo>
                  <a:pt x="11" y="28"/>
                  <a:pt x="12" y="28"/>
                  <a:pt x="13" y="29"/>
                </a:cubicBezTo>
                <a:cubicBezTo>
                  <a:pt x="18" y="34"/>
                  <a:pt x="18" y="34"/>
                  <a:pt x="18" y="34"/>
                </a:cubicBezTo>
                <a:cubicBezTo>
                  <a:pt x="30" y="22"/>
                  <a:pt x="30" y="22"/>
                  <a:pt x="30" y="22"/>
                </a:cubicBezTo>
                <a:close/>
                <a:moveTo>
                  <a:pt x="26" y="6"/>
                </a:move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6" y="5"/>
                  <a:pt x="25" y="4"/>
                </a:cubicBezTo>
                <a:cubicBezTo>
                  <a:pt x="24" y="3"/>
                  <a:pt x="23" y="2"/>
                  <a:pt x="21" y="2"/>
                </a:cubicBezTo>
                <a:cubicBezTo>
                  <a:pt x="20" y="2"/>
                  <a:pt x="19" y="3"/>
                  <a:pt x="18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6" y="6"/>
                  <a:pt x="26" y="6"/>
                  <a:pt x="26" y="6"/>
                </a:cubicBezTo>
                <a:close/>
                <a:moveTo>
                  <a:pt x="36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7" y="14"/>
                  <a:pt x="7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48"/>
                  <a:pt x="3" y="48"/>
                  <a:pt x="3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12"/>
                  <a:pt x="40" y="12"/>
                  <a:pt x="40" y="12"/>
                </a:cubicBezTo>
                <a:cubicBezTo>
                  <a:pt x="36" y="12"/>
                  <a:pt x="36" y="12"/>
                  <a:pt x="36" y="12"/>
                </a:cubicBezTo>
                <a:close/>
                <a:moveTo>
                  <a:pt x="21" y="8"/>
                </a:moveTo>
                <a:cubicBezTo>
                  <a:pt x="21" y="8"/>
                  <a:pt x="21" y="8"/>
                  <a:pt x="2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8"/>
                  <a:pt x="34" y="8"/>
                  <a:pt x="34" y="8"/>
                </a:cubicBezTo>
                <a:cubicBezTo>
                  <a:pt x="21" y="8"/>
                  <a:pt x="21" y="8"/>
                  <a:pt x="21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69" name="Freeform 226"/>
          <p:cNvSpPr>
            <a:spLocks noEditPoints="1"/>
          </p:cNvSpPr>
          <p:nvPr/>
        </p:nvSpPr>
        <p:spPr>
          <a:xfrm>
            <a:off x="4654550" y="3440113"/>
            <a:ext cx="161925" cy="149225"/>
          </a:xfrm>
          <a:custGeom>
            <a:avLst/>
            <a:gdLst/>
            <a:ahLst/>
            <a:cxnLst>
              <a:cxn ang="0">
                <a:pos x="98425" y="3175"/>
              </a:cxn>
              <a:cxn ang="0">
                <a:pos x="114300" y="9525"/>
              </a:cxn>
              <a:cxn ang="0">
                <a:pos x="158750" y="57150"/>
              </a:cxn>
              <a:cxn ang="0">
                <a:pos x="161925" y="136525"/>
              </a:cxn>
              <a:cxn ang="0">
                <a:pos x="44450" y="149225"/>
              </a:cxn>
              <a:cxn ang="0">
                <a:pos x="31750" y="120650"/>
              </a:cxn>
              <a:cxn ang="0">
                <a:pos x="6350" y="53975"/>
              </a:cxn>
              <a:cxn ang="0">
                <a:pos x="136525" y="63500"/>
              </a:cxn>
              <a:cxn ang="0">
                <a:pos x="44450" y="63500"/>
              </a:cxn>
              <a:cxn ang="0">
                <a:pos x="44450" y="63500"/>
              </a:cxn>
              <a:cxn ang="0">
                <a:pos x="44450" y="63500"/>
              </a:cxn>
              <a:cxn ang="0">
                <a:pos x="44450" y="63500"/>
              </a:cxn>
              <a:cxn ang="0">
                <a:pos x="44450" y="63500"/>
              </a:cxn>
              <a:cxn ang="0">
                <a:pos x="44450" y="66675"/>
              </a:cxn>
              <a:cxn ang="0">
                <a:pos x="44450" y="120650"/>
              </a:cxn>
              <a:cxn ang="0">
                <a:pos x="149225" y="136525"/>
              </a:cxn>
              <a:cxn ang="0">
                <a:pos x="149225" y="63500"/>
              </a:cxn>
              <a:cxn ang="0">
                <a:pos x="50800" y="82550"/>
              </a:cxn>
              <a:cxn ang="0">
                <a:pos x="79375" y="85725"/>
              </a:cxn>
              <a:cxn ang="0">
                <a:pos x="76200" y="114300"/>
              </a:cxn>
              <a:cxn ang="0">
                <a:pos x="47625" y="111125"/>
              </a:cxn>
              <a:cxn ang="0">
                <a:pos x="50800" y="82550"/>
              </a:cxn>
              <a:cxn ang="0">
                <a:pos x="57150" y="88900"/>
              </a:cxn>
              <a:cxn ang="0">
                <a:pos x="73025" y="88900"/>
              </a:cxn>
              <a:cxn ang="0">
                <a:pos x="50800" y="120650"/>
              </a:cxn>
              <a:cxn ang="0">
                <a:pos x="50800" y="136525"/>
              </a:cxn>
              <a:cxn ang="0">
                <a:pos x="82550" y="123825"/>
              </a:cxn>
              <a:cxn ang="0">
                <a:pos x="88900" y="123825"/>
              </a:cxn>
              <a:cxn ang="0">
                <a:pos x="82550" y="130175"/>
              </a:cxn>
              <a:cxn ang="0">
                <a:pos x="117475" y="123825"/>
              </a:cxn>
              <a:cxn ang="0">
                <a:pos x="123825" y="130175"/>
              </a:cxn>
              <a:cxn ang="0">
                <a:pos x="117475" y="123825"/>
              </a:cxn>
              <a:cxn ang="0">
                <a:pos x="63500" y="120650"/>
              </a:cxn>
              <a:cxn ang="0">
                <a:pos x="63500" y="136525"/>
              </a:cxn>
              <a:cxn ang="0">
                <a:pos x="92075" y="123825"/>
              </a:cxn>
              <a:cxn ang="0">
                <a:pos x="101600" y="123825"/>
              </a:cxn>
              <a:cxn ang="0">
                <a:pos x="92075" y="130175"/>
              </a:cxn>
              <a:cxn ang="0">
                <a:pos x="127000" y="123825"/>
              </a:cxn>
              <a:cxn ang="0">
                <a:pos x="136525" y="130175"/>
              </a:cxn>
              <a:cxn ang="0">
                <a:pos x="127000" y="123825"/>
              </a:cxn>
              <a:cxn ang="0">
                <a:pos x="73025" y="120650"/>
              </a:cxn>
              <a:cxn ang="0">
                <a:pos x="73025" y="136525"/>
              </a:cxn>
              <a:cxn ang="0">
                <a:pos x="104775" y="123825"/>
              </a:cxn>
              <a:cxn ang="0">
                <a:pos x="111125" y="123825"/>
              </a:cxn>
              <a:cxn ang="0">
                <a:pos x="104775" y="130175"/>
              </a:cxn>
              <a:cxn ang="0">
                <a:pos x="139700" y="123825"/>
              </a:cxn>
              <a:cxn ang="0">
                <a:pos x="146050" y="130175"/>
              </a:cxn>
              <a:cxn ang="0">
                <a:pos x="139700" y="123825"/>
              </a:cxn>
              <a:cxn ang="0">
                <a:pos x="104775" y="12700"/>
              </a:cxn>
              <a:cxn ang="0">
                <a:pos x="104775" y="12700"/>
              </a:cxn>
              <a:cxn ang="0">
                <a:pos x="12700" y="66675"/>
              </a:cxn>
              <a:cxn ang="0">
                <a:pos x="12700" y="66675"/>
              </a:cxn>
              <a:cxn ang="0">
                <a:pos x="31750" y="66675"/>
              </a:cxn>
              <a:cxn ang="0">
                <a:pos x="104775" y="12700"/>
              </a:cxn>
              <a:cxn ang="0">
                <a:pos x="12700" y="66675"/>
              </a:cxn>
              <a:cxn ang="0">
                <a:pos x="12700" y="66675"/>
              </a:cxn>
            </a:cxnLst>
            <a:pathLst>
              <a:path w="51" h="47">
                <a:moveTo>
                  <a:pt x="2" y="17"/>
                </a:move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3" y="0"/>
                  <a:pt x="34" y="1"/>
                </a:cubicBezTo>
                <a:cubicBezTo>
                  <a:pt x="35" y="1"/>
                  <a:pt x="35" y="1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44" y="16"/>
                  <a:pt x="44" y="16"/>
                  <a:pt x="44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6"/>
                  <a:pt x="49" y="17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8"/>
                  <a:pt x="51" y="19"/>
                  <a:pt x="51" y="21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4"/>
                  <a:pt x="50" y="45"/>
                  <a:pt x="50" y="46"/>
                </a:cubicBezTo>
                <a:cubicBezTo>
                  <a:pt x="49" y="47"/>
                  <a:pt x="48" y="47"/>
                  <a:pt x="47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3" y="47"/>
                  <a:pt x="12" y="47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10" y="38"/>
                  <a:pt x="10" y="38"/>
                  <a:pt x="10" y="38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1" y="19"/>
                  <a:pt x="1" y="18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20"/>
                </a:moveTo>
                <a:cubicBezTo>
                  <a:pt x="43" y="20"/>
                  <a:pt x="43" y="20"/>
                  <a:pt x="43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43" y="20"/>
                  <a:pt x="43" y="20"/>
                  <a:pt x="43" y="20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6" y="26"/>
                  <a:pt x="16" y="26"/>
                </a:cubicBez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34"/>
                  <a:pt x="18" y="34"/>
                  <a:pt x="18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28"/>
                  <a:pt x="23" y="28"/>
                  <a:pt x="23" y="28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6" y="38"/>
                  <a:pt x="16" y="38"/>
                </a:cubicBezTo>
                <a:cubicBezTo>
                  <a:pt x="17" y="38"/>
                  <a:pt x="18" y="39"/>
                  <a:pt x="18" y="39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2"/>
                  <a:pt x="17" y="43"/>
                  <a:pt x="16" y="43"/>
                </a:cubicBezTo>
                <a:cubicBezTo>
                  <a:pt x="16" y="43"/>
                  <a:pt x="15" y="42"/>
                  <a:pt x="15" y="41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7" y="38"/>
                  <a:pt x="27" y="38"/>
                </a:cubicBezTo>
                <a:cubicBezTo>
                  <a:pt x="28" y="38"/>
                  <a:pt x="28" y="39"/>
                  <a:pt x="28" y="39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3"/>
                  <a:pt x="27" y="43"/>
                </a:cubicBezTo>
                <a:cubicBezTo>
                  <a:pt x="27" y="43"/>
                  <a:pt x="26" y="42"/>
                  <a:pt x="26" y="41"/>
                </a:cubicBezTo>
                <a:cubicBezTo>
                  <a:pt x="26" y="39"/>
                  <a:pt x="26" y="39"/>
                  <a:pt x="26" y="39"/>
                </a:cubicBezTo>
                <a:close/>
                <a:moveTo>
                  <a:pt x="37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8" y="38"/>
                  <a:pt x="38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2"/>
                  <a:pt x="39" y="43"/>
                  <a:pt x="38" y="43"/>
                </a:cubicBezTo>
                <a:cubicBezTo>
                  <a:pt x="38" y="43"/>
                  <a:pt x="37" y="42"/>
                  <a:pt x="37" y="41"/>
                </a:cubicBezTo>
                <a:cubicBezTo>
                  <a:pt x="37" y="39"/>
                  <a:pt x="37" y="39"/>
                  <a:pt x="37" y="39"/>
                </a:cubicBezTo>
                <a:close/>
                <a:moveTo>
                  <a:pt x="1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9" y="38"/>
                  <a:pt x="20" y="38"/>
                </a:cubicBezTo>
                <a:cubicBezTo>
                  <a:pt x="20" y="38"/>
                  <a:pt x="21" y="39"/>
                  <a:pt x="21" y="39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2"/>
                  <a:pt x="20" y="43"/>
                  <a:pt x="20" y="43"/>
                </a:cubicBezTo>
                <a:cubicBezTo>
                  <a:pt x="19" y="43"/>
                  <a:pt x="18" y="42"/>
                  <a:pt x="18" y="41"/>
                </a:cubicBezTo>
                <a:cubicBezTo>
                  <a:pt x="18" y="39"/>
                  <a:pt x="18" y="39"/>
                  <a:pt x="18" y="39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30" y="38"/>
                  <a:pt x="31" y="38"/>
                </a:cubicBezTo>
                <a:cubicBezTo>
                  <a:pt x="31" y="38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2"/>
                  <a:pt x="31" y="43"/>
                  <a:pt x="31" y="43"/>
                </a:cubicBezTo>
                <a:cubicBezTo>
                  <a:pt x="30" y="43"/>
                  <a:pt x="29" y="42"/>
                  <a:pt x="29" y="41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40" y="39"/>
                </a:move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41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2"/>
                  <a:pt x="42" y="43"/>
                  <a:pt x="42" y="43"/>
                </a:cubicBezTo>
                <a:cubicBezTo>
                  <a:pt x="41" y="43"/>
                  <a:pt x="40" y="42"/>
                  <a:pt x="40" y="41"/>
                </a:cubicBezTo>
                <a:cubicBezTo>
                  <a:pt x="40" y="39"/>
                  <a:pt x="40" y="39"/>
                  <a:pt x="40" y="39"/>
                </a:cubicBezTo>
                <a:close/>
                <a:moveTo>
                  <a:pt x="22" y="39"/>
                </a:move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8"/>
                  <a:pt x="23" y="38"/>
                </a:cubicBezTo>
                <a:cubicBezTo>
                  <a:pt x="23" y="38"/>
                  <a:pt x="24" y="39"/>
                  <a:pt x="24" y="39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2"/>
                  <a:pt x="23" y="43"/>
                  <a:pt x="23" y="43"/>
                </a:cubicBezTo>
                <a:cubicBezTo>
                  <a:pt x="22" y="43"/>
                  <a:pt x="22" y="42"/>
                  <a:pt x="22" y="41"/>
                </a:cubicBezTo>
                <a:cubicBezTo>
                  <a:pt x="22" y="39"/>
                  <a:pt x="22" y="39"/>
                  <a:pt x="22" y="39"/>
                </a:cubicBezTo>
                <a:close/>
                <a:moveTo>
                  <a:pt x="33" y="39"/>
                </a:move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4" y="38"/>
                  <a:pt x="35" y="39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2"/>
                  <a:pt x="34" y="43"/>
                  <a:pt x="34" y="43"/>
                </a:cubicBezTo>
                <a:cubicBezTo>
                  <a:pt x="33" y="43"/>
                  <a:pt x="33" y="42"/>
                  <a:pt x="33" y="41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4" y="39"/>
                </a:move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8"/>
                  <a:pt x="45" y="38"/>
                </a:cubicBezTo>
                <a:cubicBezTo>
                  <a:pt x="45" y="38"/>
                  <a:pt x="46" y="39"/>
                  <a:pt x="46" y="39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2"/>
                  <a:pt x="45" y="43"/>
                  <a:pt x="45" y="43"/>
                </a:cubicBezTo>
                <a:cubicBezTo>
                  <a:pt x="44" y="43"/>
                  <a:pt x="44" y="42"/>
                  <a:pt x="44" y="41"/>
                </a:cubicBezTo>
                <a:cubicBezTo>
                  <a:pt x="44" y="39"/>
                  <a:pt x="44" y="39"/>
                  <a:pt x="44" y="39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18"/>
                  <a:pt x="12" y="16"/>
                  <a:pt x="1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lose/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0" name="Freeform 227"/>
          <p:cNvSpPr>
            <a:spLocks noEditPoints="1"/>
          </p:cNvSpPr>
          <p:nvPr/>
        </p:nvSpPr>
        <p:spPr>
          <a:xfrm>
            <a:off x="6067425" y="3446463"/>
            <a:ext cx="127000" cy="142875"/>
          </a:xfrm>
          <a:custGeom>
            <a:avLst/>
            <a:gdLst/>
            <a:ahLst/>
            <a:cxnLst>
              <a:cxn ang="0">
                <a:pos x="15875" y="104775"/>
              </a:cxn>
              <a:cxn ang="0">
                <a:pos x="12700" y="95250"/>
              </a:cxn>
              <a:cxn ang="0">
                <a:pos x="3175" y="88900"/>
              </a:cxn>
              <a:cxn ang="0">
                <a:pos x="0" y="79375"/>
              </a:cxn>
              <a:cxn ang="0">
                <a:pos x="3175" y="69850"/>
              </a:cxn>
              <a:cxn ang="0">
                <a:pos x="3175" y="47625"/>
              </a:cxn>
              <a:cxn ang="0">
                <a:pos x="19050" y="12700"/>
              </a:cxn>
              <a:cxn ang="0">
                <a:pos x="50800" y="0"/>
              </a:cxn>
              <a:cxn ang="0">
                <a:pos x="107950" y="12700"/>
              </a:cxn>
              <a:cxn ang="0">
                <a:pos x="107950" y="12700"/>
              </a:cxn>
              <a:cxn ang="0">
                <a:pos x="120650" y="66675"/>
              </a:cxn>
              <a:cxn ang="0">
                <a:pos x="127000" y="79375"/>
              </a:cxn>
              <a:cxn ang="0">
                <a:pos x="123825" y="88900"/>
              </a:cxn>
              <a:cxn ang="0">
                <a:pos x="114300" y="95250"/>
              </a:cxn>
              <a:cxn ang="0">
                <a:pos x="107950" y="104775"/>
              </a:cxn>
              <a:cxn ang="0">
                <a:pos x="38100" y="130175"/>
              </a:cxn>
              <a:cxn ang="0">
                <a:pos x="92075" y="50800"/>
              </a:cxn>
              <a:cxn ang="0">
                <a:pos x="111125" y="47625"/>
              </a:cxn>
              <a:cxn ang="0">
                <a:pos x="98425" y="22225"/>
              </a:cxn>
              <a:cxn ang="0">
                <a:pos x="50800" y="12700"/>
              </a:cxn>
              <a:cxn ang="0">
                <a:pos x="25400" y="22225"/>
              </a:cxn>
              <a:cxn ang="0">
                <a:pos x="15875" y="47625"/>
              </a:cxn>
              <a:cxn ang="0">
                <a:pos x="34925" y="50800"/>
              </a:cxn>
              <a:cxn ang="0">
                <a:pos x="114300" y="73025"/>
              </a:cxn>
              <a:cxn ang="0">
                <a:pos x="101600" y="88900"/>
              </a:cxn>
              <a:cxn ang="0">
                <a:pos x="28575" y="92075"/>
              </a:cxn>
              <a:cxn ang="0">
                <a:pos x="25400" y="92075"/>
              </a:cxn>
              <a:cxn ang="0">
                <a:pos x="9525" y="73025"/>
              </a:cxn>
              <a:cxn ang="0">
                <a:pos x="9525" y="73025"/>
              </a:cxn>
              <a:cxn ang="0">
                <a:pos x="9525" y="73025"/>
              </a:cxn>
              <a:cxn ang="0">
                <a:pos x="6350" y="79375"/>
              </a:cxn>
              <a:cxn ang="0">
                <a:pos x="9525" y="85725"/>
              </a:cxn>
              <a:cxn ang="0">
                <a:pos x="12700" y="88900"/>
              </a:cxn>
              <a:cxn ang="0">
                <a:pos x="12700" y="85725"/>
              </a:cxn>
              <a:cxn ang="0">
                <a:pos x="22225" y="101600"/>
              </a:cxn>
              <a:cxn ang="0">
                <a:pos x="85725" y="123825"/>
              </a:cxn>
              <a:cxn ang="0">
                <a:pos x="101600" y="101600"/>
              </a:cxn>
              <a:cxn ang="0">
                <a:pos x="111125" y="85725"/>
              </a:cxn>
              <a:cxn ang="0">
                <a:pos x="114300" y="88900"/>
              </a:cxn>
              <a:cxn ang="0">
                <a:pos x="117475" y="85725"/>
              </a:cxn>
              <a:cxn ang="0">
                <a:pos x="117475" y="73025"/>
              </a:cxn>
              <a:cxn ang="0">
                <a:pos x="117475" y="73025"/>
              </a:cxn>
              <a:cxn ang="0">
                <a:pos x="114300" y="73025"/>
              </a:cxn>
              <a:cxn ang="0">
                <a:pos x="88900" y="60325"/>
              </a:cxn>
              <a:cxn ang="0">
                <a:pos x="34925" y="60325"/>
              </a:cxn>
              <a:cxn ang="0">
                <a:pos x="28575" y="82550"/>
              </a:cxn>
              <a:cxn ang="0">
                <a:pos x="111125" y="66675"/>
              </a:cxn>
            </a:cxnLst>
            <a:pathLst>
              <a:path w="40" h="45">
                <a:moveTo>
                  <a:pt x="12" y="41"/>
                </a:moveTo>
                <a:cubicBezTo>
                  <a:pt x="9" y="39"/>
                  <a:pt x="7" y="36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2"/>
                  <a:pt x="4" y="31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3" y="30"/>
                  <a:pt x="2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6"/>
                  <a:pt x="0" y="25"/>
                </a:cubicBezTo>
                <a:cubicBezTo>
                  <a:pt x="0" y="24"/>
                  <a:pt x="0" y="23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1"/>
                  <a:pt x="1" y="21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1"/>
                  <a:pt x="3" y="7"/>
                  <a:pt x="6" y="4"/>
                </a:cubicBezTo>
                <a:cubicBezTo>
                  <a:pt x="8" y="2"/>
                  <a:pt x="12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31" y="2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7" y="7"/>
                  <a:pt x="38" y="11"/>
                  <a:pt x="38" y="15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9" y="22"/>
                  <a:pt x="39" y="22"/>
                </a:cubicBezTo>
                <a:cubicBezTo>
                  <a:pt x="39" y="23"/>
                  <a:pt x="40" y="24"/>
                  <a:pt x="40" y="25"/>
                </a:cubicBezTo>
                <a:cubicBezTo>
                  <a:pt x="40" y="26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9"/>
                  <a:pt x="37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5" y="31"/>
                  <a:pt x="35" y="32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3" y="36"/>
                  <a:pt x="31" y="39"/>
                  <a:pt x="28" y="41"/>
                </a:cubicBezTo>
                <a:cubicBezTo>
                  <a:pt x="23" y="45"/>
                  <a:pt x="17" y="45"/>
                  <a:pt x="12" y="41"/>
                </a:cubicBezTo>
                <a:close/>
                <a:moveTo>
                  <a:pt x="29" y="16"/>
                </a:moveTo>
                <a:cubicBezTo>
                  <a:pt x="29" y="16"/>
                  <a:pt x="29" y="16"/>
                  <a:pt x="29" y="16"/>
                </a:cubicBezTo>
                <a:cubicBezTo>
                  <a:pt x="31" y="17"/>
                  <a:pt x="33" y="18"/>
                  <a:pt x="35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2"/>
                  <a:pt x="33" y="9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5"/>
                  <a:pt x="27" y="4"/>
                  <a:pt x="24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3" y="4"/>
                  <a:pt x="10" y="5"/>
                  <a:pt x="8" y="7"/>
                </a:cubicBezTo>
                <a:cubicBezTo>
                  <a:pt x="6" y="9"/>
                  <a:pt x="5" y="12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7" y="18"/>
                  <a:pt x="9" y="17"/>
                  <a:pt x="11" y="16"/>
                </a:cubicBezTo>
                <a:cubicBezTo>
                  <a:pt x="17" y="15"/>
                  <a:pt x="23" y="15"/>
                  <a:pt x="29" y="16"/>
                </a:cubicBezTo>
                <a:close/>
                <a:moveTo>
                  <a:pt x="36" y="23"/>
                </a:moveTo>
                <a:cubicBezTo>
                  <a:pt x="36" y="23"/>
                  <a:pt x="36" y="23"/>
                  <a:pt x="36" y="23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9"/>
                  <a:pt x="31" y="29"/>
                  <a:pt x="30" y="29"/>
                </a:cubicBezTo>
                <a:cubicBezTo>
                  <a:pt x="23" y="24"/>
                  <a:pt x="16" y="24"/>
                  <a:pt x="9" y="29"/>
                </a:cubicBezTo>
                <a:cubicBezTo>
                  <a:pt x="9" y="29"/>
                  <a:pt x="9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7" y="28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3"/>
                  <a:pt x="2" y="24"/>
                  <a:pt x="2" y="25"/>
                </a:cubicBezTo>
                <a:cubicBezTo>
                  <a:pt x="2" y="26"/>
                  <a:pt x="2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4" y="28"/>
                  <a:pt x="4" y="27"/>
                </a:cubicBezTo>
                <a:cubicBezTo>
                  <a:pt x="5" y="27"/>
                  <a:pt x="6" y="28"/>
                  <a:pt x="6" y="28"/>
                </a:cubicBezTo>
                <a:cubicBezTo>
                  <a:pt x="6" y="30"/>
                  <a:pt x="7" y="31"/>
                  <a:pt x="7" y="32"/>
                </a:cubicBezTo>
                <a:cubicBezTo>
                  <a:pt x="9" y="34"/>
                  <a:pt x="11" y="37"/>
                  <a:pt x="13" y="39"/>
                </a:cubicBezTo>
                <a:cubicBezTo>
                  <a:pt x="17" y="42"/>
                  <a:pt x="22" y="42"/>
                  <a:pt x="27" y="39"/>
                </a:cubicBezTo>
                <a:cubicBezTo>
                  <a:pt x="29" y="37"/>
                  <a:pt x="31" y="34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3" y="31"/>
                  <a:pt x="33" y="30"/>
                  <a:pt x="34" y="28"/>
                </a:cubicBezTo>
                <a:cubicBezTo>
                  <a:pt x="34" y="28"/>
                  <a:pt x="35" y="27"/>
                  <a:pt x="35" y="27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6" y="28"/>
                  <a:pt x="37" y="27"/>
                </a:cubicBezTo>
                <a:cubicBezTo>
                  <a:pt x="37" y="27"/>
                  <a:pt x="37" y="26"/>
                  <a:pt x="37" y="25"/>
                </a:cubicBezTo>
                <a:cubicBezTo>
                  <a:pt x="37" y="24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lose/>
                <a:moveTo>
                  <a:pt x="28" y="19"/>
                </a:moveTo>
                <a:cubicBezTo>
                  <a:pt x="28" y="19"/>
                  <a:pt x="28" y="19"/>
                  <a:pt x="28" y="19"/>
                </a:cubicBezTo>
                <a:cubicBezTo>
                  <a:pt x="23" y="17"/>
                  <a:pt x="17" y="17"/>
                  <a:pt x="11" y="19"/>
                </a:cubicBezTo>
                <a:cubicBezTo>
                  <a:pt x="9" y="19"/>
                  <a:pt x="7" y="20"/>
                  <a:pt x="5" y="21"/>
                </a:cubicBezTo>
                <a:cubicBezTo>
                  <a:pt x="9" y="26"/>
                  <a:pt x="9" y="26"/>
                  <a:pt x="9" y="26"/>
                </a:cubicBezTo>
                <a:cubicBezTo>
                  <a:pt x="16" y="22"/>
                  <a:pt x="23" y="22"/>
                  <a:pt x="31" y="26"/>
                </a:cubicBezTo>
                <a:cubicBezTo>
                  <a:pt x="35" y="21"/>
                  <a:pt x="35" y="21"/>
                  <a:pt x="35" y="21"/>
                </a:cubicBezTo>
                <a:cubicBezTo>
                  <a:pt x="33" y="20"/>
                  <a:pt x="30" y="19"/>
                  <a:pt x="28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1" name="Freeform 228"/>
          <p:cNvSpPr>
            <a:spLocks noEditPoints="1"/>
          </p:cNvSpPr>
          <p:nvPr/>
        </p:nvSpPr>
        <p:spPr>
          <a:xfrm>
            <a:off x="8002588" y="2768600"/>
            <a:ext cx="158750" cy="149225"/>
          </a:xfrm>
          <a:custGeom>
            <a:avLst/>
            <a:gdLst/>
            <a:ahLst/>
            <a:cxnLst>
              <a:cxn ang="0">
                <a:pos x="123825" y="82550"/>
              </a:cxn>
              <a:cxn ang="0">
                <a:pos x="130175" y="76200"/>
              </a:cxn>
              <a:cxn ang="0">
                <a:pos x="136525" y="82550"/>
              </a:cxn>
              <a:cxn ang="0">
                <a:pos x="136525" y="142875"/>
              </a:cxn>
              <a:cxn ang="0">
                <a:pos x="130175" y="149225"/>
              </a:cxn>
              <a:cxn ang="0">
                <a:pos x="130175" y="149225"/>
              </a:cxn>
              <a:cxn ang="0">
                <a:pos x="28575" y="149225"/>
              </a:cxn>
              <a:cxn ang="0">
                <a:pos x="22225" y="142875"/>
              </a:cxn>
              <a:cxn ang="0">
                <a:pos x="22225" y="142875"/>
              </a:cxn>
              <a:cxn ang="0">
                <a:pos x="22225" y="82550"/>
              </a:cxn>
              <a:cxn ang="0">
                <a:pos x="28575" y="76200"/>
              </a:cxn>
              <a:cxn ang="0">
                <a:pos x="34925" y="82550"/>
              </a:cxn>
              <a:cxn ang="0">
                <a:pos x="34925" y="136525"/>
              </a:cxn>
              <a:cxn ang="0">
                <a:pos x="53975" y="136525"/>
              </a:cxn>
              <a:cxn ang="0">
                <a:pos x="53975" y="76200"/>
              </a:cxn>
              <a:cxn ang="0">
                <a:pos x="57150" y="73025"/>
              </a:cxn>
              <a:cxn ang="0">
                <a:pos x="57150" y="73025"/>
              </a:cxn>
              <a:cxn ang="0">
                <a:pos x="101600" y="73025"/>
              </a:cxn>
              <a:cxn ang="0">
                <a:pos x="104775" y="76200"/>
              </a:cxn>
              <a:cxn ang="0">
                <a:pos x="104775" y="76200"/>
              </a:cxn>
              <a:cxn ang="0">
                <a:pos x="104775" y="136525"/>
              </a:cxn>
              <a:cxn ang="0">
                <a:pos x="123825" y="136525"/>
              </a:cxn>
              <a:cxn ang="0">
                <a:pos x="123825" y="82550"/>
              </a:cxn>
              <a:cxn ang="0">
                <a:pos x="63500" y="136525"/>
              </a:cxn>
              <a:cxn ang="0">
                <a:pos x="63500" y="136525"/>
              </a:cxn>
              <a:cxn ang="0">
                <a:pos x="98425" y="136525"/>
              </a:cxn>
              <a:cxn ang="0">
                <a:pos x="98425" y="79375"/>
              </a:cxn>
              <a:cxn ang="0">
                <a:pos x="63500" y="79375"/>
              </a:cxn>
              <a:cxn ang="0">
                <a:pos x="63500" y="136525"/>
              </a:cxn>
              <a:cxn ang="0">
                <a:pos x="9525" y="85725"/>
              </a:cxn>
              <a:cxn ang="0">
                <a:pos x="9525" y="85725"/>
              </a:cxn>
              <a:cxn ang="0">
                <a:pos x="3175" y="85725"/>
              </a:cxn>
              <a:cxn ang="0">
                <a:pos x="3175" y="76200"/>
              </a:cxn>
              <a:cxn ang="0">
                <a:pos x="76200" y="3175"/>
              </a:cxn>
              <a:cxn ang="0">
                <a:pos x="82550" y="3175"/>
              </a:cxn>
              <a:cxn ang="0">
                <a:pos x="82550" y="3175"/>
              </a:cxn>
              <a:cxn ang="0">
                <a:pos x="158750" y="76200"/>
              </a:cxn>
              <a:cxn ang="0">
                <a:pos x="158750" y="85725"/>
              </a:cxn>
              <a:cxn ang="0">
                <a:pos x="149225" y="85725"/>
              </a:cxn>
              <a:cxn ang="0">
                <a:pos x="79375" y="15875"/>
              </a:cxn>
              <a:cxn ang="0">
                <a:pos x="9525" y="85725"/>
              </a:cxn>
            </a:cxnLst>
            <a:pathLst>
              <a:path w="50" h="47">
                <a:moveTo>
                  <a:pt x="39" y="26"/>
                </a:moveTo>
                <a:cubicBezTo>
                  <a:pt x="39" y="25"/>
                  <a:pt x="40" y="24"/>
                  <a:pt x="41" y="24"/>
                </a:cubicBezTo>
                <a:cubicBezTo>
                  <a:pt x="42" y="24"/>
                  <a:pt x="43" y="25"/>
                  <a:pt x="43" y="2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2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7"/>
                  <a:pt x="7" y="46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5"/>
                  <a:pt x="8" y="24"/>
                  <a:pt x="9" y="24"/>
                </a:cubicBezTo>
                <a:cubicBezTo>
                  <a:pt x="10" y="24"/>
                  <a:pt x="11" y="25"/>
                  <a:pt x="11" y="26"/>
                </a:cubicBezTo>
                <a:cubicBezTo>
                  <a:pt x="11" y="43"/>
                  <a:pt x="11" y="43"/>
                  <a:pt x="11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3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43"/>
                  <a:pt x="33" y="43"/>
                  <a:pt x="33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26"/>
                  <a:pt x="39" y="26"/>
                  <a:pt x="39" y="26"/>
                </a:cubicBezTo>
                <a:close/>
                <a:moveTo>
                  <a:pt x="20" y="43"/>
                </a:moveTo>
                <a:cubicBezTo>
                  <a:pt x="20" y="43"/>
                  <a:pt x="20" y="43"/>
                  <a:pt x="20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25"/>
                  <a:pt x="31" y="25"/>
                  <a:pt x="3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43"/>
                  <a:pt x="20" y="43"/>
                  <a:pt x="20" y="43"/>
                </a:cubicBezTo>
                <a:close/>
                <a:moveTo>
                  <a:pt x="3" y="27"/>
                </a:move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1" y="27"/>
                  <a:pt x="1" y="27"/>
                </a:cubicBezTo>
                <a:cubicBezTo>
                  <a:pt x="0" y="26"/>
                  <a:pt x="0" y="25"/>
                  <a:pt x="1" y="24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6" y="0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5"/>
                  <a:pt x="50" y="26"/>
                  <a:pt x="50" y="27"/>
                </a:cubicBezTo>
                <a:cubicBezTo>
                  <a:pt x="49" y="27"/>
                  <a:pt x="48" y="27"/>
                  <a:pt x="47" y="27"/>
                </a:cubicBezTo>
                <a:cubicBezTo>
                  <a:pt x="25" y="5"/>
                  <a:pt x="25" y="5"/>
                  <a:pt x="25" y="5"/>
                </a:cubicBezTo>
                <a:cubicBezTo>
                  <a:pt x="3" y="27"/>
                  <a:pt x="3" y="27"/>
                  <a:pt x="3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2" name="Freeform 229"/>
          <p:cNvSpPr>
            <a:spLocks noEditPoints="1"/>
          </p:cNvSpPr>
          <p:nvPr/>
        </p:nvSpPr>
        <p:spPr>
          <a:xfrm>
            <a:off x="6605588" y="3127375"/>
            <a:ext cx="161925" cy="123825"/>
          </a:xfrm>
          <a:custGeom>
            <a:avLst/>
            <a:gdLst/>
            <a:ahLst/>
            <a:cxnLst>
              <a:cxn ang="0">
                <a:pos x="136525" y="50800"/>
              </a:cxn>
              <a:cxn ang="0">
                <a:pos x="142875" y="117475"/>
              </a:cxn>
              <a:cxn ang="0">
                <a:pos x="136525" y="123825"/>
              </a:cxn>
              <a:cxn ang="0">
                <a:pos x="19050" y="117475"/>
              </a:cxn>
              <a:cxn ang="0">
                <a:pos x="19050" y="57150"/>
              </a:cxn>
              <a:cxn ang="0">
                <a:pos x="31750" y="57150"/>
              </a:cxn>
              <a:cxn ang="0">
                <a:pos x="41275" y="111125"/>
              </a:cxn>
              <a:cxn ang="0">
                <a:pos x="41275" y="101600"/>
              </a:cxn>
              <a:cxn ang="0">
                <a:pos x="41275" y="85725"/>
              </a:cxn>
              <a:cxn ang="0">
                <a:pos x="41275" y="85725"/>
              </a:cxn>
              <a:cxn ang="0">
                <a:pos x="41275" y="69850"/>
              </a:cxn>
              <a:cxn ang="0">
                <a:pos x="41275" y="53975"/>
              </a:cxn>
              <a:cxn ang="0">
                <a:pos x="44450" y="50800"/>
              </a:cxn>
              <a:cxn ang="0">
                <a:pos x="120650" y="53975"/>
              </a:cxn>
              <a:cxn ang="0">
                <a:pos x="120650" y="69850"/>
              </a:cxn>
              <a:cxn ang="0">
                <a:pos x="120650" y="69850"/>
              </a:cxn>
              <a:cxn ang="0">
                <a:pos x="120650" y="85725"/>
              </a:cxn>
              <a:cxn ang="0">
                <a:pos x="120650" y="101600"/>
              </a:cxn>
              <a:cxn ang="0">
                <a:pos x="120650" y="101600"/>
              </a:cxn>
              <a:cxn ang="0">
                <a:pos x="130175" y="111125"/>
              </a:cxn>
              <a:cxn ang="0">
                <a:pos x="47625" y="98425"/>
              </a:cxn>
              <a:cxn ang="0">
                <a:pos x="114300" y="98425"/>
              </a:cxn>
              <a:cxn ang="0">
                <a:pos x="47625" y="88900"/>
              </a:cxn>
              <a:cxn ang="0">
                <a:pos x="114300" y="104775"/>
              </a:cxn>
              <a:cxn ang="0">
                <a:pos x="47625" y="104775"/>
              </a:cxn>
              <a:cxn ang="0">
                <a:pos x="114300" y="111125"/>
              </a:cxn>
              <a:cxn ang="0">
                <a:pos x="47625" y="82550"/>
              </a:cxn>
              <a:cxn ang="0">
                <a:pos x="114300" y="82550"/>
              </a:cxn>
              <a:cxn ang="0">
                <a:pos x="47625" y="73025"/>
              </a:cxn>
              <a:cxn ang="0">
                <a:pos x="47625" y="63500"/>
              </a:cxn>
              <a:cxn ang="0">
                <a:pos x="114300" y="63500"/>
              </a:cxn>
              <a:cxn ang="0">
                <a:pos x="47625" y="60325"/>
              </a:cxn>
              <a:cxn ang="0">
                <a:pos x="9525" y="57150"/>
              </a:cxn>
              <a:cxn ang="0">
                <a:pos x="3175" y="53975"/>
              </a:cxn>
              <a:cxn ang="0">
                <a:pos x="79375" y="0"/>
              </a:cxn>
              <a:cxn ang="0">
                <a:pos x="158750" y="44450"/>
              </a:cxn>
              <a:cxn ang="0">
                <a:pos x="152400" y="57150"/>
              </a:cxn>
              <a:cxn ang="0">
                <a:pos x="9525" y="57150"/>
              </a:cxn>
              <a:cxn ang="0">
                <a:pos x="85725" y="0"/>
              </a:cxn>
              <a:cxn ang="0">
                <a:pos x="85725" y="0"/>
              </a:cxn>
            </a:cxnLst>
            <a:pathLst>
              <a:path w="51" h="39">
                <a:moveTo>
                  <a:pt x="41" y="18"/>
                </a:move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8"/>
                  <a:pt x="44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9"/>
                  <a:pt x="6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9" y="16"/>
                  <a:pt x="10" y="17"/>
                  <a:pt x="10" y="18"/>
                </a:cubicBezTo>
                <a:cubicBezTo>
                  <a:pt x="10" y="35"/>
                  <a:pt x="10" y="35"/>
                  <a:pt x="10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6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5"/>
                  <a:pt x="38" y="35"/>
                  <a:pt x="38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18"/>
                  <a:pt x="41" y="18"/>
                  <a:pt x="41" y="18"/>
                </a:cubicBezTo>
                <a:close/>
                <a:moveTo>
                  <a:pt x="15" y="31"/>
                </a:moveTo>
                <a:cubicBezTo>
                  <a:pt x="15" y="31"/>
                  <a:pt x="15" y="31"/>
                  <a:pt x="15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8"/>
                  <a:pt x="36" y="28"/>
                  <a:pt x="36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31"/>
                  <a:pt x="15" y="31"/>
                  <a:pt x="15" y="31"/>
                </a:cubicBezTo>
                <a:close/>
                <a:moveTo>
                  <a:pt x="36" y="33"/>
                </a:moveTo>
                <a:cubicBezTo>
                  <a:pt x="36" y="33"/>
                  <a:pt x="36" y="33"/>
                  <a:pt x="36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5"/>
                  <a:pt x="15" y="35"/>
                  <a:pt x="15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3"/>
                  <a:pt x="36" y="33"/>
                  <a:pt x="36" y="33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3"/>
                  <a:pt x="36" y="23"/>
                  <a:pt x="36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9"/>
                  <a:pt x="36" y="19"/>
                  <a:pt x="3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3" y="18"/>
                </a:move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1" y="18"/>
                  <a:pt x="1" y="17"/>
                </a:cubicBezTo>
                <a:cubicBezTo>
                  <a:pt x="0" y="16"/>
                  <a:pt x="0" y="15"/>
                  <a:pt x="1" y="14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6" y="0"/>
                  <a:pt x="27" y="0"/>
                </a:cubicBezTo>
                <a:cubicBezTo>
                  <a:pt x="50" y="14"/>
                  <a:pt x="50" y="14"/>
                  <a:pt x="50" y="14"/>
                </a:cubicBezTo>
                <a:cubicBezTo>
                  <a:pt x="51" y="15"/>
                  <a:pt x="51" y="16"/>
                  <a:pt x="51" y="17"/>
                </a:cubicBezTo>
                <a:cubicBezTo>
                  <a:pt x="50" y="18"/>
                  <a:pt x="49" y="18"/>
                  <a:pt x="48" y="18"/>
                </a:cubicBezTo>
                <a:cubicBezTo>
                  <a:pt x="26" y="4"/>
                  <a:pt x="26" y="4"/>
                  <a:pt x="26" y="4"/>
                </a:cubicBezTo>
                <a:cubicBezTo>
                  <a:pt x="3" y="18"/>
                  <a:pt x="3" y="18"/>
                  <a:pt x="3" y="18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3" name="Freeform 230"/>
          <p:cNvSpPr>
            <a:spLocks noEditPoints="1"/>
          </p:cNvSpPr>
          <p:nvPr/>
        </p:nvSpPr>
        <p:spPr>
          <a:xfrm>
            <a:off x="7742238" y="3436938"/>
            <a:ext cx="114300" cy="158750"/>
          </a:xfrm>
          <a:custGeom>
            <a:avLst/>
            <a:gdLst/>
            <a:ahLst/>
            <a:cxnLst>
              <a:cxn ang="0">
                <a:pos x="28575" y="19050"/>
              </a:cxn>
              <a:cxn ang="0">
                <a:pos x="34925" y="15875"/>
              </a:cxn>
              <a:cxn ang="0">
                <a:pos x="44450" y="3175"/>
              </a:cxn>
              <a:cxn ang="0">
                <a:pos x="50800" y="3175"/>
              </a:cxn>
              <a:cxn ang="0">
                <a:pos x="60325" y="15875"/>
              </a:cxn>
              <a:cxn ang="0">
                <a:pos x="66675" y="0"/>
              </a:cxn>
              <a:cxn ang="0">
                <a:pos x="69850" y="15875"/>
              </a:cxn>
              <a:cxn ang="0">
                <a:pos x="85725" y="19050"/>
              </a:cxn>
              <a:cxn ang="0">
                <a:pos x="88900" y="19050"/>
              </a:cxn>
              <a:cxn ang="0">
                <a:pos x="104775" y="28575"/>
              </a:cxn>
              <a:cxn ang="0">
                <a:pos x="107950" y="0"/>
              </a:cxn>
              <a:cxn ang="0">
                <a:pos x="114300" y="44450"/>
              </a:cxn>
              <a:cxn ang="0">
                <a:pos x="107950" y="60325"/>
              </a:cxn>
              <a:cxn ang="0">
                <a:pos x="88900" y="88900"/>
              </a:cxn>
              <a:cxn ang="0">
                <a:pos x="85725" y="92075"/>
              </a:cxn>
              <a:cxn ang="0">
                <a:pos x="76200" y="101600"/>
              </a:cxn>
              <a:cxn ang="0">
                <a:pos x="69850" y="107950"/>
              </a:cxn>
              <a:cxn ang="0">
                <a:pos x="63500" y="117475"/>
              </a:cxn>
              <a:cxn ang="0">
                <a:pos x="57150" y="123825"/>
              </a:cxn>
              <a:cxn ang="0">
                <a:pos x="50800" y="127000"/>
              </a:cxn>
              <a:cxn ang="0">
                <a:pos x="57150" y="146050"/>
              </a:cxn>
              <a:cxn ang="0">
                <a:pos x="73025" y="127000"/>
              </a:cxn>
              <a:cxn ang="0">
                <a:pos x="57150" y="158750"/>
              </a:cxn>
              <a:cxn ang="0">
                <a:pos x="41275" y="117475"/>
              </a:cxn>
              <a:cxn ang="0">
                <a:pos x="41275" y="117475"/>
              </a:cxn>
              <a:cxn ang="0">
                <a:pos x="50800" y="107950"/>
              </a:cxn>
              <a:cxn ang="0">
                <a:pos x="38100" y="101600"/>
              </a:cxn>
              <a:cxn ang="0">
                <a:pos x="38100" y="92075"/>
              </a:cxn>
              <a:cxn ang="0">
                <a:pos x="22225" y="88900"/>
              </a:cxn>
              <a:cxn ang="0">
                <a:pos x="0" y="44450"/>
              </a:cxn>
              <a:cxn ang="0">
                <a:pos x="0" y="3175"/>
              </a:cxn>
              <a:cxn ang="0">
                <a:pos x="6350" y="3175"/>
              </a:cxn>
              <a:cxn ang="0">
                <a:pos x="6350" y="28575"/>
              </a:cxn>
              <a:cxn ang="0">
                <a:pos x="25400" y="19050"/>
              </a:cxn>
              <a:cxn ang="0">
                <a:pos x="12700" y="57150"/>
              </a:cxn>
              <a:cxn ang="0">
                <a:pos x="6350" y="44450"/>
              </a:cxn>
              <a:cxn ang="0">
                <a:pos x="6350" y="44450"/>
              </a:cxn>
              <a:cxn ang="0">
                <a:pos x="88900" y="28575"/>
              </a:cxn>
              <a:cxn ang="0">
                <a:pos x="101600" y="57150"/>
              </a:cxn>
              <a:cxn ang="0">
                <a:pos x="101600" y="31750"/>
              </a:cxn>
              <a:cxn ang="0">
                <a:pos x="101600" y="31750"/>
              </a:cxn>
              <a:cxn ang="0">
                <a:pos x="22225" y="63500"/>
              </a:cxn>
              <a:cxn ang="0">
                <a:pos x="31750" y="79375"/>
              </a:cxn>
              <a:cxn ang="0">
                <a:pos x="41275" y="79375"/>
              </a:cxn>
              <a:cxn ang="0">
                <a:pos x="47625" y="95250"/>
              </a:cxn>
              <a:cxn ang="0">
                <a:pos x="63500" y="85725"/>
              </a:cxn>
              <a:cxn ang="0">
                <a:pos x="69850" y="79375"/>
              </a:cxn>
              <a:cxn ang="0">
                <a:pos x="92075" y="63500"/>
              </a:cxn>
              <a:cxn ang="0">
                <a:pos x="38100" y="28575"/>
              </a:cxn>
            </a:cxnLst>
            <a:pathLst>
              <a:path w="36" h="50">
                <a:moveTo>
                  <a:pt x="8" y="6"/>
                </a:moveTo>
                <a:cubicBezTo>
                  <a:pt x="8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10" y="5"/>
                  <a:pt x="11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0"/>
                  <a:pt x="15" y="0"/>
                </a:cubicBezTo>
                <a:cubicBezTo>
                  <a:pt x="16" y="0"/>
                  <a:pt x="16" y="1"/>
                  <a:pt x="16" y="1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20" y="0"/>
                  <a:pt x="21" y="0"/>
                </a:cubicBezTo>
                <a:cubicBezTo>
                  <a:pt x="21" y="0"/>
                  <a:pt x="22" y="1"/>
                  <a:pt x="22" y="1"/>
                </a:cubicBezTo>
                <a:cubicBezTo>
                  <a:pt x="22" y="5"/>
                  <a:pt x="22" y="5"/>
                  <a:pt x="22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30" y="6"/>
                  <a:pt x="32" y="7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4" y="0"/>
                  <a:pt x="34" y="0"/>
                </a:cubicBezTo>
                <a:cubicBezTo>
                  <a:pt x="35" y="0"/>
                  <a:pt x="36" y="1"/>
                  <a:pt x="36" y="1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6"/>
                  <a:pt x="35" y="17"/>
                  <a:pt x="34" y="19"/>
                </a:cubicBezTo>
                <a:cubicBezTo>
                  <a:pt x="34" y="19"/>
                  <a:pt x="33" y="20"/>
                  <a:pt x="33" y="21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3"/>
                  <a:pt x="23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19" y="39"/>
                  <a:pt x="18" y="39"/>
                </a:cubicBezTo>
                <a:cubicBezTo>
                  <a:pt x="17" y="39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5" y="41"/>
                  <a:pt x="15" y="42"/>
                  <a:pt x="15" y="42"/>
                </a:cubicBezTo>
                <a:cubicBezTo>
                  <a:pt x="15" y="44"/>
                  <a:pt x="16" y="46"/>
                  <a:pt x="18" y="46"/>
                </a:cubicBezTo>
                <a:cubicBezTo>
                  <a:pt x="20" y="46"/>
                  <a:pt x="21" y="44"/>
                  <a:pt x="21" y="42"/>
                </a:cubicBezTo>
                <a:cubicBezTo>
                  <a:pt x="21" y="41"/>
                  <a:pt x="22" y="40"/>
                  <a:pt x="23" y="40"/>
                </a:cubicBezTo>
                <a:cubicBezTo>
                  <a:pt x="24" y="40"/>
                  <a:pt x="25" y="41"/>
                  <a:pt x="25" y="42"/>
                </a:cubicBezTo>
                <a:cubicBezTo>
                  <a:pt x="25" y="46"/>
                  <a:pt x="22" y="50"/>
                  <a:pt x="18" y="50"/>
                </a:cubicBezTo>
                <a:cubicBezTo>
                  <a:pt x="14" y="50"/>
                  <a:pt x="11" y="46"/>
                  <a:pt x="11" y="42"/>
                </a:cubicBezTo>
                <a:cubicBezTo>
                  <a:pt x="11" y="40"/>
                  <a:pt x="11" y="39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5" y="36"/>
                  <a:pt x="16" y="36"/>
                </a:cubicBezTo>
                <a:cubicBezTo>
                  <a:pt x="16" y="34"/>
                  <a:pt x="16" y="34"/>
                  <a:pt x="16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2" y="34"/>
                  <a:pt x="12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29"/>
                  <a:pt x="12" y="29"/>
                  <a:pt x="1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8" y="29"/>
                  <a:pt x="7" y="29"/>
                  <a:pt x="7" y="28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19"/>
                  <a:pt x="0" y="17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4" y="7"/>
                  <a:pt x="6" y="6"/>
                  <a:pt x="8" y="6"/>
                </a:cubicBezTo>
                <a:close/>
                <a:moveTo>
                  <a:pt x="4" y="18"/>
                </a:moveTo>
                <a:cubicBezTo>
                  <a:pt x="4" y="18"/>
                  <a:pt x="4" y="18"/>
                  <a:pt x="4" y="18"/>
                </a:cubicBezTo>
                <a:cubicBezTo>
                  <a:pt x="8" y="9"/>
                  <a:pt x="8" y="9"/>
                  <a:pt x="8" y="9"/>
                </a:cubicBezTo>
                <a:cubicBezTo>
                  <a:pt x="5" y="9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6"/>
                  <a:pt x="3" y="17"/>
                  <a:pt x="4" y="18"/>
                </a:cubicBezTo>
                <a:close/>
                <a:moveTo>
                  <a:pt x="28" y="9"/>
                </a:moveTo>
                <a:cubicBezTo>
                  <a:pt x="28" y="9"/>
                  <a:pt x="28" y="9"/>
                  <a:pt x="28" y="9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7"/>
                </a:cubicBezTo>
                <a:cubicBezTo>
                  <a:pt x="34" y="15"/>
                  <a:pt x="34" y="12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9"/>
                  <a:pt x="29" y="9"/>
                  <a:pt x="28" y="9"/>
                </a:cubicBezTo>
                <a:close/>
                <a:moveTo>
                  <a:pt x="7" y="20"/>
                </a:moveTo>
                <a:cubicBezTo>
                  <a:pt x="7" y="20"/>
                  <a:pt x="7" y="20"/>
                  <a:pt x="7" y="20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5" y="25"/>
                  <a:pt x="15" y="26"/>
                  <a:pt x="15" y="27"/>
                </a:cubicBezTo>
                <a:cubicBezTo>
                  <a:pt x="15" y="30"/>
                  <a:pt x="15" y="30"/>
                  <a:pt x="15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21" y="25"/>
                  <a:pt x="2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9" y="20"/>
                  <a:pt x="29" y="20"/>
                  <a:pt x="29" y="20"/>
                </a:cubicBezTo>
                <a:cubicBezTo>
                  <a:pt x="24" y="9"/>
                  <a:pt x="24" y="9"/>
                  <a:pt x="24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7" y="20"/>
                  <a:pt x="7" y="20"/>
                  <a:pt x="7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4" name="Freeform 231"/>
          <p:cNvSpPr>
            <a:spLocks noEditPoints="1"/>
          </p:cNvSpPr>
          <p:nvPr/>
        </p:nvSpPr>
        <p:spPr>
          <a:xfrm>
            <a:off x="4948238" y="2765425"/>
            <a:ext cx="139700" cy="155575"/>
          </a:xfrm>
          <a:custGeom>
            <a:avLst/>
            <a:gdLst/>
            <a:ahLst/>
            <a:cxnLst>
              <a:cxn ang="0">
                <a:pos x="60325" y="152400"/>
              </a:cxn>
              <a:cxn ang="0">
                <a:pos x="53975" y="152400"/>
              </a:cxn>
              <a:cxn ang="0">
                <a:pos x="6350" y="127000"/>
              </a:cxn>
              <a:cxn ang="0">
                <a:pos x="0" y="120650"/>
              </a:cxn>
              <a:cxn ang="0">
                <a:pos x="12700" y="38100"/>
              </a:cxn>
              <a:cxn ang="0">
                <a:pos x="25400" y="9525"/>
              </a:cxn>
              <a:cxn ang="0">
                <a:pos x="34925" y="0"/>
              </a:cxn>
              <a:cxn ang="0">
                <a:pos x="57150" y="28575"/>
              </a:cxn>
              <a:cxn ang="0">
                <a:pos x="44450" y="28575"/>
              </a:cxn>
              <a:cxn ang="0">
                <a:pos x="44450" y="38100"/>
              </a:cxn>
              <a:cxn ang="0">
                <a:pos x="139700" y="50800"/>
              </a:cxn>
              <a:cxn ang="0">
                <a:pos x="133350" y="127000"/>
              </a:cxn>
              <a:cxn ang="0">
                <a:pos x="85725" y="127000"/>
              </a:cxn>
              <a:cxn ang="0">
                <a:pos x="82550" y="155575"/>
              </a:cxn>
              <a:cxn ang="0">
                <a:pos x="76200" y="127000"/>
              </a:cxn>
              <a:cxn ang="0">
                <a:pos x="25400" y="50800"/>
              </a:cxn>
              <a:cxn ang="0">
                <a:pos x="12700" y="50800"/>
              </a:cxn>
              <a:cxn ang="0">
                <a:pos x="12700" y="50800"/>
              </a:cxn>
              <a:cxn ang="0">
                <a:pos x="9525" y="117475"/>
              </a:cxn>
              <a:cxn ang="0">
                <a:pos x="127000" y="50800"/>
              </a:cxn>
              <a:cxn ang="0">
                <a:pos x="44450" y="50800"/>
              </a:cxn>
              <a:cxn ang="0">
                <a:pos x="47625" y="82550"/>
              </a:cxn>
              <a:cxn ang="0">
                <a:pos x="25400" y="92075"/>
              </a:cxn>
              <a:cxn ang="0">
                <a:pos x="22225" y="82550"/>
              </a:cxn>
              <a:cxn ang="0">
                <a:pos x="25400" y="73025"/>
              </a:cxn>
              <a:cxn ang="0">
                <a:pos x="57150" y="9525"/>
              </a:cxn>
              <a:cxn ang="0">
                <a:pos x="34925" y="9525"/>
              </a:cxn>
              <a:cxn ang="0">
                <a:pos x="34925" y="9525"/>
              </a:cxn>
              <a:cxn ang="0">
                <a:pos x="34925" y="76200"/>
              </a:cxn>
              <a:cxn ang="0">
                <a:pos x="28575" y="82550"/>
              </a:cxn>
              <a:cxn ang="0">
                <a:pos x="41275" y="85725"/>
              </a:cxn>
              <a:cxn ang="0">
                <a:pos x="38100" y="79375"/>
              </a:cxn>
              <a:cxn ang="0">
                <a:pos x="38100" y="28575"/>
              </a:cxn>
              <a:cxn ang="0">
                <a:pos x="44450" y="22225"/>
              </a:cxn>
              <a:cxn ang="0">
                <a:pos x="57150" y="9525"/>
              </a:cxn>
            </a:cxnLst>
            <a:pathLst>
              <a:path w="44" h="49">
                <a:moveTo>
                  <a:pt x="19" y="40"/>
                </a:move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9"/>
                  <a:pt x="18" y="49"/>
                </a:cubicBezTo>
                <a:cubicBezTo>
                  <a:pt x="17" y="49"/>
                  <a:pt x="17" y="48"/>
                  <a:pt x="17" y="48"/>
                </a:cubicBezTo>
                <a:cubicBezTo>
                  <a:pt x="17" y="40"/>
                  <a:pt x="17" y="40"/>
                  <a:pt x="17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2" y="12"/>
                  <a:pt x="4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9" y="2"/>
                  <a:pt x="9" y="1"/>
                </a:cubicBezTo>
                <a:cubicBezTo>
                  <a:pt x="9" y="1"/>
                  <a:pt x="10" y="0"/>
                  <a:pt x="1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3" y="0"/>
                  <a:pt x="23" y="9"/>
                  <a:pt x="18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2"/>
                  <a:pt x="14" y="12"/>
                  <a:pt x="14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2" y="12"/>
                  <a:pt x="44" y="14"/>
                  <a:pt x="44" y="16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40"/>
                  <a:pt x="43" y="40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9"/>
                  <a:pt x="26" y="49"/>
                </a:cubicBezTo>
                <a:cubicBezTo>
                  <a:pt x="25" y="49"/>
                  <a:pt x="24" y="48"/>
                  <a:pt x="24" y="48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0"/>
                  <a:pt x="19" y="40"/>
                  <a:pt x="19" y="40"/>
                </a:cubicBezTo>
                <a:close/>
                <a:moveTo>
                  <a:pt x="8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3" y="16"/>
                  <a:pt x="3" y="16"/>
                </a:cubicBezTo>
                <a:cubicBezTo>
                  <a:pt x="3" y="37"/>
                  <a:pt x="3" y="37"/>
                  <a:pt x="3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4"/>
                  <a:pt x="15" y="25"/>
                  <a:pt x="15" y="26"/>
                </a:cubicBezTo>
                <a:cubicBezTo>
                  <a:pt x="15" y="27"/>
                  <a:pt x="15" y="28"/>
                  <a:pt x="14" y="29"/>
                </a:cubicBezTo>
                <a:cubicBezTo>
                  <a:pt x="13" y="31"/>
                  <a:pt x="10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7" y="27"/>
                  <a:pt x="7" y="26"/>
                </a:cubicBezTo>
                <a:cubicBezTo>
                  <a:pt x="7" y="25"/>
                  <a:pt x="7" y="25"/>
                  <a:pt x="7" y="24"/>
                </a:cubicBezTo>
                <a:cubicBezTo>
                  <a:pt x="8" y="24"/>
                  <a:pt x="8" y="23"/>
                  <a:pt x="8" y="23"/>
                </a:cubicBezTo>
                <a:cubicBezTo>
                  <a:pt x="8" y="16"/>
                  <a:pt x="8" y="16"/>
                  <a:pt x="8" y="16"/>
                </a:cubicBezTo>
                <a:close/>
                <a:moveTo>
                  <a:pt x="18" y="3"/>
                </a:moveTo>
                <a:cubicBezTo>
                  <a:pt x="18" y="3"/>
                  <a:pt x="18" y="3"/>
                  <a:pt x="18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0" y="24"/>
                  <a:pt x="10" y="25"/>
                </a:cubicBezTo>
                <a:cubicBezTo>
                  <a:pt x="10" y="25"/>
                  <a:pt x="9" y="26"/>
                  <a:pt x="9" y="26"/>
                </a:cubicBezTo>
                <a:cubicBezTo>
                  <a:pt x="9" y="27"/>
                  <a:pt x="10" y="27"/>
                  <a:pt x="10" y="27"/>
                </a:cubicBezTo>
                <a:cubicBezTo>
                  <a:pt x="11" y="28"/>
                  <a:pt x="12" y="28"/>
                  <a:pt x="13" y="27"/>
                </a:cubicBezTo>
                <a:cubicBezTo>
                  <a:pt x="13" y="27"/>
                  <a:pt x="13" y="27"/>
                  <a:pt x="13" y="26"/>
                </a:cubicBezTo>
                <a:cubicBezTo>
                  <a:pt x="13" y="26"/>
                  <a:pt x="13" y="25"/>
                  <a:pt x="12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8"/>
                  <a:pt x="13" y="8"/>
                </a:cubicBezTo>
                <a:cubicBezTo>
                  <a:pt x="13" y="7"/>
                  <a:pt x="14" y="7"/>
                  <a:pt x="14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7"/>
                  <a:pt x="20" y="3"/>
                  <a:pt x="18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5" name="Freeform 232"/>
          <p:cNvSpPr>
            <a:spLocks noEditPoints="1"/>
          </p:cNvSpPr>
          <p:nvPr/>
        </p:nvSpPr>
        <p:spPr>
          <a:xfrm>
            <a:off x="6605588" y="3433763"/>
            <a:ext cx="161925" cy="161925"/>
          </a:xfrm>
          <a:custGeom>
            <a:avLst/>
            <a:gdLst/>
            <a:ahLst/>
            <a:cxnLst>
              <a:cxn ang="0">
                <a:pos x="41275" y="76200"/>
              </a:cxn>
              <a:cxn ang="0">
                <a:pos x="47625" y="60325"/>
              </a:cxn>
              <a:cxn ang="0">
                <a:pos x="76200" y="63500"/>
              </a:cxn>
              <a:cxn ang="0">
                <a:pos x="66675" y="92075"/>
              </a:cxn>
              <a:cxn ang="0">
                <a:pos x="50800" y="101600"/>
              </a:cxn>
              <a:cxn ang="0">
                <a:pos x="76200" y="107950"/>
              </a:cxn>
              <a:cxn ang="0">
                <a:pos x="41275" y="104775"/>
              </a:cxn>
              <a:cxn ang="0">
                <a:pos x="63500" y="85725"/>
              </a:cxn>
              <a:cxn ang="0">
                <a:pos x="69850" y="66675"/>
              </a:cxn>
              <a:cxn ang="0">
                <a:pos x="53975" y="66675"/>
              </a:cxn>
              <a:cxn ang="0">
                <a:pos x="47625" y="76200"/>
              </a:cxn>
              <a:cxn ang="0">
                <a:pos x="139700" y="85725"/>
              </a:cxn>
              <a:cxn ang="0">
                <a:pos x="152400" y="79375"/>
              </a:cxn>
              <a:cxn ang="0">
                <a:pos x="155575" y="114300"/>
              </a:cxn>
              <a:cxn ang="0">
                <a:pos x="82550" y="161925"/>
              </a:cxn>
              <a:cxn ang="0">
                <a:pos x="25400" y="139700"/>
              </a:cxn>
              <a:cxn ang="0">
                <a:pos x="6350" y="50800"/>
              </a:cxn>
              <a:cxn ang="0">
                <a:pos x="50800" y="6350"/>
              </a:cxn>
              <a:cxn ang="0">
                <a:pos x="111125" y="6350"/>
              </a:cxn>
              <a:cxn ang="0">
                <a:pos x="133350" y="0"/>
              </a:cxn>
              <a:cxn ang="0">
                <a:pos x="139700" y="34925"/>
              </a:cxn>
              <a:cxn ang="0">
                <a:pos x="104775" y="31750"/>
              </a:cxn>
              <a:cxn ang="0">
                <a:pos x="107950" y="19050"/>
              </a:cxn>
              <a:cxn ang="0">
                <a:pos x="85725" y="25400"/>
              </a:cxn>
              <a:cxn ang="0">
                <a:pos x="76200" y="12700"/>
              </a:cxn>
              <a:cxn ang="0">
                <a:pos x="50800" y="22225"/>
              </a:cxn>
              <a:cxn ang="0">
                <a:pos x="44450" y="28575"/>
              </a:cxn>
              <a:cxn ang="0">
                <a:pos x="25400" y="44450"/>
              </a:cxn>
              <a:cxn ang="0">
                <a:pos x="22225" y="53975"/>
              </a:cxn>
              <a:cxn ang="0">
                <a:pos x="19050" y="57150"/>
              </a:cxn>
              <a:cxn ang="0">
                <a:pos x="28575" y="82550"/>
              </a:cxn>
              <a:cxn ang="0">
                <a:pos x="19050" y="114300"/>
              </a:cxn>
              <a:cxn ang="0">
                <a:pos x="28575" y="117475"/>
              </a:cxn>
              <a:cxn ang="0">
                <a:pos x="44450" y="139700"/>
              </a:cxn>
              <a:cxn ang="0">
                <a:pos x="50800" y="139700"/>
              </a:cxn>
              <a:cxn ang="0">
                <a:pos x="53975" y="146050"/>
              </a:cxn>
              <a:cxn ang="0">
                <a:pos x="82550" y="136525"/>
              </a:cxn>
              <a:cxn ang="0">
                <a:pos x="111125" y="142875"/>
              </a:cxn>
              <a:cxn ang="0">
                <a:pos x="117475" y="136525"/>
              </a:cxn>
              <a:cxn ang="0">
                <a:pos x="139700" y="120650"/>
              </a:cxn>
              <a:cxn ang="0">
                <a:pos x="139700" y="111125"/>
              </a:cxn>
              <a:cxn ang="0">
                <a:pos x="146050" y="107950"/>
              </a:cxn>
              <a:cxn ang="0">
                <a:pos x="104775" y="57150"/>
              </a:cxn>
              <a:cxn ang="0">
                <a:pos x="111125" y="88900"/>
              </a:cxn>
              <a:cxn ang="0">
                <a:pos x="117475" y="98425"/>
              </a:cxn>
              <a:cxn ang="0">
                <a:pos x="107950" y="107950"/>
              </a:cxn>
              <a:cxn ang="0">
                <a:pos x="85725" y="98425"/>
              </a:cxn>
              <a:cxn ang="0">
                <a:pos x="104775" y="57150"/>
              </a:cxn>
              <a:cxn ang="0">
                <a:pos x="104775" y="69850"/>
              </a:cxn>
            </a:cxnLst>
            <a:pathLst>
              <a:path w="51" h="51">
                <a:moveTo>
                  <a:pt x="15" y="24"/>
                </a:moveTo>
                <a:cubicBezTo>
                  <a:pt x="15" y="25"/>
                  <a:pt x="15" y="25"/>
                  <a:pt x="14" y="25"/>
                </a:cubicBezTo>
                <a:cubicBezTo>
                  <a:pt x="14" y="25"/>
                  <a:pt x="13" y="25"/>
                  <a:pt x="13" y="24"/>
                </a:cubicBezTo>
                <a:cubicBezTo>
                  <a:pt x="13" y="23"/>
                  <a:pt x="13" y="22"/>
                  <a:pt x="14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0"/>
                  <a:pt x="15" y="19"/>
                </a:cubicBezTo>
                <a:cubicBezTo>
                  <a:pt x="15" y="19"/>
                  <a:pt x="16" y="18"/>
                  <a:pt x="17" y="18"/>
                </a:cubicBezTo>
                <a:cubicBezTo>
                  <a:pt x="18" y="18"/>
                  <a:pt x="18" y="17"/>
                  <a:pt x="19" y="17"/>
                </a:cubicBezTo>
                <a:cubicBezTo>
                  <a:pt x="21" y="17"/>
                  <a:pt x="23" y="18"/>
                  <a:pt x="24" y="20"/>
                </a:cubicBezTo>
                <a:cubicBezTo>
                  <a:pt x="25" y="20"/>
                  <a:pt x="25" y="21"/>
                  <a:pt x="25" y="22"/>
                </a:cubicBezTo>
                <a:cubicBezTo>
                  <a:pt x="25" y="23"/>
                  <a:pt x="25" y="24"/>
                  <a:pt x="25" y="25"/>
                </a:cubicBezTo>
                <a:cubicBezTo>
                  <a:pt x="24" y="27"/>
                  <a:pt x="23" y="28"/>
                  <a:pt x="21" y="29"/>
                </a:cubicBezTo>
                <a:cubicBezTo>
                  <a:pt x="19" y="29"/>
                  <a:pt x="18" y="30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5" y="32"/>
                  <a:pt x="25" y="32"/>
                  <a:pt x="25" y="33"/>
                </a:cubicBezTo>
                <a:cubicBezTo>
                  <a:pt x="25" y="34"/>
                  <a:pt x="25" y="34"/>
                  <a:pt x="2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3" y="34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1"/>
                  <a:pt x="14" y="30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7" y="28"/>
                  <a:pt x="19" y="27"/>
                  <a:pt x="20" y="27"/>
                </a:cubicBezTo>
                <a:cubicBezTo>
                  <a:pt x="21" y="26"/>
                  <a:pt x="22" y="25"/>
                  <a:pt x="23" y="24"/>
                </a:cubicBezTo>
                <a:cubicBezTo>
                  <a:pt x="23" y="24"/>
                  <a:pt x="23" y="23"/>
                  <a:pt x="23" y="23"/>
                </a:cubicBezTo>
                <a:cubicBezTo>
                  <a:pt x="23" y="22"/>
                  <a:pt x="23" y="22"/>
                  <a:pt x="22" y="21"/>
                </a:cubicBezTo>
                <a:cubicBezTo>
                  <a:pt x="22" y="20"/>
                  <a:pt x="20" y="20"/>
                  <a:pt x="19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7" y="20"/>
                  <a:pt x="17" y="21"/>
                  <a:pt x="17" y="21"/>
                </a:cubicBezTo>
                <a:cubicBezTo>
                  <a:pt x="16" y="21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3"/>
                  <a:pt x="15" y="23"/>
                  <a:pt x="15" y="24"/>
                </a:cubicBezTo>
                <a:close/>
                <a:moveTo>
                  <a:pt x="47" y="27"/>
                </a:moveTo>
                <a:cubicBezTo>
                  <a:pt x="47" y="27"/>
                  <a:pt x="47" y="27"/>
                  <a:pt x="47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3" y="27"/>
                  <a:pt x="43" y="26"/>
                  <a:pt x="43" y="26"/>
                </a:cubicBezTo>
                <a:cubicBezTo>
                  <a:pt x="43" y="25"/>
                  <a:pt x="43" y="25"/>
                  <a:pt x="44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50" y="25"/>
                  <a:pt x="51" y="25"/>
                  <a:pt x="51" y="27"/>
                </a:cubicBezTo>
                <a:cubicBezTo>
                  <a:pt x="51" y="30"/>
                  <a:pt x="50" y="33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8" y="39"/>
                  <a:pt x="46" y="41"/>
                  <a:pt x="44" y="44"/>
                </a:cubicBezTo>
                <a:cubicBezTo>
                  <a:pt x="39" y="48"/>
                  <a:pt x="33" y="51"/>
                  <a:pt x="26" y="51"/>
                </a:cubicBezTo>
                <a:cubicBezTo>
                  <a:pt x="22" y="51"/>
                  <a:pt x="19" y="50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3" y="48"/>
                  <a:pt x="10" y="46"/>
                  <a:pt x="8" y="44"/>
                </a:cubicBezTo>
                <a:cubicBezTo>
                  <a:pt x="3" y="39"/>
                  <a:pt x="0" y="33"/>
                  <a:pt x="0" y="26"/>
                </a:cubicBezTo>
                <a:cubicBezTo>
                  <a:pt x="0" y="22"/>
                  <a:pt x="1" y="19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4" y="13"/>
                  <a:pt x="5" y="10"/>
                  <a:pt x="8" y="8"/>
                </a:cubicBezTo>
                <a:cubicBezTo>
                  <a:pt x="10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9" y="1"/>
                  <a:pt x="22" y="0"/>
                  <a:pt x="26" y="0"/>
                </a:cubicBezTo>
                <a:cubicBezTo>
                  <a:pt x="29" y="0"/>
                  <a:pt x="32" y="1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7" y="3"/>
                  <a:pt x="39" y="4"/>
                  <a:pt x="40" y="5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41" y="1"/>
                  <a:pt x="42" y="0"/>
                </a:cubicBezTo>
                <a:cubicBezTo>
                  <a:pt x="43" y="0"/>
                  <a:pt x="44" y="1"/>
                  <a:pt x="44" y="2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10"/>
                  <a:pt x="44" y="10"/>
                  <a:pt x="44" y="11"/>
                </a:cubicBezTo>
                <a:cubicBezTo>
                  <a:pt x="43" y="11"/>
                  <a:pt x="43" y="11"/>
                  <a:pt x="42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3" y="11"/>
                  <a:pt x="33" y="10"/>
                </a:cubicBezTo>
                <a:cubicBezTo>
                  <a:pt x="33" y="9"/>
                  <a:pt x="34" y="8"/>
                  <a:pt x="35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2" y="5"/>
                  <a:pt x="29" y="4"/>
                  <a:pt x="27" y="4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6" y="9"/>
                  <a:pt x="26" y="9"/>
                </a:cubicBezTo>
                <a:cubicBezTo>
                  <a:pt x="25" y="9"/>
                  <a:pt x="24" y="8"/>
                  <a:pt x="24" y="8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4"/>
                  <a:pt x="20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6" y="6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6" y="9"/>
                </a:cubicBezTo>
                <a:cubicBezTo>
                  <a:pt x="16" y="10"/>
                  <a:pt x="15" y="9"/>
                  <a:pt x="14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9"/>
                  <a:pt x="11" y="10"/>
                  <a:pt x="10" y="11"/>
                </a:cubicBezTo>
                <a:cubicBezTo>
                  <a:pt x="9" y="12"/>
                  <a:pt x="8" y="13"/>
                  <a:pt x="8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9" y="16"/>
                </a:cubicBezTo>
                <a:cubicBezTo>
                  <a:pt x="9" y="17"/>
                  <a:pt x="8" y="17"/>
                  <a:pt x="7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20"/>
                  <a:pt x="4" y="22"/>
                  <a:pt x="4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9" y="25"/>
                  <a:pt x="9" y="26"/>
                </a:cubicBezTo>
                <a:cubicBezTo>
                  <a:pt x="9" y="26"/>
                  <a:pt x="8" y="27"/>
                  <a:pt x="8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30"/>
                  <a:pt x="5" y="33"/>
                  <a:pt x="6" y="36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5"/>
                </a:cubicBezTo>
                <a:cubicBezTo>
                  <a:pt x="9" y="36"/>
                  <a:pt x="9" y="37"/>
                  <a:pt x="9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9" y="40"/>
                  <a:pt x="10" y="41"/>
                </a:cubicBezTo>
                <a:cubicBezTo>
                  <a:pt x="11" y="42"/>
                  <a:pt x="13" y="43"/>
                  <a:pt x="14" y="44"/>
                </a:cubicBezTo>
                <a:cubicBezTo>
                  <a:pt x="14" y="43"/>
                  <a:pt x="14" y="43"/>
                  <a:pt x="14" y="43"/>
                </a:cubicBezTo>
                <a:cubicBezTo>
                  <a:pt x="15" y="42"/>
                  <a:pt x="16" y="42"/>
                  <a:pt x="16" y="42"/>
                </a:cubicBezTo>
                <a:cubicBezTo>
                  <a:pt x="17" y="43"/>
                  <a:pt x="17" y="43"/>
                  <a:pt x="16" y="44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7" y="45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20" y="47"/>
                  <a:pt x="22" y="47"/>
                  <a:pt x="24" y="47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3"/>
                  <a:pt x="25" y="43"/>
                  <a:pt x="26" y="43"/>
                </a:cubicBezTo>
                <a:cubicBezTo>
                  <a:pt x="26" y="43"/>
                  <a:pt x="27" y="43"/>
                  <a:pt x="27" y="44"/>
                </a:cubicBezTo>
                <a:cubicBezTo>
                  <a:pt x="27" y="47"/>
                  <a:pt x="27" y="47"/>
                  <a:pt x="27" y="47"/>
                </a:cubicBezTo>
                <a:cubicBezTo>
                  <a:pt x="30" y="47"/>
                  <a:pt x="33" y="46"/>
                  <a:pt x="35" y="45"/>
                </a:cubicBezTo>
                <a:cubicBezTo>
                  <a:pt x="35" y="44"/>
                  <a:pt x="35" y="44"/>
                  <a:pt x="35" y="44"/>
                </a:cubicBezTo>
                <a:cubicBezTo>
                  <a:pt x="34" y="43"/>
                  <a:pt x="35" y="43"/>
                  <a:pt x="35" y="42"/>
                </a:cubicBezTo>
                <a:cubicBezTo>
                  <a:pt x="36" y="42"/>
                  <a:pt x="36" y="42"/>
                  <a:pt x="37" y="43"/>
                </a:cubicBezTo>
                <a:cubicBezTo>
                  <a:pt x="37" y="44"/>
                  <a:pt x="37" y="44"/>
                  <a:pt x="37" y="44"/>
                </a:cubicBezTo>
                <a:cubicBezTo>
                  <a:pt x="39" y="43"/>
                  <a:pt x="40" y="42"/>
                  <a:pt x="41" y="41"/>
                </a:cubicBezTo>
                <a:cubicBezTo>
                  <a:pt x="42" y="40"/>
                  <a:pt x="43" y="39"/>
                  <a:pt x="44" y="38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2" y="36"/>
                  <a:pt x="42" y="35"/>
                </a:cubicBezTo>
                <a:cubicBezTo>
                  <a:pt x="43" y="35"/>
                  <a:pt x="43" y="35"/>
                  <a:pt x="44" y="35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5"/>
                  <a:pt x="45" y="35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2"/>
                  <a:pt x="47" y="29"/>
                  <a:pt x="47" y="27"/>
                </a:cubicBezTo>
                <a:close/>
                <a:moveTo>
                  <a:pt x="33" y="18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4" y="17"/>
                  <a:pt x="34" y="17"/>
                </a:cubicBezTo>
                <a:cubicBezTo>
                  <a:pt x="35" y="17"/>
                  <a:pt x="35" y="18"/>
                  <a:pt x="35" y="19"/>
                </a:cubicBezTo>
                <a:cubicBezTo>
                  <a:pt x="35" y="28"/>
                  <a:pt x="35" y="28"/>
                  <a:pt x="3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9"/>
                  <a:pt x="38" y="29"/>
                </a:cubicBezTo>
                <a:cubicBezTo>
                  <a:pt x="38" y="30"/>
                  <a:pt x="38" y="31"/>
                  <a:pt x="37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4"/>
                  <a:pt x="35" y="34"/>
                  <a:pt x="34" y="34"/>
                </a:cubicBezTo>
                <a:cubicBezTo>
                  <a:pt x="33" y="34"/>
                  <a:pt x="33" y="34"/>
                  <a:pt x="33" y="33"/>
                </a:cubicBezTo>
                <a:cubicBezTo>
                  <a:pt x="33" y="31"/>
                  <a:pt x="33" y="31"/>
                  <a:pt x="33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6" y="31"/>
                  <a:pt x="26" y="30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33" y="18"/>
                  <a:pt x="33" y="18"/>
                  <a:pt x="33" y="18"/>
                </a:cubicBezTo>
                <a:close/>
                <a:moveTo>
                  <a:pt x="33" y="28"/>
                </a:moveTo>
                <a:cubicBezTo>
                  <a:pt x="33" y="28"/>
                  <a:pt x="33" y="28"/>
                  <a:pt x="33" y="28"/>
                </a:cubicBezTo>
                <a:cubicBezTo>
                  <a:pt x="33" y="22"/>
                  <a:pt x="33" y="22"/>
                  <a:pt x="33" y="22"/>
                </a:cubicBezTo>
                <a:cubicBezTo>
                  <a:pt x="29" y="28"/>
                  <a:pt x="29" y="28"/>
                  <a:pt x="29" y="28"/>
                </a:cubicBezTo>
                <a:cubicBezTo>
                  <a:pt x="33" y="28"/>
                  <a:pt x="33" y="28"/>
                  <a:pt x="33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6" name="Freeform 233"/>
          <p:cNvSpPr>
            <a:spLocks noEditPoints="1"/>
          </p:cNvSpPr>
          <p:nvPr/>
        </p:nvSpPr>
        <p:spPr>
          <a:xfrm>
            <a:off x="6054725" y="2790825"/>
            <a:ext cx="152400" cy="104775"/>
          </a:xfrm>
          <a:custGeom>
            <a:avLst/>
            <a:gdLst/>
            <a:ahLst/>
            <a:cxnLst>
              <a:cxn ang="0">
                <a:pos x="133350" y="57150"/>
              </a:cxn>
              <a:cxn ang="0">
                <a:pos x="139700" y="57150"/>
              </a:cxn>
              <a:cxn ang="0">
                <a:pos x="139700" y="53975"/>
              </a:cxn>
              <a:cxn ang="0">
                <a:pos x="139700" y="53975"/>
              </a:cxn>
              <a:cxn ang="0">
                <a:pos x="139700" y="50800"/>
              </a:cxn>
              <a:cxn ang="0">
                <a:pos x="127000" y="44450"/>
              </a:cxn>
              <a:cxn ang="0">
                <a:pos x="123825" y="41275"/>
              </a:cxn>
              <a:cxn ang="0">
                <a:pos x="47625" y="41275"/>
              </a:cxn>
              <a:cxn ang="0">
                <a:pos x="22225" y="19050"/>
              </a:cxn>
              <a:cxn ang="0">
                <a:pos x="22225" y="57150"/>
              </a:cxn>
              <a:cxn ang="0">
                <a:pos x="25400" y="57150"/>
              </a:cxn>
              <a:cxn ang="0">
                <a:pos x="25400" y="57150"/>
              </a:cxn>
              <a:cxn ang="0">
                <a:pos x="57150" y="57150"/>
              </a:cxn>
              <a:cxn ang="0">
                <a:pos x="104775" y="53975"/>
              </a:cxn>
              <a:cxn ang="0">
                <a:pos x="107950" y="57150"/>
              </a:cxn>
              <a:cxn ang="0">
                <a:pos x="57150" y="69850"/>
              </a:cxn>
              <a:cxn ang="0">
                <a:pos x="25400" y="69850"/>
              </a:cxn>
              <a:cxn ang="0">
                <a:pos x="15875" y="66675"/>
              </a:cxn>
              <a:cxn ang="0">
                <a:pos x="9525" y="60325"/>
              </a:cxn>
              <a:cxn ang="0">
                <a:pos x="0" y="12700"/>
              </a:cxn>
              <a:cxn ang="0">
                <a:pos x="25400" y="6350"/>
              </a:cxn>
              <a:cxn ang="0">
                <a:pos x="50800" y="31750"/>
              </a:cxn>
              <a:cxn ang="0">
                <a:pos x="53975" y="6350"/>
              </a:cxn>
              <a:cxn ang="0">
                <a:pos x="57150" y="0"/>
              </a:cxn>
              <a:cxn ang="0">
                <a:pos x="82550" y="3175"/>
              </a:cxn>
              <a:cxn ang="0">
                <a:pos x="104775" y="31750"/>
              </a:cxn>
              <a:cxn ang="0">
                <a:pos x="127000" y="31750"/>
              </a:cxn>
              <a:cxn ang="0">
                <a:pos x="142875" y="38100"/>
              </a:cxn>
              <a:cxn ang="0">
                <a:pos x="149225" y="44450"/>
              </a:cxn>
              <a:cxn ang="0">
                <a:pos x="152400" y="50800"/>
              </a:cxn>
              <a:cxn ang="0">
                <a:pos x="146050" y="63500"/>
              </a:cxn>
              <a:cxn ang="0">
                <a:pos x="136525" y="69850"/>
              </a:cxn>
              <a:cxn ang="0">
                <a:pos x="101600" y="69850"/>
              </a:cxn>
              <a:cxn ang="0">
                <a:pos x="79375" y="104775"/>
              </a:cxn>
              <a:cxn ang="0">
                <a:pos x="53975" y="101600"/>
              </a:cxn>
              <a:cxn ang="0">
                <a:pos x="57150" y="69850"/>
              </a:cxn>
              <a:cxn ang="0">
                <a:pos x="79375" y="98425"/>
              </a:cxn>
              <a:cxn ang="0">
                <a:pos x="66675" y="60325"/>
              </a:cxn>
              <a:cxn ang="0">
                <a:pos x="79375" y="98425"/>
              </a:cxn>
              <a:cxn ang="0">
                <a:pos x="53975" y="101600"/>
              </a:cxn>
              <a:cxn ang="0">
                <a:pos x="53975" y="101600"/>
              </a:cxn>
              <a:cxn ang="0">
                <a:pos x="63500" y="31750"/>
              </a:cxn>
              <a:cxn ang="0">
                <a:pos x="79375" y="9525"/>
              </a:cxn>
              <a:cxn ang="0">
                <a:pos x="63500" y="31750"/>
              </a:cxn>
            </a:cxnLst>
            <a:pathLst>
              <a:path w="48" h="33">
                <a:moveTo>
                  <a:pt x="34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3" y="18"/>
                  <a:pt x="44" y="18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3" y="16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4" y="13"/>
                  <a:pt x="13" y="13"/>
                </a:cubicBezTo>
                <a:cubicBezTo>
                  <a:pt x="7" y="6"/>
                  <a:pt x="7" y="6"/>
                  <a:pt x="7" y="6"/>
                </a:cubicBezTo>
                <a:cubicBezTo>
                  <a:pt x="4" y="6"/>
                  <a:pt x="4" y="6"/>
                  <a:pt x="4" y="6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9" y="17"/>
                  <a:pt x="19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4" y="17"/>
                  <a:pt x="34" y="17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lose/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6" y="22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0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4"/>
                </a:cubicBezTo>
                <a:cubicBezTo>
                  <a:pt x="0" y="3"/>
                  <a:pt x="1" y="2"/>
                  <a:pt x="2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3"/>
                  <a:pt x="9" y="3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0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33" y="10"/>
                  <a:pt x="33" y="10"/>
                  <a:pt x="33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5" y="12"/>
                  <a:pt x="45" y="12"/>
                  <a:pt x="45" y="12"/>
                </a:cubicBezTo>
                <a:cubicBezTo>
                  <a:pt x="46" y="13"/>
                  <a:pt x="47" y="13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5"/>
                  <a:pt x="48" y="15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7"/>
                  <a:pt x="48" y="17"/>
                </a:cubicBezTo>
                <a:cubicBezTo>
                  <a:pt x="48" y="18"/>
                  <a:pt x="47" y="19"/>
                  <a:pt x="46" y="20"/>
                </a:cubicBezTo>
                <a:cubicBezTo>
                  <a:pt x="46" y="21"/>
                  <a:pt x="44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3"/>
                  <a:pt x="26" y="33"/>
                  <a:pt x="25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7" y="32"/>
                  <a:pt x="17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22"/>
                  <a:pt x="18" y="22"/>
                  <a:pt x="18" y="22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31" y="19"/>
                  <a:pt x="31" y="19"/>
                  <a:pt x="3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9" y="31"/>
                  <a:pt x="19" y="31"/>
                  <a:pt x="19" y="31"/>
                </a:cubicBezTo>
                <a:cubicBezTo>
                  <a:pt x="25" y="31"/>
                  <a:pt x="25" y="31"/>
                  <a:pt x="25" y="31"/>
                </a:cubicBezTo>
                <a:close/>
                <a:moveTo>
                  <a:pt x="17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lose/>
                <a:moveTo>
                  <a:pt x="20" y="10"/>
                </a:moveTo>
                <a:cubicBezTo>
                  <a:pt x="20" y="10"/>
                  <a:pt x="20" y="10"/>
                  <a:pt x="2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10"/>
                  <a:pt x="20" y="10"/>
                  <a:pt x="20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7" name="Freeform 234"/>
          <p:cNvSpPr>
            <a:spLocks noEditPoints="1"/>
          </p:cNvSpPr>
          <p:nvPr/>
        </p:nvSpPr>
        <p:spPr>
          <a:xfrm>
            <a:off x="6875463" y="2771775"/>
            <a:ext cx="160337" cy="146050"/>
          </a:xfrm>
          <a:custGeom>
            <a:avLst/>
            <a:gdLst/>
            <a:ahLst/>
            <a:cxnLst>
              <a:cxn ang="0">
                <a:pos x="109029" y="136525"/>
              </a:cxn>
              <a:cxn ang="0">
                <a:pos x="60928" y="136525"/>
              </a:cxn>
              <a:cxn ang="0">
                <a:pos x="60928" y="136525"/>
              </a:cxn>
              <a:cxn ang="0">
                <a:pos x="9620" y="136525"/>
              </a:cxn>
              <a:cxn ang="0">
                <a:pos x="0" y="130175"/>
              </a:cxn>
              <a:cxn ang="0">
                <a:pos x="28861" y="123825"/>
              </a:cxn>
              <a:cxn ang="0">
                <a:pos x="32067" y="107950"/>
              </a:cxn>
              <a:cxn ang="0">
                <a:pos x="22447" y="73025"/>
              </a:cxn>
              <a:cxn ang="0">
                <a:pos x="35274" y="63500"/>
              </a:cxn>
              <a:cxn ang="0">
                <a:pos x="38481" y="34925"/>
              </a:cxn>
              <a:cxn ang="0">
                <a:pos x="54515" y="34925"/>
              </a:cxn>
              <a:cxn ang="0">
                <a:pos x="60928" y="19050"/>
              </a:cxn>
              <a:cxn ang="0">
                <a:pos x="76962" y="19050"/>
              </a:cxn>
              <a:cxn ang="0">
                <a:pos x="80169" y="0"/>
              </a:cxn>
              <a:cxn ang="0">
                <a:pos x="83375" y="19050"/>
              </a:cxn>
              <a:cxn ang="0">
                <a:pos x="105822" y="22225"/>
              </a:cxn>
              <a:cxn ang="0">
                <a:pos x="105822" y="34925"/>
              </a:cxn>
              <a:cxn ang="0">
                <a:pos x="125063" y="38100"/>
              </a:cxn>
              <a:cxn ang="0">
                <a:pos x="125063" y="63500"/>
              </a:cxn>
              <a:cxn ang="0">
                <a:pos x="137890" y="79375"/>
              </a:cxn>
              <a:cxn ang="0">
                <a:pos x="128270" y="104775"/>
              </a:cxn>
              <a:cxn ang="0">
                <a:pos x="134683" y="130175"/>
              </a:cxn>
              <a:cxn ang="0">
                <a:pos x="160337" y="130175"/>
              </a:cxn>
              <a:cxn ang="0">
                <a:pos x="131476" y="142875"/>
              </a:cxn>
              <a:cxn ang="0">
                <a:pos x="125063" y="136525"/>
              </a:cxn>
              <a:cxn ang="0">
                <a:pos x="109029" y="136525"/>
              </a:cxn>
              <a:cxn ang="0">
                <a:pos x="83375" y="53975"/>
              </a:cxn>
              <a:cxn ang="0">
                <a:pos x="83375" y="130175"/>
              </a:cxn>
              <a:cxn ang="0">
                <a:pos x="99409" y="130175"/>
              </a:cxn>
              <a:cxn ang="0">
                <a:pos x="115443" y="98425"/>
              </a:cxn>
              <a:cxn ang="0">
                <a:pos x="83375" y="53975"/>
              </a:cxn>
              <a:cxn ang="0">
                <a:pos x="76962" y="123825"/>
              </a:cxn>
              <a:cxn ang="0">
                <a:pos x="35274" y="79375"/>
              </a:cxn>
              <a:cxn ang="0">
                <a:pos x="48101" y="130175"/>
              </a:cxn>
              <a:cxn ang="0">
                <a:pos x="51308" y="130175"/>
              </a:cxn>
              <a:cxn ang="0">
                <a:pos x="76962" y="123825"/>
              </a:cxn>
              <a:cxn ang="0">
                <a:pos x="41688" y="60325"/>
              </a:cxn>
              <a:cxn ang="0">
                <a:pos x="83375" y="41275"/>
              </a:cxn>
              <a:cxn ang="0">
                <a:pos x="118649" y="41275"/>
              </a:cxn>
              <a:cxn ang="0">
                <a:pos x="99409" y="41275"/>
              </a:cxn>
              <a:cxn ang="0">
                <a:pos x="96202" y="28575"/>
              </a:cxn>
              <a:cxn ang="0">
                <a:pos x="64135" y="38100"/>
              </a:cxn>
              <a:cxn ang="0">
                <a:pos x="60928" y="41275"/>
              </a:cxn>
              <a:cxn ang="0">
                <a:pos x="41688" y="60325"/>
              </a:cxn>
            </a:cxnLst>
            <a:pathLst>
              <a:path w="50" h="46"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1" y="46"/>
                  <a:pt x="26" y="46"/>
                  <a:pt x="24" y="43"/>
                </a:cubicBezTo>
                <a:cubicBezTo>
                  <a:pt x="22" y="42"/>
                  <a:pt x="20" y="42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6" y="46"/>
                  <a:pt x="11" y="46"/>
                  <a:pt x="8" y="43"/>
                </a:cubicBezTo>
                <a:cubicBezTo>
                  <a:pt x="7" y="42"/>
                  <a:pt x="5" y="42"/>
                  <a:pt x="3" y="43"/>
                </a:cubicBezTo>
                <a:cubicBezTo>
                  <a:pt x="2" y="44"/>
                  <a:pt x="1" y="44"/>
                  <a:pt x="0" y="43"/>
                </a:cubicBezTo>
                <a:cubicBezTo>
                  <a:pt x="0" y="43"/>
                  <a:pt x="0" y="41"/>
                  <a:pt x="0" y="41"/>
                </a:cubicBezTo>
                <a:cubicBezTo>
                  <a:pt x="3" y="39"/>
                  <a:pt x="6" y="38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10" y="40"/>
                  <a:pt x="11" y="41"/>
                </a:cubicBezTo>
                <a:cubicBezTo>
                  <a:pt x="11" y="38"/>
                  <a:pt x="11" y="36"/>
                  <a:pt x="10" y="34"/>
                </a:cubicBezTo>
                <a:cubicBezTo>
                  <a:pt x="10" y="31"/>
                  <a:pt x="9" y="29"/>
                  <a:pt x="7" y="25"/>
                </a:cubicBezTo>
                <a:cubicBezTo>
                  <a:pt x="6" y="24"/>
                  <a:pt x="6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5" y="0"/>
                </a:cubicBezTo>
                <a:cubicBezTo>
                  <a:pt x="26" y="0"/>
                  <a:pt x="26" y="0"/>
                  <a:pt x="26" y="1"/>
                </a:cubicBezTo>
                <a:cubicBezTo>
                  <a:pt x="26" y="6"/>
                  <a:pt x="26" y="6"/>
                  <a:pt x="26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6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11"/>
                  <a:pt x="33" y="11"/>
                  <a:pt x="3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20"/>
                  <a:pt x="39" y="20"/>
                  <a:pt x="39" y="20"/>
                </a:cubicBezTo>
                <a:cubicBezTo>
                  <a:pt x="43" y="23"/>
                  <a:pt x="43" y="23"/>
                  <a:pt x="43" y="23"/>
                </a:cubicBezTo>
                <a:cubicBezTo>
                  <a:pt x="44" y="23"/>
                  <a:pt x="44" y="24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8"/>
                  <a:pt x="41" y="30"/>
                  <a:pt x="40" y="33"/>
                </a:cubicBezTo>
                <a:cubicBezTo>
                  <a:pt x="39" y="35"/>
                  <a:pt x="39" y="36"/>
                  <a:pt x="39" y="39"/>
                </a:cubicBezTo>
                <a:cubicBezTo>
                  <a:pt x="40" y="39"/>
                  <a:pt x="41" y="40"/>
                  <a:pt x="42" y="41"/>
                </a:cubicBezTo>
                <a:cubicBezTo>
                  <a:pt x="43" y="42"/>
                  <a:pt x="45" y="42"/>
                  <a:pt x="47" y="41"/>
                </a:cubicBezTo>
                <a:cubicBezTo>
                  <a:pt x="48" y="40"/>
                  <a:pt x="49" y="40"/>
                  <a:pt x="50" y="41"/>
                </a:cubicBezTo>
                <a:cubicBezTo>
                  <a:pt x="50" y="41"/>
                  <a:pt x="50" y="43"/>
                  <a:pt x="50" y="43"/>
                </a:cubicBezTo>
                <a:cubicBezTo>
                  <a:pt x="47" y="45"/>
                  <a:pt x="44" y="46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0" y="44"/>
                  <a:pt x="39" y="43"/>
                </a:cubicBezTo>
                <a:cubicBezTo>
                  <a:pt x="38" y="42"/>
                  <a:pt x="35" y="42"/>
                  <a:pt x="34" y="43"/>
                </a:cubicBezTo>
                <a:cubicBezTo>
                  <a:pt x="34" y="43"/>
                  <a:pt x="34" y="43"/>
                  <a:pt x="34" y="43"/>
                </a:cubicBezTo>
                <a:close/>
                <a:moveTo>
                  <a:pt x="26" y="17"/>
                </a:moveTo>
                <a:cubicBezTo>
                  <a:pt x="26" y="17"/>
                  <a:pt x="26" y="17"/>
                  <a:pt x="26" y="17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6" y="41"/>
                  <a:pt x="26" y="41"/>
                </a:cubicBezTo>
                <a:cubicBezTo>
                  <a:pt x="28" y="42"/>
                  <a:pt x="30" y="42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39"/>
                  <a:pt x="34" y="39"/>
                  <a:pt x="35" y="39"/>
                </a:cubicBezTo>
                <a:cubicBezTo>
                  <a:pt x="35" y="36"/>
                  <a:pt x="36" y="34"/>
                  <a:pt x="36" y="31"/>
                </a:cubicBezTo>
                <a:cubicBezTo>
                  <a:pt x="37" y="29"/>
                  <a:pt x="38" y="27"/>
                  <a:pt x="39" y="25"/>
                </a:cubicBezTo>
                <a:cubicBezTo>
                  <a:pt x="26" y="17"/>
                  <a:pt x="26" y="17"/>
                  <a:pt x="26" y="17"/>
                </a:cubicBezTo>
                <a:close/>
                <a:moveTo>
                  <a:pt x="24" y="39"/>
                </a:moveTo>
                <a:cubicBezTo>
                  <a:pt x="24" y="39"/>
                  <a:pt x="24" y="39"/>
                  <a:pt x="24" y="39"/>
                </a:cubicBezTo>
                <a:cubicBezTo>
                  <a:pt x="24" y="17"/>
                  <a:pt x="24" y="17"/>
                  <a:pt x="24" y="17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8"/>
                  <a:pt x="13" y="30"/>
                  <a:pt x="14" y="33"/>
                </a:cubicBezTo>
                <a:cubicBezTo>
                  <a:pt x="15" y="35"/>
                  <a:pt x="15" y="38"/>
                  <a:pt x="15" y="41"/>
                </a:cubicBezTo>
                <a:cubicBezTo>
                  <a:pt x="15" y="41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8" y="39"/>
                  <a:pt x="21" y="38"/>
                  <a:pt x="24" y="39"/>
                </a:cubicBezTo>
                <a:close/>
                <a:moveTo>
                  <a:pt x="13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24" y="13"/>
                  <a:pt x="24" y="13"/>
                  <a:pt x="24" y="13"/>
                </a:cubicBezTo>
                <a:cubicBezTo>
                  <a:pt x="25" y="13"/>
                  <a:pt x="25" y="13"/>
                  <a:pt x="26" y="13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3"/>
                  <a:pt x="37" y="13"/>
                  <a:pt x="37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0" y="13"/>
                  <a:pt x="30" y="12"/>
                </a:cubicBezTo>
                <a:cubicBezTo>
                  <a:pt x="30" y="9"/>
                  <a:pt x="30" y="9"/>
                  <a:pt x="30" y="9"/>
                </a:cubicBezTo>
                <a:cubicBezTo>
                  <a:pt x="27" y="9"/>
                  <a:pt x="23" y="9"/>
                  <a:pt x="20" y="9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3"/>
                  <a:pt x="19" y="13"/>
                  <a:pt x="19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9"/>
                  <a:pt x="13" y="19"/>
                  <a:pt x="13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8" name="Freeform 235"/>
          <p:cNvSpPr>
            <a:spLocks noEditPoints="1"/>
          </p:cNvSpPr>
          <p:nvPr/>
        </p:nvSpPr>
        <p:spPr>
          <a:xfrm>
            <a:off x="5775325" y="3105150"/>
            <a:ext cx="158750" cy="168275"/>
          </a:xfrm>
          <a:custGeom>
            <a:avLst/>
            <a:gdLst/>
            <a:ahLst/>
            <a:cxnLst>
              <a:cxn ang="0">
                <a:pos x="66675" y="0"/>
              </a:cxn>
              <a:cxn ang="0">
                <a:pos x="95250" y="3175"/>
              </a:cxn>
              <a:cxn ang="0">
                <a:pos x="95250" y="19050"/>
              </a:cxn>
              <a:cxn ang="0">
                <a:pos x="88900" y="22225"/>
              </a:cxn>
              <a:cxn ang="0">
                <a:pos x="82550" y="25400"/>
              </a:cxn>
              <a:cxn ang="0">
                <a:pos x="88900" y="28575"/>
              </a:cxn>
              <a:cxn ang="0">
                <a:pos x="88900" y="47625"/>
              </a:cxn>
              <a:cxn ang="0">
                <a:pos x="88900" y="47625"/>
              </a:cxn>
              <a:cxn ang="0">
                <a:pos x="152400" y="79375"/>
              </a:cxn>
              <a:cxn ang="0">
                <a:pos x="158750" y="85725"/>
              </a:cxn>
              <a:cxn ang="0">
                <a:pos x="152400" y="168275"/>
              </a:cxn>
              <a:cxn ang="0">
                <a:pos x="6350" y="168275"/>
              </a:cxn>
              <a:cxn ang="0">
                <a:pos x="0" y="161925"/>
              </a:cxn>
              <a:cxn ang="0">
                <a:pos x="6350" y="79375"/>
              </a:cxn>
              <a:cxn ang="0">
                <a:pos x="28575" y="79375"/>
              </a:cxn>
              <a:cxn ang="0">
                <a:pos x="69850" y="47625"/>
              </a:cxn>
              <a:cxn ang="0">
                <a:pos x="69850" y="47625"/>
              </a:cxn>
              <a:cxn ang="0">
                <a:pos x="69850" y="34925"/>
              </a:cxn>
              <a:cxn ang="0">
                <a:pos x="73025" y="41275"/>
              </a:cxn>
              <a:cxn ang="0">
                <a:pos x="76200" y="41275"/>
              </a:cxn>
              <a:cxn ang="0">
                <a:pos x="82550" y="41275"/>
              </a:cxn>
              <a:cxn ang="0">
                <a:pos x="82550" y="41275"/>
              </a:cxn>
              <a:cxn ang="0">
                <a:pos x="82550" y="31750"/>
              </a:cxn>
              <a:cxn ang="0">
                <a:pos x="79375" y="31750"/>
              </a:cxn>
              <a:cxn ang="0">
                <a:pos x="76200" y="28575"/>
              </a:cxn>
              <a:cxn ang="0">
                <a:pos x="66675" y="22225"/>
              </a:cxn>
              <a:cxn ang="0">
                <a:pos x="63500" y="19050"/>
              </a:cxn>
              <a:cxn ang="0">
                <a:pos x="66675" y="0"/>
              </a:cxn>
              <a:cxn ang="0">
                <a:pos x="117475" y="79375"/>
              </a:cxn>
              <a:cxn ang="0">
                <a:pos x="79375" y="50800"/>
              </a:cxn>
              <a:cxn ang="0">
                <a:pos x="41275" y="79375"/>
              </a:cxn>
              <a:cxn ang="0">
                <a:pos x="146050" y="92075"/>
              </a:cxn>
              <a:cxn ang="0">
                <a:pos x="12700" y="92075"/>
              </a:cxn>
              <a:cxn ang="0">
                <a:pos x="146050" y="155575"/>
              </a:cxn>
              <a:cxn ang="0">
                <a:pos x="25400" y="101600"/>
              </a:cxn>
              <a:cxn ang="0">
                <a:pos x="28575" y="98425"/>
              </a:cxn>
              <a:cxn ang="0">
                <a:pos x="34925" y="146050"/>
              </a:cxn>
              <a:cxn ang="0">
                <a:pos x="25400" y="146050"/>
              </a:cxn>
              <a:cxn ang="0">
                <a:pos x="44450" y="101600"/>
              </a:cxn>
              <a:cxn ang="0">
                <a:pos x="50800" y="98425"/>
              </a:cxn>
              <a:cxn ang="0">
                <a:pos x="53975" y="146050"/>
              </a:cxn>
              <a:cxn ang="0">
                <a:pos x="44450" y="146050"/>
              </a:cxn>
              <a:cxn ang="0">
                <a:pos x="66675" y="101600"/>
              </a:cxn>
              <a:cxn ang="0">
                <a:pos x="69850" y="98425"/>
              </a:cxn>
              <a:cxn ang="0">
                <a:pos x="73025" y="146050"/>
              </a:cxn>
              <a:cxn ang="0">
                <a:pos x="66675" y="146050"/>
              </a:cxn>
              <a:cxn ang="0">
                <a:pos x="85725" y="101600"/>
              </a:cxn>
              <a:cxn ang="0">
                <a:pos x="88900" y="98425"/>
              </a:cxn>
              <a:cxn ang="0">
                <a:pos x="92075" y="146050"/>
              </a:cxn>
              <a:cxn ang="0">
                <a:pos x="85725" y="146050"/>
              </a:cxn>
              <a:cxn ang="0">
                <a:pos x="104775" y="101600"/>
              </a:cxn>
              <a:cxn ang="0">
                <a:pos x="107950" y="98425"/>
              </a:cxn>
              <a:cxn ang="0">
                <a:pos x="111125" y="146050"/>
              </a:cxn>
              <a:cxn ang="0">
                <a:pos x="104775" y="146050"/>
              </a:cxn>
              <a:cxn ang="0">
                <a:pos x="123825" y="101600"/>
              </a:cxn>
              <a:cxn ang="0">
                <a:pos x="127000" y="98425"/>
              </a:cxn>
              <a:cxn ang="0">
                <a:pos x="130175" y="146050"/>
              </a:cxn>
              <a:cxn ang="0">
                <a:pos x="123825" y="146050"/>
              </a:cxn>
              <a:cxn ang="0">
                <a:pos x="85725" y="6350"/>
              </a:cxn>
              <a:cxn ang="0">
                <a:pos x="69850" y="6350"/>
              </a:cxn>
              <a:cxn ang="0">
                <a:pos x="79375" y="15875"/>
              </a:cxn>
              <a:cxn ang="0">
                <a:pos x="79375" y="15875"/>
              </a:cxn>
              <a:cxn ang="0">
                <a:pos x="85725" y="6350"/>
              </a:cxn>
            </a:cxnLst>
            <a:pathLst>
              <a:path w="50" h="53"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7"/>
                  <a:pt x="29" y="7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9"/>
                  <a:pt x="29" y="11"/>
                  <a:pt x="29" y="12"/>
                </a:cubicBezTo>
                <a:cubicBezTo>
                  <a:pt x="29" y="13"/>
                  <a:pt x="29" y="14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40" y="25"/>
                  <a:pt x="40" y="25"/>
                  <a:pt x="40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9" y="25"/>
                  <a:pt x="50" y="26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2"/>
                  <a:pt x="49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1" y="25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4"/>
                  <a:pt x="20" y="13"/>
                  <a:pt x="20" y="12"/>
                </a:cubicBezTo>
                <a:cubicBezTo>
                  <a:pt x="20" y="11"/>
                  <a:pt x="21" y="11"/>
                  <a:pt x="22" y="11"/>
                </a:cubicBezTo>
                <a:cubicBezTo>
                  <a:pt x="22" y="11"/>
                  <a:pt x="23" y="11"/>
                  <a:pt x="23" y="12"/>
                </a:cubicBezTo>
                <a:cubicBezTo>
                  <a:pt x="23" y="12"/>
                  <a:pt x="23" y="13"/>
                  <a:pt x="23" y="13"/>
                </a:cubicBezTo>
                <a:cubicBezTo>
                  <a:pt x="23" y="13"/>
                  <a:pt x="23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5" y="13"/>
                  <a:pt x="25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7" y="12"/>
                  <a:pt x="27" y="12"/>
                </a:cubicBezTo>
                <a:cubicBezTo>
                  <a:pt x="27" y="11"/>
                  <a:pt x="27" y="11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5" y="10"/>
                  <a:pt x="25" y="10"/>
                </a:cubicBezTo>
                <a:cubicBezTo>
                  <a:pt x="24" y="10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7"/>
                  <a:pt x="24" y="7"/>
                  <a:pt x="24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1" y="0"/>
                  <a:pt x="21" y="0"/>
                </a:cubicBezTo>
                <a:close/>
                <a:moveTo>
                  <a:pt x="37" y="25"/>
                </a:moveTo>
                <a:cubicBezTo>
                  <a:pt x="37" y="25"/>
                  <a:pt x="37" y="25"/>
                  <a:pt x="37" y="25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13" y="25"/>
                  <a:pt x="13" y="25"/>
                  <a:pt x="13" y="25"/>
                </a:cubicBezTo>
                <a:cubicBezTo>
                  <a:pt x="37" y="25"/>
                  <a:pt x="37" y="25"/>
                  <a:pt x="37" y="25"/>
                </a:cubicBezTo>
                <a:close/>
                <a:moveTo>
                  <a:pt x="46" y="29"/>
                </a:moveTo>
                <a:cubicBezTo>
                  <a:pt x="46" y="29"/>
                  <a:pt x="46" y="29"/>
                  <a:pt x="46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49"/>
                  <a:pt x="4" y="49"/>
                  <a:pt x="4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29"/>
                  <a:pt x="46" y="29"/>
                  <a:pt x="46" y="29"/>
                </a:cubicBezTo>
                <a:close/>
                <a:moveTo>
                  <a:pt x="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9" y="31"/>
                  <a:pt x="9" y="31"/>
                </a:cubicBezTo>
                <a:cubicBezTo>
                  <a:pt x="10" y="31"/>
                  <a:pt x="11" y="32"/>
                  <a:pt x="11" y="32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0" y="47"/>
                  <a:pt x="9" y="47"/>
                </a:cubicBezTo>
                <a:cubicBezTo>
                  <a:pt x="9" y="47"/>
                  <a:pt x="8" y="46"/>
                  <a:pt x="8" y="46"/>
                </a:cubicBezTo>
                <a:cubicBezTo>
                  <a:pt x="8" y="32"/>
                  <a:pt x="8" y="32"/>
                  <a:pt x="8" y="32"/>
                </a:cubicBezTo>
                <a:close/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1"/>
                  <a:pt x="16" y="31"/>
                </a:cubicBezTo>
                <a:cubicBezTo>
                  <a:pt x="16" y="31"/>
                  <a:pt x="17" y="32"/>
                  <a:pt x="17" y="32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6" y="47"/>
                  <a:pt x="16" y="47"/>
                </a:cubicBezTo>
                <a:cubicBezTo>
                  <a:pt x="15" y="47"/>
                  <a:pt x="14" y="46"/>
                  <a:pt x="14" y="46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1" y="32"/>
                </a:move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1"/>
                  <a:pt x="22" y="31"/>
                </a:cubicBezTo>
                <a:cubicBezTo>
                  <a:pt x="22" y="31"/>
                  <a:pt x="23" y="32"/>
                  <a:pt x="23" y="32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6"/>
                  <a:pt x="22" y="47"/>
                  <a:pt x="22" y="47"/>
                </a:cubicBezTo>
                <a:cubicBezTo>
                  <a:pt x="21" y="47"/>
                  <a:pt x="21" y="46"/>
                  <a:pt x="21" y="46"/>
                </a:cubicBezTo>
                <a:cubicBezTo>
                  <a:pt x="21" y="32"/>
                  <a:pt x="21" y="32"/>
                  <a:pt x="21" y="32"/>
                </a:cubicBezTo>
                <a:close/>
                <a:moveTo>
                  <a:pt x="27" y="32"/>
                </a:move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1"/>
                  <a:pt x="28" y="31"/>
                </a:cubicBezTo>
                <a:cubicBezTo>
                  <a:pt x="29" y="31"/>
                  <a:pt x="29" y="32"/>
                  <a:pt x="29" y="32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29" y="47"/>
                  <a:pt x="28" y="47"/>
                </a:cubicBezTo>
                <a:cubicBezTo>
                  <a:pt x="27" y="47"/>
                  <a:pt x="27" y="46"/>
                  <a:pt x="27" y="46"/>
                </a:cubicBezTo>
                <a:cubicBezTo>
                  <a:pt x="27" y="32"/>
                  <a:pt x="27" y="32"/>
                  <a:pt x="27" y="32"/>
                </a:cubicBezTo>
                <a:close/>
                <a:moveTo>
                  <a:pt x="33" y="32"/>
                </a:move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1"/>
                  <a:pt x="34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7"/>
                  <a:pt x="34" y="47"/>
                </a:cubicBezTo>
                <a:cubicBezTo>
                  <a:pt x="33" y="47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lose/>
                <a:moveTo>
                  <a:pt x="39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40" y="31"/>
                  <a:pt x="40" y="31"/>
                </a:cubicBezTo>
                <a:cubicBezTo>
                  <a:pt x="41" y="31"/>
                  <a:pt x="41" y="32"/>
                  <a:pt x="41" y="32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7"/>
                  <a:pt x="40" y="47"/>
                </a:cubicBezTo>
                <a:cubicBezTo>
                  <a:pt x="40" y="47"/>
                  <a:pt x="39" y="46"/>
                  <a:pt x="39" y="46"/>
                </a:cubicBezTo>
                <a:cubicBezTo>
                  <a:pt x="39" y="32"/>
                  <a:pt x="39" y="32"/>
                  <a:pt x="39" y="32"/>
                </a:cubicBezTo>
                <a:close/>
                <a:moveTo>
                  <a:pt x="27" y="2"/>
                </a:moveTo>
                <a:cubicBezTo>
                  <a:pt x="27" y="2"/>
                  <a:pt x="27" y="2"/>
                  <a:pt x="27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5"/>
                  <a:pt x="22" y="5"/>
                  <a:pt x="22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2"/>
                  <a:pt x="27" y="2"/>
                  <a:pt x="27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79" name="Freeform 236"/>
          <p:cNvSpPr>
            <a:spLocks noEditPoints="1"/>
          </p:cNvSpPr>
          <p:nvPr/>
        </p:nvSpPr>
        <p:spPr>
          <a:xfrm>
            <a:off x="6051550" y="3127375"/>
            <a:ext cx="155575" cy="123825"/>
          </a:xfrm>
          <a:custGeom>
            <a:avLst/>
            <a:gdLst/>
            <a:ahLst/>
            <a:cxnLst>
              <a:cxn ang="0">
                <a:pos x="114300" y="19050"/>
              </a:cxn>
              <a:cxn ang="0">
                <a:pos x="120650" y="25400"/>
              </a:cxn>
              <a:cxn ang="0">
                <a:pos x="152400" y="60325"/>
              </a:cxn>
              <a:cxn ang="0">
                <a:pos x="155575" y="66675"/>
              </a:cxn>
              <a:cxn ang="0">
                <a:pos x="152400" y="107950"/>
              </a:cxn>
              <a:cxn ang="0">
                <a:pos x="149225" y="107950"/>
              </a:cxn>
              <a:cxn ang="0">
                <a:pos x="127000" y="123825"/>
              </a:cxn>
              <a:cxn ang="0">
                <a:pos x="101600" y="107950"/>
              </a:cxn>
              <a:cxn ang="0">
                <a:pos x="69850" y="117475"/>
              </a:cxn>
              <a:cxn ang="0">
                <a:pos x="34925" y="114300"/>
              </a:cxn>
              <a:cxn ang="0">
                <a:pos x="34925" y="114300"/>
              </a:cxn>
              <a:cxn ang="0">
                <a:pos x="15875" y="104775"/>
              </a:cxn>
              <a:cxn ang="0">
                <a:pos x="3175" y="104775"/>
              </a:cxn>
              <a:cxn ang="0">
                <a:pos x="3175" y="95250"/>
              </a:cxn>
              <a:cxn ang="0">
                <a:pos x="12700" y="76200"/>
              </a:cxn>
              <a:cxn ang="0">
                <a:pos x="12700" y="76200"/>
              </a:cxn>
              <a:cxn ang="0">
                <a:pos x="12700" y="53975"/>
              </a:cxn>
              <a:cxn ang="0">
                <a:pos x="12700" y="31750"/>
              </a:cxn>
              <a:cxn ang="0">
                <a:pos x="15875" y="28575"/>
              </a:cxn>
              <a:cxn ang="0">
                <a:pos x="44450" y="3175"/>
              </a:cxn>
              <a:cxn ang="0">
                <a:pos x="50800" y="3175"/>
              </a:cxn>
              <a:cxn ang="0">
                <a:pos x="50800" y="31750"/>
              </a:cxn>
              <a:cxn ang="0">
                <a:pos x="50800" y="53975"/>
              </a:cxn>
              <a:cxn ang="0">
                <a:pos x="50800" y="53975"/>
              </a:cxn>
              <a:cxn ang="0">
                <a:pos x="63500" y="25400"/>
              </a:cxn>
              <a:cxn ang="0">
                <a:pos x="19050" y="73025"/>
              </a:cxn>
              <a:cxn ang="0">
                <a:pos x="44450" y="73025"/>
              </a:cxn>
              <a:cxn ang="0">
                <a:pos x="19050" y="57150"/>
              </a:cxn>
              <a:cxn ang="0">
                <a:pos x="31750" y="79375"/>
              </a:cxn>
              <a:cxn ang="0">
                <a:pos x="19050" y="79375"/>
              </a:cxn>
              <a:cxn ang="0">
                <a:pos x="25400" y="95250"/>
              </a:cxn>
              <a:cxn ang="0">
                <a:pos x="19050" y="50800"/>
              </a:cxn>
              <a:cxn ang="0">
                <a:pos x="44450" y="50800"/>
              </a:cxn>
              <a:cxn ang="0">
                <a:pos x="19050" y="34925"/>
              </a:cxn>
              <a:cxn ang="0">
                <a:pos x="63500" y="66675"/>
              </a:cxn>
              <a:cxn ang="0">
                <a:pos x="66675" y="66675"/>
              </a:cxn>
              <a:cxn ang="0">
                <a:pos x="76200" y="82550"/>
              </a:cxn>
              <a:cxn ang="0">
                <a:pos x="111125" y="69850"/>
              </a:cxn>
              <a:cxn ang="0">
                <a:pos x="107950" y="31750"/>
              </a:cxn>
              <a:cxn ang="0">
                <a:pos x="63500" y="66675"/>
              </a:cxn>
              <a:cxn ang="0">
                <a:pos x="117475" y="73025"/>
              </a:cxn>
              <a:cxn ang="0">
                <a:pos x="101600" y="92075"/>
              </a:cxn>
              <a:cxn ang="0">
                <a:pos x="69850" y="88900"/>
              </a:cxn>
              <a:cxn ang="0">
                <a:pos x="63500" y="73025"/>
              </a:cxn>
              <a:cxn ang="0">
                <a:pos x="53975" y="85725"/>
              </a:cxn>
              <a:cxn ang="0">
                <a:pos x="53975" y="82550"/>
              </a:cxn>
              <a:cxn ang="0">
                <a:pos x="41275" y="88900"/>
              </a:cxn>
              <a:cxn ang="0">
                <a:pos x="38100" y="98425"/>
              </a:cxn>
              <a:cxn ang="0">
                <a:pos x="41275" y="107950"/>
              </a:cxn>
              <a:cxn ang="0">
                <a:pos x="50800" y="111125"/>
              </a:cxn>
              <a:cxn ang="0">
                <a:pos x="66675" y="101600"/>
              </a:cxn>
              <a:cxn ang="0">
                <a:pos x="104775" y="95250"/>
              </a:cxn>
              <a:cxn ang="0">
                <a:pos x="117475" y="107950"/>
              </a:cxn>
              <a:cxn ang="0">
                <a:pos x="133350" y="107950"/>
              </a:cxn>
              <a:cxn ang="0">
                <a:pos x="146050" y="95250"/>
              </a:cxn>
              <a:cxn ang="0">
                <a:pos x="146050" y="73025"/>
              </a:cxn>
              <a:cxn ang="0">
                <a:pos x="127000" y="92075"/>
              </a:cxn>
              <a:cxn ang="0">
                <a:pos x="130175" y="98425"/>
              </a:cxn>
              <a:cxn ang="0">
                <a:pos x="120650" y="98425"/>
              </a:cxn>
              <a:cxn ang="0">
                <a:pos x="50800" y="92075"/>
              </a:cxn>
              <a:cxn ang="0">
                <a:pos x="57150" y="98425"/>
              </a:cxn>
              <a:cxn ang="0">
                <a:pos x="47625" y="98425"/>
              </a:cxn>
            </a:cxnLst>
            <a:pathLst>
              <a:path w="49" h="39">
                <a:moveTo>
                  <a:pt x="22" y="6"/>
                </a:moveTo>
                <a:cubicBezTo>
                  <a:pt x="36" y="6"/>
                  <a:pt x="36" y="6"/>
                  <a:pt x="36" y="6"/>
                </a:cubicBezTo>
                <a:cubicBezTo>
                  <a:pt x="37" y="6"/>
                  <a:pt x="38" y="7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19"/>
                  <a:pt x="38" y="19"/>
                  <a:pt x="3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19"/>
                  <a:pt x="49" y="20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3"/>
                  <a:pt x="49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5" y="37"/>
                </a:cubicBezTo>
                <a:cubicBezTo>
                  <a:pt x="43" y="38"/>
                  <a:pt x="41" y="39"/>
                  <a:pt x="40" y="39"/>
                </a:cubicBezTo>
                <a:cubicBezTo>
                  <a:pt x="38" y="39"/>
                  <a:pt x="36" y="38"/>
                  <a:pt x="34" y="37"/>
                </a:cubicBezTo>
                <a:cubicBezTo>
                  <a:pt x="33" y="36"/>
                  <a:pt x="33" y="35"/>
                  <a:pt x="32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5"/>
                  <a:pt x="23" y="36"/>
                  <a:pt x="22" y="37"/>
                </a:cubicBezTo>
                <a:cubicBezTo>
                  <a:pt x="20" y="38"/>
                  <a:pt x="18" y="39"/>
                  <a:pt x="16" y="39"/>
                </a:cubicBezTo>
                <a:cubicBezTo>
                  <a:pt x="14" y="39"/>
                  <a:pt x="12" y="38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0" y="35"/>
                  <a:pt x="9" y="34"/>
                  <a:pt x="9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0"/>
                  <a:pt x="15" y="0"/>
                </a:cubicBezTo>
                <a:cubicBezTo>
                  <a:pt x="15" y="0"/>
                  <a:pt x="16" y="1"/>
                  <a:pt x="16" y="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2"/>
                  <a:pt x="16" y="22"/>
                  <a:pt x="16" y="22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1" y="6"/>
                  <a:pt x="22" y="6"/>
                </a:cubicBezTo>
                <a:close/>
                <a:moveTo>
                  <a:pt x="6" y="23"/>
                </a:moveTo>
                <a:cubicBezTo>
                  <a:pt x="6" y="23"/>
                  <a:pt x="6" y="23"/>
                  <a:pt x="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8"/>
                  <a:pt x="14" y="18"/>
                  <a:pt x="14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23"/>
                  <a:pt x="6" y="23"/>
                  <a:pt x="6" y="23"/>
                </a:cubicBezTo>
                <a:close/>
                <a:moveTo>
                  <a:pt x="10" y="25"/>
                </a:moveTo>
                <a:cubicBezTo>
                  <a:pt x="10" y="25"/>
                  <a:pt x="10" y="25"/>
                  <a:pt x="1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30"/>
                  <a:pt x="6" y="30"/>
                  <a:pt x="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8"/>
                  <a:pt x="9" y="27"/>
                  <a:pt x="10" y="25"/>
                </a:cubicBezTo>
                <a:close/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1"/>
                  <a:pt x="14" y="11"/>
                  <a:pt x="14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6"/>
                  <a:pt x="6" y="16"/>
                  <a:pt x="6" y="16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10"/>
                  <a:pt x="34" y="10"/>
                  <a:pt x="34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0" y="21"/>
                  <a:pt x="20" y="21"/>
                  <a:pt x="20" y="21"/>
                </a:cubicBezTo>
                <a:close/>
                <a:moveTo>
                  <a:pt x="37" y="23"/>
                </a:moveTo>
                <a:cubicBezTo>
                  <a:pt x="37" y="23"/>
                  <a:pt x="37" y="23"/>
                  <a:pt x="37" y="23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9"/>
                  <a:pt x="33" y="29"/>
                  <a:pt x="32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6"/>
                  <a:pt x="18" y="27"/>
                  <a:pt x="17" y="27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4" y="27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2" y="30"/>
                  <a:pt x="12" y="31"/>
                </a:cubicBezTo>
                <a:cubicBezTo>
                  <a:pt x="12" y="32"/>
                  <a:pt x="13" y="33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4" y="35"/>
                  <a:pt x="15" y="35"/>
                  <a:pt x="16" y="35"/>
                </a:cubicBezTo>
                <a:cubicBezTo>
                  <a:pt x="17" y="35"/>
                  <a:pt x="18" y="35"/>
                  <a:pt x="19" y="34"/>
                </a:cubicBezTo>
                <a:cubicBezTo>
                  <a:pt x="20" y="33"/>
                  <a:pt x="20" y="33"/>
                  <a:pt x="21" y="32"/>
                </a:cubicBezTo>
                <a:cubicBezTo>
                  <a:pt x="21" y="31"/>
                  <a:pt x="22" y="30"/>
                  <a:pt x="2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5" y="31"/>
                  <a:pt x="35" y="32"/>
                </a:cubicBezTo>
                <a:cubicBezTo>
                  <a:pt x="36" y="33"/>
                  <a:pt x="36" y="33"/>
                  <a:pt x="37" y="34"/>
                </a:cubicBezTo>
                <a:cubicBezTo>
                  <a:pt x="38" y="35"/>
                  <a:pt x="38" y="35"/>
                  <a:pt x="40" y="35"/>
                </a:cubicBezTo>
                <a:cubicBezTo>
                  <a:pt x="41" y="35"/>
                  <a:pt x="42" y="35"/>
                  <a:pt x="42" y="34"/>
                </a:cubicBezTo>
                <a:cubicBezTo>
                  <a:pt x="43" y="33"/>
                  <a:pt x="43" y="33"/>
                  <a:pt x="44" y="32"/>
                </a:cubicBezTo>
                <a:cubicBezTo>
                  <a:pt x="44" y="31"/>
                  <a:pt x="45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37" y="23"/>
                  <a:pt x="37" y="23"/>
                  <a:pt x="37" y="23"/>
                </a:cubicBezTo>
                <a:close/>
                <a:moveTo>
                  <a:pt x="40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41" y="29"/>
                  <a:pt x="41" y="30"/>
                  <a:pt x="41" y="31"/>
                </a:cubicBezTo>
                <a:cubicBezTo>
                  <a:pt x="41" y="32"/>
                  <a:pt x="41" y="33"/>
                  <a:pt x="40" y="33"/>
                </a:cubicBezTo>
                <a:cubicBezTo>
                  <a:pt x="39" y="33"/>
                  <a:pt x="38" y="32"/>
                  <a:pt x="38" y="31"/>
                </a:cubicBezTo>
                <a:cubicBezTo>
                  <a:pt x="38" y="30"/>
                  <a:pt x="39" y="29"/>
                  <a:pt x="40" y="29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7" y="29"/>
                  <a:pt x="18" y="30"/>
                  <a:pt x="18" y="31"/>
                </a:cubicBezTo>
                <a:cubicBezTo>
                  <a:pt x="18" y="32"/>
                  <a:pt x="17" y="33"/>
                  <a:pt x="16" y="33"/>
                </a:cubicBezTo>
                <a:cubicBezTo>
                  <a:pt x="15" y="33"/>
                  <a:pt x="15" y="32"/>
                  <a:pt x="15" y="31"/>
                </a:cubicBezTo>
                <a:cubicBezTo>
                  <a:pt x="15" y="30"/>
                  <a:pt x="15" y="29"/>
                  <a:pt x="16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0" name="Freeform 237"/>
          <p:cNvSpPr>
            <a:spLocks noEditPoints="1"/>
          </p:cNvSpPr>
          <p:nvPr/>
        </p:nvSpPr>
        <p:spPr>
          <a:xfrm>
            <a:off x="7188200" y="3101975"/>
            <a:ext cx="104775" cy="174625"/>
          </a:xfrm>
          <a:custGeom>
            <a:avLst/>
            <a:gdLst/>
            <a:ahLst/>
            <a:cxnLst>
              <a:cxn ang="0">
                <a:pos x="31750" y="57150"/>
              </a:cxn>
              <a:cxn ang="0">
                <a:pos x="41275" y="57150"/>
              </a:cxn>
              <a:cxn ang="0">
                <a:pos x="41275" y="57150"/>
              </a:cxn>
              <a:cxn ang="0">
                <a:pos x="60325" y="41275"/>
              </a:cxn>
              <a:cxn ang="0">
                <a:pos x="41275" y="38100"/>
              </a:cxn>
              <a:cxn ang="0">
                <a:pos x="63500" y="6350"/>
              </a:cxn>
              <a:cxn ang="0">
                <a:pos x="22225" y="28575"/>
              </a:cxn>
              <a:cxn ang="0">
                <a:pos x="12700" y="28575"/>
              </a:cxn>
              <a:cxn ang="0">
                <a:pos x="25400" y="107950"/>
              </a:cxn>
              <a:cxn ang="0">
                <a:pos x="82550" y="107950"/>
              </a:cxn>
              <a:cxn ang="0">
                <a:pos x="82550" y="107950"/>
              </a:cxn>
              <a:cxn ang="0">
                <a:pos x="95250" y="28575"/>
              </a:cxn>
              <a:cxn ang="0">
                <a:pos x="53975" y="34925"/>
              </a:cxn>
              <a:cxn ang="0">
                <a:pos x="69850" y="34925"/>
              </a:cxn>
              <a:cxn ang="0">
                <a:pos x="38100" y="79375"/>
              </a:cxn>
              <a:cxn ang="0">
                <a:pos x="31750" y="79375"/>
              </a:cxn>
              <a:cxn ang="0">
                <a:pos x="28575" y="66675"/>
              </a:cxn>
              <a:cxn ang="0">
                <a:pos x="22225" y="63500"/>
              </a:cxn>
              <a:cxn ang="0">
                <a:pos x="66675" y="15875"/>
              </a:cxn>
              <a:cxn ang="0">
                <a:pos x="98425" y="15875"/>
              </a:cxn>
              <a:cxn ang="0">
                <a:pos x="104775" y="22225"/>
              </a:cxn>
              <a:cxn ang="0">
                <a:pos x="88900" y="117475"/>
              </a:cxn>
              <a:cxn ang="0">
                <a:pos x="60325" y="130175"/>
              </a:cxn>
              <a:cxn ang="0">
                <a:pos x="98425" y="165100"/>
              </a:cxn>
              <a:cxn ang="0">
                <a:pos x="98425" y="174625"/>
              </a:cxn>
              <a:cxn ang="0">
                <a:pos x="53975" y="174625"/>
              </a:cxn>
              <a:cxn ang="0">
                <a:pos x="6350" y="174625"/>
              </a:cxn>
              <a:cxn ang="0">
                <a:pos x="6350" y="165100"/>
              </a:cxn>
              <a:cxn ang="0">
                <a:pos x="47625" y="130175"/>
              </a:cxn>
              <a:cxn ang="0">
                <a:pos x="0" y="79375"/>
              </a:cxn>
              <a:cxn ang="0">
                <a:pos x="6350" y="15875"/>
              </a:cxn>
              <a:cxn ang="0">
                <a:pos x="22225" y="15875"/>
              </a:cxn>
              <a:cxn ang="0">
                <a:pos x="22225" y="3175"/>
              </a:cxn>
              <a:cxn ang="0">
                <a:pos x="28575" y="0"/>
              </a:cxn>
              <a:cxn ang="0">
                <a:pos x="73025" y="0"/>
              </a:cxn>
              <a:cxn ang="0">
                <a:pos x="66675" y="15875"/>
              </a:cxn>
            </a:cxnLst>
            <a:pathLst>
              <a:path w="33" h="55">
                <a:moveTo>
                  <a:pt x="10" y="2"/>
                </a:moveTo>
                <a:cubicBezTo>
                  <a:pt x="10" y="18"/>
                  <a:pt x="10" y="18"/>
                  <a:pt x="10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21"/>
                  <a:pt x="13" y="21"/>
                  <a:pt x="13" y="21"/>
                </a:cubicBezTo>
                <a:cubicBezTo>
                  <a:pt x="19" y="13"/>
                  <a:pt x="19" y="13"/>
                  <a:pt x="19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3" y="12"/>
                  <a:pt x="13" y="12"/>
                </a:cubicBezTo>
                <a:cubicBezTo>
                  <a:pt x="13" y="11"/>
                  <a:pt x="13" y="11"/>
                  <a:pt x="14" y="11"/>
                </a:cubicBezTo>
                <a:cubicBezTo>
                  <a:pt x="20" y="2"/>
                  <a:pt x="20" y="2"/>
                  <a:pt x="20" y="2"/>
                </a:cubicBezTo>
                <a:cubicBezTo>
                  <a:pt x="10" y="2"/>
                  <a:pt x="10" y="2"/>
                  <a:pt x="10" y="2"/>
                </a:cubicBezTo>
                <a:close/>
                <a:moveTo>
                  <a:pt x="7" y="9"/>
                </a:move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8"/>
                  <a:pt x="5" y="31"/>
                  <a:pt x="8" y="34"/>
                </a:cubicBezTo>
                <a:cubicBezTo>
                  <a:pt x="10" y="36"/>
                  <a:pt x="13" y="38"/>
                  <a:pt x="17" y="38"/>
                </a:cubicBezTo>
                <a:cubicBezTo>
                  <a:pt x="20" y="38"/>
                  <a:pt x="23" y="36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8" y="31"/>
                  <a:pt x="30" y="28"/>
                  <a:pt x="30" y="25"/>
                </a:cubicBezTo>
                <a:cubicBezTo>
                  <a:pt x="30" y="9"/>
                  <a:pt x="30" y="9"/>
                  <a:pt x="30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7" y="11"/>
                  <a:pt x="17" y="11"/>
                  <a:pt x="17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2" y="11"/>
                  <a:pt x="22" y="11"/>
                </a:cubicBezTo>
                <a:cubicBezTo>
                  <a:pt x="22" y="11"/>
                  <a:pt x="23" y="12"/>
                  <a:pt x="22" y="12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6"/>
                  <a:pt x="11" y="26"/>
                </a:cubicBezTo>
                <a:cubicBezTo>
                  <a:pt x="11" y="26"/>
                  <a:pt x="10" y="25"/>
                  <a:pt x="10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8" y="21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lose/>
                <a:moveTo>
                  <a:pt x="21" y="5"/>
                </a:moveTo>
                <a:cubicBezTo>
                  <a:pt x="21" y="5"/>
                  <a:pt x="21" y="5"/>
                  <a:pt x="2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3" y="5"/>
                  <a:pt x="33" y="6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9"/>
                  <a:pt x="32" y="34"/>
                  <a:pt x="28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6" y="39"/>
                  <a:pt x="22" y="41"/>
                  <a:pt x="19" y="41"/>
                </a:cubicBezTo>
                <a:cubicBezTo>
                  <a:pt x="19" y="52"/>
                  <a:pt x="19" y="52"/>
                  <a:pt x="19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3" y="52"/>
                  <a:pt x="33" y="52"/>
                  <a:pt x="33" y="54"/>
                </a:cubicBezTo>
                <a:cubicBezTo>
                  <a:pt x="33" y="55"/>
                  <a:pt x="33" y="55"/>
                  <a:pt x="31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5"/>
                  <a:pt x="0" y="54"/>
                </a:cubicBezTo>
                <a:cubicBezTo>
                  <a:pt x="0" y="52"/>
                  <a:pt x="1" y="52"/>
                  <a:pt x="2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41"/>
                  <a:pt x="15" y="41"/>
                  <a:pt x="15" y="41"/>
                </a:cubicBezTo>
                <a:cubicBezTo>
                  <a:pt x="11" y="41"/>
                  <a:pt x="8" y="39"/>
                  <a:pt x="5" y="37"/>
                </a:cubicBezTo>
                <a:cubicBezTo>
                  <a:pt x="2" y="34"/>
                  <a:pt x="0" y="29"/>
                  <a:pt x="0" y="25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8" y="0"/>
                  <a:pt x="9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1"/>
                  <a:pt x="24" y="2"/>
                </a:cubicBezTo>
                <a:cubicBezTo>
                  <a:pt x="21" y="5"/>
                  <a:pt x="21" y="5"/>
                  <a:pt x="21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1" name="Freeform 238"/>
          <p:cNvSpPr/>
          <p:nvPr/>
        </p:nvSpPr>
        <p:spPr>
          <a:xfrm>
            <a:off x="7451725" y="3108325"/>
            <a:ext cx="139700" cy="161925"/>
          </a:xfrm>
          <a:custGeom>
            <a:avLst/>
            <a:gdLst/>
            <a:ahLst/>
            <a:cxnLst>
              <a:cxn ang="0">
                <a:pos x="6350" y="161925"/>
              </a:cxn>
              <a:cxn ang="0">
                <a:pos x="0" y="155575"/>
              </a:cxn>
              <a:cxn ang="0">
                <a:pos x="6350" y="149225"/>
              </a:cxn>
              <a:cxn ang="0">
                <a:pos x="25400" y="149225"/>
              </a:cxn>
              <a:cxn ang="0">
                <a:pos x="25400" y="22225"/>
              </a:cxn>
              <a:cxn ang="0">
                <a:pos x="9525" y="38100"/>
              </a:cxn>
              <a:cxn ang="0">
                <a:pos x="3175" y="38100"/>
              </a:cxn>
              <a:cxn ang="0">
                <a:pos x="3175" y="28575"/>
              </a:cxn>
              <a:cxn ang="0">
                <a:pos x="28575" y="3175"/>
              </a:cxn>
              <a:cxn ang="0">
                <a:pos x="38100" y="3175"/>
              </a:cxn>
              <a:cxn ang="0">
                <a:pos x="38100" y="3175"/>
              </a:cxn>
              <a:cxn ang="0">
                <a:pos x="38100" y="3175"/>
              </a:cxn>
              <a:cxn ang="0">
                <a:pos x="63500" y="28575"/>
              </a:cxn>
              <a:cxn ang="0">
                <a:pos x="63500" y="38100"/>
              </a:cxn>
              <a:cxn ang="0">
                <a:pos x="53975" y="38100"/>
              </a:cxn>
              <a:cxn ang="0">
                <a:pos x="38100" y="22225"/>
              </a:cxn>
              <a:cxn ang="0">
                <a:pos x="38100" y="149225"/>
              </a:cxn>
              <a:cxn ang="0">
                <a:pos x="101600" y="149225"/>
              </a:cxn>
              <a:cxn ang="0">
                <a:pos x="101600" y="22225"/>
              </a:cxn>
              <a:cxn ang="0">
                <a:pos x="85725" y="38100"/>
              </a:cxn>
              <a:cxn ang="0">
                <a:pos x="76200" y="38100"/>
              </a:cxn>
              <a:cxn ang="0">
                <a:pos x="76200" y="28575"/>
              </a:cxn>
              <a:cxn ang="0">
                <a:pos x="101600" y="3175"/>
              </a:cxn>
              <a:cxn ang="0">
                <a:pos x="111125" y="3175"/>
              </a:cxn>
              <a:cxn ang="0">
                <a:pos x="111125" y="3175"/>
              </a:cxn>
              <a:cxn ang="0">
                <a:pos x="111125" y="3175"/>
              </a:cxn>
              <a:cxn ang="0">
                <a:pos x="136525" y="28575"/>
              </a:cxn>
              <a:cxn ang="0">
                <a:pos x="136525" y="38100"/>
              </a:cxn>
              <a:cxn ang="0">
                <a:pos x="130175" y="38100"/>
              </a:cxn>
              <a:cxn ang="0">
                <a:pos x="111125" y="22225"/>
              </a:cxn>
              <a:cxn ang="0">
                <a:pos x="111125" y="149225"/>
              </a:cxn>
              <a:cxn ang="0">
                <a:pos x="133350" y="149225"/>
              </a:cxn>
              <a:cxn ang="0">
                <a:pos x="139700" y="155575"/>
              </a:cxn>
              <a:cxn ang="0">
                <a:pos x="133350" y="161925"/>
              </a:cxn>
              <a:cxn ang="0">
                <a:pos x="107950" y="161925"/>
              </a:cxn>
              <a:cxn ang="0">
                <a:pos x="107950" y="161925"/>
              </a:cxn>
              <a:cxn ang="0">
                <a:pos x="104775" y="161925"/>
              </a:cxn>
              <a:cxn ang="0">
                <a:pos x="34925" y="161925"/>
              </a:cxn>
              <a:cxn ang="0">
                <a:pos x="31750" y="161925"/>
              </a:cxn>
              <a:cxn ang="0">
                <a:pos x="31750" y="161925"/>
              </a:cxn>
              <a:cxn ang="0">
                <a:pos x="6350" y="161925"/>
              </a:cxn>
            </a:cxnLst>
            <a:pathLst>
              <a:path w="44" h="51">
                <a:moveTo>
                  <a:pt x="2" y="51"/>
                </a:moveTo>
                <a:cubicBezTo>
                  <a:pt x="1" y="51"/>
                  <a:pt x="0" y="50"/>
                  <a:pt x="0" y="49"/>
                </a:cubicBezTo>
                <a:cubicBezTo>
                  <a:pt x="0" y="48"/>
                  <a:pt x="1" y="47"/>
                  <a:pt x="2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7"/>
                  <a:pt x="8" y="7"/>
                  <a:pt x="8" y="7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1" y="13"/>
                  <a:pt x="1" y="12"/>
                </a:cubicBezTo>
                <a:cubicBezTo>
                  <a:pt x="0" y="11"/>
                  <a:pt x="0" y="10"/>
                  <a:pt x="1" y="9"/>
                </a:cubicBezTo>
                <a:cubicBezTo>
                  <a:pt x="9" y="1"/>
                  <a:pt x="9" y="1"/>
                  <a:pt x="9" y="1"/>
                </a:cubicBezTo>
                <a:cubicBezTo>
                  <a:pt x="10" y="0"/>
                  <a:pt x="11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10"/>
                  <a:pt x="21" y="11"/>
                  <a:pt x="20" y="12"/>
                </a:cubicBezTo>
                <a:cubicBezTo>
                  <a:pt x="19" y="13"/>
                  <a:pt x="18" y="13"/>
                  <a:pt x="17" y="12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7"/>
                  <a:pt x="12" y="47"/>
                  <a:pt x="1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7"/>
                  <a:pt x="32" y="7"/>
                  <a:pt x="32" y="7"/>
                </a:cubicBezTo>
                <a:cubicBezTo>
                  <a:pt x="27" y="12"/>
                  <a:pt x="27" y="12"/>
                  <a:pt x="27" y="12"/>
                </a:cubicBezTo>
                <a:cubicBezTo>
                  <a:pt x="26" y="13"/>
                  <a:pt x="25" y="13"/>
                  <a:pt x="24" y="12"/>
                </a:cubicBezTo>
                <a:cubicBezTo>
                  <a:pt x="23" y="11"/>
                  <a:pt x="23" y="10"/>
                  <a:pt x="24" y="9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4" y="0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43" y="9"/>
                  <a:pt x="43" y="9"/>
                  <a:pt x="43" y="9"/>
                </a:cubicBezTo>
                <a:cubicBezTo>
                  <a:pt x="44" y="10"/>
                  <a:pt x="44" y="11"/>
                  <a:pt x="43" y="12"/>
                </a:cubicBezTo>
                <a:cubicBezTo>
                  <a:pt x="43" y="13"/>
                  <a:pt x="41" y="13"/>
                  <a:pt x="41" y="12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4" y="48"/>
                  <a:pt x="44" y="49"/>
                </a:cubicBezTo>
                <a:cubicBezTo>
                  <a:pt x="44" y="50"/>
                  <a:pt x="43" y="51"/>
                  <a:pt x="42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2" y="51"/>
                  <a:pt x="2" y="51"/>
                  <a:pt x="2" y="5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2" name="Freeform 239"/>
          <p:cNvSpPr/>
          <p:nvPr/>
        </p:nvSpPr>
        <p:spPr>
          <a:xfrm>
            <a:off x="7723188" y="3108325"/>
            <a:ext cx="152400" cy="161925"/>
          </a:xfrm>
          <a:custGeom>
            <a:avLst/>
            <a:gdLst/>
            <a:ahLst/>
            <a:cxnLst>
              <a:cxn ang="0">
                <a:pos x="98425" y="76200"/>
              </a:cxn>
              <a:cxn ang="0">
                <a:pos x="104775" y="82550"/>
              </a:cxn>
              <a:cxn ang="0">
                <a:pos x="104775" y="82550"/>
              </a:cxn>
              <a:cxn ang="0">
                <a:pos x="104775" y="88900"/>
              </a:cxn>
              <a:cxn ang="0">
                <a:pos x="136525" y="57150"/>
              </a:cxn>
              <a:cxn ang="0">
                <a:pos x="104775" y="22225"/>
              </a:cxn>
              <a:cxn ang="0">
                <a:pos x="104775" y="31750"/>
              </a:cxn>
              <a:cxn ang="0">
                <a:pos x="104775" y="31750"/>
              </a:cxn>
              <a:cxn ang="0">
                <a:pos x="98425" y="38100"/>
              </a:cxn>
              <a:cxn ang="0">
                <a:pos x="53975" y="38100"/>
              </a:cxn>
              <a:cxn ang="0">
                <a:pos x="47625" y="31750"/>
              </a:cxn>
              <a:cxn ang="0">
                <a:pos x="53975" y="25400"/>
              </a:cxn>
              <a:cxn ang="0">
                <a:pos x="92075" y="25400"/>
              </a:cxn>
              <a:cxn ang="0">
                <a:pos x="92075" y="6350"/>
              </a:cxn>
              <a:cxn ang="0">
                <a:pos x="98425" y="0"/>
              </a:cxn>
              <a:cxn ang="0">
                <a:pos x="101600" y="3175"/>
              </a:cxn>
              <a:cxn ang="0">
                <a:pos x="149225" y="50800"/>
              </a:cxn>
              <a:cxn ang="0">
                <a:pos x="149225" y="60325"/>
              </a:cxn>
              <a:cxn ang="0">
                <a:pos x="101600" y="107950"/>
              </a:cxn>
              <a:cxn ang="0">
                <a:pos x="92075" y="107950"/>
              </a:cxn>
              <a:cxn ang="0">
                <a:pos x="92075" y="104775"/>
              </a:cxn>
              <a:cxn ang="0">
                <a:pos x="92075" y="104775"/>
              </a:cxn>
              <a:cxn ang="0">
                <a:pos x="92075" y="85725"/>
              </a:cxn>
              <a:cxn ang="0">
                <a:pos x="53975" y="85725"/>
              </a:cxn>
              <a:cxn ang="0">
                <a:pos x="47625" y="82550"/>
              </a:cxn>
              <a:cxn ang="0">
                <a:pos x="47625" y="82550"/>
              </a:cxn>
              <a:cxn ang="0">
                <a:pos x="47625" y="73025"/>
              </a:cxn>
              <a:cxn ang="0">
                <a:pos x="12700" y="104775"/>
              </a:cxn>
              <a:cxn ang="0">
                <a:pos x="47625" y="139700"/>
              </a:cxn>
              <a:cxn ang="0">
                <a:pos x="47625" y="130175"/>
              </a:cxn>
              <a:cxn ang="0">
                <a:pos x="53975" y="123825"/>
              </a:cxn>
              <a:cxn ang="0">
                <a:pos x="53975" y="123825"/>
              </a:cxn>
              <a:cxn ang="0">
                <a:pos x="98425" y="123825"/>
              </a:cxn>
              <a:cxn ang="0">
                <a:pos x="104775" y="130175"/>
              </a:cxn>
              <a:cxn ang="0">
                <a:pos x="98425" y="136525"/>
              </a:cxn>
              <a:cxn ang="0">
                <a:pos x="60325" y="136525"/>
              </a:cxn>
              <a:cxn ang="0">
                <a:pos x="60325" y="155575"/>
              </a:cxn>
              <a:cxn ang="0">
                <a:pos x="60325" y="155575"/>
              </a:cxn>
              <a:cxn ang="0">
                <a:pos x="57150" y="158750"/>
              </a:cxn>
              <a:cxn ang="0">
                <a:pos x="50800" y="158750"/>
              </a:cxn>
              <a:cxn ang="0">
                <a:pos x="0" y="111125"/>
              </a:cxn>
              <a:cxn ang="0">
                <a:pos x="0" y="111125"/>
              </a:cxn>
              <a:cxn ang="0">
                <a:pos x="0" y="101600"/>
              </a:cxn>
              <a:cxn ang="0">
                <a:pos x="50800" y="53975"/>
              </a:cxn>
              <a:cxn ang="0">
                <a:pos x="53975" y="50800"/>
              </a:cxn>
              <a:cxn ang="0">
                <a:pos x="60325" y="57150"/>
              </a:cxn>
              <a:cxn ang="0">
                <a:pos x="60325" y="76200"/>
              </a:cxn>
              <a:cxn ang="0">
                <a:pos x="98425" y="76200"/>
              </a:cxn>
              <a:cxn ang="0">
                <a:pos x="98425" y="76200"/>
              </a:cxn>
            </a:cxnLst>
            <a:pathLst>
              <a:path w="48" h="51">
                <a:moveTo>
                  <a:pt x="31" y="24"/>
                </a:moveTo>
                <a:cubicBezTo>
                  <a:pt x="32" y="24"/>
                  <a:pt x="33" y="25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8"/>
                  <a:pt x="33" y="28"/>
                  <a:pt x="33" y="28"/>
                </a:cubicBezTo>
                <a:cubicBezTo>
                  <a:pt x="43" y="18"/>
                  <a:pt x="43" y="18"/>
                  <a:pt x="43" y="18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1"/>
                  <a:pt x="32" y="12"/>
                  <a:pt x="31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5" y="11"/>
                  <a:pt x="15" y="10"/>
                </a:cubicBezTo>
                <a:cubicBezTo>
                  <a:pt x="15" y="9"/>
                  <a:pt x="16" y="8"/>
                  <a:pt x="17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30" y="0"/>
                  <a:pt x="31" y="0"/>
                </a:cubicBezTo>
                <a:cubicBezTo>
                  <a:pt x="31" y="0"/>
                  <a:pt x="32" y="1"/>
                  <a:pt x="32" y="1"/>
                </a:cubicBezTo>
                <a:cubicBezTo>
                  <a:pt x="47" y="16"/>
                  <a:pt x="47" y="16"/>
                  <a:pt x="47" y="16"/>
                </a:cubicBezTo>
                <a:cubicBezTo>
                  <a:pt x="48" y="17"/>
                  <a:pt x="48" y="18"/>
                  <a:pt x="47" y="19"/>
                </a:cubicBezTo>
                <a:cubicBezTo>
                  <a:pt x="32" y="34"/>
                  <a:pt x="32" y="34"/>
                  <a:pt x="32" y="34"/>
                </a:cubicBezTo>
                <a:cubicBezTo>
                  <a:pt x="31" y="35"/>
                  <a:pt x="30" y="35"/>
                  <a:pt x="29" y="34"/>
                </a:cubicBezTo>
                <a:cubicBezTo>
                  <a:pt x="29" y="34"/>
                  <a:pt x="29" y="34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27"/>
                  <a:pt x="29" y="27"/>
                  <a:pt x="29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6" y="27"/>
                  <a:pt x="15" y="27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4" y="33"/>
                  <a:pt x="4" y="33"/>
                  <a:pt x="4" y="33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0"/>
                  <a:pt x="16" y="39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2" y="39"/>
                  <a:pt x="33" y="40"/>
                  <a:pt x="33" y="41"/>
                </a:cubicBezTo>
                <a:cubicBezTo>
                  <a:pt x="33" y="42"/>
                  <a:pt x="32" y="43"/>
                  <a:pt x="31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8" y="51"/>
                  <a:pt x="16" y="51"/>
                  <a:pt x="16" y="50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0" y="33"/>
                  <a:pt x="0" y="32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6"/>
                  <a:pt x="16" y="16"/>
                  <a:pt x="17" y="16"/>
                </a:cubicBezTo>
                <a:cubicBezTo>
                  <a:pt x="18" y="16"/>
                  <a:pt x="19" y="17"/>
                  <a:pt x="19" y="18"/>
                </a:cubicBezTo>
                <a:cubicBezTo>
                  <a:pt x="19" y="24"/>
                  <a:pt x="19" y="24"/>
                  <a:pt x="1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4"/>
                  <a:pt x="31" y="24"/>
                  <a:pt x="31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3" name="Freeform 240"/>
          <p:cNvSpPr>
            <a:spLocks noEditPoints="1"/>
          </p:cNvSpPr>
          <p:nvPr/>
        </p:nvSpPr>
        <p:spPr>
          <a:xfrm>
            <a:off x="7445375" y="2790825"/>
            <a:ext cx="152400" cy="104775"/>
          </a:xfrm>
          <a:custGeom>
            <a:avLst/>
            <a:gdLst/>
            <a:ahLst/>
            <a:cxnLst>
              <a:cxn ang="0">
                <a:pos x="19050" y="88900"/>
              </a:cxn>
              <a:cxn ang="0">
                <a:pos x="22225" y="95250"/>
              </a:cxn>
              <a:cxn ang="0">
                <a:pos x="34925" y="95250"/>
              </a:cxn>
              <a:cxn ang="0">
                <a:pos x="41275" y="95250"/>
              </a:cxn>
              <a:cxn ang="0">
                <a:pos x="57150" y="95250"/>
              </a:cxn>
              <a:cxn ang="0">
                <a:pos x="63500" y="85725"/>
              </a:cxn>
              <a:cxn ang="0">
                <a:pos x="69850" y="79375"/>
              </a:cxn>
              <a:cxn ang="0">
                <a:pos x="85725" y="82550"/>
              </a:cxn>
              <a:cxn ang="0">
                <a:pos x="88900" y="85725"/>
              </a:cxn>
              <a:cxn ang="0">
                <a:pos x="101600" y="98425"/>
              </a:cxn>
              <a:cxn ang="0">
                <a:pos x="114300" y="92075"/>
              </a:cxn>
              <a:cxn ang="0">
                <a:pos x="120650" y="98425"/>
              </a:cxn>
              <a:cxn ang="0">
                <a:pos x="133350" y="88900"/>
              </a:cxn>
              <a:cxn ang="0">
                <a:pos x="15875" y="76200"/>
              </a:cxn>
              <a:cxn ang="0">
                <a:pos x="41275" y="19050"/>
              </a:cxn>
              <a:cxn ang="0">
                <a:pos x="41275" y="66675"/>
              </a:cxn>
              <a:cxn ang="0">
                <a:pos x="53975" y="22225"/>
              </a:cxn>
              <a:cxn ang="0">
                <a:pos x="60325" y="22225"/>
              </a:cxn>
              <a:cxn ang="0">
                <a:pos x="53975" y="60325"/>
              </a:cxn>
              <a:cxn ang="0">
                <a:pos x="73025" y="22225"/>
              </a:cxn>
              <a:cxn ang="0">
                <a:pos x="79375" y="60325"/>
              </a:cxn>
              <a:cxn ang="0">
                <a:pos x="73025" y="22225"/>
              </a:cxn>
              <a:cxn ang="0">
                <a:pos x="95250" y="19050"/>
              </a:cxn>
              <a:cxn ang="0">
                <a:pos x="95250" y="66675"/>
              </a:cxn>
              <a:cxn ang="0">
                <a:pos x="107950" y="22225"/>
              </a:cxn>
              <a:cxn ang="0">
                <a:pos x="114300" y="22225"/>
              </a:cxn>
              <a:cxn ang="0">
                <a:pos x="107950" y="60325"/>
              </a:cxn>
              <a:cxn ang="0">
                <a:pos x="9525" y="82550"/>
              </a:cxn>
              <a:cxn ang="0">
                <a:pos x="3175" y="88900"/>
              </a:cxn>
              <a:cxn ang="0">
                <a:pos x="0" y="79375"/>
              </a:cxn>
              <a:cxn ang="0">
                <a:pos x="3175" y="69850"/>
              </a:cxn>
              <a:cxn ang="0">
                <a:pos x="9525" y="76200"/>
              </a:cxn>
              <a:cxn ang="0">
                <a:pos x="12700" y="69850"/>
              </a:cxn>
              <a:cxn ang="0">
                <a:pos x="19050" y="0"/>
              </a:cxn>
              <a:cxn ang="0">
                <a:pos x="136525" y="6350"/>
              </a:cxn>
              <a:cxn ang="0">
                <a:pos x="139700" y="69850"/>
              </a:cxn>
              <a:cxn ang="0">
                <a:pos x="142875" y="76200"/>
              </a:cxn>
              <a:cxn ang="0">
                <a:pos x="149225" y="69850"/>
              </a:cxn>
              <a:cxn ang="0">
                <a:pos x="152400" y="79375"/>
              </a:cxn>
              <a:cxn ang="0">
                <a:pos x="149225" y="88900"/>
              </a:cxn>
              <a:cxn ang="0">
                <a:pos x="142875" y="82550"/>
              </a:cxn>
              <a:cxn ang="0">
                <a:pos x="139700" y="92075"/>
              </a:cxn>
              <a:cxn ang="0">
                <a:pos x="123825" y="104775"/>
              </a:cxn>
              <a:cxn ang="0">
                <a:pos x="111125" y="104775"/>
              </a:cxn>
              <a:cxn ang="0">
                <a:pos x="85725" y="92075"/>
              </a:cxn>
              <a:cxn ang="0">
                <a:pos x="79375" y="88900"/>
              </a:cxn>
              <a:cxn ang="0">
                <a:pos x="73025" y="88900"/>
              </a:cxn>
              <a:cxn ang="0">
                <a:pos x="66675" y="92075"/>
              </a:cxn>
              <a:cxn ang="0">
                <a:pos x="41275" y="104775"/>
              </a:cxn>
              <a:cxn ang="0">
                <a:pos x="28575" y="104775"/>
              </a:cxn>
              <a:cxn ang="0">
                <a:pos x="12700" y="92075"/>
              </a:cxn>
              <a:cxn ang="0">
                <a:pos x="123825" y="82550"/>
              </a:cxn>
              <a:cxn ang="0">
                <a:pos x="123825" y="95250"/>
              </a:cxn>
              <a:cxn ang="0">
                <a:pos x="28575" y="82550"/>
              </a:cxn>
              <a:cxn ang="0">
                <a:pos x="28575" y="95250"/>
              </a:cxn>
              <a:cxn ang="0">
                <a:pos x="101600" y="82550"/>
              </a:cxn>
              <a:cxn ang="0">
                <a:pos x="101600" y="95250"/>
              </a:cxn>
              <a:cxn ang="0">
                <a:pos x="50800" y="82550"/>
              </a:cxn>
              <a:cxn ang="0">
                <a:pos x="50800" y="95250"/>
              </a:cxn>
              <a:cxn ang="0">
                <a:pos x="127000" y="69850"/>
              </a:cxn>
              <a:cxn ang="0">
                <a:pos x="25400" y="12700"/>
              </a:cxn>
            </a:cxnLst>
            <a:pathLst>
              <a:path w="48" h="33">
                <a:moveTo>
                  <a:pt x="5" y="24"/>
                </a:moveTo>
                <a:cubicBezTo>
                  <a:pt x="5" y="25"/>
                  <a:pt x="5" y="26"/>
                  <a:pt x="5" y="27"/>
                </a:cubicBezTo>
                <a:cubicBezTo>
                  <a:pt x="6" y="27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8" y="31"/>
                  <a:pt x="9" y="31"/>
                </a:cubicBezTo>
                <a:cubicBezTo>
                  <a:pt x="9" y="31"/>
                  <a:pt x="10" y="31"/>
                  <a:pt x="10" y="31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30"/>
                  <a:pt x="13" y="30"/>
                </a:cubicBezTo>
                <a:cubicBezTo>
                  <a:pt x="14" y="30"/>
                  <a:pt x="14" y="30"/>
                  <a:pt x="14" y="31"/>
                </a:cubicBezTo>
                <a:cubicBezTo>
                  <a:pt x="15" y="31"/>
                  <a:pt x="15" y="31"/>
                  <a:pt x="16" y="31"/>
                </a:cubicBezTo>
                <a:cubicBezTo>
                  <a:pt x="17" y="31"/>
                  <a:pt x="17" y="31"/>
                  <a:pt x="18" y="30"/>
                </a:cubicBezTo>
                <a:cubicBezTo>
                  <a:pt x="19" y="30"/>
                  <a:pt x="19" y="29"/>
                  <a:pt x="19" y="28"/>
                </a:cubicBezTo>
                <a:cubicBezTo>
                  <a:pt x="19" y="27"/>
                  <a:pt x="19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7" y="26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7"/>
                  <a:pt x="29" y="27"/>
                  <a:pt x="29" y="28"/>
                </a:cubicBezTo>
                <a:cubicBezTo>
                  <a:pt x="29" y="29"/>
                  <a:pt x="29" y="30"/>
                  <a:pt x="30" y="30"/>
                </a:cubicBezTo>
                <a:cubicBezTo>
                  <a:pt x="30" y="31"/>
                  <a:pt x="31" y="31"/>
                  <a:pt x="32" y="31"/>
                </a:cubicBezTo>
                <a:cubicBezTo>
                  <a:pt x="33" y="31"/>
                  <a:pt x="33" y="31"/>
                  <a:pt x="34" y="31"/>
                </a:cubicBezTo>
                <a:cubicBezTo>
                  <a:pt x="34" y="30"/>
                  <a:pt x="34" y="30"/>
                  <a:pt x="35" y="30"/>
                </a:cubicBezTo>
                <a:cubicBezTo>
                  <a:pt x="35" y="29"/>
                  <a:pt x="35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7" y="30"/>
                  <a:pt x="37" y="30"/>
                  <a:pt x="38" y="31"/>
                </a:cubicBezTo>
                <a:cubicBezTo>
                  <a:pt x="38" y="31"/>
                  <a:pt x="39" y="31"/>
                  <a:pt x="39" y="31"/>
                </a:cubicBezTo>
                <a:cubicBezTo>
                  <a:pt x="40" y="31"/>
                  <a:pt x="41" y="31"/>
                  <a:pt x="41" y="30"/>
                </a:cubicBezTo>
                <a:cubicBezTo>
                  <a:pt x="42" y="30"/>
                  <a:pt x="42" y="29"/>
                  <a:pt x="42" y="28"/>
                </a:cubicBezTo>
                <a:cubicBezTo>
                  <a:pt x="42" y="28"/>
                  <a:pt x="42" y="27"/>
                  <a:pt x="43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30" y="24"/>
                  <a:pt x="18" y="24"/>
                  <a:pt x="5" y="24"/>
                </a:cubicBezTo>
                <a:close/>
                <a:moveTo>
                  <a:pt x="11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3" y="6"/>
                  <a:pt x="14" y="6"/>
                  <a:pt x="14" y="7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3" y="21"/>
                  <a:pt x="13" y="21"/>
                </a:cubicBezTo>
                <a:cubicBezTo>
                  <a:pt x="12" y="21"/>
                  <a:pt x="11" y="20"/>
                  <a:pt x="11" y="19"/>
                </a:cubicBezTo>
                <a:cubicBezTo>
                  <a:pt x="11" y="7"/>
                  <a:pt x="11" y="7"/>
                  <a:pt x="11" y="7"/>
                </a:cubicBezTo>
                <a:close/>
                <a:moveTo>
                  <a:pt x="17" y="7"/>
                </a:move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8" y="6"/>
                  <a:pt x="18" y="6"/>
                </a:cubicBezTo>
                <a:cubicBezTo>
                  <a:pt x="19" y="6"/>
                  <a:pt x="19" y="6"/>
                  <a:pt x="19" y="7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0"/>
                  <a:pt x="19" y="21"/>
                  <a:pt x="18" y="21"/>
                </a:cubicBezTo>
                <a:cubicBezTo>
                  <a:pt x="18" y="21"/>
                  <a:pt x="17" y="20"/>
                  <a:pt x="17" y="19"/>
                </a:cubicBezTo>
                <a:cubicBezTo>
                  <a:pt x="17" y="7"/>
                  <a:pt x="17" y="7"/>
                  <a:pt x="17" y="7"/>
                </a:cubicBezTo>
                <a:close/>
                <a:moveTo>
                  <a:pt x="23" y="7"/>
                </a:moveTo>
                <a:cubicBezTo>
                  <a:pt x="23" y="7"/>
                  <a:pt x="23" y="7"/>
                  <a:pt x="23" y="7"/>
                </a:cubicBezTo>
                <a:cubicBezTo>
                  <a:pt x="23" y="6"/>
                  <a:pt x="23" y="6"/>
                  <a:pt x="24" y="6"/>
                </a:cubicBezTo>
                <a:cubicBezTo>
                  <a:pt x="25" y="6"/>
                  <a:pt x="25" y="6"/>
                  <a:pt x="25" y="7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1"/>
                  <a:pt x="24" y="21"/>
                </a:cubicBezTo>
                <a:cubicBezTo>
                  <a:pt x="23" y="21"/>
                  <a:pt x="23" y="20"/>
                  <a:pt x="23" y="19"/>
                </a:cubicBezTo>
                <a:cubicBezTo>
                  <a:pt x="23" y="7"/>
                  <a:pt x="23" y="7"/>
                  <a:pt x="23" y="7"/>
                </a:cubicBezTo>
                <a:close/>
                <a:moveTo>
                  <a:pt x="29" y="7"/>
                </a:moveTo>
                <a:cubicBezTo>
                  <a:pt x="29" y="7"/>
                  <a:pt x="29" y="7"/>
                  <a:pt x="29" y="7"/>
                </a:cubicBezTo>
                <a:cubicBezTo>
                  <a:pt x="29" y="6"/>
                  <a:pt x="29" y="6"/>
                  <a:pt x="30" y="6"/>
                </a:cubicBezTo>
                <a:cubicBezTo>
                  <a:pt x="30" y="6"/>
                  <a:pt x="31" y="6"/>
                  <a:pt x="31" y="7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0"/>
                  <a:pt x="30" y="21"/>
                  <a:pt x="30" y="21"/>
                </a:cubicBezTo>
                <a:cubicBezTo>
                  <a:pt x="29" y="21"/>
                  <a:pt x="29" y="20"/>
                  <a:pt x="29" y="19"/>
                </a:cubicBezTo>
                <a:cubicBezTo>
                  <a:pt x="29" y="7"/>
                  <a:pt x="29" y="7"/>
                  <a:pt x="29" y="7"/>
                </a:cubicBezTo>
                <a:close/>
                <a:moveTo>
                  <a:pt x="34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6"/>
                  <a:pt x="35" y="6"/>
                  <a:pt x="35" y="6"/>
                </a:cubicBezTo>
                <a:cubicBezTo>
                  <a:pt x="36" y="6"/>
                  <a:pt x="36" y="6"/>
                  <a:pt x="36" y="7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20"/>
                  <a:pt x="36" y="21"/>
                  <a:pt x="35" y="21"/>
                </a:cubicBezTo>
                <a:cubicBezTo>
                  <a:pt x="35" y="21"/>
                  <a:pt x="34" y="20"/>
                  <a:pt x="34" y="19"/>
                </a:cubicBezTo>
                <a:cubicBezTo>
                  <a:pt x="34" y="7"/>
                  <a:pt x="34" y="7"/>
                  <a:pt x="34" y="7"/>
                </a:cubicBezTo>
                <a:close/>
                <a:moveTo>
                  <a:pt x="3" y="26"/>
                </a:move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7"/>
                  <a:pt x="1" y="28"/>
                  <a:pt x="1" y="28"/>
                </a:cubicBezTo>
                <a:cubicBezTo>
                  <a:pt x="0" y="28"/>
                  <a:pt x="0" y="27"/>
                  <a:pt x="0" y="26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2"/>
                  <a:pt x="1" y="22"/>
                </a:cubicBezTo>
                <a:cubicBezTo>
                  <a:pt x="1" y="22"/>
                  <a:pt x="2" y="22"/>
                  <a:pt x="2" y="23"/>
                </a:cubicBezTo>
                <a:cubicBezTo>
                  <a:pt x="2" y="24"/>
                  <a:pt x="2" y="24"/>
                  <a:pt x="2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2"/>
                  <a:pt x="3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0"/>
                  <a:pt x="6" y="0"/>
                </a:cubicBezTo>
                <a:cubicBezTo>
                  <a:pt x="7" y="0"/>
                  <a:pt x="7" y="0"/>
                  <a:pt x="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3" y="1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2"/>
                  <a:pt x="45" y="22"/>
                  <a:pt x="45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2"/>
                  <a:pt x="46" y="22"/>
                  <a:pt x="47" y="22"/>
                </a:cubicBezTo>
                <a:cubicBezTo>
                  <a:pt x="48" y="22"/>
                  <a:pt x="48" y="22"/>
                  <a:pt x="48" y="23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27"/>
                  <a:pt x="48" y="28"/>
                  <a:pt x="47" y="28"/>
                </a:cubicBezTo>
                <a:cubicBezTo>
                  <a:pt x="46" y="28"/>
                  <a:pt x="46" y="27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9"/>
                  <a:pt x="45" y="29"/>
                  <a:pt x="44" y="29"/>
                </a:cubicBezTo>
                <a:cubicBezTo>
                  <a:pt x="44" y="30"/>
                  <a:pt x="44" y="31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2" y="33"/>
                  <a:pt x="41" y="33"/>
                  <a:pt x="39" y="33"/>
                </a:cubicBezTo>
                <a:cubicBezTo>
                  <a:pt x="38" y="33"/>
                  <a:pt x="37" y="33"/>
                  <a:pt x="37" y="33"/>
                </a:cubicBezTo>
                <a:cubicBezTo>
                  <a:pt x="36" y="33"/>
                  <a:pt x="36" y="32"/>
                  <a:pt x="36" y="32"/>
                </a:cubicBezTo>
                <a:cubicBezTo>
                  <a:pt x="35" y="32"/>
                  <a:pt x="35" y="33"/>
                  <a:pt x="35" y="33"/>
                </a:cubicBezTo>
                <a:cubicBezTo>
                  <a:pt x="34" y="33"/>
                  <a:pt x="33" y="33"/>
                  <a:pt x="32" y="33"/>
                </a:cubicBezTo>
                <a:cubicBezTo>
                  <a:pt x="31" y="33"/>
                  <a:pt x="29" y="33"/>
                  <a:pt x="28" y="32"/>
                </a:cubicBezTo>
                <a:cubicBezTo>
                  <a:pt x="28" y="31"/>
                  <a:pt x="27" y="30"/>
                  <a:pt x="27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5" y="29"/>
                  <a:pt x="25" y="29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9"/>
                  <a:pt x="23" y="29"/>
                  <a:pt x="2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30"/>
                  <a:pt x="20" y="31"/>
                  <a:pt x="20" y="32"/>
                </a:cubicBezTo>
                <a:cubicBezTo>
                  <a:pt x="19" y="33"/>
                  <a:pt x="17" y="33"/>
                  <a:pt x="16" y="33"/>
                </a:cubicBezTo>
                <a:cubicBezTo>
                  <a:pt x="15" y="33"/>
                  <a:pt x="14" y="33"/>
                  <a:pt x="13" y="33"/>
                </a:cubicBezTo>
                <a:cubicBezTo>
                  <a:pt x="13" y="33"/>
                  <a:pt x="13" y="32"/>
                  <a:pt x="12" y="32"/>
                </a:cubicBezTo>
                <a:cubicBezTo>
                  <a:pt x="12" y="32"/>
                  <a:pt x="12" y="33"/>
                  <a:pt x="11" y="33"/>
                </a:cubicBezTo>
                <a:cubicBezTo>
                  <a:pt x="11" y="33"/>
                  <a:pt x="10" y="33"/>
                  <a:pt x="9" y="33"/>
                </a:cubicBezTo>
                <a:cubicBezTo>
                  <a:pt x="7" y="33"/>
                  <a:pt x="6" y="33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4" y="31"/>
                  <a:pt x="4" y="30"/>
                  <a:pt x="4" y="29"/>
                </a:cubicBezTo>
                <a:cubicBezTo>
                  <a:pt x="3" y="29"/>
                  <a:pt x="3" y="29"/>
                  <a:pt x="3" y="28"/>
                </a:cubicBezTo>
                <a:cubicBezTo>
                  <a:pt x="3" y="26"/>
                  <a:pt x="3" y="26"/>
                  <a:pt x="3" y="26"/>
                </a:cubicBezTo>
                <a:close/>
                <a:moveTo>
                  <a:pt x="39" y="26"/>
                </a:moveTo>
                <a:cubicBezTo>
                  <a:pt x="39" y="26"/>
                  <a:pt x="39" y="26"/>
                  <a:pt x="39" y="26"/>
                </a:cubicBezTo>
                <a:cubicBezTo>
                  <a:pt x="38" y="26"/>
                  <a:pt x="37" y="27"/>
                  <a:pt x="37" y="28"/>
                </a:cubicBezTo>
                <a:cubicBezTo>
                  <a:pt x="37" y="29"/>
                  <a:pt x="38" y="30"/>
                  <a:pt x="39" y="30"/>
                </a:cubicBezTo>
                <a:cubicBezTo>
                  <a:pt x="40" y="30"/>
                  <a:pt x="41" y="29"/>
                  <a:pt x="41" y="28"/>
                </a:cubicBezTo>
                <a:cubicBezTo>
                  <a:pt x="41" y="27"/>
                  <a:pt x="40" y="26"/>
                  <a:pt x="39" y="26"/>
                </a:cubicBezTo>
                <a:close/>
                <a:moveTo>
                  <a:pt x="9" y="26"/>
                </a:moveTo>
                <a:cubicBezTo>
                  <a:pt x="9" y="26"/>
                  <a:pt x="9" y="26"/>
                  <a:pt x="9" y="26"/>
                </a:cubicBezTo>
                <a:cubicBezTo>
                  <a:pt x="10" y="26"/>
                  <a:pt x="11" y="27"/>
                  <a:pt x="11" y="28"/>
                </a:cubicBezTo>
                <a:cubicBezTo>
                  <a:pt x="11" y="29"/>
                  <a:pt x="10" y="30"/>
                  <a:pt x="9" y="30"/>
                </a:cubicBezTo>
                <a:cubicBezTo>
                  <a:pt x="8" y="30"/>
                  <a:pt x="7" y="29"/>
                  <a:pt x="7" y="28"/>
                </a:cubicBezTo>
                <a:cubicBezTo>
                  <a:pt x="7" y="27"/>
                  <a:pt x="8" y="26"/>
                  <a:pt x="9" y="26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1" y="26"/>
                  <a:pt x="30" y="27"/>
                  <a:pt x="30" y="28"/>
                </a:cubicBezTo>
                <a:cubicBezTo>
                  <a:pt x="30" y="29"/>
                  <a:pt x="31" y="30"/>
                  <a:pt x="32" y="30"/>
                </a:cubicBezTo>
                <a:cubicBezTo>
                  <a:pt x="33" y="30"/>
                  <a:pt x="34" y="29"/>
                  <a:pt x="34" y="28"/>
                </a:cubicBezTo>
                <a:cubicBezTo>
                  <a:pt x="34" y="27"/>
                  <a:pt x="33" y="26"/>
                  <a:pt x="32" y="26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7" y="26"/>
                  <a:pt x="18" y="27"/>
                  <a:pt x="18" y="28"/>
                </a:cubicBezTo>
                <a:cubicBezTo>
                  <a:pt x="18" y="29"/>
                  <a:pt x="17" y="30"/>
                  <a:pt x="16" y="30"/>
                </a:cubicBezTo>
                <a:cubicBezTo>
                  <a:pt x="15" y="30"/>
                  <a:pt x="14" y="29"/>
                  <a:pt x="14" y="28"/>
                </a:cubicBezTo>
                <a:cubicBezTo>
                  <a:pt x="14" y="27"/>
                  <a:pt x="15" y="26"/>
                  <a:pt x="16" y="26"/>
                </a:cubicBezTo>
                <a:close/>
                <a:moveTo>
                  <a:pt x="40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4"/>
                  <a:pt x="40" y="4"/>
                  <a:pt x="40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2"/>
                  <a:pt x="8" y="22"/>
                  <a:pt x="8" y="22"/>
                </a:cubicBezTo>
                <a:cubicBezTo>
                  <a:pt x="40" y="22"/>
                  <a:pt x="40" y="22"/>
                  <a:pt x="40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4" name="Freeform 241"/>
          <p:cNvSpPr>
            <a:spLocks noEditPoints="1"/>
          </p:cNvSpPr>
          <p:nvPr/>
        </p:nvSpPr>
        <p:spPr>
          <a:xfrm>
            <a:off x="8559800" y="3117850"/>
            <a:ext cx="158750" cy="142875"/>
          </a:xfrm>
          <a:custGeom>
            <a:avLst/>
            <a:gdLst/>
            <a:ahLst/>
            <a:cxnLst>
              <a:cxn ang="0">
                <a:pos x="69850" y="22225"/>
              </a:cxn>
              <a:cxn ang="0">
                <a:pos x="82550" y="28575"/>
              </a:cxn>
              <a:cxn ang="0">
                <a:pos x="92075" y="28575"/>
              </a:cxn>
              <a:cxn ang="0">
                <a:pos x="98425" y="12700"/>
              </a:cxn>
              <a:cxn ang="0">
                <a:pos x="95250" y="38100"/>
              </a:cxn>
              <a:cxn ang="0">
                <a:pos x="82550" y="34925"/>
              </a:cxn>
              <a:cxn ang="0">
                <a:pos x="73025" y="31750"/>
              </a:cxn>
              <a:cxn ang="0">
                <a:pos x="63500" y="34925"/>
              </a:cxn>
              <a:cxn ang="0">
                <a:pos x="31750" y="12700"/>
              </a:cxn>
              <a:cxn ang="0">
                <a:pos x="130175" y="12700"/>
              </a:cxn>
              <a:cxn ang="0">
                <a:pos x="19050" y="98425"/>
              </a:cxn>
              <a:cxn ang="0">
                <a:pos x="25400" y="0"/>
              </a:cxn>
              <a:cxn ang="0">
                <a:pos x="139700" y="6350"/>
              </a:cxn>
              <a:cxn ang="0">
                <a:pos x="158750" y="104775"/>
              </a:cxn>
              <a:cxn ang="0">
                <a:pos x="152400" y="142875"/>
              </a:cxn>
              <a:cxn ang="0">
                <a:pos x="130175" y="136525"/>
              </a:cxn>
              <a:cxn ang="0">
                <a:pos x="101600" y="130175"/>
              </a:cxn>
              <a:cxn ang="0">
                <a:pos x="95250" y="142875"/>
              </a:cxn>
              <a:cxn ang="0">
                <a:pos x="57150" y="136525"/>
              </a:cxn>
              <a:cxn ang="0">
                <a:pos x="31750" y="136525"/>
              </a:cxn>
              <a:cxn ang="0">
                <a:pos x="6350" y="142875"/>
              </a:cxn>
              <a:cxn ang="0">
                <a:pos x="0" y="104775"/>
              </a:cxn>
              <a:cxn ang="0">
                <a:pos x="19050" y="98425"/>
              </a:cxn>
              <a:cxn ang="0">
                <a:pos x="12700" y="111125"/>
              </a:cxn>
              <a:cxn ang="0">
                <a:pos x="19050" y="123825"/>
              </a:cxn>
              <a:cxn ang="0">
                <a:pos x="63500" y="117475"/>
              </a:cxn>
              <a:cxn ang="0">
                <a:pos x="69850" y="130175"/>
              </a:cxn>
              <a:cxn ang="0">
                <a:pos x="88900" y="123825"/>
              </a:cxn>
              <a:cxn ang="0">
                <a:pos x="136525" y="117475"/>
              </a:cxn>
              <a:cxn ang="0">
                <a:pos x="146050" y="130175"/>
              </a:cxn>
              <a:cxn ang="0">
                <a:pos x="85725" y="92075"/>
              </a:cxn>
              <a:cxn ang="0">
                <a:pos x="88900" y="82550"/>
              </a:cxn>
              <a:cxn ang="0">
                <a:pos x="85725" y="60325"/>
              </a:cxn>
              <a:cxn ang="0">
                <a:pos x="92075" y="47625"/>
              </a:cxn>
              <a:cxn ang="0">
                <a:pos x="101600" y="60325"/>
              </a:cxn>
              <a:cxn ang="0">
                <a:pos x="95250" y="82550"/>
              </a:cxn>
              <a:cxn ang="0">
                <a:pos x="107950" y="60325"/>
              </a:cxn>
              <a:cxn ang="0">
                <a:pos x="111125" y="47625"/>
              </a:cxn>
              <a:cxn ang="0">
                <a:pos x="120650" y="57150"/>
              </a:cxn>
              <a:cxn ang="0">
                <a:pos x="117475" y="82550"/>
              </a:cxn>
              <a:cxn ang="0">
                <a:pos x="123825" y="88900"/>
              </a:cxn>
              <a:cxn ang="0">
                <a:pos x="95250" y="47625"/>
              </a:cxn>
              <a:cxn ang="0">
                <a:pos x="95250" y="47625"/>
              </a:cxn>
              <a:cxn ang="0">
                <a:pos x="117475" y="50800"/>
              </a:cxn>
            </a:cxnLst>
            <a:pathLst>
              <a:path w="50" h="45">
                <a:moveTo>
                  <a:pt x="22" y="4"/>
                </a:moveTo>
                <a:cubicBezTo>
                  <a:pt x="22" y="8"/>
                  <a:pt x="22" y="8"/>
                  <a:pt x="22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4" y="7"/>
                  <a:pt x="24" y="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7" y="8"/>
                  <a:pt x="28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4"/>
                  <a:pt x="29" y="4"/>
                  <a:pt x="29" y="4"/>
                </a:cubicBezTo>
                <a:cubicBezTo>
                  <a:pt x="22" y="4"/>
                  <a:pt x="22" y="4"/>
                  <a:pt x="22" y="4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0" y="12"/>
                  <a:pt x="30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2"/>
                  <a:pt x="25" y="12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2"/>
                  <a:pt x="20" y="12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4"/>
                  <a:pt x="20" y="4"/>
                  <a:pt x="2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1"/>
                  <a:pt x="10" y="31"/>
                  <a:pt x="10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4"/>
                  <a:pt x="41" y="4"/>
                  <a:pt x="41" y="4"/>
                </a:cubicBezTo>
                <a:cubicBezTo>
                  <a:pt x="31" y="4"/>
                  <a:pt x="31" y="4"/>
                  <a:pt x="31" y="4"/>
                </a:cubicBezTo>
                <a:close/>
                <a:moveTo>
                  <a:pt x="6" y="31"/>
                </a:moveTo>
                <a:cubicBezTo>
                  <a:pt x="6" y="31"/>
                  <a:pt x="6" y="31"/>
                  <a:pt x="6" y="3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4" y="2"/>
                </a:cubicBezTo>
                <a:cubicBezTo>
                  <a:pt x="44" y="31"/>
                  <a:pt x="44" y="31"/>
                  <a:pt x="44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9" y="31"/>
                  <a:pt x="50" y="32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49" y="45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5"/>
                  <a:pt x="41" y="44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1"/>
                  <a:pt x="41" y="41"/>
                  <a:pt x="41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4"/>
                  <a:pt x="31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1"/>
                  <a:pt x="18" y="41"/>
                  <a:pt x="18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9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1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6" y="31"/>
                  <a:pt x="6" y="31"/>
                  <a:pt x="6" y="31"/>
                </a:cubicBezTo>
                <a:close/>
                <a:moveTo>
                  <a:pt x="46" y="35"/>
                </a:moveTo>
                <a:cubicBezTo>
                  <a:pt x="46" y="35"/>
                  <a:pt x="46" y="35"/>
                  <a:pt x="46" y="35"/>
                </a:cubicBezTo>
                <a:cubicBezTo>
                  <a:pt x="32" y="35"/>
                  <a:pt x="18" y="35"/>
                  <a:pt x="4" y="35"/>
                </a:cubicBezTo>
                <a:cubicBezTo>
                  <a:pt x="4" y="41"/>
                  <a:pt x="4" y="41"/>
                  <a:pt x="4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8"/>
                  <a:pt x="7" y="37"/>
                  <a:pt x="8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37"/>
                  <a:pt x="22" y="38"/>
                  <a:pt x="22" y="39"/>
                </a:cubicBezTo>
                <a:cubicBezTo>
                  <a:pt x="22" y="41"/>
                  <a:pt x="22" y="41"/>
                  <a:pt x="22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9" y="37"/>
                  <a:pt x="30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5" y="38"/>
                  <a:pt x="45" y="39"/>
                </a:cubicBezTo>
                <a:cubicBezTo>
                  <a:pt x="45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35"/>
                  <a:pt x="46" y="35"/>
                  <a:pt x="46" y="35"/>
                </a:cubicBezTo>
                <a:close/>
                <a:moveTo>
                  <a:pt x="27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6" y="28"/>
                  <a:pt x="26" y="28"/>
                </a:cubicBezTo>
                <a:cubicBezTo>
                  <a:pt x="26" y="27"/>
                  <a:pt x="27" y="26"/>
                  <a:pt x="27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6" y="19"/>
                  <a:pt x="26" y="18"/>
                  <a:pt x="26" y="18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9" y="15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9"/>
                  <a:pt x="32" y="19"/>
                </a:cubicBezTo>
                <a:cubicBezTo>
                  <a:pt x="31" y="19"/>
                  <a:pt x="31" y="19"/>
                  <a:pt x="30" y="19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3" y="19"/>
                  <a:pt x="33" y="19"/>
                </a:cubicBezTo>
                <a:cubicBezTo>
                  <a:pt x="33" y="19"/>
                  <a:pt x="32" y="18"/>
                  <a:pt x="33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6" y="15"/>
                </a:cubicBezTo>
                <a:cubicBezTo>
                  <a:pt x="36" y="15"/>
                  <a:pt x="36" y="15"/>
                  <a:pt x="37" y="15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9"/>
                  <a:pt x="38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9" y="27"/>
                  <a:pt x="39" y="28"/>
                </a:cubicBezTo>
                <a:cubicBezTo>
                  <a:pt x="39" y="28"/>
                  <a:pt x="38" y="29"/>
                  <a:pt x="38" y="29"/>
                </a:cubicBezTo>
                <a:cubicBezTo>
                  <a:pt x="27" y="29"/>
                  <a:pt x="27" y="29"/>
                  <a:pt x="27" y="29"/>
                </a:cubicBezTo>
                <a:close/>
                <a:moveTo>
                  <a:pt x="30" y="15"/>
                </a:move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6"/>
                </a:cubicBezTo>
                <a:cubicBezTo>
                  <a:pt x="30" y="15"/>
                  <a:pt x="30" y="15"/>
                  <a:pt x="30" y="15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6"/>
                </a:cubicBezTo>
                <a:cubicBezTo>
                  <a:pt x="37" y="15"/>
                  <a:pt x="37" y="15"/>
                  <a:pt x="37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5" name="Freeform 242"/>
          <p:cNvSpPr>
            <a:spLocks noEditPoints="1"/>
          </p:cNvSpPr>
          <p:nvPr/>
        </p:nvSpPr>
        <p:spPr>
          <a:xfrm>
            <a:off x="5497513" y="3433763"/>
            <a:ext cx="163512" cy="161925"/>
          </a:xfrm>
          <a:custGeom>
            <a:avLst/>
            <a:gdLst/>
            <a:ahLst/>
            <a:cxnLst>
              <a:cxn ang="0">
                <a:pos x="25649" y="133350"/>
              </a:cxn>
              <a:cxn ang="0">
                <a:pos x="19237" y="104775"/>
              </a:cxn>
              <a:cxn ang="0">
                <a:pos x="38473" y="104775"/>
              </a:cxn>
              <a:cxn ang="0">
                <a:pos x="32061" y="133350"/>
              </a:cxn>
              <a:cxn ang="0">
                <a:pos x="41680" y="111125"/>
              </a:cxn>
              <a:cxn ang="0">
                <a:pos x="51298" y="98425"/>
              </a:cxn>
              <a:cxn ang="0">
                <a:pos x="51298" y="133350"/>
              </a:cxn>
              <a:cxn ang="0">
                <a:pos x="54504" y="139700"/>
              </a:cxn>
              <a:cxn ang="0">
                <a:pos x="137863" y="114300"/>
              </a:cxn>
              <a:cxn ang="0">
                <a:pos x="141069" y="127000"/>
              </a:cxn>
              <a:cxn ang="0">
                <a:pos x="131451" y="139700"/>
              </a:cxn>
              <a:cxn ang="0">
                <a:pos x="121832" y="142875"/>
              </a:cxn>
              <a:cxn ang="0">
                <a:pos x="121832" y="133350"/>
              </a:cxn>
              <a:cxn ang="0">
                <a:pos x="128245" y="133350"/>
              </a:cxn>
              <a:cxn ang="0">
                <a:pos x="128245" y="130175"/>
              </a:cxn>
              <a:cxn ang="0">
                <a:pos x="134657" y="117475"/>
              </a:cxn>
              <a:cxn ang="0">
                <a:pos x="96184" y="107950"/>
              </a:cxn>
              <a:cxn ang="0">
                <a:pos x="102596" y="101600"/>
              </a:cxn>
              <a:cxn ang="0">
                <a:pos x="112214" y="104775"/>
              </a:cxn>
              <a:cxn ang="0">
                <a:pos x="105802" y="107950"/>
              </a:cxn>
              <a:cxn ang="0">
                <a:pos x="134657" y="82550"/>
              </a:cxn>
              <a:cxn ang="0">
                <a:pos x="157100" y="117475"/>
              </a:cxn>
              <a:cxn ang="0">
                <a:pos x="150688" y="142875"/>
              </a:cxn>
              <a:cxn ang="0">
                <a:pos x="141069" y="149225"/>
              </a:cxn>
              <a:cxn ang="0">
                <a:pos x="89771" y="146050"/>
              </a:cxn>
              <a:cxn ang="0">
                <a:pos x="80153" y="104775"/>
              </a:cxn>
              <a:cxn ang="0">
                <a:pos x="102596" y="82550"/>
              </a:cxn>
              <a:cxn ang="0">
                <a:pos x="118626" y="92075"/>
              </a:cxn>
              <a:cxn ang="0">
                <a:pos x="99390" y="98425"/>
              </a:cxn>
              <a:cxn ang="0">
                <a:pos x="92977" y="130175"/>
              </a:cxn>
              <a:cxn ang="0">
                <a:pos x="105802" y="142875"/>
              </a:cxn>
              <a:cxn ang="0">
                <a:pos x="137863" y="136525"/>
              </a:cxn>
              <a:cxn ang="0">
                <a:pos x="144275" y="107950"/>
              </a:cxn>
              <a:cxn ang="0">
                <a:pos x="70535" y="12700"/>
              </a:cxn>
              <a:cxn ang="0">
                <a:pos x="70535" y="25400"/>
              </a:cxn>
              <a:cxn ang="0">
                <a:pos x="86565" y="25400"/>
              </a:cxn>
              <a:cxn ang="0">
                <a:pos x="70535" y="12700"/>
              </a:cxn>
              <a:cxn ang="0">
                <a:pos x="92977" y="38100"/>
              </a:cxn>
              <a:cxn ang="0">
                <a:pos x="76947" y="38100"/>
              </a:cxn>
              <a:cxn ang="0">
                <a:pos x="64122" y="38100"/>
              </a:cxn>
              <a:cxn ang="0">
                <a:pos x="12824" y="79375"/>
              </a:cxn>
              <a:cxn ang="0">
                <a:pos x="80153" y="161925"/>
              </a:cxn>
              <a:cxn ang="0">
                <a:pos x="0" y="79375"/>
              </a:cxn>
              <a:cxn ang="0">
                <a:pos x="80153" y="0"/>
              </a:cxn>
              <a:cxn ang="0">
                <a:pos x="160306" y="79375"/>
              </a:cxn>
              <a:cxn ang="0">
                <a:pos x="99390" y="12700"/>
              </a:cxn>
              <a:cxn ang="0">
                <a:pos x="32061" y="98425"/>
              </a:cxn>
              <a:cxn ang="0">
                <a:pos x="51298" y="98425"/>
              </a:cxn>
            </a:cxnLst>
            <a:pathLst>
              <a:path w="51" h="51">
                <a:moveTo>
                  <a:pt x="7" y="44"/>
                </a:moveTo>
                <a:cubicBezTo>
                  <a:pt x="6" y="44"/>
                  <a:pt x="6" y="44"/>
                  <a:pt x="6" y="43"/>
                </a:cubicBezTo>
                <a:cubicBezTo>
                  <a:pt x="6" y="42"/>
                  <a:pt x="6" y="42"/>
                  <a:pt x="7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35"/>
                  <a:pt x="7" y="35"/>
                  <a:pt x="6" y="35"/>
                </a:cubicBezTo>
                <a:cubicBezTo>
                  <a:pt x="6" y="34"/>
                  <a:pt x="6" y="34"/>
                  <a:pt x="6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9" y="30"/>
                  <a:pt x="9" y="30"/>
                </a:cubicBezTo>
                <a:cubicBezTo>
                  <a:pt x="9" y="30"/>
                  <a:pt x="10" y="30"/>
                  <a:pt x="10" y="31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4"/>
                  <a:pt x="12" y="34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3" y="35"/>
                  <a:pt x="13" y="35"/>
                </a:cubicBezTo>
                <a:cubicBezTo>
                  <a:pt x="12" y="34"/>
                  <a:pt x="12" y="34"/>
                  <a:pt x="13" y="33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6" y="30"/>
                  <a:pt x="16" y="30"/>
                  <a:pt x="16" y="31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4"/>
                  <a:pt x="18" y="34"/>
                  <a:pt x="18" y="35"/>
                </a:cubicBezTo>
                <a:cubicBezTo>
                  <a:pt x="17" y="35"/>
                  <a:pt x="17" y="35"/>
                  <a:pt x="16" y="35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2"/>
                  <a:pt x="18" y="42"/>
                  <a:pt x="18" y="43"/>
                </a:cubicBezTo>
                <a:cubicBezTo>
                  <a:pt x="18" y="44"/>
                  <a:pt x="18" y="44"/>
                  <a:pt x="17" y="44"/>
                </a:cubicBezTo>
                <a:cubicBezTo>
                  <a:pt x="7" y="44"/>
                  <a:pt x="7" y="44"/>
                  <a:pt x="7" y="44"/>
                </a:cubicBezTo>
                <a:close/>
                <a:moveTo>
                  <a:pt x="42" y="37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6"/>
                  <a:pt x="43" y="36"/>
                </a:cubicBezTo>
                <a:cubicBezTo>
                  <a:pt x="44" y="36"/>
                  <a:pt x="44" y="37"/>
                  <a:pt x="44" y="37"/>
                </a:cubicBezTo>
                <a:cubicBezTo>
                  <a:pt x="44" y="38"/>
                  <a:pt x="44" y="38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40"/>
                  <a:pt x="44" y="40"/>
                </a:cubicBezTo>
                <a:cubicBezTo>
                  <a:pt x="43" y="41"/>
                  <a:pt x="43" y="41"/>
                  <a:pt x="43" y="42"/>
                </a:cubicBezTo>
                <a:cubicBezTo>
                  <a:pt x="43" y="42"/>
                  <a:pt x="42" y="42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1" y="43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0" y="44"/>
                  <a:pt x="40" y="44"/>
                </a:cubicBezTo>
                <a:cubicBezTo>
                  <a:pt x="39" y="44"/>
                  <a:pt x="39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7" y="45"/>
                  <a:pt x="37" y="45"/>
                </a:cubicBezTo>
                <a:cubicBezTo>
                  <a:pt x="36" y="45"/>
                  <a:pt x="36" y="44"/>
                  <a:pt x="36" y="44"/>
                </a:cubicBezTo>
                <a:cubicBezTo>
                  <a:pt x="36" y="43"/>
                  <a:pt x="36" y="43"/>
                  <a:pt x="37" y="43"/>
                </a:cubicBezTo>
                <a:cubicBezTo>
                  <a:pt x="37" y="43"/>
                  <a:pt x="37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1" y="41"/>
                  <a:pt x="41" y="40"/>
                  <a:pt x="41" y="40"/>
                </a:cubicBezTo>
                <a:cubicBezTo>
                  <a:pt x="41" y="40"/>
                  <a:pt x="41" y="40"/>
                  <a:pt x="42" y="39"/>
                </a:cubicBezTo>
                <a:cubicBezTo>
                  <a:pt x="42" y="39"/>
                  <a:pt x="42" y="39"/>
                  <a:pt x="42" y="38"/>
                </a:cubicBezTo>
                <a:cubicBezTo>
                  <a:pt x="42" y="38"/>
                  <a:pt x="42" y="38"/>
                  <a:pt x="42" y="37"/>
                </a:cubicBezTo>
                <a:close/>
                <a:moveTo>
                  <a:pt x="32" y="35"/>
                </a:moveTo>
                <a:cubicBezTo>
                  <a:pt x="32" y="35"/>
                  <a:pt x="32" y="35"/>
                  <a:pt x="32" y="35"/>
                </a:cubicBezTo>
                <a:cubicBezTo>
                  <a:pt x="32" y="36"/>
                  <a:pt x="31" y="36"/>
                  <a:pt x="31" y="36"/>
                </a:cubicBezTo>
                <a:cubicBezTo>
                  <a:pt x="30" y="36"/>
                  <a:pt x="30" y="35"/>
                  <a:pt x="30" y="34"/>
                </a:cubicBezTo>
                <a:cubicBezTo>
                  <a:pt x="30" y="34"/>
                  <a:pt x="30" y="34"/>
                  <a:pt x="31" y="33"/>
                </a:cubicBezTo>
                <a:cubicBezTo>
                  <a:pt x="31" y="33"/>
                  <a:pt x="31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1"/>
                  <a:pt x="33" y="31"/>
                </a:cubicBezTo>
                <a:cubicBezTo>
                  <a:pt x="33" y="31"/>
                  <a:pt x="33" y="31"/>
                  <a:pt x="34" y="30"/>
                </a:cubicBezTo>
                <a:cubicBezTo>
                  <a:pt x="34" y="30"/>
                  <a:pt x="35" y="31"/>
                  <a:pt x="35" y="31"/>
                </a:cubicBezTo>
                <a:cubicBezTo>
                  <a:pt x="36" y="32"/>
                  <a:pt x="35" y="32"/>
                  <a:pt x="35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3" y="33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2" y="35"/>
                  <a:pt x="32" y="35"/>
                  <a:pt x="32" y="35"/>
                </a:cubicBezTo>
                <a:close/>
                <a:moveTo>
                  <a:pt x="37" y="25"/>
                </a:moveTo>
                <a:cubicBezTo>
                  <a:pt x="37" y="25"/>
                  <a:pt x="37" y="25"/>
                  <a:pt x="37" y="25"/>
                </a:cubicBezTo>
                <a:cubicBezTo>
                  <a:pt x="38" y="25"/>
                  <a:pt x="40" y="25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3" y="26"/>
                  <a:pt x="45" y="27"/>
                  <a:pt x="46" y="28"/>
                </a:cubicBezTo>
                <a:cubicBezTo>
                  <a:pt x="47" y="30"/>
                  <a:pt x="48" y="31"/>
                  <a:pt x="48" y="33"/>
                </a:cubicBezTo>
                <a:cubicBezTo>
                  <a:pt x="49" y="34"/>
                  <a:pt x="49" y="36"/>
                  <a:pt x="49" y="37"/>
                </a:cubicBezTo>
                <a:cubicBezTo>
                  <a:pt x="49" y="39"/>
                  <a:pt x="49" y="41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3"/>
                  <a:pt x="47" y="44"/>
                  <a:pt x="47" y="45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50"/>
                  <a:pt x="50" y="51"/>
                </a:cubicBezTo>
                <a:cubicBezTo>
                  <a:pt x="49" y="51"/>
                  <a:pt x="48" y="51"/>
                  <a:pt x="47" y="51"/>
                </a:cubicBezTo>
                <a:cubicBezTo>
                  <a:pt x="44" y="47"/>
                  <a:pt x="44" y="47"/>
                  <a:pt x="44" y="47"/>
                </a:cubicBezTo>
                <a:cubicBezTo>
                  <a:pt x="42" y="49"/>
                  <a:pt x="40" y="50"/>
                  <a:pt x="37" y="50"/>
                </a:cubicBezTo>
                <a:cubicBezTo>
                  <a:pt x="35" y="50"/>
                  <a:pt x="33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0" y="48"/>
                  <a:pt x="29" y="47"/>
                  <a:pt x="28" y="46"/>
                </a:cubicBezTo>
                <a:cubicBezTo>
                  <a:pt x="27" y="45"/>
                  <a:pt x="26" y="44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1"/>
                  <a:pt x="24" y="39"/>
                  <a:pt x="24" y="37"/>
                </a:cubicBezTo>
                <a:cubicBezTo>
                  <a:pt x="24" y="36"/>
                  <a:pt x="25" y="34"/>
                  <a:pt x="25" y="33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7" y="30"/>
                  <a:pt x="28" y="28"/>
                </a:cubicBezTo>
                <a:cubicBezTo>
                  <a:pt x="29" y="27"/>
                  <a:pt x="30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5"/>
                  <a:pt x="35" y="25"/>
                  <a:pt x="37" y="25"/>
                </a:cubicBezTo>
                <a:close/>
                <a:moveTo>
                  <a:pt x="40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8" y="29"/>
                  <a:pt x="37" y="29"/>
                </a:cubicBezTo>
                <a:cubicBezTo>
                  <a:pt x="36" y="29"/>
                  <a:pt x="34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30"/>
                  <a:pt x="31" y="30"/>
                  <a:pt x="31" y="31"/>
                </a:cubicBezTo>
                <a:cubicBezTo>
                  <a:pt x="30" y="32"/>
                  <a:pt x="29" y="33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35"/>
                  <a:pt x="28" y="36"/>
                  <a:pt x="28" y="37"/>
                </a:cubicBezTo>
                <a:cubicBezTo>
                  <a:pt x="28" y="38"/>
                  <a:pt x="28" y="40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2"/>
                  <a:pt x="30" y="43"/>
                  <a:pt x="31" y="44"/>
                </a:cubicBezTo>
                <a:cubicBezTo>
                  <a:pt x="31" y="44"/>
                  <a:pt x="32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46"/>
                  <a:pt x="36" y="46"/>
                  <a:pt x="37" y="46"/>
                </a:cubicBezTo>
                <a:cubicBezTo>
                  <a:pt x="39" y="46"/>
                  <a:pt x="41" y="45"/>
                  <a:pt x="43" y="44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4" y="43"/>
                  <a:pt x="44" y="42"/>
                  <a:pt x="45" y="41"/>
                </a:cubicBezTo>
                <a:cubicBezTo>
                  <a:pt x="45" y="40"/>
                  <a:pt x="45" y="39"/>
                  <a:pt x="45" y="37"/>
                </a:cubicBezTo>
                <a:cubicBezTo>
                  <a:pt x="45" y="36"/>
                  <a:pt x="45" y="35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4" y="33"/>
                  <a:pt x="44" y="32"/>
                  <a:pt x="43" y="31"/>
                </a:cubicBezTo>
                <a:cubicBezTo>
                  <a:pt x="42" y="30"/>
                  <a:pt x="41" y="30"/>
                  <a:pt x="40" y="29"/>
                </a:cubicBezTo>
                <a:cubicBezTo>
                  <a:pt x="40" y="29"/>
                  <a:pt x="40" y="29"/>
                  <a:pt x="40" y="29"/>
                </a:cubicBezTo>
                <a:close/>
                <a:moveTo>
                  <a:pt x="22" y="4"/>
                </a:moveTo>
                <a:cubicBezTo>
                  <a:pt x="22" y="4"/>
                  <a:pt x="22" y="4"/>
                  <a:pt x="22" y="4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3" y="7"/>
                  <a:pt x="23" y="7"/>
                  <a:pt x="24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7" y="8"/>
                  <a:pt x="27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4"/>
                  <a:pt x="28" y="4"/>
                  <a:pt x="28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2" y="4"/>
                  <a:pt x="22" y="4"/>
                  <a:pt x="22" y="4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30" y="12"/>
                  <a:pt x="29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0" y="12"/>
                  <a:pt x="20" y="12"/>
                </a:cubicBezTo>
                <a:cubicBezTo>
                  <a:pt x="19" y="12"/>
                  <a:pt x="19" y="11"/>
                  <a:pt x="19" y="11"/>
                </a:cubicBezTo>
                <a:cubicBezTo>
                  <a:pt x="19" y="4"/>
                  <a:pt x="19" y="4"/>
                  <a:pt x="19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47"/>
                  <a:pt x="4" y="47"/>
                  <a:pt x="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7" y="48"/>
                  <a:pt x="27" y="49"/>
                </a:cubicBezTo>
                <a:cubicBezTo>
                  <a:pt x="27" y="50"/>
                  <a:pt x="26" y="51"/>
                  <a:pt x="25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0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7"/>
                  <a:pt x="49" y="27"/>
                  <a:pt x="48" y="27"/>
                </a:cubicBezTo>
                <a:cubicBezTo>
                  <a:pt x="47" y="27"/>
                  <a:pt x="46" y="27"/>
                  <a:pt x="46" y="25"/>
                </a:cubicBezTo>
                <a:cubicBezTo>
                  <a:pt x="46" y="4"/>
                  <a:pt x="46" y="4"/>
                  <a:pt x="46" y="4"/>
                </a:cubicBezTo>
                <a:cubicBezTo>
                  <a:pt x="31" y="4"/>
                  <a:pt x="31" y="4"/>
                  <a:pt x="31" y="4"/>
                </a:cubicBezTo>
                <a:close/>
                <a:moveTo>
                  <a:pt x="10" y="31"/>
                </a:move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16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6" name="Freeform 243"/>
          <p:cNvSpPr>
            <a:spLocks noEditPoints="1"/>
          </p:cNvSpPr>
          <p:nvPr/>
        </p:nvSpPr>
        <p:spPr>
          <a:xfrm>
            <a:off x="5237163" y="3436938"/>
            <a:ext cx="136525" cy="158750"/>
          </a:xfrm>
          <a:custGeom>
            <a:avLst/>
            <a:gdLst/>
            <a:ahLst/>
            <a:cxnLst>
              <a:cxn ang="0">
                <a:pos x="0" y="19050"/>
              </a:cxn>
              <a:cxn ang="0">
                <a:pos x="38100" y="15875"/>
              </a:cxn>
              <a:cxn ang="0">
                <a:pos x="44450" y="3175"/>
              </a:cxn>
              <a:cxn ang="0">
                <a:pos x="66675" y="25400"/>
              </a:cxn>
              <a:cxn ang="0">
                <a:pos x="44450" y="50800"/>
              </a:cxn>
              <a:cxn ang="0">
                <a:pos x="38100" y="38100"/>
              </a:cxn>
              <a:cxn ang="0">
                <a:pos x="0" y="34925"/>
              </a:cxn>
              <a:cxn ang="0">
                <a:pos x="41275" y="31750"/>
              </a:cxn>
              <a:cxn ang="0">
                <a:pos x="44450" y="34925"/>
              </a:cxn>
              <a:cxn ang="0">
                <a:pos x="57150" y="28575"/>
              </a:cxn>
              <a:cxn ang="0">
                <a:pos x="44450" y="19050"/>
              </a:cxn>
              <a:cxn ang="0">
                <a:pos x="41275" y="22225"/>
              </a:cxn>
              <a:cxn ang="0">
                <a:pos x="22225" y="69850"/>
              </a:cxn>
              <a:cxn ang="0">
                <a:pos x="15875" y="63500"/>
              </a:cxn>
              <a:cxn ang="0">
                <a:pos x="85725" y="60325"/>
              </a:cxn>
              <a:cxn ang="0">
                <a:pos x="92075" y="34925"/>
              </a:cxn>
              <a:cxn ang="0">
                <a:pos x="133350" y="73025"/>
              </a:cxn>
              <a:cxn ang="0">
                <a:pos x="133350" y="82550"/>
              </a:cxn>
              <a:cxn ang="0">
                <a:pos x="88900" y="120650"/>
              </a:cxn>
              <a:cxn ang="0">
                <a:pos x="85725" y="114300"/>
              </a:cxn>
              <a:cxn ang="0">
                <a:pos x="22225" y="98425"/>
              </a:cxn>
              <a:cxn ang="0">
                <a:pos x="22225" y="85725"/>
              </a:cxn>
              <a:cxn ang="0">
                <a:pos x="92075" y="85725"/>
              </a:cxn>
              <a:cxn ang="0">
                <a:pos x="98425" y="101600"/>
              </a:cxn>
              <a:cxn ang="0">
                <a:pos x="98425" y="57150"/>
              </a:cxn>
              <a:cxn ang="0">
                <a:pos x="98425" y="63500"/>
              </a:cxn>
              <a:cxn ang="0">
                <a:pos x="22225" y="69850"/>
              </a:cxn>
              <a:cxn ang="0">
                <a:pos x="3175" y="127000"/>
              </a:cxn>
              <a:cxn ang="0">
                <a:pos x="3175" y="117475"/>
              </a:cxn>
              <a:cxn ang="0">
                <a:pos x="38100" y="107950"/>
              </a:cxn>
              <a:cxn ang="0">
                <a:pos x="44450" y="104775"/>
              </a:cxn>
              <a:cxn ang="0">
                <a:pos x="66675" y="133350"/>
              </a:cxn>
              <a:cxn ang="0">
                <a:pos x="44450" y="155575"/>
              </a:cxn>
              <a:cxn ang="0">
                <a:pos x="38100" y="152400"/>
              </a:cxn>
              <a:cxn ang="0">
                <a:pos x="3175" y="142875"/>
              </a:cxn>
              <a:cxn ang="0">
                <a:pos x="3175" y="133350"/>
              </a:cxn>
              <a:cxn ang="0">
                <a:pos x="41275" y="133350"/>
              </a:cxn>
              <a:cxn ang="0">
                <a:pos x="44450" y="142875"/>
              </a:cxn>
              <a:cxn ang="0">
                <a:pos x="44450" y="117475"/>
              </a:cxn>
              <a:cxn ang="0">
                <a:pos x="44450" y="120650"/>
              </a:cxn>
              <a:cxn ang="0">
                <a:pos x="3175" y="127000"/>
              </a:cxn>
            </a:cxnLst>
            <a:pathLst>
              <a:path w="43" h="50">
                <a:moveTo>
                  <a:pt x="1" y="7"/>
                </a:moveTo>
                <a:cubicBezTo>
                  <a:pt x="1" y="7"/>
                  <a:pt x="0" y="7"/>
                  <a:pt x="0" y="6"/>
                </a:cubicBezTo>
                <a:cubicBezTo>
                  <a:pt x="0" y="5"/>
                  <a:pt x="1" y="5"/>
                  <a:pt x="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3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9"/>
                  <a:pt x="21" y="9"/>
                </a:cubicBezTo>
                <a:cubicBezTo>
                  <a:pt x="14" y="16"/>
                  <a:pt x="14" y="16"/>
                  <a:pt x="14" y="16"/>
                </a:cubicBezTo>
                <a:cubicBezTo>
                  <a:pt x="13" y="17"/>
                  <a:pt x="12" y="17"/>
                  <a:pt x="12" y="16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0" y="12"/>
                  <a:pt x="0" y="11"/>
                </a:cubicBezTo>
                <a:cubicBezTo>
                  <a:pt x="0" y="11"/>
                  <a:pt x="1" y="10"/>
                  <a:pt x="1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1"/>
                  <a:pt x="14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8" y="9"/>
                  <a:pt x="18" y="9"/>
                  <a:pt x="18" y="9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3" y="7"/>
                </a:cubicBezTo>
                <a:cubicBezTo>
                  <a:pt x="1" y="7"/>
                  <a:pt x="1" y="7"/>
                  <a:pt x="1" y="7"/>
                </a:cubicBezTo>
                <a:close/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2"/>
                  <a:pt x="5" y="20"/>
                </a:cubicBezTo>
                <a:cubicBezTo>
                  <a:pt x="5" y="19"/>
                  <a:pt x="6" y="19"/>
                  <a:pt x="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2"/>
                  <a:pt x="28" y="11"/>
                  <a:pt x="29" y="11"/>
                </a:cubicBezTo>
                <a:cubicBezTo>
                  <a:pt x="30" y="11"/>
                  <a:pt x="30" y="11"/>
                  <a:pt x="31" y="1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4"/>
                  <a:pt x="43" y="25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39"/>
                  <a:pt x="29" y="39"/>
                  <a:pt x="28" y="38"/>
                </a:cubicBezTo>
                <a:cubicBezTo>
                  <a:pt x="28" y="37"/>
                  <a:pt x="27" y="37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0"/>
                  <a:pt x="5" y="29"/>
                </a:cubicBezTo>
                <a:cubicBezTo>
                  <a:pt x="5" y="28"/>
                  <a:pt x="6" y="27"/>
                  <a:pt x="7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30" y="27"/>
                  <a:pt x="31" y="28"/>
                  <a:pt x="31" y="29"/>
                </a:cubicBezTo>
                <a:cubicBezTo>
                  <a:pt x="31" y="32"/>
                  <a:pt x="31" y="32"/>
                  <a:pt x="31" y="32"/>
                </a:cubicBezTo>
                <a:cubicBezTo>
                  <a:pt x="38" y="25"/>
                  <a:pt x="38" y="25"/>
                  <a:pt x="38" y="2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2"/>
                  <a:pt x="30" y="22"/>
                  <a:pt x="29" y="22"/>
                </a:cubicBezTo>
                <a:cubicBezTo>
                  <a:pt x="7" y="22"/>
                  <a:pt x="7" y="22"/>
                  <a:pt x="7" y="22"/>
                </a:cubicBezTo>
                <a:close/>
                <a:moveTo>
                  <a:pt x="1" y="40"/>
                </a:move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1" y="37"/>
                  <a:pt x="1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3"/>
                  <a:pt x="13" y="32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1"/>
                  <a:pt x="21" y="41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14" y="49"/>
                  <a:pt x="14" y="49"/>
                  <a:pt x="14" y="49"/>
                </a:cubicBezTo>
                <a:cubicBezTo>
                  <a:pt x="13" y="50"/>
                  <a:pt x="12" y="49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5"/>
                  <a:pt x="12" y="45"/>
                  <a:pt x="12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0" y="44"/>
                  <a:pt x="0" y="44"/>
                </a:cubicBezTo>
                <a:cubicBezTo>
                  <a:pt x="0" y="43"/>
                  <a:pt x="1" y="42"/>
                  <a:pt x="1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4" y="42"/>
                  <a:pt x="14" y="43"/>
                  <a:pt x="14" y="44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41"/>
                  <a:pt x="19" y="41"/>
                  <a:pt x="19" y="41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  <a:cubicBezTo>
                  <a:pt x="1" y="40"/>
                  <a:pt x="1" y="40"/>
                  <a:pt x="1" y="4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7" name="Freeform 244"/>
          <p:cNvSpPr>
            <a:spLocks noEditPoints="1"/>
          </p:cNvSpPr>
          <p:nvPr/>
        </p:nvSpPr>
        <p:spPr>
          <a:xfrm>
            <a:off x="5797550" y="3433763"/>
            <a:ext cx="114300" cy="165100"/>
          </a:xfrm>
          <a:custGeom>
            <a:avLst/>
            <a:gdLst/>
            <a:ahLst/>
            <a:cxnLst>
              <a:cxn ang="0">
                <a:pos x="57150" y="165100"/>
              </a:cxn>
              <a:cxn ang="0">
                <a:pos x="0" y="76200"/>
              </a:cxn>
              <a:cxn ang="0">
                <a:pos x="31750" y="3175"/>
              </a:cxn>
              <a:cxn ang="0">
                <a:pos x="82550" y="3175"/>
              </a:cxn>
              <a:cxn ang="0">
                <a:pos x="85725" y="28575"/>
              </a:cxn>
              <a:cxn ang="0">
                <a:pos x="47625" y="85725"/>
              </a:cxn>
              <a:cxn ang="0">
                <a:pos x="69850" y="60325"/>
              </a:cxn>
              <a:cxn ang="0">
                <a:pos x="47625" y="85725"/>
              </a:cxn>
              <a:cxn ang="0">
                <a:pos x="60325" y="79375"/>
              </a:cxn>
              <a:cxn ang="0">
                <a:pos x="57150" y="73025"/>
              </a:cxn>
              <a:cxn ang="0">
                <a:pos x="28575" y="50800"/>
              </a:cxn>
              <a:cxn ang="0">
                <a:pos x="38100" y="57150"/>
              </a:cxn>
              <a:cxn ang="0">
                <a:pos x="15875" y="76200"/>
              </a:cxn>
              <a:cxn ang="0">
                <a:pos x="28575" y="76200"/>
              </a:cxn>
              <a:cxn ang="0">
                <a:pos x="28575" y="104775"/>
              </a:cxn>
              <a:cxn ang="0">
                <a:pos x="38100" y="98425"/>
              </a:cxn>
              <a:cxn ang="0">
                <a:pos x="85725" y="104775"/>
              </a:cxn>
              <a:cxn ang="0">
                <a:pos x="76200" y="98425"/>
              </a:cxn>
              <a:cxn ang="0">
                <a:pos x="95250" y="76200"/>
              </a:cxn>
              <a:cxn ang="0">
                <a:pos x="85725" y="76200"/>
              </a:cxn>
              <a:cxn ang="0">
                <a:pos x="85725" y="50800"/>
              </a:cxn>
              <a:cxn ang="0">
                <a:pos x="76200" y="57150"/>
              </a:cxn>
              <a:cxn ang="0">
                <a:pos x="57150" y="38100"/>
              </a:cxn>
              <a:cxn ang="0">
                <a:pos x="57150" y="50800"/>
              </a:cxn>
              <a:cxn ang="0">
                <a:pos x="60325" y="22225"/>
              </a:cxn>
              <a:cxn ang="0">
                <a:pos x="73025" y="15875"/>
              </a:cxn>
              <a:cxn ang="0">
                <a:pos x="73025" y="12700"/>
              </a:cxn>
              <a:cxn ang="0">
                <a:pos x="41275" y="12700"/>
              </a:cxn>
              <a:cxn ang="0">
                <a:pos x="53975" y="22225"/>
              </a:cxn>
              <a:cxn ang="0">
                <a:pos x="53975" y="22225"/>
              </a:cxn>
              <a:cxn ang="0">
                <a:pos x="53975" y="22225"/>
              </a:cxn>
              <a:cxn ang="0">
                <a:pos x="53975" y="22225"/>
              </a:cxn>
              <a:cxn ang="0">
                <a:pos x="53975" y="22225"/>
              </a:cxn>
              <a:cxn ang="0">
                <a:pos x="53975" y="22225"/>
              </a:cxn>
              <a:cxn ang="0">
                <a:pos x="57150" y="22225"/>
              </a:cxn>
              <a:cxn ang="0">
                <a:pos x="57150" y="22225"/>
              </a:cxn>
              <a:cxn ang="0">
                <a:pos x="57150" y="22225"/>
              </a:cxn>
              <a:cxn ang="0">
                <a:pos x="57150" y="22225"/>
              </a:cxn>
              <a:cxn ang="0">
                <a:pos x="57150" y="22225"/>
              </a:cxn>
              <a:cxn ang="0">
                <a:pos x="60325" y="22225"/>
              </a:cxn>
              <a:cxn ang="0">
                <a:pos x="60325" y="22225"/>
              </a:cxn>
              <a:cxn ang="0">
                <a:pos x="60325" y="22225"/>
              </a:cxn>
              <a:cxn ang="0">
                <a:pos x="60325" y="22225"/>
              </a:cxn>
              <a:cxn ang="0">
                <a:pos x="12700" y="76200"/>
              </a:cxn>
              <a:cxn ang="0">
                <a:pos x="57150" y="34925"/>
              </a:cxn>
            </a:cxnLst>
            <a:pathLst>
              <a:path w="36" h="52">
                <a:moveTo>
                  <a:pt x="20" y="42"/>
                </a:moveTo>
                <a:cubicBezTo>
                  <a:pt x="20" y="50"/>
                  <a:pt x="20" y="50"/>
                  <a:pt x="20" y="50"/>
                </a:cubicBezTo>
                <a:cubicBezTo>
                  <a:pt x="20" y="51"/>
                  <a:pt x="19" y="52"/>
                  <a:pt x="18" y="52"/>
                </a:cubicBezTo>
                <a:cubicBezTo>
                  <a:pt x="17" y="52"/>
                  <a:pt x="16" y="51"/>
                  <a:pt x="16" y="50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1"/>
                  <a:pt x="0" y="33"/>
                  <a:pt x="0" y="24"/>
                </a:cubicBezTo>
                <a:cubicBezTo>
                  <a:pt x="0" y="18"/>
                  <a:pt x="3" y="13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3"/>
                  <a:pt x="9" y="2"/>
                  <a:pt x="10" y="1"/>
                </a:cubicBezTo>
                <a:cubicBezTo>
                  <a:pt x="11" y="0"/>
                  <a:pt x="12" y="0"/>
                  <a:pt x="1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5" y="0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2"/>
                  <a:pt x="27" y="3"/>
                  <a:pt x="27" y="5"/>
                </a:cubicBezTo>
                <a:cubicBezTo>
                  <a:pt x="27" y="9"/>
                  <a:pt x="27" y="9"/>
                  <a:pt x="27" y="9"/>
                </a:cubicBezTo>
                <a:cubicBezTo>
                  <a:pt x="32" y="13"/>
                  <a:pt x="36" y="18"/>
                  <a:pt x="36" y="24"/>
                </a:cubicBezTo>
                <a:cubicBezTo>
                  <a:pt x="36" y="33"/>
                  <a:pt x="29" y="41"/>
                  <a:pt x="20" y="42"/>
                </a:cubicBezTo>
                <a:close/>
                <a:moveTo>
                  <a:pt x="15" y="27"/>
                </a:moveTo>
                <a:cubicBezTo>
                  <a:pt x="15" y="27"/>
                  <a:pt x="15" y="27"/>
                  <a:pt x="15" y="27"/>
                </a:cubicBezTo>
                <a:cubicBezTo>
                  <a:pt x="13" y="25"/>
                  <a:pt x="14" y="22"/>
                  <a:pt x="17" y="21"/>
                </a:cubicBezTo>
                <a:cubicBezTo>
                  <a:pt x="19" y="20"/>
                  <a:pt x="20" y="20"/>
                  <a:pt x="22" y="19"/>
                </a:cubicBezTo>
                <a:cubicBezTo>
                  <a:pt x="23" y="18"/>
                  <a:pt x="24" y="19"/>
                  <a:pt x="24" y="20"/>
                </a:cubicBezTo>
                <a:cubicBezTo>
                  <a:pt x="23" y="22"/>
                  <a:pt x="22" y="24"/>
                  <a:pt x="21" y="26"/>
                </a:cubicBezTo>
                <a:cubicBezTo>
                  <a:pt x="21" y="28"/>
                  <a:pt x="17" y="29"/>
                  <a:pt x="15" y="27"/>
                </a:cubicBezTo>
                <a:close/>
                <a:moveTo>
                  <a:pt x="17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8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4"/>
                  <a:pt x="20" y="23"/>
                  <a:pt x="20" y="22"/>
                </a:cubicBezTo>
                <a:cubicBezTo>
                  <a:pt x="19" y="22"/>
                  <a:pt x="19" y="23"/>
                  <a:pt x="18" y="23"/>
                </a:cubicBezTo>
                <a:cubicBezTo>
                  <a:pt x="18" y="23"/>
                  <a:pt x="18" y="23"/>
                  <a:pt x="17" y="23"/>
                </a:cubicBezTo>
                <a:cubicBezTo>
                  <a:pt x="16" y="24"/>
                  <a:pt x="16" y="25"/>
                  <a:pt x="17" y="25"/>
                </a:cubicBezTo>
                <a:close/>
                <a:moveTo>
                  <a:pt x="9" y="16"/>
                </a:move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1" y="15"/>
                  <a:pt x="12" y="16"/>
                </a:cubicBezTo>
                <a:cubicBezTo>
                  <a:pt x="12" y="16"/>
                  <a:pt x="12" y="18"/>
                  <a:pt x="12" y="18"/>
                </a:cubicBezTo>
                <a:cubicBezTo>
                  <a:pt x="11" y="19"/>
                  <a:pt x="10" y="19"/>
                  <a:pt x="9" y="18"/>
                </a:cubicBezTo>
                <a:cubicBezTo>
                  <a:pt x="8" y="18"/>
                  <a:pt x="8" y="16"/>
                  <a:pt x="9" y="16"/>
                </a:cubicBezTo>
                <a:close/>
                <a:moveTo>
                  <a:pt x="5" y="24"/>
                </a:move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6" y="23"/>
                  <a:pt x="7" y="23"/>
                </a:cubicBezTo>
                <a:cubicBezTo>
                  <a:pt x="8" y="23"/>
                  <a:pt x="9" y="23"/>
                  <a:pt x="9" y="24"/>
                </a:cubicBezTo>
                <a:cubicBezTo>
                  <a:pt x="9" y="25"/>
                  <a:pt x="8" y="26"/>
                  <a:pt x="7" y="26"/>
                </a:cubicBezTo>
                <a:cubicBezTo>
                  <a:pt x="6" y="26"/>
                  <a:pt x="5" y="25"/>
                  <a:pt x="5" y="24"/>
                </a:cubicBezTo>
                <a:close/>
                <a:moveTo>
                  <a:pt x="9" y="33"/>
                </a:moveTo>
                <a:cubicBezTo>
                  <a:pt x="9" y="33"/>
                  <a:pt x="9" y="33"/>
                  <a:pt x="9" y="33"/>
                </a:cubicBezTo>
                <a:cubicBezTo>
                  <a:pt x="8" y="33"/>
                  <a:pt x="8" y="31"/>
                  <a:pt x="9" y="31"/>
                </a:cubicBezTo>
                <a:cubicBezTo>
                  <a:pt x="10" y="30"/>
                  <a:pt x="11" y="30"/>
                  <a:pt x="12" y="31"/>
                </a:cubicBezTo>
                <a:cubicBezTo>
                  <a:pt x="12" y="31"/>
                  <a:pt x="12" y="33"/>
                  <a:pt x="12" y="33"/>
                </a:cubicBezTo>
                <a:cubicBezTo>
                  <a:pt x="11" y="34"/>
                  <a:pt x="10" y="34"/>
                  <a:pt x="9" y="33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6" y="34"/>
                  <a:pt x="25" y="34"/>
                  <a:pt x="24" y="33"/>
                </a:cubicBezTo>
                <a:cubicBezTo>
                  <a:pt x="23" y="33"/>
                  <a:pt x="23" y="31"/>
                  <a:pt x="24" y="31"/>
                </a:cubicBezTo>
                <a:cubicBezTo>
                  <a:pt x="25" y="30"/>
                  <a:pt x="26" y="30"/>
                  <a:pt x="27" y="31"/>
                </a:cubicBezTo>
                <a:cubicBezTo>
                  <a:pt x="27" y="31"/>
                  <a:pt x="27" y="33"/>
                  <a:pt x="27" y="33"/>
                </a:cubicBezTo>
                <a:close/>
                <a:moveTo>
                  <a:pt x="30" y="24"/>
                </a:moveTo>
                <a:cubicBezTo>
                  <a:pt x="30" y="24"/>
                  <a:pt x="30" y="24"/>
                  <a:pt x="30" y="24"/>
                </a:cubicBezTo>
                <a:cubicBezTo>
                  <a:pt x="30" y="25"/>
                  <a:pt x="30" y="26"/>
                  <a:pt x="28" y="26"/>
                </a:cubicBezTo>
                <a:cubicBezTo>
                  <a:pt x="27" y="26"/>
                  <a:pt x="27" y="25"/>
                  <a:pt x="27" y="24"/>
                </a:cubicBezTo>
                <a:cubicBezTo>
                  <a:pt x="27" y="23"/>
                  <a:pt x="27" y="23"/>
                  <a:pt x="28" y="23"/>
                </a:cubicBezTo>
                <a:cubicBezTo>
                  <a:pt x="30" y="23"/>
                  <a:pt x="30" y="23"/>
                  <a:pt x="30" y="24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8"/>
                  <a:pt x="27" y="18"/>
                </a:cubicBezTo>
                <a:cubicBezTo>
                  <a:pt x="26" y="19"/>
                  <a:pt x="25" y="19"/>
                  <a:pt x="24" y="18"/>
                </a:cubicBezTo>
                <a:cubicBezTo>
                  <a:pt x="23" y="18"/>
                  <a:pt x="23" y="16"/>
                  <a:pt x="24" y="16"/>
                </a:cubicBezTo>
                <a:cubicBezTo>
                  <a:pt x="25" y="15"/>
                  <a:pt x="26" y="15"/>
                  <a:pt x="27" y="16"/>
                </a:cubicBezTo>
                <a:close/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20" y="13"/>
                  <a:pt x="20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7" y="16"/>
                  <a:pt x="16" y="15"/>
                  <a:pt x="16" y="14"/>
                </a:cubicBezTo>
                <a:cubicBezTo>
                  <a:pt x="16" y="13"/>
                  <a:pt x="17" y="12"/>
                  <a:pt x="18" y="12"/>
                </a:cubicBezTo>
                <a:close/>
                <a:moveTo>
                  <a:pt x="19" y="7"/>
                </a:move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2" y="7"/>
                  <a:pt x="23" y="8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2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2" y="4"/>
                  <a:pt x="12" y="5"/>
                </a:cubicBezTo>
                <a:cubicBezTo>
                  <a:pt x="12" y="8"/>
                  <a:pt x="12" y="8"/>
                  <a:pt x="12" y="8"/>
                </a:cubicBezTo>
                <a:cubicBezTo>
                  <a:pt x="14" y="7"/>
                  <a:pt x="15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lose/>
                <a:moveTo>
                  <a:pt x="18" y="11"/>
                </a:moveTo>
                <a:cubicBezTo>
                  <a:pt x="18" y="11"/>
                  <a:pt x="18" y="11"/>
                  <a:pt x="18" y="11"/>
                </a:cubicBezTo>
                <a:cubicBezTo>
                  <a:pt x="10" y="11"/>
                  <a:pt x="4" y="17"/>
                  <a:pt x="4" y="24"/>
                </a:cubicBezTo>
                <a:cubicBezTo>
                  <a:pt x="4" y="32"/>
                  <a:pt x="10" y="38"/>
                  <a:pt x="18" y="38"/>
                </a:cubicBezTo>
                <a:cubicBezTo>
                  <a:pt x="25" y="38"/>
                  <a:pt x="32" y="32"/>
                  <a:pt x="32" y="24"/>
                </a:cubicBezTo>
                <a:cubicBezTo>
                  <a:pt x="32" y="17"/>
                  <a:pt x="25" y="11"/>
                  <a:pt x="18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8" name="Freeform 245"/>
          <p:cNvSpPr>
            <a:spLocks noEditPoints="1"/>
          </p:cNvSpPr>
          <p:nvPr/>
        </p:nvSpPr>
        <p:spPr>
          <a:xfrm>
            <a:off x="5227638" y="3111500"/>
            <a:ext cx="158750" cy="155575"/>
          </a:xfrm>
          <a:custGeom>
            <a:avLst/>
            <a:gdLst/>
            <a:ahLst/>
            <a:cxnLst>
              <a:cxn ang="0">
                <a:pos x="63500" y="44450"/>
              </a:cxn>
              <a:cxn ang="0">
                <a:pos x="47625" y="63500"/>
              </a:cxn>
              <a:cxn ang="0">
                <a:pos x="44450" y="60325"/>
              </a:cxn>
              <a:cxn ang="0">
                <a:pos x="104775" y="60325"/>
              </a:cxn>
              <a:cxn ang="0">
                <a:pos x="101600" y="57150"/>
              </a:cxn>
              <a:cxn ang="0">
                <a:pos x="155575" y="82550"/>
              </a:cxn>
              <a:cxn ang="0">
                <a:pos x="152400" y="88900"/>
              </a:cxn>
              <a:cxn ang="0">
                <a:pos x="57150" y="107950"/>
              </a:cxn>
              <a:cxn ang="0">
                <a:pos x="57150" y="101600"/>
              </a:cxn>
              <a:cxn ang="0">
                <a:pos x="88900" y="152400"/>
              </a:cxn>
              <a:cxn ang="0">
                <a:pos x="82550" y="155575"/>
              </a:cxn>
              <a:cxn ang="0">
                <a:pos x="139700" y="104775"/>
              </a:cxn>
              <a:cxn ang="0">
                <a:pos x="139700" y="107950"/>
              </a:cxn>
              <a:cxn ang="0">
                <a:pos x="123825" y="98425"/>
              </a:cxn>
              <a:cxn ang="0">
                <a:pos x="130175" y="92075"/>
              </a:cxn>
              <a:cxn ang="0">
                <a:pos x="133350" y="111125"/>
              </a:cxn>
              <a:cxn ang="0">
                <a:pos x="133350" y="117475"/>
              </a:cxn>
              <a:cxn ang="0">
                <a:pos x="111125" y="101600"/>
              </a:cxn>
              <a:cxn ang="0">
                <a:pos x="117475" y="95250"/>
              </a:cxn>
              <a:cxn ang="0">
                <a:pos x="123825" y="120650"/>
              </a:cxn>
              <a:cxn ang="0">
                <a:pos x="123825" y="123825"/>
              </a:cxn>
              <a:cxn ang="0">
                <a:pos x="107950" y="114300"/>
              </a:cxn>
              <a:cxn ang="0">
                <a:pos x="114300" y="111125"/>
              </a:cxn>
              <a:cxn ang="0">
                <a:pos x="117475" y="127000"/>
              </a:cxn>
              <a:cxn ang="0">
                <a:pos x="117475" y="133350"/>
              </a:cxn>
              <a:cxn ang="0">
                <a:pos x="101600" y="123825"/>
              </a:cxn>
              <a:cxn ang="0">
                <a:pos x="104775" y="117475"/>
              </a:cxn>
              <a:cxn ang="0">
                <a:pos x="107950" y="136525"/>
              </a:cxn>
              <a:cxn ang="0">
                <a:pos x="107950" y="142875"/>
              </a:cxn>
              <a:cxn ang="0">
                <a:pos x="85725" y="123825"/>
              </a:cxn>
              <a:cxn ang="0">
                <a:pos x="92075" y="120650"/>
              </a:cxn>
              <a:cxn ang="0">
                <a:pos x="98425" y="57150"/>
              </a:cxn>
              <a:cxn ang="0">
                <a:pos x="57150" y="98425"/>
              </a:cxn>
              <a:cxn ang="0">
                <a:pos x="25400" y="101600"/>
              </a:cxn>
              <a:cxn ang="0">
                <a:pos x="15875" y="92075"/>
              </a:cxn>
              <a:cxn ang="0">
                <a:pos x="19050" y="63500"/>
              </a:cxn>
              <a:cxn ang="0">
                <a:pos x="6350" y="41275"/>
              </a:cxn>
              <a:cxn ang="0">
                <a:pos x="0" y="25400"/>
              </a:cxn>
              <a:cxn ang="0">
                <a:pos x="6350" y="6350"/>
              </a:cxn>
              <a:cxn ang="0">
                <a:pos x="6350" y="6350"/>
              </a:cxn>
              <a:cxn ang="0">
                <a:pos x="41275" y="6350"/>
              </a:cxn>
              <a:cxn ang="0">
                <a:pos x="41275" y="6350"/>
              </a:cxn>
              <a:cxn ang="0">
                <a:pos x="69850" y="15875"/>
              </a:cxn>
              <a:cxn ang="0">
                <a:pos x="101600" y="25400"/>
              </a:cxn>
              <a:cxn ang="0">
                <a:pos x="98425" y="57150"/>
              </a:cxn>
              <a:cxn ang="0">
                <a:pos x="47625" y="88900"/>
              </a:cxn>
              <a:cxn ang="0">
                <a:pos x="92075" y="38100"/>
              </a:cxn>
              <a:cxn ang="0">
                <a:pos x="85725" y="25400"/>
              </a:cxn>
              <a:cxn ang="0">
                <a:pos x="73025" y="28575"/>
              </a:cxn>
              <a:cxn ang="0">
                <a:pos x="34925" y="15875"/>
              </a:cxn>
              <a:cxn ang="0">
                <a:pos x="25400" y="12700"/>
              </a:cxn>
              <a:cxn ang="0">
                <a:pos x="15875" y="15875"/>
              </a:cxn>
              <a:cxn ang="0">
                <a:pos x="12700" y="25400"/>
              </a:cxn>
              <a:cxn ang="0">
                <a:pos x="15875" y="34925"/>
              </a:cxn>
              <a:cxn ang="0">
                <a:pos x="15875" y="34925"/>
              </a:cxn>
              <a:cxn ang="0">
                <a:pos x="25400" y="76200"/>
              </a:cxn>
              <a:cxn ang="0">
                <a:pos x="31750" y="88900"/>
              </a:cxn>
              <a:cxn ang="0">
                <a:pos x="38100" y="92075"/>
              </a:cxn>
            </a:cxnLst>
            <a:pathLst>
              <a:path w="50" h="49">
                <a:moveTo>
                  <a:pt x="19" y="14"/>
                </a:moveTo>
                <a:cubicBezTo>
                  <a:pt x="19" y="13"/>
                  <a:pt x="20" y="13"/>
                  <a:pt x="20" y="14"/>
                </a:cubicBezTo>
                <a:cubicBezTo>
                  <a:pt x="21" y="14"/>
                  <a:pt x="21" y="15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4" y="21"/>
                  <a:pt x="14" y="20"/>
                </a:cubicBezTo>
                <a:cubicBezTo>
                  <a:pt x="13" y="20"/>
                  <a:pt x="13" y="19"/>
                  <a:pt x="14" y="19"/>
                </a:cubicBezTo>
                <a:cubicBezTo>
                  <a:pt x="19" y="14"/>
                  <a:pt x="19" y="14"/>
                  <a:pt x="19" y="14"/>
                </a:cubicBezTo>
                <a:close/>
                <a:moveTo>
                  <a:pt x="33" y="19"/>
                </a:moveTo>
                <a:cubicBezTo>
                  <a:pt x="33" y="19"/>
                  <a:pt x="33" y="19"/>
                  <a:pt x="33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3" y="17"/>
                  <a:pt x="33" y="17"/>
                  <a:pt x="34" y="17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50" y="27"/>
                  <a:pt x="49" y="28"/>
                </a:cubicBezTo>
                <a:cubicBezTo>
                  <a:pt x="49" y="28"/>
                  <a:pt x="48" y="28"/>
                  <a:pt x="48" y="28"/>
                </a:cubicBezTo>
                <a:cubicBezTo>
                  <a:pt x="33" y="19"/>
                  <a:pt x="33" y="19"/>
                  <a:pt x="33" y="19"/>
                </a:cubicBezTo>
                <a:close/>
                <a:moveTo>
                  <a:pt x="18" y="34"/>
                </a:moveTo>
                <a:cubicBezTo>
                  <a:pt x="18" y="34"/>
                  <a:pt x="18" y="34"/>
                  <a:pt x="18" y="34"/>
                </a:cubicBezTo>
                <a:cubicBezTo>
                  <a:pt x="17" y="33"/>
                  <a:pt x="17" y="33"/>
                  <a:pt x="18" y="32"/>
                </a:cubicBezTo>
                <a:cubicBezTo>
                  <a:pt x="18" y="32"/>
                  <a:pt x="19" y="32"/>
                  <a:pt x="20" y="33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9"/>
                  <a:pt x="28" y="49"/>
                </a:cubicBezTo>
                <a:cubicBezTo>
                  <a:pt x="27" y="49"/>
                  <a:pt x="26" y="49"/>
                  <a:pt x="26" y="49"/>
                </a:cubicBezTo>
                <a:cubicBezTo>
                  <a:pt x="18" y="34"/>
                  <a:pt x="18" y="34"/>
                  <a:pt x="18" y="34"/>
                </a:cubicBez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5" y="33"/>
                  <a:pt x="45" y="34"/>
                  <a:pt x="44" y="34"/>
                </a:cubicBezTo>
                <a:cubicBezTo>
                  <a:pt x="44" y="35"/>
                  <a:pt x="43" y="35"/>
                  <a:pt x="43" y="34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0"/>
                  <a:pt x="39" y="29"/>
                </a:cubicBezTo>
                <a:cubicBezTo>
                  <a:pt x="40" y="29"/>
                  <a:pt x="41" y="29"/>
                  <a:pt x="41" y="29"/>
                </a:cubicBezTo>
                <a:cubicBezTo>
                  <a:pt x="44" y="33"/>
                  <a:pt x="44" y="33"/>
                  <a:pt x="44" y="33"/>
                </a:cubicBezTo>
                <a:close/>
                <a:moveTo>
                  <a:pt x="42" y="35"/>
                </a:moveTo>
                <a:cubicBezTo>
                  <a:pt x="42" y="35"/>
                  <a:pt x="42" y="35"/>
                  <a:pt x="42" y="35"/>
                </a:cubicBezTo>
                <a:cubicBezTo>
                  <a:pt x="42" y="36"/>
                  <a:pt x="42" y="36"/>
                  <a:pt x="42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31"/>
                  <a:pt x="35" y="31"/>
                  <a:pt x="35" y="30"/>
                </a:cubicBezTo>
                <a:cubicBezTo>
                  <a:pt x="36" y="30"/>
                  <a:pt x="36" y="30"/>
                  <a:pt x="37" y="30"/>
                </a:cubicBezTo>
                <a:cubicBezTo>
                  <a:pt x="42" y="35"/>
                  <a:pt x="42" y="35"/>
                  <a:pt x="42" y="35"/>
                </a:cubicBezTo>
                <a:close/>
                <a:moveTo>
                  <a:pt x="39" y="38"/>
                </a:moveTo>
                <a:cubicBezTo>
                  <a:pt x="39" y="38"/>
                  <a:pt x="39" y="38"/>
                  <a:pt x="39" y="38"/>
                </a:cubicBezTo>
                <a:cubicBezTo>
                  <a:pt x="40" y="38"/>
                  <a:pt x="40" y="39"/>
                  <a:pt x="39" y="39"/>
                </a:cubicBezTo>
                <a:cubicBezTo>
                  <a:pt x="39" y="40"/>
                  <a:pt x="38" y="40"/>
                  <a:pt x="38" y="39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4" y="35"/>
                  <a:pt x="34" y="35"/>
                </a:cubicBezTo>
                <a:cubicBezTo>
                  <a:pt x="35" y="34"/>
                  <a:pt x="36" y="34"/>
                  <a:pt x="36" y="35"/>
                </a:cubicBezTo>
                <a:cubicBezTo>
                  <a:pt x="39" y="38"/>
                  <a:pt x="39" y="38"/>
                  <a:pt x="39" y="38"/>
                </a:cubicBezTo>
                <a:close/>
                <a:moveTo>
                  <a:pt x="37" y="40"/>
                </a:moveTo>
                <a:cubicBezTo>
                  <a:pt x="37" y="40"/>
                  <a:pt x="37" y="40"/>
                  <a:pt x="37" y="40"/>
                </a:cubicBezTo>
                <a:cubicBezTo>
                  <a:pt x="37" y="41"/>
                  <a:pt x="37" y="42"/>
                  <a:pt x="37" y="42"/>
                </a:cubicBezTo>
                <a:cubicBezTo>
                  <a:pt x="36" y="42"/>
                  <a:pt x="36" y="42"/>
                  <a:pt x="35" y="42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38"/>
                  <a:pt x="31" y="38"/>
                  <a:pt x="32" y="37"/>
                </a:cubicBezTo>
                <a:cubicBezTo>
                  <a:pt x="32" y="37"/>
                  <a:pt x="33" y="37"/>
                  <a:pt x="33" y="37"/>
                </a:cubicBezTo>
                <a:cubicBezTo>
                  <a:pt x="37" y="40"/>
                  <a:pt x="37" y="40"/>
                  <a:pt x="37" y="40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4" y="45"/>
                </a:cubicBezTo>
                <a:cubicBezTo>
                  <a:pt x="34" y="45"/>
                  <a:pt x="33" y="45"/>
                  <a:pt x="32" y="45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8"/>
                  <a:pt x="27" y="38"/>
                </a:cubicBezTo>
                <a:cubicBezTo>
                  <a:pt x="28" y="37"/>
                  <a:pt x="29" y="37"/>
                  <a:pt x="29" y="38"/>
                </a:cubicBezTo>
                <a:cubicBezTo>
                  <a:pt x="34" y="43"/>
                  <a:pt x="34" y="43"/>
                  <a:pt x="34" y="43"/>
                </a:cubicBezTo>
                <a:close/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18" y="31"/>
                  <a:pt x="18" y="31"/>
                  <a:pt x="18" y="31"/>
                </a:cubicBezTo>
                <a:cubicBezTo>
                  <a:pt x="16" y="33"/>
                  <a:pt x="14" y="33"/>
                  <a:pt x="12" y="33"/>
                </a:cubicBezTo>
                <a:cubicBezTo>
                  <a:pt x="10" y="33"/>
                  <a:pt x="9" y="32"/>
                  <a:pt x="8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6" y="30"/>
                  <a:pt x="5" y="29"/>
                </a:cubicBezTo>
                <a:cubicBezTo>
                  <a:pt x="4" y="27"/>
                  <a:pt x="4" y="25"/>
                  <a:pt x="5" y="22"/>
                </a:cubicBezTo>
                <a:cubicBezTo>
                  <a:pt x="5" y="22"/>
                  <a:pt x="5" y="21"/>
                  <a:pt x="6" y="20"/>
                </a:cubicBezTo>
                <a:cubicBezTo>
                  <a:pt x="7" y="19"/>
                  <a:pt x="7" y="18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2"/>
                  <a:pt x="0" y="10"/>
                  <a:pt x="0" y="8"/>
                </a:cubicBezTo>
                <a:cubicBezTo>
                  <a:pt x="0" y="6"/>
                  <a:pt x="1" y="4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6" y="0"/>
                  <a:pt x="8" y="0"/>
                </a:cubicBezTo>
                <a:cubicBezTo>
                  <a:pt x="10" y="0"/>
                  <a:pt x="12" y="1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9" y="7"/>
                  <a:pt x="20" y="7"/>
                  <a:pt x="21" y="6"/>
                </a:cubicBezTo>
                <a:cubicBezTo>
                  <a:pt x="21" y="5"/>
                  <a:pt x="22" y="5"/>
                  <a:pt x="22" y="5"/>
                </a:cubicBezTo>
                <a:cubicBezTo>
                  <a:pt x="25" y="4"/>
                  <a:pt x="27" y="4"/>
                  <a:pt x="29" y="5"/>
                </a:cubicBezTo>
                <a:cubicBezTo>
                  <a:pt x="30" y="6"/>
                  <a:pt x="31" y="7"/>
                  <a:pt x="32" y="8"/>
                </a:cubicBezTo>
                <a:cubicBezTo>
                  <a:pt x="32" y="9"/>
                  <a:pt x="33" y="10"/>
                  <a:pt x="33" y="12"/>
                </a:cubicBezTo>
                <a:cubicBezTo>
                  <a:pt x="33" y="14"/>
                  <a:pt x="33" y="16"/>
                  <a:pt x="31" y="18"/>
                </a:cubicBezTo>
                <a:close/>
                <a:moveTo>
                  <a:pt x="15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4"/>
                  <a:pt x="29" y="13"/>
                  <a:pt x="29" y="12"/>
                </a:cubicBezTo>
                <a:cubicBezTo>
                  <a:pt x="29" y="11"/>
                  <a:pt x="29" y="11"/>
                  <a:pt x="28" y="10"/>
                </a:cubicBezTo>
                <a:cubicBezTo>
                  <a:pt x="28" y="9"/>
                  <a:pt x="27" y="9"/>
                  <a:pt x="27" y="8"/>
                </a:cubicBezTo>
                <a:cubicBezTo>
                  <a:pt x="26" y="8"/>
                  <a:pt x="25" y="8"/>
                  <a:pt x="24" y="8"/>
                </a:cubicBezTo>
                <a:cubicBezTo>
                  <a:pt x="24" y="8"/>
                  <a:pt x="23" y="9"/>
                  <a:pt x="23" y="9"/>
                </a:cubicBezTo>
                <a:cubicBezTo>
                  <a:pt x="20" y="11"/>
                  <a:pt x="18" y="12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6"/>
                  <a:pt x="4" y="7"/>
                  <a:pt x="4" y="8"/>
                </a:cubicBezTo>
                <a:cubicBezTo>
                  <a:pt x="4" y="9"/>
                  <a:pt x="4" y="10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12" y="18"/>
                  <a:pt x="11" y="20"/>
                  <a:pt x="9" y="23"/>
                </a:cubicBezTo>
                <a:cubicBezTo>
                  <a:pt x="9" y="23"/>
                  <a:pt x="8" y="23"/>
                  <a:pt x="8" y="24"/>
                </a:cubicBezTo>
                <a:cubicBezTo>
                  <a:pt x="8" y="25"/>
                  <a:pt x="8" y="26"/>
                  <a:pt x="8" y="27"/>
                </a:cubicBezTo>
                <a:cubicBezTo>
                  <a:pt x="9" y="27"/>
                  <a:pt x="9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2" y="29"/>
                </a:cubicBezTo>
                <a:cubicBezTo>
                  <a:pt x="13" y="29"/>
                  <a:pt x="14" y="29"/>
                  <a:pt x="15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89" name="Freeform 246"/>
          <p:cNvSpPr>
            <a:spLocks noEditPoints="1"/>
          </p:cNvSpPr>
          <p:nvPr/>
        </p:nvSpPr>
        <p:spPr>
          <a:xfrm>
            <a:off x="6881813" y="3436938"/>
            <a:ext cx="147637" cy="158750"/>
          </a:xfrm>
          <a:custGeom>
            <a:avLst/>
            <a:gdLst/>
            <a:ahLst/>
            <a:cxnLst>
              <a:cxn ang="0">
                <a:pos x="6419" y="0"/>
              </a:cxn>
              <a:cxn ang="0">
                <a:pos x="147637" y="6350"/>
              </a:cxn>
              <a:cxn ang="0">
                <a:pos x="147637" y="152400"/>
              </a:cxn>
              <a:cxn ang="0">
                <a:pos x="141218" y="158750"/>
              </a:cxn>
              <a:cxn ang="0">
                <a:pos x="0" y="152400"/>
              </a:cxn>
              <a:cxn ang="0">
                <a:pos x="0" y="6350"/>
              </a:cxn>
              <a:cxn ang="0">
                <a:pos x="73819" y="15875"/>
              </a:cxn>
              <a:cxn ang="0">
                <a:pos x="83447" y="19050"/>
              </a:cxn>
              <a:cxn ang="0">
                <a:pos x="83447" y="19050"/>
              </a:cxn>
              <a:cxn ang="0">
                <a:pos x="86657" y="28575"/>
              </a:cxn>
              <a:cxn ang="0">
                <a:pos x="115542" y="47625"/>
              </a:cxn>
              <a:cxn ang="0">
                <a:pos x="134799" y="38100"/>
              </a:cxn>
              <a:cxn ang="0">
                <a:pos x="12838" y="12700"/>
              </a:cxn>
              <a:cxn ang="0">
                <a:pos x="16048" y="41275"/>
              </a:cxn>
              <a:cxn ang="0">
                <a:pos x="32095" y="47625"/>
              </a:cxn>
              <a:cxn ang="0">
                <a:pos x="60981" y="28575"/>
              </a:cxn>
              <a:cxn ang="0">
                <a:pos x="64190" y="19050"/>
              </a:cxn>
              <a:cxn ang="0">
                <a:pos x="12838" y="47625"/>
              </a:cxn>
              <a:cxn ang="0">
                <a:pos x="12838" y="146050"/>
              </a:cxn>
              <a:cxn ang="0">
                <a:pos x="134799" y="47625"/>
              </a:cxn>
              <a:cxn ang="0">
                <a:pos x="86657" y="53975"/>
              </a:cxn>
              <a:cxn ang="0">
                <a:pos x="86657" y="73025"/>
              </a:cxn>
              <a:cxn ang="0">
                <a:pos x="83447" y="82550"/>
              </a:cxn>
              <a:cxn ang="0">
                <a:pos x="64190" y="82550"/>
              </a:cxn>
              <a:cxn ang="0">
                <a:pos x="64190" y="82550"/>
              </a:cxn>
              <a:cxn ang="0">
                <a:pos x="60981" y="73025"/>
              </a:cxn>
              <a:cxn ang="0">
                <a:pos x="32095" y="53975"/>
              </a:cxn>
              <a:cxn ang="0">
                <a:pos x="80238" y="53975"/>
              </a:cxn>
              <a:cxn ang="0">
                <a:pos x="67400" y="53975"/>
              </a:cxn>
              <a:cxn ang="0">
                <a:pos x="73819" y="60325"/>
              </a:cxn>
              <a:cxn ang="0">
                <a:pos x="80238" y="53975"/>
              </a:cxn>
              <a:cxn ang="0">
                <a:pos x="67400" y="47625"/>
              </a:cxn>
              <a:cxn ang="0">
                <a:pos x="80238" y="41275"/>
              </a:cxn>
              <a:cxn ang="0">
                <a:pos x="67400" y="41275"/>
              </a:cxn>
              <a:cxn ang="0">
                <a:pos x="77028" y="25400"/>
              </a:cxn>
              <a:cxn ang="0">
                <a:pos x="77028" y="25400"/>
              </a:cxn>
              <a:cxn ang="0">
                <a:pos x="70609" y="25400"/>
              </a:cxn>
              <a:cxn ang="0">
                <a:pos x="67400" y="28575"/>
              </a:cxn>
              <a:cxn ang="0">
                <a:pos x="67400" y="28575"/>
              </a:cxn>
              <a:cxn ang="0">
                <a:pos x="70609" y="34925"/>
              </a:cxn>
              <a:cxn ang="0">
                <a:pos x="73819" y="34925"/>
              </a:cxn>
              <a:cxn ang="0">
                <a:pos x="77028" y="34925"/>
              </a:cxn>
              <a:cxn ang="0">
                <a:pos x="80238" y="28575"/>
              </a:cxn>
              <a:cxn ang="0">
                <a:pos x="77028" y="25400"/>
              </a:cxn>
              <a:cxn ang="0">
                <a:pos x="77028" y="69850"/>
              </a:cxn>
              <a:cxn ang="0">
                <a:pos x="73819" y="66675"/>
              </a:cxn>
              <a:cxn ang="0">
                <a:pos x="70609" y="69850"/>
              </a:cxn>
              <a:cxn ang="0">
                <a:pos x="67400" y="73025"/>
              </a:cxn>
              <a:cxn ang="0">
                <a:pos x="67400" y="73025"/>
              </a:cxn>
              <a:cxn ang="0">
                <a:pos x="70609" y="76200"/>
              </a:cxn>
              <a:cxn ang="0">
                <a:pos x="77028" y="79375"/>
              </a:cxn>
              <a:cxn ang="0">
                <a:pos x="80238" y="73025"/>
              </a:cxn>
              <a:cxn ang="0">
                <a:pos x="80238" y="73025"/>
              </a:cxn>
            </a:cxnLst>
            <a:pathLst>
              <a:path w="46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3" y="5"/>
                </a:moveTo>
                <a:cubicBezTo>
                  <a:pt x="23" y="5"/>
                  <a:pt x="23" y="5"/>
                  <a:pt x="23" y="5"/>
                </a:cubicBezTo>
                <a:cubicBezTo>
                  <a:pt x="24" y="5"/>
                  <a:pt x="25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7" y="8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5"/>
                  <a:pt x="40" y="14"/>
                  <a:pt x="41" y="13"/>
                </a:cubicBezTo>
                <a:cubicBezTo>
                  <a:pt x="41" y="13"/>
                  <a:pt x="42" y="12"/>
                  <a:pt x="42" y="12"/>
                </a:cubicBezTo>
                <a:cubicBezTo>
                  <a:pt x="42" y="4"/>
                  <a:pt x="42" y="4"/>
                  <a:pt x="4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8" y="15"/>
                  <a:pt x="1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9" y="7"/>
                  <a:pt x="20" y="6"/>
                </a:cubicBezTo>
                <a:cubicBezTo>
                  <a:pt x="21" y="6"/>
                  <a:pt x="22" y="5"/>
                  <a:pt x="23" y="5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46"/>
                  <a:pt x="4" y="46"/>
                  <a:pt x="4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7"/>
                  <a:pt x="39" y="17"/>
                  <a:pt x="3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7" y="25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4" y="27"/>
                  <a:pt x="23" y="27"/>
                </a:cubicBezTo>
                <a:cubicBezTo>
                  <a:pt x="22" y="27"/>
                  <a:pt x="21" y="27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5"/>
                  <a:pt x="19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5" y="17"/>
                  <a:pt x="4" y="15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2" y="19"/>
                  <a:pt x="23" y="19"/>
                </a:cubicBezTo>
                <a:cubicBezTo>
                  <a:pt x="24" y="19"/>
                  <a:pt x="24" y="19"/>
                  <a:pt x="25" y="20"/>
                </a:cubicBezTo>
                <a:cubicBezTo>
                  <a:pt x="25" y="17"/>
                  <a:pt x="25" y="17"/>
                  <a:pt x="25" y="17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3" y="13"/>
                </a:cubicBezTo>
                <a:cubicBezTo>
                  <a:pt x="22" y="13"/>
                  <a:pt x="22" y="13"/>
                  <a:pt x="21" y="13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8"/>
                  <a:pt x="24" y="8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1"/>
                  <a:pt x="23" y="21"/>
                </a:cubicBezTo>
                <a:cubicBezTo>
                  <a:pt x="23" y="21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2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5"/>
                  <a:pt x="24" y="25"/>
                  <a:pt x="24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4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0" name="Freeform 247"/>
          <p:cNvSpPr>
            <a:spLocks noEditPoints="1"/>
          </p:cNvSpPr>
          <p:nvPr/>
        </p:nvSpPr>
        <p:spPr>
          <a:xfrm>
            <a:off x="7162800" y="3436938"/>
            <a:ext cx="158750" cy="158750"/>
          </a:xfrm>
          <a:custGeom>
            <a:avLst/>
            <a:gdLst/>
            <a:ahLst/>
            <a:cxnLst>
              <a:cxn ang="0">
                <a:pos x="12700" y="79375"/>
              </a:cxn>
              <a:cxn ang="0">
                <a:pos x="28575" y="76200"/>
              </a:cxn>
              <a:cxn ang="0">
                <a:pos x="28575" y="82550"/>
              </a:cxn>
              <a:cxn ang="0">
                <a:pos x="79375" y="0"/>
              </a:cxn>
              <a:cxn ang="0">
                <a:pos x="133350" y="22225"/>
              </a:cxn>
              <a:cxn ang="0">
                <a:pos x="133350" y="22225"/>
              </a:cxn>
              <a:cxn ang="0">
                <a:pos x="133350" y="136525"/>
              </a:cxn>
              <a:cxn ang="0">
                <a:pos x="133350" y="136525"/>
              </a:cxn>
              <a:cxn ang="0">
                <a:pos x="22225" y="136525"/>
              </a:cxn>
              <a:cxn ang="0">
                <a:pos x="22225" y="136525"/>
              </a:cxn>
              <a:cxn ang="0">
                <a:pos x="22225" y="22225"/>
              </a:cxn>
              <a:cxn ang="0">
                <a:pos x="22225" y="22225"/>
              </a:cxn>
              <a:cxn ang="0">
                <a:pos x="127000" y="31750"/>
              </a:cxn>
              <a:cxn ang="0">
                <a:pos x="79375" y="12700"/>
              </a:cxn>
              <a:cxn ang="0">
                <a:pos x="9525" y="79375"/>
              </a:cxn>
              <a:cxn ang="0">
                <a:pos x="79375" y="146050"/>
              </a:cxn>
              <a:cxn ang="0">
                <a:pos x="146050" y="79375"/>
              </a:cxn>
              <a:cxn ang="0">
                <a:pos x="79375" y="63500"/>
              </a:cxn>
              <a:cxn ang="0">
                <a:pos x="88900" y="66675"/>
              </a:cxn>
              <a:cxn ang="0">
                <a:pos x="95250" y="79375"/>
              </a:cxn>
              <a:cxn ang="0">
                <a:pos x="88900" y="88900"/>
              </a:cxn>
              <a:cxn ang="0">
                <a:pos x="66675" y="88900"/>
              </a:cxn>
              <a:cxn ang="0">
                <a:pos x="63500" y="79375"/>
              </a:cxn>
              <a:cxn ang="0">
                <a:pos x="66675" y="66675"/>
              </a:cxn>
              <a:cxn ang="0">
                <a:pos x="85725" y="73025"/>
              </a:cxn>
              <a:cxn ang="0">
                <a:pos x="79375" y="69850"/>
              </a:cxn>
              <a:cxn ang="0">
                <a:pos x="73025" y="73025"/>
              </a:cxn>
              <a:cxn ang="0">
                <a:pos x="73025" y="85725"/>
              </a:cxn>
              <a:cxn ang="0">
                <a:pos x="79375" y="88900"/>
              </a:cxn>
              <a:cxn ang="0">
                <a:pos x="85725" y="79375"/>
              </a:cxn>
              <a:cxn ang="0">
                <a:pos x="85725" y="73025"/>
              </a:cxn>
              <a:cxn ang="0">
                <a:pos x="57150" y="57150"/>
              </a:cxn>
              <a:cxn ang="0">
                <a:pos x="120650" y="41275"/>
              </a:cxn>
              <a:cxn ang="0">
                <a:pos x="101600" y="98425"/>
              </a:cxn>
              <a:cxn ang="0">
                <a:pos x="41275" y="120650"/>
              </a:cxn>
              <a:cxn ang="0">
                <a:pos x="38100" y="114300"/>
              </a:cxn>
              <a:cxn ang="0">
                <a:pos x="57150" y="60325"/>
              </a:cxn>
              <a:cxn ang="0">
                <a:pos x="111125" y="47625"/>
              </a:cxn>
              <a:cxn ang="0">
                <a:pos x="63500" y="63500"/>
              </a:cxn>
              <a:cxn ang="0">
                <a:pos x="95250" y="95250"/>
              </a:cxn>
              <a:cxn ang="0">
                <a:pos x="76200" y="19050"/>
              </a:cxn>
              <a:cxn ang="0">
                <a:pos x="79375" y="15875"/>
              </a:cxn>
              <a:cxn ang="0">
                <a:pos x="82550" y="28575"/>
              </a:cxn>
              <a:cxn ang="0">
                <a:pos x="76200" y="28575"/>
              </a:cxn>
              <a:cxn ang="0">
                <a:pos x="139700" y="76200"/>
              </a:cxn>
              <a:cxn ang="0">
                <a:pos x="142875" y="79375"/>
              </a:cxn>
              <a:cxn ang="0">
                <a:pos x="127000" y="82550"/>
              </a:cxn>
              <a:cxn ang="0">
                <a:pos x="127000" y="76200"/>
              </a:cxn>
              <a:cxn ang="0">
                <a:pos x="82550" y="139700"/>
              </a:cxn>
              <a:cxn ang="0">
                <a:pos x="79375" y="142875"/>
              </a:cxn>
              <a:cxn ang="0">
                <a:pos x="76200" y="127000"/>
              </a:cxn>
              <a:cxn ang="0">
                <a:pos x="82550" y="127000"/>
              </a:cxn>
            </a:cxnLst>
            <a:pathLst>
              <a:path w="50" h="50">
                <a:moveTo>
                  <a:pt x="6" y="26"/>
                </a:moveTo>
                <a:cubicBezTo>
                  <a:pt x="5" y="26"/>
                  <a:pt x="4" y="25"/>
                  <a:pt x="4" y="25"/>
                </a:cubicBezTo>
                <a:cubicBezTo>
                  <a:pt x="4" y="24"/>
                  <a:pt x="5" y="24"/>
                  <a:pt x="6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6"/>
                  <a:pt x="9" y="26"/>
                </a:cubicBezTo>
                <a:cubicBezTo>
                  <a:pt x="6" y="26"/>
                  <a:pt x="6" y="26"/>
                  <a:pt x="6" y="26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2" y="0"/>
                  <a:pt x="38" y="3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2" y="38"/>
                  <a:pt x="0" y="32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6" y="14"/>
                  <a:pt x="3" y="19"/>
                  <a:pt x="3" y="25"/>
                </a:cubicBezTo>
                <a:cubicBezTo>
                  <a:pt x="3" y="31"/>
                  <a:pt x="6" y="36"/>
                  <a:pt x="10" y="40"/>
                </a:cubicBezTo>
                <a:cubicBezTo>
                  <a:pt x="14" y="44"/>
                  <a:pt x="19" y="46"/>
                  <a:pt x="25" y="46"/>
                </a:cubicBezTo>
                <a:cubicBezTo>
                  <a:pt x="31" y="46"/>
                  <a:pt x="36" y="44"/>
                  <a:pt x="40" y="40"/>
                </a:cubicBezTo>
                <a:cubicBezTo>
                  <a:pt x="44" y="36"/>
                  <a:pt x="46" y="31"/>
                  <a:pt x="46" y="25"/>
                </a:cubicBezTo>
                <a:cubicBezTo>
                  <a:pt x="46" y="19"/>
                  <a:pt x="44" y="14"/>
                  <a:pt x="40" y="10"/>
                </a:cubicBezTo>
                <a:close/>
                <a:moveTo>
                  <a:pt x="25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6" y="20"/>
                  <a:pt x="27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2"/>
                  <a:pt x="30" y="23"/>
                  <a:pt x="30" y="25"/>
                </a:cubicBezTo>
                <a:cubicBezTo>
                  <a:pt x="30" y="26"/>
                  <a:pt x="29" y="27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9"/>
                  <a:pt x="26" y="30"/>
                  <a:pt x="25" y="30"/>
                </a:cubicBezTo>
                <a:cubicBezTo>
                  <a:pt x="23" y="30"/>
                  <a:pt x="22" y="29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0" y="27"/>
                  <a:pt x="20" y="26"/>
                  <a:pt x="20" y="25"/>
                </a:cubicBezTo>
                <a:cubicBezTo>
                  <a:pt x="20" y="23"/>
                  <a:pt x="20" y="22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0"/>
                  <a:pt x="23" y="20"/>
                  <a:pt x="25" y="20"/>
                </a:cubicBezTo>
                <a:close/>
                <a:moveTo>
                  <a:pt x="27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6" y="22"/>
                  <a:pt x="25" y="22"/>
                  <a:pt x="25" y="22"/>
                </a:cubicBezTo>
                <a:cubicBezTo>
                  <a:pt x="24" y="22"/>
                  <a:pt x="23" y="22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2" y="23"/>
                  <a:pt x="22" y="24"/>
                  <a:pt x="22" y="25"/>
                </a:cubicBezTo>
                <a:cubicBezTo>
                  <a:pt x="22" y="26"/>
                  <a:pt x="22" y="26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4" y="28"/>
                  <a:pt x="25" y="28"/>
                </a:cubicBezTo>
                <a:cubicBezTo>
                  <a:pt x="25" y="28"/>
                  <a:pt x="26" y="27"/>
                  <a:pt x="27" y="27"/>
                </a:cubicBezTo>
                <a:cubicBezTo>
                  <a:pt x="27" y="26"/>
                  <a:pt x="27" y="26"/>
                  <a:pt x="27" y="25"/>
                </a:cubicBezTo>
                <a:cubicBezTo>
                  <a:pt x="27" y="24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lose/>
                <a:moveTo>
                  <a:pt x="18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36" y="12"/>
                  <a:pt x="36" y="12"/>
                  <a:pt x="36" y="12"/>
                </a:cubicBezTo>
                <a:cubicBezTo>
                  <a:pt x="37" y="12"/>
                  <a:pt x="37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1" y="32"/>
                  <a:pt x="31" y="32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2" y="38"/>
                  <a:pt x="12" y="37"/>
                </a:cubicBezTo>
                <a:cubicBezTo>
                  <a:pt x="12" y="37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lose/>
                <a:moveTo>
                  <a:pt x="35" y="15"/>
                </a:moveTo>
                <a:cubicBezTo>
                  <a:pt x="35" y="15"/>
                  <a:pt x="35" y="15"/>
                  <a:pt x="35" y="15"/>
                </a:cubicBezTo>
                <a:cubicBezTo>
                  <a:pt x="20" y="20"/>
                  <a:pt x="20" y="20"/>
                  <a:pt x="20" y="20"/>
                </a:cubicBezTo>
                <a:cubicBezTo>
                  <a:pt x="15" y="35"/>
                  <a:pt x="15" y="35"/>
                  <a:pt x="15" y="35"/>
                </a:cubicBezTo>
                <a:cubicBezTo>
                  <a:pt x="30" y="30"/>
                  <a:pt x="30" y="30"/>
                  <a:pt x="30" y="30"/>
                </a:cubicBezTo>
                <a:cubicBezTo>
                  <a:pt x="35" y="15"/>
                  <a:pt x="35" y="15"/>
                  <a:pt x="35" y="15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24" y="5"/>
                  <a:pt x="24" y="5"/>
                  <a:pt x="25" y="5"/>
                </a:cubicBezTo>
                <a:cubicBezTo>
                  <a:pt x="25" y="5"/>
                  <a:pt x="26" y="5"/>
                  <a:pt x="26" y="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0"/>
                  <a:pt x="25" y="10"/>
                </a:cubicBezTo>
                <a:cubicBezTo>
                  <a:pt x="24" y="10"/>
                  <a:pt x="24" y="10"/>
                  <a:pt x="24" y="9"/>
                </a:cubicBezTo>
                <a:cubicBezTo>
                  <a:pt x="24" y="6"/>
                  <a:pt x="24" y="6"/>
                  <a:pt x="24" y="6"/>
                </a:cubicBezTo>
                <a:close/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5" y="24"/>
                  <a:pt x="45" y="25"/>
                </a:cubicBezTo>
                <a:cubicBezTo>
                  <a:pt x="45" y="25"/>
                  <a:pt x="44" y="26"/>
                  <a:pt x="44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39" y="25"/>
                  <a:pt x="39" y="25"/>
                </a:cubicBezTo>
                <a:cubicBezTo>
                  <a:pt x="39" y="24"/>
                  <a:pt x="40" y="24"/>
                  <a:pt x="40" y="24"/>
                </a:cubicBezTo>
                <a:cubicBezTo>
                  <a:pt x="44" y="24"/>
                  <a:pt x="44" y="24"/>
                  <a:pt x="44" y="24"/>
                </a:cubicBezTo>
                <a:close/>
                <a:moveTo>
                  <a:pt x="26" y="44"/>
                </a:moveTo>
                <a:cubicBezTo>
                  <a:pt x="26" y="44"/>
                  <a:pt x="26" y="44"/>
                  <a:pt x="26" y="44"/>
                </a:cubicBezTo>
                <a:cubicBezTo>
                  <a:pt x="26" y="45"/>
                  <a:pt x="25" y="45"/>
                  <a:pt x="25" y="45"/>
                </a:cubicBezTo>
                <a:cubicBezTo>
                  <a:pt x="24" y="45"/>
                  <a:pt x="24" y="45"/>
                  <a:pt x="24" y="4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39"/>
                  <a:pt x="25" y="39"/>
                </a:cubicBezTo>
                <a:cubicBezTo>
                  <a:pt x="25" y="39"/>
                  <a:pt x="26" y="40"/>
                  <a:pt x="26" y="40"/>
                </a:cubicBezTo>
                <a:cubicBezTo>
                  <a:pt x="26" y="44"/>
                  <a:pt x="26" y="44"/>
                  <a:pt x="26" y="4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1" name="Freeform 248"/>
          <p:cNvSpPr>
            <a:spLocks noEditPoints="1"/>
          </p:cNvSpPr>
          <p:nvPr/>
        </p:nvSpPr>
        <p:spPr>
          <a:xfrm>
            <a:off x="8002588" y="3430588"/>
            <a:ext cx="158750" cy="168275"/>
          </a:xfrm>
          <a:custGeom>
            <a:avLst/>
            <a:gdLst/>
            <a:ahLst/>
            <a:cxnLst>
              <a:cxn ang="0">
                <a:pos x="34925" y="111125"/>
              </a:cxn>
              <a:cxn ang="0">
                <a:pos x="25400" y="149225"/>
              </a:cxn>
              <a:cxn ang="0">
                <a:pos x="12700" y="155575"/>
              </a:cxn>
              <a:cxn ang="0">
                <a:pos x="12700" y="104775"/>
              </a:cxn>
              <a:cxn ang="0">
                <a:pos x="152400" y="168275"/>
              </a:cxn>
              <a:cxn ang="0">
                <a:pos x="0" y="161925"/>
              </a:cxn>
              <a:cxn ang="0">
                <a:pos x="6350" y="92075"/>
              </a:cxn>
              <a:cxn ang="0">
                <a:pos x="12700" y="88900"/>
              </a:cxn>
              <a:cxn ang="0">
                <a:pos x="0" y="82550"/>
              </a:cxn>
              <a:cxn ang="0">
                <a:pos x="6350" y="12700"/>
              </a:cxn>
              <a:cxn ang="0">
                <a:pos x="19050" y="0"/>
              </a:cxn>
              <a:cxn ang="0">
                <a:pos x="133350" y="12700"/>
              </a:cxn>
              <a:cxn ang="0">
                <a:pos x="146050" y="6350"/>
              </a:cxn>
              <a:cxn ang="0">
                <a:pos x="158750" y="19050"/>
              </a:cxn>
              <a:cxn ang="0">
                <a:pos x="152400" y="88900"/>
              </a:cxn>
              <a:cxn ang="0">
                <a:pos x="146050" y="88900"/>
              </a:cxn>
              <a:cxn ang="0">
                <a:pos x="152400" y="92075"/>
              </a:cxn>
              <a:cxn ang="0">
                <a:pos x="158750" y="161925"/>
              </a:cxn>
              <a:cxn ang="0">
                <a:pos x="25400" y="92075"/>
              </a:cxn>
              <a:cxn ang="0">
                <a:pos x="133350" y="88900"/>
              </a:cxn>
              <a:cxn ang="0">
                <a:pos x="25400" y="92075"/>
              </a:cxn>
              <a:cxn ang="0">
                <a:pos x="12700" y="25400"/>
              </a:cxn>
              <a:cxn ang="0">
                <a:pos x="146050" y="25400"/>
              </a:cxn>
              <a:cxn ang="0">
                <a:pos x="31750" y="28575"/>
              </a:cxn>
              <a:cxn ang="0">
                <a:pos x="31750" y="73025"/>
              </a:cxn>
              <a:cxn ang="0">
                <a:pos x="47625" y="31750"/>
              </a:cxn>
              <a:cxn ang="0">
                <a:pos x="53975" y="31750"/>
              </a:cxn>
              <a:cxn ang="0">
                <a:pos x="47625" y="69850"/>
              </a:cxn>
              <a:cxn ang="0">
                <a:pos x="66675" y="31750"/>
              </a:cxn>
              <a:cxn ang="0">
                <a:pos x="73025" y="69850"/>
              </a:cxn>
              <a:cxn ang="0">
                <a:pos x="66675" y="31750"/>
              </a:cxn>
              <a:cxn ang="0">
                <a:pos x="88900" y="28575"/>
              </a:cxn>
              <a:cxn ang="0">
                <a:pos x="88900" y="73025"/>
              </a:cxn>
              <a:cxn ang="0">
                <a:pos x="104775" y="31750"/>
              </a:cxn>
              <a:cxn ang="0">
                <a:pos x="111125" y="31750"/>
              </a:cxn>
              <a:cxn ang="0">
                <a:pos x="104775" y="69850"/>
              </a:cxn>
              <a:cxn ang="0">
                <a:pos x="123825" y="31750"/>
              </a:cxn>
              <a:cxn ang="0">
                <a:pos x="133350" y="69850"/>
              </a:cxn>
              <a:cxn ang="0">
                <a:pos x="123825" y="31750"/>
              </a:cxn>
              <a:cxn ang="0">
                <a:pos x="50800" y="107950"/>
              </a:cxn>
              <a:cxn ang="0">
                <a:pos x="50800" y="152400"/>
              </a:cxn>
              <a:cxn ang="0">
                <a:pos x="66675" y="111125"/>
              </a:cxn>
              <a:cxn ang="0">
                <a:pos x="73025" y="111125"/>
              </a:cxn>
              <a:cxn ang="0">
                <a:pos x="66675" y="149225"/>
              </a:cxn>
              <a:cxn ang="0">
                <a:pos x="85725" y="111125"/>
              </a:cxn>
              <a:cxn ang="0">
                <a:pos x="92075" y="149225"/>
              </a:cxn>
              <a:cxn ang="0">
                <a:pos x="85725" y="111125"/>
              </a:cxn>
              <a:cxn ang="0">
                <a:pos x="107950" y="107950"/>
              </a:cxn>
              <a:cxn ang="0">
                <a:pos x="107950" y="152400"/>
              </a:cxn>
              <a:cxn ang="0">
                <a:pos x="123825" y="111125"/>
              </a:cxn>
              <a:cxn ang="0">
                <a:pos x="133350" y="111125"/>
              </a:cxn>
              <a:cxn ang="0">
                <a:pos x="123825" y="149225"/>
              </a:cxn>
            </a:cxnLst>
            <a:pathLst>
              <a:path w="50" h="53">
                <a:moveTo>
                  <a:pt x="8" y="35"/>
                </a:moveTo>
                <a:cubicBezTo>
                  <a:pt x="8" y="35"/>
                  <a:pt x="9" y="34"/>
                  <a:pt x="10" y="34"/>
                </a:cubicBezTo>
                <a:cubicBezTo>
                  <a:pt x="10" y="34"/>
                  <a:pt x="11" y="35"/>
                  <a:pt x="11" y="35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0" y="48"/>
                  <a:pt x="10" y="48"/>
                </a:cubicBezTo>
                <a:cubicBezTo>
                  <a:pt x="9" y="48"/>
                  <a:pt x="8" y="47"/>
                  <a:pt x="8" y="47"/>
                </a:cubicBezTo>
                <a:cubicBezTo>
                  <a:pt x="8" y="35"/>
                  <a:pt x="8" y="35"/>
                  <a:pt x="8" y="35"/>
                </a:cubicBezTo>
                <a:close/>
                <a:moveTo>
                  <a:pt x="4" y="49"/>
                </a:moveTo>
                <a:cubicBezTo>
                  <a:pt x="4" y="49"/>
                  <a:pt x="4" y="49"/>
                  <a:pt x="4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33"/>
                  <a:pt x="46" y="33"/>
                  <a:pt x="46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49"/>
                  <a:pt x="4" y="49"/>
                  <a:pt x="4" y="49"/>
                </a:cubicBezTo>
                <a:close/>
                <a:moveTo>
                  <a:pt x="48" y="53"/>
                </a:moveTo>
                <a:cubicBezTo>
                  <a:pt x="48" y="53"/>
                  <a:pt x="48" y="53"/>
                  <a:pt x="48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1" y="29"/>
                  <a:pt x="2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7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7" y="0"/>
                  <a:pt x="8" y="1"/>
                  <a:pt x="8" y="2"/>
                </a:cubicBezTo>
                <a:cubicBezTo>
                  <a:pt x="8" y="4"/>
                  <a:pt x="8" y="4"/>
                  <a:pt x="8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3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50" y="5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49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50" y="30"/>
                  <a:pt x="50" y="3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2"/>
                  <a:pt x="49" y="53"/>
                  <a:pt x="48" y="53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9"/>
                  <a:pt x="8" y="29"/>
                  <a:pt x="8" y="29"/>
                </a:cubicBezTo>
                <a:close/>
                <a:moveTo>
                  <a:pt x="46" y="8"/>
                </a:moveTo>
                <a:cubicBezTo>
                  <a:pt x="46" y="8"/>
                  <a:pt x="46" y="8"/>
                  <a:pt x="46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24"/>
                  <a:pt x="4" y="24"/>
                  <a:pt x="4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8"/>
                  <a:pt x="46" y="8"/>
                  <a:pt x="46" y="8"/>
                </a:cubicBezTo>
                <a:close/>
                <a:moveTo>
                  <a:pt x="8" y="10"/>
                </a:move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9"/>
                  <a:pt x="10" y="9"/>
                </a:cubicBezTo>
                <a:cubicBezTo>
                  <a:pt x="10" y="9"/>
                  <a:pt x="11" y="10"/>
                  <a:pt x="11" y="10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0" y="23"/>
                  <a:pt x="10" y="23"/>
                </a:cubicBezTo>
                <a:cubicBezTo>
                  <a:pt x="9" y="23"/>
                  <a:pt x="8" y="22"/>
                  <a:pt x="8" y="22"/>
                </a:cubicBezTo>
                <a:cubicBezTo>
                  <a:pt x="8" y="10"/>
                  <a:pt x="8" y="10"/>
                  <a:pt x="8" y="10"/>
                </a:cubicBezTo>
                <a:close/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9"/>
                  <a:pt x="16" y="9"/>
                </a:cubicBezTo>
                <a:cubicBezTo>
                  <a:pt x="16" y="9"/>
                  <a:pt x="17" y="10"/>
                  <a:pt x="17" y="10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6" y="23"/>
                  <a:pt x="16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10"/>
                  <a:pt x="15" y="10"/>
                  <a:pt x="15" y="10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9"/>
                  <a:pt x="22" y="9"/>
                </a:cubicBezTo>
                <a:cubicBezTo>
                  <a:pt x="23" y="9"/>
                  <a:pt x="23" y="10"/>
                  <a:pt x="23" y="10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3"/>
                  <a:pt x="22" y="23"/>
                </a:cubicBezTo>
                <a:cubicBezTo>
                  <a:pt x="21" y="23"/>
                  <a:pt x="21" y="22"/>
                  <a:pt x="21" y="22"/>
                </a:cubicBezTo>
                <a:cubicBezTo>
                  <a:pt x="21" y="10"/>
                  <a:pt x="21" y="10"/>
                  <a:pt x="21" y="10"/>
                </a:cubicBezTo>
                <a:close/>
                <a:moveTo>
                  <a:pt x="27" y="10"/>
                </a:move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9"/>
                  <a:pt x="28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3"/>
                  <a:pt x="28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27" y="10"/>
                  <a:pt x="27" y="10"/>
                  <a:pt x="27" y="10"/>
                </a:cubicBezTo>
                <a:close/>
                <a:moveTo>
                  <a:pt x="33" y="10"/>
                </a:move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4" y="9"/>
                  <a:pt x="34" y="9"/>
                </a:cubicBezTo>
                <a:cubicBezTo>
                  <a:pt x="35" y="9"/>
                  <a:pt x="35" y="10"/>
                  <a:pt x="35" y="10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2"/>
                  <a:pt x="35" y="23"/>
                  <a:pt x="34" y="23"/>
                </a:cubicBezTo>
                <a:cubicBezTo>
                  <a:pt x="34" y="23"/>
                  <a:pt x="33" y="22"/>
                  <a:pt x="33" y="22"/>
                </a:cubicBezTo>
                <a:cubicBezTo>
                  <a:pt x="33" y="10"/>
                  <a:pt x="33" y="10"/>
                  <a:pt x="33" y="10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40" y="9"/>
                  <a:pt x="40" y="9"/>
                </a:cubicBezTo>
                <a:cubicBezTo>
                  <a:pt x="41" y="9"/>
                  <a:pt x="42" y="10"/>
                  <a:pt x="42" y="10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1" y="23"/>
                  <a:pt x="40" y="23"/>
                </a:cubicBezTo>
                <a:cubicBezTo>
                  <a:pt x="40" y="23"/>
                  <a:pt x="39" y="22"/>
                  <a:pt x="39" y="22"/>
                </a:cubicBezTo>
                <a:cubicBezTo>
                  <a:pt x="39" y="10"/>
                  <a:pt x="39" y="10"/>
                  <a:pt x="39" y="10"/>
                </a:cubicBezTo>
                <a:close/>
                <a:moveTo>
                  <a:pt x="15" y="35"/>
                </a:moveTo>
                <a:cubicBezTo>
                  <a:pt x="15" y="35"/>
                  <a:pt x="15" y="35"/>
                  <a:pt x="15" y="35"/>
                </a:cubicBezTo>
                <a:cubicBezTo>
                  <a:pt x="15" y="35"/>
                  <a:pt x="15" y="34"/>
                  <a:pt x="16" y="34"/>
                </a:cubicBezTo>
                <a:cubicBezTo>
                  <a:pt x="16" y="34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6" y="48"/>
                  <a:pt x="16" y="48"/>
                </a:cubicBezTo>
                <a:cubicBezTo>
                  <a:pt x="15" y="48"/>
                  <a:pt x="15" y="47"/>
                  <a:pt x="15" y="47"/>
                </a:cubicBezTo>
                <a:cubicBezTo>
                  <a:pt x="15" y="35"/>
                  <a:pt x="15" y="35"/>
                  <a:pt x="15" y="35"/>
                </a:cubicBezTo>
                <a:close/>
                <a:moveTo>
                  <a:pt x="21" y="35"/>
                </a:move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4"/>
                  <a:pt x="22" y="34"/>
                </a:cubicBezTo>
                <a:cubicBezTo>
                  <a:pt x="23" y="34"/>
                  <a:pt x="23" y="35"/>
                  <a:pt x="23" y="35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3" y="48"/>
                  <a:pt x="22" y="48"/>
                </a:cubicBezTo>
                <a:cubicBezTo>
                  <a:pt x="21" y="48"/>
                  <a:pt x="21" y="47"/>
                  <a:pt x="21" y="47"/>
                </a:cubicBezTo>
                <a:cubicBezTo>
                  <a:pt x="21" y="35"/>
                  <a:pt x="21" y="35"/>
                  <a:pt x="21" y="35"/>
                </a:cubicBezTo>
                <a:close/>
                <a:moveTo>
                  <a:pt x="27" y="35"/>
                </a:move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4"/>
                  <a:pt x="28" y="34"/>
                </a:cubicBezTo>
                <a:cubicBezTo>
                  <a:pt x="29" y="34"/>
                  <a:pt x="29" y="35"/>
                  <a:pt x="29" y="35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9" y="48"/>
                  <a:pt x="28" y="48"/>
                </a:cubicBezTo>
                <a:cubicBezTo>
                  <a:pt x="27" y="48"/>
                  <a:pt x="27" y="47"/>
                  <a:pt x="27" y="47"/>
                </a:cubicBezTo>
                <a:cubicBezTo>
                  <a:pt x="27" y="35"/>
                  <a:pt x="27" y="35"/>
                  <a:pt x="27" y="35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4" y="34"/>
                  <a:pt x="34" y="34"/>
                </a:cubicBezTo>
                <a:cubicBezTo>
                  <a:pt x="35" y="34"/>
                  <a:pt x="35" y="35"/>
                  <a:pt x="35" y="35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8"/>
                  <a:pt x="34" y="48"/>
                </a:cubicBezTo>
                <a:cubicBezTo>
                  <a:pt x="34" y="48"/>
                  <a:pt x="33" y="47"/>
                  <a:pt x="33" y="47"/>
                </a:cubicBezTo>
                <a:cubicBezTo>
                  <a:pt x="33" y="35"/>
                  <a:pt x="33" y="35"/>
                  <a:pt x="33" y="35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40" y="34"/>
                  <a:pt x="40" y="34"/>
                </a:cubicBezTo>
                <a:cubicBezTo>
                  <a:pt x="41" y="34"/>
                  <a:pt x="42" y="35"/>
                  <a:pt x="42" y="3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1" y="48"/>
                  <a:pt x="40" y="48"/>
                </a:cubicBezTo>
                <a:cubicBezTo>
                  <a:pt x="40" y="48"/>
                  <a:pt x="39" y="47"/>
                  <a:pt x="39" y="47"/>
                </a:cubicBezTo>
                <a:cubicBezTo>
                  <a:pt x="39" y="35"/>
                  <a:pt x="39" y="35"/>
                  <a:pt x="39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2" name="Freeform 249"/>
          <p:cNvSpPr>
            <a:spLocks noEditPoints="1"/>
          </p:cNvSpPr>
          <p:nvPr/>
        </p:nvSpPr>
        <p:spPr>
          <a:xfrm>
            <a:off x="8559800" y="3430588"/>
            <a:ext cx="158750" cy="171450"/>
          </a:xfrm>
          <a:custGeom>
            <a:avLst/>
            <a:gdLst/>
            <a:ahLst/>
            <a:cxnLst>
              <a:cxn ang="0">
                <a:pos x="114300" y="149225"/>
              </a:cxn>
              <a:cxn ang="0">
                <a:pos x="82550" y="149225"/>
              </a:cxn>
              <a:cxn ang="0">
                <a:pos x="76200" y="130175"/>
              </a:cxn>
              <a:cxn ang="0">
                <a:pos x="44450" y="152400"/>
              </a:cxn>
              <a:cxn ang="0">
                <a:pos x="25400" y="130175"/>
              </a:cxn>
              <a:cxn ang="0">
                <a:pos x="38100" y="123825"/>
              </a:cxn>
              <a:cxn ang="0">
                <a:pos x="22225" y="92075"/>
              </a:cxn>
              <a:cxn ang="0">
                <a:pos x="38100" y="69850"/>
              </a:cxn>
              <a:cxn ang="0">
                <a:pos x="47625" y="88900"/>
              </a:cxn>
              <a:cxn ang="0">
                <a:pos x="79375" y="66675"/>
              </a:cxn>
              <a:cxn ang="0">
                <a:pos x="114300" y="88900"/>
              </a:cxn>
              <a:cxn ang="0">
                <a:pos x="120650" y="69850"/>
              </a:cxn>
              <a:cxn ang="0">
                <a:pos x="139700" y="92075"/>
              </a:cxn>
              <a:cxn ang="0">
                <a:pos x="120650" y="123825"/>
              </a:cxn>
              <a:cxn ang="0">
                <a:pos x="136525" y="130175"/>
              </a:cxn>
              <a:cxn ang="0">
                <a:pos x="12700" y="47625"/>
              </a:cxn>
              <a:cxn ang="0">
                <a:pos x="146050" y="38100"/>
              </a:cxn>
              <a:cxn ang="0">
                <a:pos x="133350" y="25400"/>
              </a:cxn>
              <a:cxn ang="0">
                <a:pos x="123825" y="38100"/>
              </a:cxn>
              <a:cxn ang="0">
                <a:pos x="41275" y="25400"/>
              </a:cxn>
              <a:cxn ang="0">
                <a:pos x="28575" y="31750"/>
              </a:cxn>
              <a:cxn ang="0">
                <a:pos x="15875" y="28575"/>
              </a:cxn>
              <a:cxn ang="0">
                <a:pos x="146050" y="60325"/>
              </a:cxn>
              <a:cxn ang="0">
                <a:pos x="12700" y="146050"/>
              </a:cxn>
              <a:cxn ang="0">
                <a:pos x="15875" y="155575"/>
              </a:cxn>
              <a:cxn ang="0">
                <a:pos x="142875" y="155575"/>
              </a:cxn>
              <a:cxn ang="0">
                <a:pos x="146050" y="60325"/>
              </a:cxn>
              <a:cxn ang="0">
                <a:pos x="28575" y="12700"/>
              </a:cxn>
              <a:cxn ang="0">
                <a:pos x="41275" y="6350"/>
              </a:cxn>
              <a:cxn ang="0">
                <a:pos x="117475" y="6350"/>
              </a:cxn>
              <a:cxn ang="0">
                <a:pos x="130175" y="12700"/>
              </a:cxn>
              <a:cxn ang="0">
                <a:pos x="152400" y="19050"/>
              </a:cxn>
              <a:cxn ang="0">
                <a:pos x="158750" y="53975"/>
              </a:cxn>
              <a:cxn ang="0">
                <a:pos x="158750" y="146050"/>
              </a:cxn>
              <a:cxn ang="0">
                <a:pos x="133350" y="171450"/>
              </a:cxn>
              <a:cxn ang="0">
                <a:pos x="0" y="146050"/>
              </a:cxn>
              <a:cxn ang="0">
                <a:pos x="0" y="53975"/>
              </a:cxn>
              <a:cxn ang="0">
                <a:pos x="9525" y="19050"/>
              </a:cxn>
              <a:cxn ang="0">
                <a:pos x="47625" y="95250"/>
              </a:cxn>
              <a:cxn ang="0">
                <a:pos x="76200" y="123825"/>
              </a:cxn>
              <a:cxn ang="0">
                <a:pos x="82550" y="95250"/>
              </a:cxn>
              <a:cxn ang="0">
                <a:pos x="114300" y="123825"/>
              </a:cxn>
            </a:cxnLst>
            <a:pathLst>
              <a:path w="50" h="54">
                <a:moveTo>
                  <a:pt x="38" y="47"/>
                </a:move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6" y="48"/>
                  <a:pt x="36" y="47"/>
                </a:cubicBezTo>
                <a:cubicBezTo>
                  <a:pt x="36" y="41"/>
                  <a:pt x="36" y="41"/>
                  <a:pt x="3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8"/>
                  <a:pt x="26" y="48"/>
                  <a:pt x="25" y="48"/>
                </a:cubicBezTo>
                <a:cubicBezTo>
                  <a:pt x="25" y="48"/>
                  <a:pt x="24" y="48"/>
                  <a:pt x="24" y="47"/>
                </a:cubicBezTo>
                <a:cubicBezTo>
                  <a:pt x="24" y="41"/>
                  <a:pt x="24" y="41"/>
                  <a:pt x="24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8"/>
                  <a:pt x="14" y="48"/>
                  <a:pt x="14" y="48"/>
                </a:cubicBezTo>
                <a:cubicBezTo>
                  <a:pt x="13" y="48"/>
                  <a:pt x="12" y="48"/>
                  <a:pt x="12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7" y="40"/>
                  <a:pt x="7" y="40"/>
                </a:cubicBezTo>
                <a:cubicBezTo>
                  <a:pt x="7" y="39"/>
                  <a:pt x="7" y="39"/>
                  <a:pt x="8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0"/>
                  <a:pt x="12" y="30"/>
                  <a:pt x="12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30"/>
                  <a:pt x="7" y="29"/>
                </a:cubicBezTo>
                <a:cubicBezTo>
                  <a:pt x="7" y="29"/>
                  <a:pt x="7" y="28"/>
                  <a:pt x="8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1"/>
                  <a:pt x="13" y="21"/>
                  <a:pt x="14" y="21"/>
                </a:cubicBezTo>
                <a:cubicBezTo>
                  <a:pt x="14" y="21"/>
                  <a:pt x="15" y="21"/>
                  <a:pt x="15" y="22"/>
                </a:cubicBezTo>
                <a:cubicBezTo>
                  <a:pt x="15" y="28"/>
                  <a:pt x="15" y="28"/>
                  <a:pt x="15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1"/>
                </a:cubicBezTo>
                <a:cubicBezTo>
                  <a:pt x="26" y="21"/>
                  <a:pt x="26" y="21"/>
                  <a:pt x="26" y="22"/>
                </a:cubicBezTo>
                <a:cubicBezTo>
                  <a:pt x="26" y="28"/>
                  <a:pt x="26" y="28"/>
                  <a:pt x="2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1"/>
                  <a:pt x="36" y="21"/>
                  <a:pt x="37" y="21"/>
                </a:cubicBezTo>
                <a:cubicBezTo>
                  <a:pt x="38" y="21"/>
                  <a:pt x="38" y="21"/>
                  <a:pt x="38" y="22"/>
                </a:cubicBezTo>
                <a:cubicBezTo>
                  <a:pt x="38" y="28"/>
                  <a:pt x="38" y="28"/>
                  <a:pt x="38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4" y="29"/>
                  <a:pt x="44" y="29"/>
                </a:cubicBezTo>
                <a:cubicBezTo>
                  <a:pt x="44" y="30"/>
                  <a:pt x="43" y="30"/>
                  <a:pt x="43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9"/>
                  <a:pt x="38" y="39"/>
                  <a:pt x="3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4" y="39"/>
                  <a:pt x="44" y="40"/>
                </a:cubicBezTo>
                <a:cubicBezTo>
                  <a:pt x="44" y="40"/>
                  <a:pt x="43" y="41"/>
                  <a:pt x="43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7"/>
                  <a:pt x="38" y="47"/>
                  <a:pt x="38" y="47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1"/>
                  <a:pt x="46" y="10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8"/>
                  <a:pt x="43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1"/>
                  <a:pt x="40" y="12"/>
                  <a:pt x="39" y="12"/>
                </a:cubicBezTo>
                <a:cubicBezTo>
                  <a:pt x="38" y="12"/>
                  <a:pt x="37" y="11"/>
                  <a:pt x="37" y="10"/>
                </a:cubicBezTo>
                <a:cubicBezTo>
                  <a:pt x="37" y="8"/>
                  <a:pt x="37" y="8"/>
                  <a:pt x="37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9" y="11"/>
                  <a:pt x="9" y="10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6" y="8"/>
                  <a:pt x="5" y="9"/>
                </a:cubicBezTo>
                <a:cubicBezTo>
                  <a:pt x="4" y="10"/>
                  <a:pt x="4" y="11"/>
                  <a:pt x="4" y="12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46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7"/>
                  <a:pt x="4" y="48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6" y="50"/>
                  <a:pt x="7" y="50"/>
                  <a:pt x="8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50"/>
                  <a:pt x="44" y="50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7"/>
                  <a:pt x="46" y="46"/>
                </a:cubicBezTo>
                <a:cubicBezTo>
                  <a:pt x="46" y="19"/>
                  <a:pt x="46" y="19"/>
                  <a:pt x="46" y="19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9" y="2"/>
                  <a:pt x="9" y="2"/>
                </a:cubicBezTo>
                <a:cubicBezTo>
                  <a:pt x="9" y="0"/>
                  <a:pt x="10" y="0"/>
                  <a:pt x="11" y="0"/>
                </a:cubicBezTo>
                <a:cubicBezTo>
                  <a:pt x="12" y="0"/>
                  <a:pt x="13" y="0"/>
                  <a:pt x="13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0"/>
                  <a:pt x="38" y="0"/>
                  <a:pt x="39" y="0"/>
                </a:cubicBezTo>
                <a:cubicBezTo>
                  <a:pt x="40" y="0"/>
                  <a:pt x="41" y="0"/>
                  <a:pt x="41" y="2"/>
                </a:cubicBezTo>
                <a:cubicBezTo>
                  <a:pt x="41" y="4"/>
                  <a:pt x="41" y="4"/>
                  <a:pt x="41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4" y="4"/>
                  <a:pt x="46" y="5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8"/>
                  <a:pt x="50" y="10"/>
                  <a:pt x="50" y="12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8"/>
                  <a:pt x="49" y="50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6" y="53"/>
                  <a:pt x="44" y="54"/>
                  <a:pt x="42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4" y="53"/>
                  <a:pt x="3" y="52"/>
                </a:cubicBezTo>
                <a:cubicBezTo>
                  <a:pt x="1" y="50"/>
                  <a:pt x="0" y="48"/>
                  <a:pt x="0" y="4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0"/>
                  <a:pt x="1" y="8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5"/>
                  <a:pt x="6" y="4"/>
                  <a:pt x="8" y="4"/>
                </a:cubicBezTo>
                <a:close/>
                <a:moveTo>
                  <a:pt x="1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15" y="39"/>
                  <a:pt x="15" y="39"/>
                  <a:pt x="1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0"/>
                  <a:pt x="24" y="30"/>
                  <a:pt x="24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6" y="39"/>
                  <a:pt x="26" y="39"/>
                  <a:pt x="2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26" y="30"/>
                  <a:pt x="26" y="30"/>
                  <a:pt x="26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3" name="Freeform 250"/>
          <p:cNvSpPr>
            <a:spLocks noEditPoints="1"/>
          </p:cNvSpPr>
          <p:nvPr/>
        </p:nvSpPr>
        <p:spPr>
          <a:xfrm>
            <a:off x="8002588" y="3105150"/>
            <a:ext cx="158750" cy="171450"/>
          </a:xfrm>
          <a:custGeom>
            <a:avLst/>
            <a:gdLst/>
            <a:ahLst/>
            <a:cxnLst>
              <a:cxn ang="0">
                <a:pos x="158750" y="41275"/>
              </a:cxn>
              <a:cxn ang="0">
                <a:pos x="158750" y="146050"/>
              </a:cxn>
              <a:cxn ang="0">
                <a:pos x="136525" y="171450"/>
              </a:cxn>
              <a:cxn ang="0">
                <a:pos x="6350" y="165100"/>
              </a:cxn>
              <a:cxn ang="0">
                <a:pos x="0" y="50800"/>
              </a:cxn>
              <a:cxn ang="0">
                <a:pos x="22225" y="25400"/>
              </a:cxn>
              <a:cxn ang="0">
                <a:pos x="88900" y="9525"/>
              </a:cxn>
              <a:cxn ang="0">
                <a:pos x="117475" y="0"/>
              </a:cxn>
              <a:cxn ang="0">
                <a:pos x="146050" y="9525"/>
              </a:cxn>
              <a:cxn ang="0">
                <a:pos x="155575" y="38100"/>
              </a:cxn>
              <a:cxn ang="0">
                <a:pos x="117475" y="19050"/>
              </a:cxn>
              <a:cxn ang="0">
                <a:pos x="136525" y="38100"/>
              </a:cxn>
              <a:cxn ang="0">
                <a:pos x="117475" y="60325"/>
              </a:cxn>
              <a:cxn ang="0">
                <a:pos x="95250" y="38100"/>
              </a:cxn>
              <a:cxn ang="0">
                <a:pos x="117475" y="19050"/>
              </a:cxn>
              <a:cxn ang="0">
                <a:pos x="123825" y="31750"/>
              </a:cxn>
              <a:cxn ang="0">
                <a:pos x="107950" y="31750"/>
              </a:cxn>
              <a:cxn ang="0">
                <a:pos x="107950" y="47625"/>
              </a:cxn>
              <a:cxn ang="0">
                <a:pos x="123825" y="47625"/>
              </a:cxn>
              <a:cxn ang="0">
                <a:pos x="123825" y="31750"/>
              </a:cxn>
              <a:cxn ang="0">
                <a:pos x="76200" y="38100"/>
              </a:cxn>
              <a:cxn ang="0">
                <a:pos x="15875" y="41275"/>
              </a:cxn>
              <a:cxn ang="0">
                <a:pos x="12700" y="146050"/>
              </a:cxn>
              <a:cxn ang="0">
                <a:pos x="22225" y="158750"/>
              </a:cxn>
              <a:cxn ang="0">
                <a:pos x="142875" y="155575"/>
              </a:cxn>
              <a:cxn ang="0">
                <a:pos x="146050" y="66675"/>
              </a:cxn>
              <a:cxn ang="0">
                <a:pos x="120650" y="92075"/>
              </a:cxn>
              <a:cxn ang="0">
                <a:pos x="114300" y="92075"/>
              </a:cxn>
              <a:cxn ang="0">
                <a:pos x="114300" y="92075"/>
              </a:cxn>
              <a:cxn ang="0">
                <a:pos x="82550" y="60325"/>
              </a:cxn>
              <a:cxn ang="0">
                <a:pos x="139700" y="15875"/>
              </a:cxn>
              <a:cxn ang="0">
                <a:pos x="117475" y="6350"/>
              </a:cxn>
              <a:cxn ang="0">
                <a:pos x="92075" y="15875"/>
              </a:cxn>
              <a:cxn ang="0">
                <a:pos x="88900" y="57150"/>
              </a:cxn>
              <a:cxn ang="0">
                <a:pos x="107950" y="69850"/>
              </a:cxn>
              <a:cxn ang="0">
                <a:pos x="127000" y="69850"/>
              </a:cxn>
              <a:cxn ang="0">
                <a:pos x="142875" y="57150"/>
              </a:cxn>
              <a:cxn ang="0">
                <a:pos x="139700" y="15875"/>
              </a:cxn>
              <a:cxn ang="0">
                <a:pos x="139700" y="15875"/>
              </a:cxn>
              <a:cxn ang="0">
                <a:pos x="92075" y="85725"/>
              </a:cxn>
              <a:cxn ang="0">
                <a:pos x="95250" y="88900"/>
              </a:cxn>
              <a:cxn ang="0">
                <a:pos x="107950" y="120650"/>
              </a:cxn>
              <a:cxn ang="0">
                <a:pos x="136525" y="98425"/>
              </a:cxn>
              <a:cxn ang="0">
                <a:pos x="114300" y="127000"/>
              </a:cxn>
              <a:cxn ang="0">
                <a:pos x="120650" y="139700"/>
              </a:cxn>
              <a:cxn ang="0">
                <a:pos x="104775" y="130175"/>
              </a:cxn>
              <a:cxn ang="0">
                <a:pos x="104775" y="130175"/>
              </a:cxn>
              <a:cxn ang="0">
                <a:pos x="104775" y="130175"/>
              </a:cxn>
              <a:cxn ang="0">
                <a:pos x="104775" y="130175"/>
              </a:cxn>
              <a:cxn ang="0">
                <a:pos x="38100" y="149225"/>
              </a:cxn>
              <a:cxn ang="0">
                <a:pos x="34925" y="142875"/>
              </a:cxn>
              <a:cxn ang="0">
                <a:pos x="60325" y="82550"/>
              </a:cxn>
              <a:cxn ang="0">
                <a:pos x="25400" y="111125"/>
              </a:cxn>
              <a:cxn ang="0">
                <a:pos x="53975" y="79375"/>
              </a:cxn>
              <a:cxn ang="0">
                <a:pos x="34925" y="53975"/>
              </a:cxn>
              <a:cxn ang="0">
                <a:pos x="60325" y="76200"/>
              </a:cxn>
              <a:cxn ang="0">
                <a:pos x="60325" y="76200"/>
              </a:cxn>
              <a:cxn ang="0">
                <a:pos x="60325" y="76200"/>
              </a:cxn>
              <a:cxn ang="0">
                <a:pos x="92075" y="85725"/>
              </a:cxn>
            </a:cxnLst>
            <a:pathLst>
              <a:path w="50" h="54">
                <a:moveTo>
                  <a:pt x="49" y="12"/>
                </a:moveTo>
                <a:cubicBezTo>
                  <a:pt x="50" y="13"/>
                  <a:pt x="50" y="13"/>
                  <a:pt x="50" y="13"/>
                </a:cubicBezTo>
                <a:cubicBezTo>
                  <a:pt x="50" y="14"/>
                  <a:pt x="50" y="15"/>
                  <a:pt x="50" y="16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8"/>
                  <a:pt x="49" y="50"/>
                  <a:pt x="48" y="52"/>
                </a:cubicBezTo>
                <a:cubicBezTo>
                  <a:pt x="47" y="53"/>
                  <a:pt x="45" y="54"/>
                  <a:pt x="43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5" y="54"/>
                  <a:pt x="3" y="53"/>
                  <a:pt x="2" y="52"/>
                </a:cubicBezTo>
                <a:cubicBezTo>
                  <a:pt x="1" y="50"/>
                  <a:pt x="0" y="48"/>
                  <a:pt x="0" y="4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2" y="11"/>
                </a:cubicBezTo>
                <a:cubicBezTo>
                  <a:pt x="3" y="9"/>
                  <a:pt x="5" y="8"/>
                  <a:pt x="7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6"/>
                  <a:pt x="26" y="5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30" y="1"/>
                  <a:pt x="33" y="0"/>
                  <a:pt x="37" y="0"/>
                </a:cubicBezTo>
                <a:cubicBezTo>
                  <a:pt x="40" y="0"/>
                  <a:pt x="43" y="1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8" y="6"/>
                  <a:pt x="49" y="9"/>
                  <a:pt x="49" y="12"/>
                </a:cubicBezTo>
                <a:cubicBezTo>
                  <a:pt x="49" y="12"/>
                  <a:pt x="49" y="12"/>
                  <a:pt x="49" y="12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8" y="6"/>
                  <a:pt x="40" y="7"/>
                  <a:pt x="41" y="8"/>
                </a:cubicBezTo>
                <a:cubicBezTo>
                  <a:pt x="42" y="9"/>
                  <a:pt x="43" y="11"/>
                  <a:pt x="43" y="12"/>
                </a:cubicBezTo>
                <a:cubicBezTo>
                  <a:pt x="43" y="14"/>
                  <a:pt x="42" y="16"/>
                  <a:pt x="41" y="17"/>
                </a:cubicBezTo>
                <a:cubicBezTo>
                  <a:pt x="40" y="18"/>
                  <a:pt x="38" y="19"/>
                  <a:pt x="37" y="19"/>
                </a:cubicBezTo>
                <a:cubicBezTo>
                  <a:pt x="35" y="19"/>
                  <a:pt x="33" y="18"/>
                  <a:pt x="32" y="17"/>
                </a:cubicBezTo>
                <a:cubicBezTo>
                  <a:pt x="31" y="16"/>
                  <a:pt x="30" y="14"/>
                  <a:pt x="30" y="12"/>
                </a:cubicBezTo>
                <a:cubicBezTo>
                  <a:pt x="30" y="11"/>
                  <a:pt x="31" y="9"/>
                  <a:pt x="32" y="8"/>
                </a:cubicBezTo>
                <a:cubicBezTo>
                  <a:pt x="33" y="7"/>
                  <a:pt x="35" y="6"/>
                  <a:pt x="37" y="6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8"/>
                  <a:pt x="37" y="8"/>
                </a:cubicBezTo>
                <a:cubicBezTo>
                  <a:pt x="36" y="8"/>
                  <a:pt x="35" y="9"/>
                  <a:pt x="34" y="10"/>
                </a:cubicBezTo>
                <a:cubicBezTo>
                  <a:pt x="33" y="10"/>
                  <a:pt x="33" y="11"/>
                  <a:pt x="33" y="12"/>
                </a:cubicBezTo>
                <a:cubicBezTo>
                  <a:pt x="33" y="13"/>
                  <a:pt x="33" y="14"/>
                  <a:pt x="34" y="15"/>
                </a:cubicBezTo>
                <a:cubicBezTo>
                  <a:pt x="35" y="16"/>
                  <a:pt x="36" y="16"/>
                  <a:pt x="37" y="16"/>
                </a:cubicBezTo>
                <a:cubicBezTo>
                  <a:pt x="38" y="16"/>
                  <a:pt x="39" y="16"/>
                  <a:pt x="39" y="15"/>
                </a:cubicBezTo>
                <a:cubicBezTo>
                  <a:pt x="40" y="14"/>
                  <a:pt x="41" y="13"/>
                  <a:pt x="41" y="12"/>
                </a:cubicBezTo>
                <a:cubicBezTo>
                  <a:pt x="41" y="11"/>
                  <a:pt x="40" y="10"/>
                  <a:pt x="39" y="10"/>
                </a:cubicBezTo>
                <a:close/>
                <a:moveTo>
                  <a:pt x="24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5" y="13"/>
                  <a:pt x="5" y="13"/>
                </a:cubicBezTo>
                <a:cubicBezTo>
                  <a:pt x="4" y="14"/>
                  <a:pt x="4" y="15"/>
                  <a:pt x="4" y="1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7"/>
                  <a:pt x="4" y="48"/>
                  <a:pt x="5" y="49"/>
                </a:cubicBezTo>
                <a:cubicBezTo>
                  <a:pt x="5" y="49"/>
                  <a:pt x="6" y="50"/>
                  <a:pt x="7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50"/>
                  <a:pt x="45" y="49"/>
                  <a:pt x="45" y="49"/>
                </a:cubicBezTo>
                <a:cubicBezTo>
                  <a:pt x="46" y="48"/>
                  <a:pt x="46" y="47"/>
                  <a:pt x="46" y="46"/>
                </a:cubicBezTo>
                <a:cubicBezTo>
                  <a:pt x="46" y="21"/>
                  <a:pt x="46" y="21"/>
                  <a:pt x="46" y="21"/>
                </a:cubicBezTo>
                <a:cubicBezTo>
                  <a:pt x="45" y="22"/>
                  <a:pt x="43" y="23"/>
                  <a:pt x="41" y="24"/>
                </a:cubicBezTo>
                <a:cubicBezTo>
                  <a:pt x="38" y="29"/>
                  <a:pt x="38" y="29"/>
                  <a:pt x="38" y="29"/>
                </a:cubicBezTo>
                <a:cubicBezTo>
                  <a:pt x="37" y="29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2" y="24"/>
                  <a:pt x="32" y="24"/>
                  <a:pt x="32" y="24"/>
                </a:cubicBezTo>
                <a:cubicBezTo>
                  <a:pt x="30" y="23"/>
                  <a:pt x="28" y="21"/>
                  <a:pt x="26" y="19"/>
                </a:cubicBezTo>
                <a:cubicBezTo>
                  <a:pt x="25" y="17"/>
                  <a:pt x="24" y="15"/>
                  <a:pt x="24" y="12"/>
                </a:cubicBez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42" y="3"/>
                  <a:pt x="40" y="2"/>
                  <a:pt x="37" y="2"/>
                </a:cubicBezTo>
                <a:cubicBezTo>
                  <a:pt x="34" y="2"/>
                  <a:pt x="31" y="3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7"/>
                  <a:pt x="26" y="9"/>
                  <a:pt x="26" y="12"/>
                </a:cubicBezTo>
                <a:cubicBezTo>
                  <a:pt x="26" y="14"/>
                  <a:pt x="27" y="16"/>
                  <a:pt x="28" y="18"/>
                </a:cubicBezTo>
                <a:cubicBezTo>
                  <a:pt x="29" y="20"/>
                  <a:pt x="31" y="21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2" y="21"/>
                  <a:pt x="44" y="20"/>
                  <a:pt x="45" y="18"/>
                </a:cubicBezTo>
                <a:cubicBezTo>
                  <a:pt x="46" y="16"/>
                  <a:pt x="47" y="14"/>
                  <a:pt x="47" y="12"/>
                </a:cubicBezTo>
                <a:cubicBezTo>
                  <a:pt x="47" y="9"/>
                  <a:pt x="46" y="7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26"/>
                  <a:pt x="30" y="26"/>
                  <a:pt x="30" y="27"/>
                </a:cubicBezTo>
                <a:cubicBezTo>
                  <a:pt x="31" y="27"/>
                  <a:pt x="31" y="28"/>
                  <a:pt x="30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34" y="38"/>
                  <a:pt x="34" y="38"/>
                  <a:pt x="34" y="38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0"/>
                  <a:pt x="42" y="30"/>
                  <a:pt x="43" y="31"/>
                </a:cubicBezTo>
                <a:cubicBezTo>
                  <a:pt x="43" y="31"/>
                  <a:pt x="43" y="32"/>
                  <a:pt x="43" y="33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8" y="44"/>
                  <a:pt x="38" y="44"/>
                </a:cubicBezTo>
                <a:cubicBezTo>
                  <a:pt x="38" y="45"/>
                  <a:pt x="37" y="45"/>
                  <a:pt x="36" y="44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26" y="33"/>
                  <a:pt x="26" y="33"/>
                  <a:pt x="26" y="33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1" y="47"/>
                  <a:pt x="11" y="47"/>
                </a:cubicBezTo>
                <a:cubicBezTo>
                  <a:pt x="10" y="46"/>
                  <a:pt x="10" y="45"/>
                  <a:pt x="11" y="45"/>
                </a:cubicBezTo>
                <a:cubicBezTo>
                  <a:pt x="24" y="32"/>
                  <a:pt x="24" y="32"/>
                  <a:pt x="24" y="32"/>
                </a:cubicBezTo>
                <a:cubicBezTo>
                  <a:pt x="19" y="26"/>
                  <a:pt x="19" y="26"/>
                  <a:pt x="19" y="2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6"/>
                  <a:pt x="8" y="36"/>
                  <a:pt x="8" y="35"/>
                </a:cubicBezTo>
                <a:cubicBezTo>
                  <a:pt x="8" y="35"/>
                  <a:pt x="8" y="34"/>
                  <a:pt x="8" y="33"/>
                </a:cubicBezTo>
                <a:cubicBezTo>
                  <a:pt x="17" y="25"/>
                  <a:pt x="17" y="25"/>
                  <a:pt x="17" y="25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8"/>
                  <a:pt x="11" y="18"/>
                  <a:pt x="11" y="17"/>
                </a:cubicBezTo>
                <a:cubicBezTo>
                  <a:pt x="12" y="17"/>
                  <a:pt x="12" y="17"/>
                  <a:pt x="13" y="17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26" y="30"/>
                  <a:pt x="26" y="30"/>
                  <a:pt x="26" y="30"/>
                </a:cubicBezTo>
                <a:cubicBezTo>
                  <a:pt x="29" y="27"/>
                  <a:pt x="29" y="27"/>
                  <a:pt x="29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4" name="Freeform 251"/>
          <p:cNvSpPr>
            <a:spLocks noEditPoints="1"/>
          </p:cNvSpPr>
          <p:nvPr/>
        </p:nvSpPr>
        <p:spPr>
          <a:xfrm>
            <a:off x="5497513" y="4117975"/>
            <a:ext cx="160337" cy="158750"/>
          </a:xfrm>
          <a:custGeom>
            <a:avLst/>
            <a:gdLst/>
            <a:ahLst/>
            <a:cxnLst>
              <a:cxn ang="0">
                <a:pos x="80169" y="0"/>
              </a:cxn>
              <a:cxn ang="0">
                <a:pos x="137890" y="22225"/>
              </a:cxn>
              <a:cxn ang="0">
                <a:pos x="137890" y="22225"/>
              </a:cxn>
              <a:cxn ang="0">
                <a:pos x="160337" y="79375"/>
              </a:cxn>
              <a:cxn ang="0">
                <a:pos x="157130" y="104775"/>
              </a:cxn>
              <a:cxn ang="0">
                <a:pos x="147510" y="123825"/>
              </a:cxn>
              <a:cxn ang="0">
                <a:pos x="147510" y="152400"/>
              </a:cxn>
              <a:cxn ang="0">
                <a:pos x="141097" y="158750"/>
              </a:cxn>
              <a:cxn ang="0">
                <a:pos x="141097" y="158750"/>
              </a:cxn>
              <a:cxn ang="0">
                <a:pos x="80169" y="158750"/>
              </a:cxn>
              <a:cxn ang="0">
                <a:pos x="25654" y="136525"/>
              </a:cxn>
              <a:cxn ang="0">
                <a:pos x="25654" y="136525"/>
              </a:cxn>
              <a:cxn ang="0">
                <a:pos x="0" y="79375"/>
              </a:cxn>
              <a:cxn ang="0">
                <a:pos x="25654" y="22225"/>
              </a:cxn>
              <a:cxn ang="0">
                <a:pos x="25654" y="22225"/>
              </a:cxn>
              <a:cxn ang="0">
                <a:pos x="80169" y="0"/>
              </a:cxn>
              <a:cxn ang="0">
                <a:pos x="41688" y="63500"/>
              </a:cxn>
              <a:cxn ang="0">
                <a:pos x="41688" y="63500"/>
              </a:cxn>
              <a:cxn ang="0">
                <a:pos x="38481" y="60325"/>
              </a:cxn>
              <a:cxn ang="0">
                <a:pos x="41688" y="57150"/>
              </a:cxn>
              <a:cxn ang="0">
                <a:pos x="121856" y="57150"/>
              </a:cxn>
              <a:cxn ang="0">
                <a:pos x="125063" y="60325"/>
              </a:cxn>
              <a:cxn ang="0">
                <a:pos x="121856" y="63500"/>
              </a:cxn>
              <a:cxn ang="0">
                <a:pos x="41688" y="63500"/>
              </a:cxn>
              <a:cxn ang="0">
                <a:pos x="41688" y="82550"/>
              </a:cxn>
              <a:cxn ang="0">
                <a:pos x="41688" y="82550"/>
              </a:cxn>
              <a:cxn ang="0">
                <a:pos x="38481" y="79375"/>
              </a:cxn>
              <a:cxn ang="0">
                <a:pos x="41688" y="76200"/>
              </a:cxn>
              <a:cxn ang="0">
                <a:pos x="121856" y="76200"/>
              </a:cxn>
              <a:cxn ang="0">
                <a:pos x="125063" y="79375"/>
              </a:cxn>
              <a:cxn ang="0">
                <a:pos x="121856" y="82550"/>
              </a:cxn>
              <a:cxn ang="0">
                <a:pos x="41688" y="82550"/>
              </a:cxn>
              <a:cxn ang="0">
                <a:pos x="41688" y="101600"/>
              </a:cxn>
              <a:cxn ang="0">
                <a:pos x="41688" y="101600"/>
              </a:cxn>
              <a:cxn ang="0">
                <a:pos x="38481" y="98425"/>
              </a:cxn>
              <a:cxn ang="0">
                <a:pos x="41688" y="95250"/>
              </a:cxn>
              <a:cxn ang="0">
                <a:pos x="121856" y="95250"/>
              </a:cxn>
              <a:cxn ang="0">
                <a:pos x="125063" y="98425"/>
              </a:cxn>
              <a:cxn ang="0">
                <a:pos x="121856" y="101600"/>
              </a:cxn>
              <a:cxn ang="0">
                <a:pos x="41688" y="101600"/>
              </a:cxn>
              <a:cxn ang="0">
                <a:pos x="128270" y="31750"/>
              </a:cxn>
              <a:cxn ang="0">
                <a:pos x="128270" y="31750"/>
              </a:cxn>
              <a:cxn ang="0">
                <a:pos x="80169" y="12700"/>
              </a:cxn>
              <a:cxn ang="0">
                <a:pos x="32067" y="31750"/>
              </a:cxn>
              <a:cxn ang="0">
                <a:pos x="32067" y="31750"/>
              </a:cxn>
              <a:cxn ang="0">
                <a:pos x="32067" y="31750"/>
              </a:cxn>
              <a:cxn ang="0">
                <a:pos x="12827" y="79375"/>
              </a:cxn>
              <a:cxn ang="0">
                <a:pos x="32067" y="127000"/>
              </a:cxn>
              <a:cxn ang="0">
                <a:pos x="32067" y="127000"/>
              </a:cxn>
              <a:cxn ang="0">
                <a:pos x="80169" y="146050"/>
              </a:cxn>
              <a:cxn ang="0">
                <a:pos x="134683" y="146050"/>
              </a:cxn>
              <a:cxn ang="0">
                <a:pos x="134683" y="123825"/>
              </a:cxn>
              <a:cxn ang="0">
                <a:pos x="134683" y="123825"/>
              </a:cxn>
              <a:cxn ang="0">
                <a:pos x="134683" y="117475"/>
              </a:cxn>
              <a:cxn ang="0">
                <a:pos x="144303" y="98425"/>
              </a:cxn>
              <a:cxn ang="0">
                <a:pos x="147510" y="79375"/>
              </a:cxn>
              <a:cxn ang="0">
                <a:pos x="128270" y="31750"/>
              </a:cxn>
              <a:cxn ang="0">
                <a:pos x="128270" y="31750"/>
              </a:cxn>
            </a:cxnLst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8" y="12"/>
                  <a:pt x="50" y="18"/>
                  <a:pt x="50" y="25"/>
                </a:cubicBezTo>
                <a:cubicBezTo>
                  <a:pt x="50" y="28"/>
                  <a:pt x="50" y="30"/>
                  <a:pt x="49" y="33"/>
                </a:cubicBezTo>
                <a:cubicBezTo>
                  <a:pt x="48" y="35"/>
                  <a:pt x="47" y="37"/>
                  <a:pt x="46" y="3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8" y="50"/>
                  <a:pt x="12" y="47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13" y="20"/>
                </a:moveTo>
                <a:cubicBezTo>
                  <a:pt x="13" y="20"/>
                  <a:pt x="13" y="20"/>
                  <a:pt x="13" y="20"/>
                </a:cubicBezTo>
                <a:cubicBezTo>
                  <a:pt x="12" y="20"/>
                  <a:pt x="12" y="19"/>
                  <a:pt x="12" y="19"/>
                </a:cubicBezTo>
                <a:cubicBezTo>
                  <a:pt x="12" y="18"/>
                  <a:pt x="12" y="18"/>
                  <a:pt x="13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9" y="18"/>
                  <a:pt x="39" y="19"/>
                </a:cubicBezTo>
                <a:cubicBezTo>
                  <a:pt x="39" y="19"/>
                  <a:pt x="38" y="20"/>
                  <a:pt x="38" y="20"/>
                </a:cubicBezTo>
                <a:cubicBezTo>
                  <a:pt x="13" y="20"/>
                  <a:pt x="13" y="20"/>
                  <a:pt x="13" y="20"/>
                </a:cubicBez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5"/>
                </a:cubicBezTo>
                <a:cubicBezTo>
                  <a:pt x="12" y="24"/>
                  <a:pt x="12" y="24"/>
                  <a:pt x="13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9" y="24"/>
                  <a:pt x="39" y="25"/>
                </a:cubicBezTo>
                <a:cubicBezTo>
                  <a:pt x="39" y="26"/>
                  <a:pt x="38" y="26"/>
                  <a:pt x="38" y="26"/>
                </a:cubicBezTo>
                <a:cubicBezTo>
                  <a:pt x="13" y="26"/>
                  <a:pt x="13" y="26"/>
                  <a:pt x="13" y="26"/>
                </a:cubicBezTo>
                <a:close/>
                <a:moveTo>
                  <a:pt x="13" y="32"/>
                </a:moveTo>
                <a:cubicBezTo>
                  <a:pt x="13" y="32"/>
                  <a:pt x="13" y="32"/>
                  <a:pt x="13" y="32"/>
                </a:cubicBezTo>
                <a:cubicBezTo>
                  <a:pt x="12" y="32"/>
                  <a:pt x="12" y="32"/>
                  <a:pt x="12" y="31"/>
                </a:cubicBezTo>
                <a:cubicBezTo>
                  <a:pt x="12" y="30"/>
                  <a:pt x="12" y="30"/>
                  <a:pt x="13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9" y="30"/>
                  <a:pt x="39" y="31"/>
                </a:cubicBezTo>
                <a:cubicBezTo>
                  <a:pt x="39" y="32"/>
                  <a:pt x="38" y="32"/>
                  <a:pt x="38" y="32"/>
                </a:cubicBezTo>
                <a:cubicBezTo>
                  <a:pt x="13" y="32"/>
                  <a:pt x="13" y="32"/>
                  <a:pt x="13" y="32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4" y="44"/>
                  <a:pt x="19" y="46"/>
                  <a:pt x="25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8"/>
                  <a:pt x="42" y="38"/>
                  <a:pt x="42" y="37"/>
                </a:cubicBezTo>
                <a:cubicBezTo>
                  <a:pt x="44" y="36"/>
                  <a:pt x="45" y="34"/>
                  <a:pt x="45" y="31"/>
                </a:cubicBezTo>
                <a:cubicBezTo>
                  <a:pt x="46" y="29"/>
                  <a:pt x="46" y="27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5" name="Freeform 252"/>
          <p:cNvSpPr>
            <a:spLocks noEditPoints="1"/>
          </p:cNvSpPr>
          <p:nvPr/>
        </p:nvSpPr>
        <p:spPr>
          <a:xfrm>
            <a:off x="982663" y="4111625"/>
            <a:ext cx="193675" cy="171450"/>
          </a:xfrm>
          <a:custGeom>
            <a:avLst/>
            <a:gdLst/>
            <a:ahLst/>
            <a:cxnLst>
              <a:cxn ang="0">
                <a:pos x="79375" y="44450"/>
              </a:cxn>
              <a:cxn ang="0">
                <a:pos x="57150" y="31750"/>
              </a:cxn>
              <a:cxn ang="0">
                <a:pos x="66675" y="22225"/>
              </a:cxn>
              <a:cxn ang="0">
                <a:pos x="60325" y="50800"/>
              </a:cxn>
              <a:cxn ang="0">
                <a:pos x="76200" y="53975"/>
              </a:cxn>
              <a:cxn ang="0">
                <a:pos x="92075" y="41275"/>
              </a:cxn>
              <a:cxn ang="0">
                <a:pos x="142875" y="47625"/>
              </a:cxn>
              <a:cxn ang="0">
                <a:pos x="158750" y="79375"/>
              </a:cxn>
              <a:cxn ang="0">
                <a:pos x="152400" y="101600"/>
              </a:cxn>
              <a:cxn ang="0">
                <a:pos x="146050" y="158750"/>
              </a:cxn>
              <a:cxn ang="0">
                <a:pos x="60325" y="171450"/>
              </a:cxn>
              <a:cxn ang="0">
                <a:pos x="0" y="111125"/>
              </a:cxn>
              <a:cxn ang="0">
                <a:pos x="60325" y="50800"/>
              </a:cxn>
              <a:cxn ang="0">
                <a:pos x="88900" y="57150"/>
              </a:cxn>
              <a:cxn ang="0">
                <a:pos x="114300" y="82550"/>
              </a:cxn>
              <a:cxn ang="0">
                <a:pos x="142875" y="92075"/>
              </a:cxn>
              <a:cxn ang="0">
                <a:pos x="146050" y="79375"/>
              </a:cxn>
              <a:cxn ang="0">
                <a:pos x="136525" y="57150"/>
              </a:cxn>
              <a:cxn ang="0">
                <a:pos x="95250" y="50800"/>
              </a:cxn>
              <a:cxn ang="0">
                <a:pos x="88900" y="57150"/>
              </a:cxn>
              <a:cxn ang="0">
                <a:pos x="168275" y="85725"/>
              </a:cxn>
              <a:cxn ang="0">
                <a:pos x="168275" y="73025"/>
              </a:cxn>
              <a:cxn ang="0">
                <a:pos x="193675" y="79375"/>
              </a:cxn>
              <a:cxn ang="0">
                <a:pos x="168275" y="85725"/>
              </a:cxn>
              <a:cxn ang="0">
                <a:pos x="155575" y="44450"/>
              </a:cxn>
              <a:cxn ang="0">
                <a:pos x="149225" y="34925"/>
              </a:cxn>
              <a:cxn ang="0">
                <a:pos x="168275" y="22225"/>
              </a:cxn>
              <a:cxn ang="0">
                <a:pos x="155575" y="44450"/>
              </a:cxn>
              <a:cxn ang="0">
                <a:pos x="120650" y="22225"/>
              </a:cxn>
              <a:cxn ang="0">
                <a:pos x="107950" y="22225"/>
              </a:cxn>
              <a:cxn ang="0">
                <a:pos x="114300" y="0"/>
              </a:cxn>
              <a:cxn ang="0">
                <a:pos x="120650" y="22225"/>
              </a:cxn>
              <a:cxn ang="0">
                <a:pos x="85725" y="69850"/>
              </a:cxn>
              <a:cxn ang="0">
                <a:pos x="25400" y="76200"/>
              </a:cxn>
              <a:cxn ang="0">
                <a:pos x="25400" y="146050"/>
              </a:cxn>
              <a:cxn ang="0">
                <a:pos x="114300" y="158750"/>
              </a:cxn>
              <a:cxn ang="0">
                <a:pos x="146050" y="127000"/>
              </a:cxn>
              <a:cxn ang="0">
                <a:pos x="114300" y="95250"/>
              </a:cxn>
              <a:cxn ang="0">
                <a:pos x="111125" y="95250"/>
              </a:cxn>
              <a:cxn ang="0">
                <a:pos x="85725" y="69850"/>
              </a:cxn>
            </a:cxnLst>
            <a:pathLst>
              <a:path w="61" h="54">
                <a:moveTo>
                  <a:pt x="25" y="11"/>
                </a:moveTo>
                <a:cubicBezTo>
                  <a:pt x="25" y="12"/>
                  <a:pt x="25" y="13"/>
                  <a:pt x="25" y="14"/>
                </a:cubicBezTo>
                <a:cubicBezTo>
                  <a:pt x="24" y="15"/>
                  <a:pt x="23" y="15"/>
                  <a:pt x="22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9"/>
                  <a:pt x="17" y="8"/>
                  <a:pt x="18" y="7"/>
                </a:cubicBezTo>
                <a:cubicBezTo>
                  <a:pt x="19" y="6"/>
                  <a:pt x="20" y="6"/>
                  <a:pt x="21" y="7"/>
                </a:cubicBezTo>
                <a:cubicBezTo>
                  <a:pt x="25" y="11"/>
                  <a:pt x="25" y="11"/>
                  <a:pt x="25" y="11"/>
                </a:cubicBezTo>
                <a:close/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1" y="16"/>
                  <a:pt x="23" y="16"/>
                  <a:pt x="24" y="17"/>
                </a:cubicBezTo>
                <a:cubicBezTo>
                  <a:pt x="25" y="15"/>
                  <a:pt x="27" y="14"/>
                  <a:pt x="28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31" y="12"/>
                  <a:pt x="33" y="11"/>
                  <a:pt x="36" y="11"/>
                </a:cubicBezTo>
                <a:cubicBezTo>
                  <a:pt x="39" y="11"/>
                  <a:pt x="43" y="13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8" y="18"/>
                  <a:pt x="50" y="21"/>
                  <a:pt x="50" y="25"/>
                </a:cubicBezTo>
                <a:cubicBezTo>
                  <a:pt x="50" y="26"/>
                  <a:pt x="49" y="28"/>
                  <a:pt x="49" y="29"/>
                </a:cubicBezTo>
                <a:cubicBezTo>
                  <a:pt x="49" y="30"/>
                  <a:pt x="48" y="31"/>
                  <a:pt x="48" y="32"/>
                </a:cubicBezTo>
                <a:cubicBezTo>
                  <a:pt x="49" y="34"/>
                  <a:pt x="50" y="37"/>
                  <a:pt x="50" y="40"/>
                </a:cubicBezTo>
                <a:cubicBezTo>
                  <a:pt x="50" y="44"/>
                  <a:pt x="49" y="47"/>
                  <a:pt x="46" y="50"/>
                </a:cubicBezTo>
                <a:cubicBezTo>
                  <a:pt x="44" y="52"/>
                  <a:pt x="40" y="54"/>
                  <a:pt x="3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4" y="54"/>
                  <a:pt x="9" y="52"/>
                  <a:pt x="6" y="48"/>
                </a:cubicBezTo>
                <a:cubicBezTo>
                  <a:pt x="2" y="45"/>
                  <a:pt x="0" y="40"/>
                  <a:pt x="0" y="35"/>
                </a:cubicBezTo>
                <a:cubicBezTo>
                  <a:pt x="0" y="30"/>
                  <a:pt x="2" y="25"/>
                  <a:pt x="6" y="22"/>
                </a:cubicBezTo>
                <a:cubicBezTo>
                  <a:pt x="9" y="18"/>
                  <a:pt x="14" y="16"/>
                  <a:pt x="19" y="16"/>
                </a:cubicBezTo>
                <a:close/>
                <a:moveTo>
                  <a:pt x="28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9" y="19"/>
                  <a:pt x="29" y="19"/>
                </a:cubicBezTo>
                <a:cubicBezTo>
                  <a:pt x="32" y="21"/>
                  <a:pt x="34" y="23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40" y="26"/>
                  <a:pt x="43" y="27"/>
                  <a:pt x="45" y="29"/>
                </a:cubicBezTo>
                <a:cubicBezTo>
                  <a:pt x="45" y="29"/>
                  <a:pt x="45" y="28"/>
                  <a:pt x="45" y="28"/>
                </a:cubicBezTo>
                <a:cubicBezTo>
                  <a:pt x="46" y="27"/>
                  <a:pt x="46" y="26"/>
                  <a:pt x="46" y="25"/>
                </a:cubicBezTo>
                <a:cubicBezTo>
                  <a:pt x="46" y="22"/>
                  <a:pt x="45" y="20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6"/>
                  <a:pt x="38" y="15"/>
                  <a:pt x="36" y="15"/>
                </a:cubicBezTo>
                <a:cubicBezTo>
                  <a:pt x="34" y="15"/>
                  <a:pt x="32" y="15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9" y="17"/>
                  <a:pt x="29" y="17"/>
                  <a:pt x="28" y="18"/>
                </a:cubicBezTo>
                <a:close/>
                <a:moveTo>
                  <a:pt x="53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2" y="27"/>
                  <a:pt x="51" y="26"/>
                  <a:pt x="51" y="25"/>
                </a:cubicBezTo>
                <a:cubicBezTo>
                  <a:pt x="51" y="24"/>
                  <a:pt x="52" y="23"/>
                  <a:pt x="53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1" y="24"/>
                  <a:pt x="61" y="25"/>
                </a:cubicBezTo>
                <a:cubicBezTo>
                  <a:pt x="61" y="26"/>
                  <a:pt x="60" y="27"/>
                  <a:pt x="59" y="27"/>
                </a:cubicBezTo>
                <a:cubicBezTo>
                  <a:pt x="53" y="27"/>
                  <a:pt x="53" y="27"/>
                  <a:pt x="53" y="27"/>
                </a:cubicBezTo>
                <a:close/>
                <a:moveTo>
                  <a:pt x="49" y="14"/>
                </a:moveTo>
                <a:cubicBezTo>
                  <a:pt x="49" y="14"/>
                  <a:pt x="49" y="14"/>
                  <a:pt x="49" y="14"/>
                </a:cubicBezTo>
                <a:cubicBezTo>
                  <a:pt x="49" y="15"/>
                  <a:pt x="47" y="15"/>
                  <a:pt x="47" y="14"/>
                </a:cubicBezTo>
                <a:cubicBezTo>
                  <a:pt x="46" y="13"/>
                  <a:pt x="46" y="12"/>
                  <a:pt x="47" y="11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3" y="6"/>
                  <a:pt x="53" y="7"/>
                </a:cubicBezTo>
                <a:cubicBezTo>
                  <a:pt x="54" y="8"/>
                  <a:pt x="54" y="9"/>
                  <a:pt x="53" y="10"/>
                </a:cubicBezTo>
                <a:cubicBezTo>
                  <a:pt x="49" y="14"/>
                  <a:pt x="49" y="14"/>
                  <a:pt x="49" y="14"/>
                </a:cubicBezTo>
                <a:close/>
                <a:moveTo>
                  <a:pt x="38" y="7"/>
                </a:move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7" y="9"/>
                  <a:pt x="36" y="9"/>
                </a:cubicBezTo>
                <a:cubicBezTo>
                  <a:pt x="35" y="9"/>
                  <a:pt x="34" y="8"/>
                  <a:pt x="34" y="7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5" y="0"/>
                  <a:pt x="36" y="0"/>
                </a:cubicBezTo>
                <a:cubicBezTo>
                  <a:pt x="37" y="0"/>
                  <a:pt x="38" y="1"/>
                  <a:pt x="38" y="2"/>
                </a:cubicBezTo>
                <a:cubicBezTo>
                  <a:pt x="38" y="7"/>
                  <a:pt x="38" y="7"/>
                  <a:pt x="38" y="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25" y="21"/>
                  <a:pt x="22" y="20"/>
                  <a:pt x="19" y="20"/>
                </a:cubicBezTo>
                <a:cubicBezTo>
                  <a:pt x="15" y="20"/>
                  <a:pt x="11" y="22"/>
                  <a:pt x="8" y="24"/>
                </a:cubicBezTo>
                <a:cubicBezTo>
                  <a:pt x="6" y="27"/>
                  <a:pt x="4" y="31"/>
                  <a:pt x="4" y="35"/>
                </a:cubicBezTo>
                <a:cubicBezTo>
                  <a:pt x="4" y="39"/>
                  <a:pt x="6" y="43"/>
                  <a:pt x="8" y="46"/>
                </a:cubicBezTo>
                <a:cubicBezTo>
                  <a:pt x="11" y="48"/>
                  <a:pt x="15" y="50"/>
                  <a:pt x="19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9" y="50"/>
                  <a:pt x="42" y="49"/>
                  <a:pt x="43" y="47"/>
                </a:cubicBezTo>
                <a:cubicBezTo>
                  <a:pt x="45" y="45"/>
                  <a:pt x="46" y="43"/>
                  <a:pt x="46" y="40"/>
                </a:cubicBezTo>
                <a:cubicBezTo>
                  <a:pt x="46" y="37"/>
                  <a:pt x="45" y="35"/>
                  <a:pt x="43" y="33"/>
                </a:cubicBezTo>
                <a:cubicBezTo>
                  <a:pt x="42" y="31"/>
                  <a:pt x="39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0"/>
                  <a:pt x="33" y="30"/>
                  <a:pt x="33" y="29"/>
                </a:cubicBezTo>
                <a:cubicBezTo>
                  <a:pt x="32" y="26"/>
                  <a:pt x="30" y="24"/>
                  <a:pt x="27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6" name="Freeform 253"/>
          <p:cNvSpPr>
            <a:spLocks noEditPoints="1"/>
          </p:cNvSpPr>
          <p:nvPr/>
        </p:nvSpPr>
        <p:spPr>
          <a:xfrm>
            <a:off x="7720013" y="3805238"/>
            <a:ext cx="158750" cy="127000"/>
          </a:xfrm>
          <a:custGeom>
            <a:avLst/>
            <a:gdLst/>
            <a:ahLst/>
            <a:cxnLst>
              <a:cxn ang="0">
                <a:pos x="136525" y="47625"/>
              </a:cxn>
              <a:cxn ang="0">
                <a:pos x="127000" y="47625"/>
              </a:cxn>
              <a:cxn ang="0">
                <a:pos x="38100" y="19050"/>
              </a:cxn>
              <a:cxn ang="0">
                <a:pos x="15875" y="19050"/>
              </a:cxn>
              <a:cxn ang="0">
                <a:pos x="34925" y="22225"/>
              </a:cxn>
              <a:cxn ang="0">
                <a:pos x="9525" y="22225"/>
              </a:cxn>
              <a:cxn ang="0">
                <a:pos x="9525" y="15875"/>
              </a:cxn>
              <a:cxn ang="0">
                <a:pos x="12700" y="9525"/>
              </a:cxn>
              <a:cxn ang="0">
                <a:pos x="44450" y="3175"/>
              </a:cxn>
              <a:cxn ang="0">
                <a:pos x="107950" y="0"/>
              </a:cxn>
              <a:cxn ang="0">
                <a:pos x="120650" y="22225"/>
              </a:cxn>
              <a:cxn ang="0">
                <a:pos x="158750" y="28575"/>
              </a:cxn>
              <a:cxn ang="0">
                <a:pos x="158750" y="120650"/>
              </a:cxn>
              <a:cxn ang="0">
                <a:pos x="152400" y="127000"/>
              </a:cxn>
              <a:cxn ang="0">
                <a:pos x="0" y="120650"/>
              </a:cxn>
              <a:cxn ang="0">
                <a:pos x="0" y="28575"/>
              </a:cxn>
              <a:cxn ang="0">
                <a:pos x="6350" y="22225"/>
              </a:cxn>
              <a:cxn ang="0">
                <a:pos x="79375" y="44450"/>
              </a:cxn>
              <a:cxn ang="0">
                <a:pos x="92075" y="50800"/>
              </a:cxn>
              <a:cxn ang="0">
                <a:pos x="79375" y="85725"/>
              </a:cxn>
              <a:cxn ang="0">
                <a:pos x="79375" y="44450"/>
              </a:cxn>
              <a:cxn ang="0">
                <a:pos x="88900" y="57150"/>
              </a:cxn>
              <a:cxn ang="0">
                <a:pos x="66675" y="66675"/>
              </a:cxn>
              <a:cxn ang="0">
                <a:pos x="92075" y="66675"/>
              </a:cxn>
              <a:cxn ang="0">
                <a:pos x="88900" y="57150"/>
              </a:cxn>
              <a:cxn ang="0">
                <a:pos x="41275" y="34925"/>
              </a:cxn>
              <a:cxn ang="0">
                <a:pos x="12700" y="114300"/>
              </a:cxn>
              <a:cxn ang="0">
                <a:pos x="146050" y="34925"/>
              </a:cxn>
              <a:cxn ang="0">
                <a:pos x="117475" y="34925"/>
              </a:cxn>
              <a:cxn ang="0">
                <a:pos x="104775" y="12700"/>
              </a:cxn>
              <a:cxn ang="0">
                <a:pos x="47625" y="28575"/>
              </a:cxn>
              <a:cxn ang="0">
                <a:pos x="79375" y="25400"/>
              </a:cxn>
              <a:cxn ang="0">
                <a:pos x="120650" y="66675"/>
              </a:cxn>
              <a:cxn ang="0">
                <a:pos x="34925" y="66675"/>
              </a:cxn>
              <a:cxn ang="0">
                <a:pos x="79375" y="34925"/>
              </a:cxn>
              <a:cxn ang="0">
                <a:pos x="47625" y="66675"/>
              </a:cxn>
              <a:cxn ang="0">
                <a:pos x="107950" y="66675"/>
              </a:cxn>
            </a:cxnLst>
            <a:pathLst>
              <a:path w="50" h="40">
                <a:moveTo>
                  <a:pt x="41" y="13"/>
                </a:moveTo>
                <a:cubicBezTo>
                  <a:pt x="42" y="13"/>
                  <a:pt x="43" y="14"/>
                  <a:pt x="43" y="15"/>
                </a:cubicBezTo>
                <a:cubicBezTo>
                  <a:pt x="43" y="16"/>
                  <a:pt x="42" y="17"/>
                  <a:pt x="41" y="17"/>
                </a:cubicBezTo>
                <a:cubicBezTo>
                  <a:pt x="40" y="17"/>
                  <a:pt x="40" y="16"/>
                  <a:pt x="40" y="15"/>
                </a:cubicBezTo>
                <a:cubicBezTo>
                  <a:pt x="40" y="14"/>
                  <a:pt x="40" y="13"/>
                  <a:pt x="41" y="13"/>
                </a:cubicBezTo>
                <a:close/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6"/>
                  <a:pt x="12" y="6"/>
                  <a:pt x="12" y="6"/>
                </a:cubicBezTo>
                <a:close/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3"/>
                  <a:pt x="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38" y="7"/>
                  <a:pt x="38" y="7"/>
                  <a:pt x="3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7"/>
                  <a:pt x="50" y="8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9"/>
                  <a:pt x="49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lose/>
                <a:moveTo>
                  <a:pt x="25" y="14"/>
                </a:moveTo>
                <a:cubicBezTo>
                  <a:pt x="25" y="14"/>
                  <a:pt x="25" y="14"/>
                  <a:pt x="25" y="14"/>
                </a:cubicBezTo>
                <a:cubicBezTo>
                  <a:pt x="27" y="14"/>
                  <a:pt x="28" y="15"/>
                  <a:pt x="29" y="16"/>
                </a:cubicBezTo>
                <a:cubicBezTo>
                  <a:pt x="31" y="17"/>
                  <a:pt x="31" y="19"/>
                  <a:pt x="31" y="21"/>
                </a:cubicBezTo>
                <a:cubicBezTo>
                  <a:pt x="31" y="24"/>
                  <a:pt x="28" y="27"/>
                  <a:pt x="25" y="27"/>
                </a:cubicBezTo>
                <a:cubicBezTo>
                  <a:pt x="21" y="27"/>
                  <a:pt x="18" y="24"/>
                  <a:pt x="18" y="21"/>
                </a:cubicBezTo>
                <a:cubicBezTo>
                  <a:pt x="18" y="17"/>
                  <a:pt x="21" y="14"/>
                  <a:pt x="25" y="14"/>
                </a:cubicBezTo>
                <a:close/>
                <a:moveTo>
                  <a:pt x="28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7" y="17"/>
                  <a:pt x="26" y="17"/>
                  <a:pt x="25" y="17"/>
                </a:cubicBezTo>
                <a:cubicBezTo>
                  <a:pt x="22" y="17"/>
                  <a:pt x="21" y="19"/>
                  <a:pt x="21" y="21"/>
                </a:cubicBezTo>
                <a:cubicBezTo>
                  <a:pt x="21" y="23"/>
                  <a:pt x="22" y="25"/>
                  <a:pt x="25" y="25"/>
                </a:cubicBezTo>
                <a:cubicBezTo>
                  <a:pt x="27" y="25"/>
                  <a:pt x="29" y="23"/>
                  <a:pt x="29" y="21"/>
                </a:cubicBezTo>
                <a:cubicBezTo>
                  <a:pt x="29" y="20"/>
                  <a:pt x="29" y="19"/>
                  <a:pt x="28" y="18"/>
                </a:cubicBezTo>
                <a:cubicBezTo>
                  <a:pt x="28" y="18"/>
                  <a:pt x="28" y="18"/>
                  <a:pt x="28" y="18"/>
                </a:cubicBezTo>
                <a:close/>
                <a:moveTo>
                  <a:pt x="13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36"/>
                  <a:pt x="4" y="36"/>
                  <a:pt x="4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11"/>
                  <a:pt x="46" y="11"/>
                  <a:pt x="4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5" y="10"/>
                  <a:pt x="35" y="9"/>
                </a:cubicBezTo>
                <a:cubicBezTo>
                  <a:pt x="33" y="4"/>
                  <a:pt x="33" y="4"/>
                  <a:pt x="33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10"/>
                  <a:pt x="14" y="11"/>
                  <a:pt x="13" y="11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32" y="8"/>
                  <a:pt x="38" y="13"/>
                  <a:pt x="38" y="21"/>
                </a:cubicBezTo>
                <a:cubicBezTo>
                  <a:pt x="38" y="28"/>
                  <a:pt x="32" y="34"/>
                  <a:pt x="25" y="34"/>
                </a:cubicBezTo>
                <a:cubicBezTo>
                  <a:pt x="17" y="34"/>
                  <a:pt x="11" y="28"/>
                  <a:pt x="11" y="21"/>
                </a:cubicBezTo>
                <a:cubicBezTo>
                  <a:pt x="11" y="14"/>
                  <a:pt x="17" y="8"/>
                  <a:pt x="25" y="8"/>
                </a:cubicBezTo>
                <a:close/>
                <a:moveTo>
                  <a:pt x="25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0" y="11"/>
                  <a:pt x="15" y="16"/>
                  <a:pt x="15" y="21"/>
                </a:cubicBezTo>
                <a:cubicBezTo>
                  <a:pt x="15" y="26"/>
                  <a:pt x="20" y="30"/>
                  <a:pt x="25" y="30"/>
                </a:cubicBezTo>
                <a:cubicBezTo>
                  <a:pt x="30" y="30"/>
                  <a:pt x="34" y="26"/>
                  <a:pt x="34" y="21"/>
                </a:cubicBezTo>
                <a:cubicBezTo>
                  <a:pt x="34" y="16"/>
                  <a:pt x="30" y="11"/>
                  <a:pt x="25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7" name="Freeform 254"/>
          <p:cNvSpPr>
            <a:spLocks noEditPoints="1"/>
          </p:cNvSpPr>
          <p:nvPr/>
        </p:nvSpPr>
        <p:spPr>
          <a:xfrm>
            <a:off x="4938713" y="4133850"/>
            <a:ext cx="158750" cy="123825"/>
          </a:xfrm>
          <a:custGeom>
            <a:avLst/>
            <a:gdLst/>
            <a:ahLst/>
            <a:cxnLst>
              <a:cxn ang="0">
                <a:pos x="66675" y="60325"/>
              </a:cxn>
              <a:cxn ang="0">
                <a:pos x="76200" y="73025"/>
              </a:cxn>
              <a:cxn ang="0">
                <a:pos x="79375" y="85725"/>
              </a:cxn>
              <a:cxn ang="0">
                <a:pos x="73025" y="88900"/>
              </a:cxn>
              <a:cxn ang="0">
                <a:pos x="19050" y="85725"/>
              </a:cxn>
              <a:cxn ang="0">
                <a:pos x="22225" y="73025"/>
              </a:cxn>
              <a:cxn ang="0">
                <a:pos x="34925" y="60325"/>
              </a:cxn>
              <a:cxn ang="0">
                <a:pos x="25400" y="44450"/>
              </a:cxn>
              <a:cxn ang="0">
                <a:pos x="50800" y="22225"/>
              </a:cxn>
              <a:cxn ang="0">
                <a:pos x="73025" y="44450"/>
              </a:cxn>
              <a:cxn ang="0">
                <a:pos x="63500" y="60325"/>
              </a:cxn>
              <a:cxn ang="0">
                <a:pos x="95250" y="69850"/>
              </a:cxn>
              <a:cxn ang="0">
                <a:pos x="95250" y="63500"/>
              </a:cxn>
              <a:cxn ang="0">
                <a:pos x="136525" y="66675"/>
              </a:cxn>
              <a:cxn ang="0">
                <a:pos x="95250" y="69850"/>
              </a:cxn>
              <a:cxn ang="0">
                <a:pos x="95250" y="53975"/>
              </a:cxn>
              <a:cxn ang="0">
                <a:pos x="95250" y="47625"/>
              </a:cxn>
              <a:cxn ang="0">
                <a:pos x="136525" y="50800"/>
              </a:cxn>
              <a:cxn ang="0">
                <a:pos x="95250" y="53975"/>
              </a:cxn>
              <a:cxn ang="0">
                <a:pos x="95250" y="38100"/>
              </a:cxn>
              <a:cxn ang="0">
                <a:pos x="95250" y="31750"/>
              </a:cxn>
              <a:cxn ang="0">
                <a:pos x="136525" y="34925"/>
              </a:cxn>
              <a:cxn ang="0">
                <a:pos x="95250" y="3810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2400" y="123825"/>
              </a:cxn>
              <a:cxn ang="0">
                <a:pos x="127000" y="123825"/>
              </a:cxn>
              <a:cxn ang="0">
                <a:pos x="120650" y="117475"/>
              </a:cxn>
              <a:cxn ang="0">
                <a:pos x="111125" y="107950"/>
              </a:cxn>
              <a:cxn ang="0">
                <a:pos x="104775" y="123825"/>
              </a:cxn>
              <a:cxn ang="0">
                <a:pos x="50800" y="123825"/>
              </a:cxn>
              <a:cxn ang="0">
                <a:pos x="44450" y="117475"/>
              </a:cxn>
              <a:cxn ang="0">
                <a:pos x="34925" y="107950"/>
              </a:cxn>
              <a:cxn ang="0">
                <a:pos x="28575" y="123825"/>
              </a:cxn>
              <a:cxn ang="0">
                <a:pos x="6350" y="123825"/>
              </a:cxn>
              <a:cxn ang="0">
                <a:pos x="0" y="117475"/>
              </a:cxn>
              <a:cxn ang="0">
                <a:pos x="6350" y="0"/>
              </a:cxn>
              <a:cxn ang="0">
                <a:pos x="146050" y="12700"/>
              </a:cxn>
              <a:cxn ang="0">
                <a:pos x="12700" y="114300"/>
              </a:cxn>
              <a:cxn ang="0">
                <a:pos x="22225" y="104775"/>
              </a:cxn>
              <a:cxn ang="0">
                <a:pos x="28575" y="98425"/>
              </a:cxn>
              <a:cxn ang="0">
                <a:pos x="50800" y="98425"/>
              </a:cxn>
              <a:cxn ang="0">
                <a:pos x="57150" y="114300"/>
              </a:cxn>
              <a:cxn ang="0">
                <a:pos x="98425" y="104775"/>
              </a:cxn>
              <a:cxn ang="0">
                <a:pos x="104775" y="98425"/>
              </a:cxn>
              <a:cxn ang="0">
                <a:pos x="127000" y="98425"/>
              </a:cxn>
              <a:cxn ang="0">
                <a:pos x="133350" y="114300"/>
              </a:cxn>
              <a:cxn ang="0">
                <a:pos x="146050" y="12700"/>
              </a:cxn>
              <a:cxn ang="0">
                <a:pos x="41275" y="66675"/>
              </a:cxn>
              <a:cxn ang="0">
                <a:pos x="28575" y="73025"/>
              </a:cxn>
              <a:cxn ang="0">
                <a:pos x="28575" y="79375"/>
              </a:cxn>
              <a:cxn ang="0">
                <a:pos x="69850" y="79375"/>
              </a:cxn>
              <a:cxn ang="0">
                <a:pos x="66675" y="69850"/>
              </a:cxn>
              <a:cxn ang="0">
                <a:pos x="57150" y="66675"/>
              </a:cxn>
              <a:cxn ang="0">
                <a:pos x="60325" y="31750"/>
              </a:cxn>
              <a:cxn ang="0">
                <a:pos x="50800" y="28575"/>
              </a:cxn>
              <a:cxn ang="0">
                <a:pos x="34925" y="44450"/>
              </a:cxn>
              <a:cxn ang="0">
                <a:pos x="60325" y="53975"/>
              </a:cxn>
              <a:cxn ang="0">
                <a:pos x="60325" y="31750"/>
              </a:cxn>
            </a:cxnLst>
            <a:pathLst>
              <a:path w="50" h="39">
                <a:moveTo>
                  <a:pt x="20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2" y="20"/>
                  <a:pt x="23" y="21"/>
                </a:cubicBezTo>
                <a:cubicBezTo>
                  <a:pt x="23" y="21"/>
                  <a:pt x="24" y="22"/>
                  <a:pt x="24" y="23"/>
                </a:cubicBezTo>
                <a:cubicBezTo>
                  <a:pt x="24" y="23"/>
                  <a:pt x="25" y="24"/>
                  <a:pt x="25" y="25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6" y="27"/>
                  <a:pt x="6" y="27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4"/>
                  <a:pt x="7" y="23"/>
                  <a:pt x="7" y="23"/>
                </a:cubicBezTo>
                <a:cubicBezTo>
                  <a:pt x="7" y="22"/>
                  <a:pt x="8" y="21"/>
                  <a:pt x="8" y="21"/>
                </a:cubicBezTo>
                <a:cubicBezTo>
                  <a:pt x="9" y="20"/>
                  <a:pt x="10" y="19"/>
                  <a:pt x="11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18"/>
                  <a:pt x="8" y="16"/>
                  <a:pt x="8" y="14"/>
                </a:cubicBezTo>
                <a:cubicBezTo>
                  <a:pt x="8" y="12"/>
                  <a:pt x="9" y="10"/>
                  <a:pt x="10" y="9"/>
                </a:cubicBezTo>
                <a:cubicBezTo>
                  <a:pt x="12" y="7"/>
                  <a:pt x="14" y="7"/>
                  <a:pt x="16" y="7"/>
                </a:cubicBezTo>
                <a:cubicBezTo>
                  <a:pt x="18" y="7"/>
                  <a:pt x="19" y="7"/>
                  <a:pt x="21" y="9"/>
                </a:cubicBezTo>
                <a:cubicBezTo>
                  <a:pt x="22" y="10"/>
                  <a:pt x="23" y="12"/>
                  <a:pt x="23" y="14"/>
                </a:cubicBezTo>
                <a:cubicBezTo>
                  <a:pt x="23" y="16"/>
                  <a:pt x="22" y="18"/>
                  <a:pt x="21" y="19"/>
                </a:cubicBezTo>
                <a:cubicBezTo>
                  <a:pt x="20" y="19"/>
                  <a:pt x="20" y="19"/>
                  <a:pt x="20" y="19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1"/>
                </a:cubicBezTo>
                <a:cubicBezTo>
                  <a:pt x="29" y="21"/>
                  <a:pt x="29" y="20"/>
                  <a:pt x="30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3" y="21"/>
                  <a:pt x="43" y="21"/>
                </a:cubicBezTo>
                <a:cubicBezTo>
                  <a:pt x="43" y="22"/>
                  <a:pt x="42" y="22"/>
                  <a:pt x="42" y="22"/>
                </a:cubicBezTo>
                <a:cubicBezTo>
                  <a:pt x="30" y="22"/>
                  <a:pt x="30" y="22"/>
                  <a:pt x="30" y="22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5"/>
                  <a:pt x="29" y="15"/>
                  <a:pt x="30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3" y="15"/>
                  <a:pt x="43" y="16"/>
                </a:cubicBezTo>
                <a:cubicBezTo>
                  <a:pt x="43" y="17"/>
                  <a:pt x="42" y="17"/>
                  <a:pt x="42" y="17"/>
                </a:cubicBezTo>
                <a:cubicBezTo>
                  <a:pt x="30" y="17"/>
                  <a:pt x="30" y="17"/>
                  <a:pt x="30" y="17"/>
                </a:cubicBezTo>
                <a:close/>
                <a:moveTo>
                  <a:pt x="30" y="12"/>
                </a:moveTo>
                <a:cubicBezTo>
                  <a:pt x="30" y="12"/>
                  <a:pt x="30" y="12"/>
                  <a:pt x="30" y="12"/>
                </a:cubicBezTo>
                <a:cubicBezTo>
                  <a:pt x="29" y="12"/>
                  <a:pt x="29" y="12"/>
                  <a:pt x="29" y="11"/>
                </a:cubicBezTo>
                <a:cubicBezTo>
                  <a:pt x="29" y="10"/>
                  <a:pt x="29" y="10"/>
                  <a:pt x="30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3" y="10"/>
                  <a:pt x="43" y="11"/>
                </a:cubicBezTo>
                <a:cubicBezTo>
                  <a:pt x="43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9"/>
                  <a:pt x="49" y="39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39" y="39"/>
                  <a:pt x="38" y="39"/>
                  <a:pt x="38" y="38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4"/>
                  <a:pt x="38" y="34"/>
                  <a:pt x="38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4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5" y="39"/>
                  <a:pt x="14" y="39"/>
                  <a:pt x="14" y="38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4"/>
                  <a:pt x="14" y="34"/>
                  <a:pt x="14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0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9"/>
                  <a:pt x="0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1"/>
                  <a:pt x="8" y="31"/>
                  <a:pt x="9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7" y="31"/>
                  <a:pt x="18" y="31"/>
                  <a:pt x="18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1"/>
                  <a:pt x="32" y="31"/>
                  <a:pt x="33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1"/>
                  <a:pt x="42" y="31"/>
                  <a:pt x="42" y="32"/>
                </a:cubicBezTo>
                <a:cubicBezTo>
                  <a:pt x="42" y="36"/>
                  <a:pt x="42" y="36"/>
                  <a:pt x="42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1" y="21"/>
                  <a:pt x="10" y="22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4"/>
                  <a:pt x="9" y="24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4"/>
                  <a:pt x="22" y="24"/>
                  <a:pt x="22" y="23"/>
                </a:cubicBezTo>
                <a:cubicBezTo>
                  <a:pt x="22" y="23"/>
                  <a:pt x="21" y="23"/>
                  <a:pt x="21" y="22"/>
                </a:cubicBezTo>
                <a:cubicBezTo>
                  <a:pt x="21" y="22"/>
                  <a:pt x="20" y="22"/>
                  <a:pt x="20" y="21"/>
                </a:cubicBezTo>
                <a:cubicBezTo>
                  <a:pt x="19" y="21"/>
                  <a:pt x="19" y="21"/>
                  <a:pt x="18" y="21"/>
                </a:cubicBezTo>
                <a:cubicBezTo>
                  <a:pt x="16" y="21"/>
                  <a:pt x="15" y="21"/>
                  <a:pt x="13" y="21"/>
                </a:cubicBezTo>
                <a:close/>
                <a:moveTo>
                  <a:pt x="19" y="10"/>
                </a:moveTo>
                <a:cubicBezTo>
                  <a:pt x="19" y="10"/>
                  <a:pt x="19" y="10"/>
                  <a:pt x="19" y="10"/>
                </a:cubicBezTo>
                <a:cubicBezTo>
                  <a:pt x="18" y="9"/>
                  <a:pt x="17" y="9"/>
                  <a:pt x="16" y="9"/>
                </a:cubicBezTo>
                <a:cubicBezTo>
                  <a:pt x="14" y="9"/>
                  <a:pt x="13" y="9"/>
                  <a:pt x="12" y="10"/>
                </a:cubicBezTo>
                <a:cubicBezTo>
                  <a:pt x="11" y="11"/>
                  <a:pt x="11" y="12"/>
                  <a:pt x="11" y="14"/>
                </a:cubicBezTo>
                <a:cubicBezTo>
                  <a:pt x="11" y="15"/>
                  <a:pt x="11" y="16"/>
                  <a:pt x="12" y="17"/>
                </a:cubicBezTo>
                <a:cubicBezTo>
                  <a:pt x="14" y="19"/>
                  <a:pt x="17" y="19"/>
                  <a:pt x="19" y="17"/>
                </a:cubicBezTo>
                <a:cubicBezTo>
                  <a:pt x="20" y="16"/>
                  <a:pt x="20" y="15"/>
                  <a:pt x="20" y="14"/>
                </a:cubicBezTo>
                <a:cubicBezTo>
                  <a:pt x="20" y="12"/>
                  <a:pt x="20" y="11"/>
                  <a:pt x="19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8" name="Freeform 255"/>
          <p:cNvSpPr>
            <a:spLocks noEditPoints="1"/>
          </p:cNvSpPr>
          <p:nvPr/>
        </p:nvSpPr>
        <p:spPr>
          <a:xfrm>
            <a:off x="4667250" y="4117975"/>
            <a:ext cx="136525" cy="158750"/>
          </a:xfrm>
          <a:custGeom>
            <a:avLst/>
            <a:gdLst/>
            <a:ahLst/>
            <a:cxnLst>
              <a:cxn ang="0">
                <a:pos x="88900" y="0"/>
              </a:cxn>
              <a:cxn ang="0">
                <a:pos x="136525" y="44450"/>
              </a:cxn>
              <a:cxn ang="0">
                <a:pos x="136525" y="50800"/>
              </a:cxn>
              <a:cxn ang="0">
                <a:pos x="133350" y="152400"/>
              </a:cxn>
              <a:cxn ang="0">
                <a:pos x="133350" y="152400"/>
              </a:cxn>
              <a:cxn ang="0">
                <a:pos x="15875" y="158750"/>
              </a:cxn>
              <a:cxn ang="0">
                <a:pos x="3175" y="152400"/>
              </a:cxn>
              <a:cxn ang="0">
                <a:pos x="0" y="15875"/>
              </a:cxn>
              <a:cxn ang="0">
                <a:pos x="15875" y="0"/>
              </a:cxn>
              <a:cxn ang="0">
                <a:pos x="92075" y="79375"/>
              </a:cxn>
              <a:cxn ang="0">
                <a:pos x="101600" y="104775"/>
              </a:cxn>
              <a:cxn ang="0">
                <a:pos x="66675" y="139700"/>
              </a:cxn>
              <a:cxn ang="0">
                <a:pos x="44450" y="127000"/>
              </a:cxn>
              <a:cxn ang="0">
                <a:pos x="44450" y="79375"/>
              </a:cxn>
              <a:cxn ang="0">
                <a:pos x="92075" y="79375"/>
              </a:cxn>
              <a:cxn ang="0">
                <a:pos x="25400" y="63500"/>
              </a:cxn>
              <a:cxn ang="0">
                <a:pos x="25400" y="57150"/>
              </a:cxn>
              <a:cxn ang="0">
                <a:pos x="44450" y="60325"/>
              </a:cxn>
              <a:cxn ang="0">
                <a:pos x="25400" y="63500"/>
              </a:cxn>
              <a:cxn ang="0">
                <a:pos x="25400" y="50800"/>
              </a:cxn>
              <a:cxn ang="0">
                <a:pos x="25400" y="41275"/>
              </a:cxn>
              <a:cxn ang="0">
                <a:pos x="73025" y="44450"/>
              </a:cxn>
              <a:cxn ang="0">
                <a:pos x="25400" y="50800"/>
              </a:cxn>
              <a:cxn ang="0">
                <a:pos x="25400" y="34925"/>
              </a:cxn>
              <a:cxn ang="0">
                <a:pos x="25400" y="28575"/>
              </a:cxn>
              <a:cxn ang="0">
                <a:pos x="73025" y="31750"/>
              </a:cxn>
              <a:cxn ang="0">
                <a:pos x="25400" y="34925"/>
              </a:cxn>
              <a:cxn ang="0">
                <a:pos x="73025" y="76200"/>
              </a:cxn>
              <a:cxn ang="0">
                <a:pos x="92075" y="114300"/>
              </a:cxn>
              <a:cxn ang="0">
                <a:pos x="88900" y="85725"/>
              </a:cxn>
              <a:cxn ang="0">
                <a:pos x="73025" y="76200"/>
              </a:cxn>
              <a:cxn ang="0">
                <a:pos x="88900" y="120650"/>
              </a:cxn>
              <a:cxn ang="0">
                <a:pos x="63500" y="104775"/>
              </a:cxn>
              <a:cxn ang="0">
                <a:pos x="50800" y="85725"/>
              </a:cxn>
              <a:cxn ang="0">
                <a:pos x="41275" y="104775"/>
              </a:cxn>
              <a:cxn ang="0">
                <a:pos x="47625" y="123825"/>
              </a:cxn>
              <a:cxn ang="0">
                <a:pos x="88900" y="123825"/>
              </a:cxn>
              <a:cxn ang="0">
                <a:pos x="127000" y="53975"/>
              </a:cxn>
              <a:cxn ang="0">
                <a:pos x="98425" y="53975"/>
              </a:cxn>
              <a:cxn ang="0">
                <a:pos x="88900" y="47625"/>
              </a:cxn>
              <a:cxn ang="0">
                <a:pos x="82550" y="12700"/>
              </a:cxn>
              <a:cxn ang="0">
                <a:pos x="12700" y="12700"/>
              </a:cxn>
              <a:cxn ang="0">
                <a:pos x="9525" y="142875"/>
              </a:cxn>
              <a:cxn ang="0">
                <a:pos x="12700" y="146050"/>
              </a:cxn>
              <a:cxn ang="0">
                <a:pos x="120650" y="146050"/>
              </a:cxn>
              <a:cxn ang="0">
                <a:pos x="123825" y="146050"/>
              </a:cxn>
              <a:cxn ang="0">
                <a:pos x="127000" y="53975"/>
              </a:cxn>
              <a:cxn ang="0">
                <a:pos x="120650" y="47625"/>
              </a:cxn>
              <a:cxn ang="0">
                <a:pos x="92075" y="38100"/>
              </a:cxn>
              <a:cxn ang="0">
                <a:pos x="92075" y="44450"/>
              </a:cxn>
              <a:cxn ang="0">
                <a:pos x="120650" y="47625"/>
              </a:cxn>
            </a:cxnLst>
            <a:pathLst>
              <a:path w="43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3" y="15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5" y="0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31" y="27"/>
                  <a:pt x="32" y="30"/>
                  <a:pt x="32" y="33"/>
                </a:cubicBezTo>
                <a:cubicBezTo>
                  <a:pt x="32" y="36"/>
                  <a:pt x="31" y="38"/>
                  <a:pt x="29" y="40"/>
                </a:cubicBezTo>
                <a:cubicBezTo>
                  <a:pt x="27" y="42"/>
                  <a:pt x="24" y="44"/>
                  <a:pt x="21" y="44"/>
                </a:cubicBezTo>
                <a:cubicBezTo>
                  <a:pt x="19" y="44"/>
                  <a:pt x="16" y="42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2" y="38"/>
                  <a:pt x="11" y="36"/>
                  <a:pt x="11" y="33"/>
                </a:cubicBezTo>
                <a:cubicBezTo>
                  <a:pt x="11" y="30"/>
                  <a:pt x="12" y="27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8" y="21"/>
                  <a:pt x="25" y="21"/>
                  <a:pt x="29" y="25"/>
                </a:cubicBezTo>
                <a:close/>
                <a:moveTo>
                  <a:pt x="8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7" y="20"/>
                  <a:pt x="7" y="19"/>
                </a:cubicBezTo>
                <a:cubicBezTo>
                  <a:pt x="7" y="18"/>
                  <a:pt x="8" y="18"/>
                  <a:pt x="8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4" y="18"/>
                  <a:pt x="14" y="19"/>
                </a:cubicBezTo>
                <a:cubicBezTo>
                  <a:pt x="14" y="20"/>
                  <a:pt x="13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lose/>
                <a:moveTo>
                  <a:pt x="8" y="16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7" y="15"/>
                  <a:pt x="7" y="14"/>
                </a:cubicBezTo>
                <a:cubicBezTo>
                  <a:pt x="7" y="14"/>
                  <a:pt x="8" y="13"/>
                  <a:pt x="8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3" y="14"/>
                  <a:pt x="23" y="14"/>
                </a:cubicBezTo>
                <a:cubicBezTo>
                  <a:pt x="23" y="15"/>
                  <a:pt x="22" y="16"/>
                  <a:pt x="22" y="16"/>
                </a:cubicBezTo>
                <a:cubicBezTo>
                  <a:pt x="8" y="16"/>
                  <a:pt x="8" y="16"/>
                  <a:pt x="8" y="1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7" y="10"/>
                  <a:pt x="7" y="10"/>
                </a:cubicBezTo>
                <a:cubicBezTo>
                  <a:pt x="7" y="9"/>
                  <a:pt x="8" y="9"/>
                  <a:pt x="8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9"/>
                  <a:pt x="23" y="9"/>
                  <a:pt x="23" y="10"/>
                </a:cubicBezTo>
                <a:cubicBezTo>
                  <a:pt x="23" y="10"/>
                  <a:pt x="22" y="11"/>
                  <a:pt x="22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3" y="32"/>
                  <a:pt x="23" y="32"/>
                  <a:pt x="23" y="32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5"/>
                  <a:pt x="30" y="34"/>
                  <a:pt x="30" y="33"/>
                </a:cubicBezTo>
                <a:cubicBezTo>
                  <a:pt x="30" y="30"/>
                  <a:pt x="29" y="28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6" y="25"/>
                  <a:pt x="25" y="25"/>
                  <a:pt x="23" y="24"/>
                </a:cubicBezTo>
                <a:close/>
                <a:moveTo>
                  <a:pt x="28" y="38"/>
                </a:moveTo>
                <a:cubicBezTo>
                  <a:pt x="28" y="38"/>
                  <a:pt x="28" y="38"/>
                  <a:pt x="28" y="38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0" y="33"/>
                  <a:pt x="20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18" y="25"/>
                  <a:pt x="17" y="25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8"/>
                  <a:pt x="13" y="30"/>
                  <a:pt x="13" y="33"/>
                </a:cubicBezTo>
                <a:cubicBezTo>
                  <a:pt x="13" y="35"/>
                  <a:pt x="14" y="37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0"/>
                  <a:pt x="19" y="41"/>
                  <a:pt x="21" y="41"/>
                </a:cubicBezTo>
                <a:cubicBezTo>
                  <a:pt x="24" y="41"/>
                  <a:pt x="26" y="40"/>
                  <a:pt x="28" y="39"/>
                </a:cubicBezTo>
                <a:cubicBezTo>
                  <a:pt x="28" y="39"/>
                  <a:pt x="28" y="38"/>
                  <a:pt x="28" y="38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8" y="16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6" y="14"/>
                  <a:pt x="26" y="12"/>
                </a:cubicBez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5"/>
                  <a:pt x="3" y="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4" y="45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5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799" name="Freeform 256"/>
          <p:cNvSpPr>
            <a:spLocks noEditPoints="1"/>
          </p:cNvSpPr>
          <p:nvPr/>
        </p:nvSpPr>
        <p:spPr>
          <a:xfrm>
            <a:off x="7442200" y="3789363"/>
            <a:ext cx="158750" cy="158750"/>
          </a:xfrm>
          <a:custGeom>
            <a:avLst/>
            <a:gdLst/>
            <a:ahLst/>
            <a:cxnLst>
              <a:cxn ang="0">
                <a:pos x="88900" y="25400"/>
              </a:cxn>
              <a:cxn ang="0">
                <a:pos x="57150" y="3175"/>
              </a:cxn>
              <a:cxn ang="0">
                <a:pos x="92075" y="19050"/>
              </a:cxn>
              <a:cxn ang="0">
                <a:pos x="123825" y="34925"/>
              </a:cxn>
              <a:cxn ang="0">
                <a:pos x="127000" y="34925"/>
              </a:cxn>
              <a:cxn ang="0">
                <a:pos x="149225" y="44450"/>
              </a:cxn>
              <a:cxn ang="0">
                <a:pos x="158750" y="127000"/>
              </a:cxn>
              <a:cxn ang="0">
                <a:pos x="149225" y="149225"/>
              </a:cxn>
              <a:cxn ang="0">
                <a:pos x="127000" y="158750"/>
              </a:cxn>
              <a:cxn ang="0">
                <a:pos x="9525" y="149225"/>
              </a:cxn>
              <a:cxn ang="0">
                <a:pos x="0" y="127000"/>
              </a:cxn>
              <a:cxn ang="0">
                <a:pos x="9525" y="44450"/>
              </a:cxn>
              <a:cxn ang="0">
                <a:pos x="31750" y="34925"/>
              </a:cxn>
              <a:cxn ang="0">
                <a:pos x="92075" y="28575"/>
              </a:cxn>
              <a:cxn ang="0">
                <a:pos x="127000" y="47625"/>
              </a:cxn>
              <a:cxn ang="0">
                <a:pos x="19050" y="50800"/>
              </a:cxn>
              <a:cxn ang="0">
                <a:pos x="12700" y="66675"/>
              </a:cxn>
              <a:cxn ang="0">
                <a:pos x="15875" y="139700"/>
              </a:cxn>
              <a:cxn ang="0">
                <a:pos x="31750" y="146050"/>
              </a:cxn>
              <a:cxn ang="0">
                <a:pos x="139700" y="139700"/>
              </a:cxn>
              <a:cxn ang="0">
                <a:pos x="146050" y="66675"/>
              </a:cxn>
              <a:cxn ang="0">
                <a:pos x="139700" y="53975"/>
              </a:cxn>
              <a:cxn ang="0">
                <a:pos x="28575" y="57150"/>
              </a:cxn>
              <a:cxn ang="0">
                <a:pos x="28575" y="57150"/>
              </a:cxn>
              <a:cxn ang="0">
                <a:pos x="133350" y="63500"/>
              </a:cxn>
              <a:cxn ang="0">
                <a:pos x="133350" y="85725"/>
              </a:cxn>
              <a:cxn ang="0">
                <a:pos x="130175" y="88900"/>
              </a:cxn>
              <a:cxn ang="0">
                <a:pos x="25400" y="85725"/>
              </a:cxn>
              <a:cxn ang="0">
                <a:pos x="25400" y="63500"/>
              </a:cxn>
              <a:cxn ang="0">
                <a:pos x="127000" y="66675"/>
              </a:cxn>
              <a:cxn ang="0">
                <a:pos x="66675" y="66675"/>
              </a:cxn>
              <a:cxn ang="0">
                <a:pos x="66675" y="82550"/>
              </a:cxn>
              <a:cxn ang="0">
                <a:pos x="127000" y="82550"/>
              </a:cxn>
              <a:cxn ang="0">
                <a:pos x="53975" y="66675"/>
              </a:cxn>
              <a:cxn ang="0">
                <a:pos x="31750" y="66675"/>
              </a:cxn>
              <a:cxn ang="0">
                <a:pos x="53975" y="82550"/>
              </a:cxn>
              <a:cxn ang="0">
                <a:pos x="53975" y="66675"/>
              </a:cxn>
              <a:cxn ang="0">
                <a:pos x="111125" y="95250"/>
              </a:cxn>
              <a:cxn ang="0">
                <a:pos x="127000" y="101600"/>
              </a:cxn>
              <a:cxn ang="0">
                <a:pos x="133350" y="117475"/>
              </a:cxn>
              <a:cxn ang="0">
                <a:pos x="127000" y="133350"/>
              </a:cxn>
              <a:cxn ang="0">
                <a:pos x="95250" y="133350"/>
              </a:cxn>
              <a:cxn ang="0">
                <a:pos x="95250" y="101600"/>
              </a:cxn>
              <a:cxn ang="0">
                <a:pos x="111125" y="95250"/>
              </a:cxn>
              <a:cxn ang="0">
                <a:pos x="120650" y="104775"/>
              </a:cxn>
              <a:cxn ang="0">
                <a:pos x="111125" y="101600"/>
              </a:cxn>
              <a:cxn ang="0">
                <a:pos x="101600" y="104775"/>
              </a:cxn>
              <a:cxn ang="0">
                <a:pos x="101600" y="127000"/>
              </a:cxn>
              <a:cxn ang="0">
                <a:pos x="120650" y="127000"/>
              </a:cxn>
              <a:cxn ang="0">
                <a:pos x="120650" y="104775"/>
              </a:cxn>
            </a:cxnLst>
            <a:pathLst>
              <a:path w="50" h="50">
                <a:moveTo>
                  <a:pt x="29" y="9"/>
                </a:moveTo>
                <a:cubicBezTo>
                  <a:pt x="28" y="9"/>
                  <a:pt x="28" y="9"/>
                  <a:pt x="28" y="8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1"/>
                  <a:pt x="18" y="1"/>
                </a:cubicBezTo>
                <a:cubicBezTo>
                  <a:pt x="18" y="0"/>
                  <a:pt x="19" y="0"/>
                  <a:pt x="19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30" y="6"/>
                  <a:pt x="30" y="6"/>
                  <a:pt x="31" y="6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3" y="11"/>
                  <a:pt x="45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9" y="16"/>
                  <a:pt x="50" y="18"/>
                  <a:pt x="50" y="21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3"/>
                  <a:pt x="49" y="45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5" y="49"/>
                  <a:pt x="43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50"/>
                  <a:pt x="5" y="49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1" y="45"/>
                  <a:pt x="0" y="43"/>
                  <a:pt x="0" y="4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8"/>
                  <a:pt x="1" y="16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5" y="12"/>
                  <a:pt x="7" y="11"/>
                  <a:pt x="1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5"/>
                  <a:pt x="7" y="15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8"/>
                  <a:pt x="4" y="19"/>
                  <a:pt x="4" y="21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2"/>
                  <a:pt x="4" y="43"/>
                  <a:pt x="5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7" y="45"/>
                  <a:pt x="8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2" y="46"/>
                  <a:pt x="43" y="45"/>
                  <a:pt x="44" y="44"/>
                </a:cubicBezTo>
                <a:cubicBezTo>
                  <a:pt x="45" y="43"/>
                  <a:pt x="46" y="42"/>
                  <a:pt x="46" y="40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19"/>
                  <a:pt x="45" y="18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6"/>
                  <a:pt x="42" y="15"/>
                  <a:pt x="40" y="15"/>
                </a:cubicBezTo>
                <a:close/>
                <a:moveTo>
                  <a:pt x="9" y="18"/>
                </a:move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2" y="18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28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8" y="18"/>
                  <a:pt x="9" y="18"/>
                </a:cubicBezTo>
                <a:close/>
                <a:moveTo>
                  <a:pt x="40" y="21"/>
                </a:moveTo>
                <a:cubicBezTo>
                  <a:pt x="40" y="21"/>
                  <a:pt x="40" y="21"/>
                  <a:pt x="4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1"/>
                  <a:pt x="40" y="21"/>
                  <a:pt x="40" y="21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6"/>
                  <a:pt x="10" y="26"/>
                  <a:pt x="10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35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37" y="30"/>
                  <a:pt x="39" y="31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3"/>
                  <a:pt x="42" y="35"/>
                  <a:pt x="42" y="37"/>
                </a:cubicBezTo>
                <a:cubicBezTo>
                  <a:pt x="42" y="39"/>
                  <a:pt x="41" y="40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7" y="44"/>
                  <a:pt x="35" y="44"/>
                </a:cubicBezTo>
                <a:cubicBezTo>
                  <a:pt x="33" y="44"/>
                  <a:pt x="31" y="43"/>
                  <a:pt x="30" y="42"/>
                </a:cubicBezTo>
                <a:cubicBezTo>
                  <a:pt x="29" y="40"/>
                  <a:pt x="28" y="39"/>
                  <a:pt x="28" y="37"/>
                </a:cubicBezTo>
                <a:cubicBezTo>
                  <a:pt x="28" y="35"/>
                  <a:pt x="29" y="33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1" y="30"/>
                  <a:pt x="33" y="30"/>
                  <a:pt x="35" y="30"/>
                </a:cubicBezTo>
                <a:close/>
                <a:moveTo>
                  <a:pt x="38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6" y="32"/>
                  <a:pt x="35" y="32"/>
                </a:cubicBezTo>
                <a:cubicBezTo>
                  <a:pt x="34" y="32"/>
                  <a:pt x="33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4"/>
                  <a:pt x="30" y="35"/>
                  <a:pt x="30" y="37"/>
                </a:cubicBezTo>
                <a:cubicBezTo>
                  <a:pt x="30" y="38"/>
                  <a:pt x="31" y="39"/>
                  <a:pt x="32" y="40"/>
                </a:cubicBezTo>
                <a:cubicBezTo>
                  <a:pt x="32" y="41"/>
                  <a:pt x="34" y="42"/>
                  <a:pt x="35" y="42"/>
                </a:cubicBezTo>
                <a:cubicBezTo>
                  <a:pt x="36" y="42"/>
                  <a:pt x="38" y="41"/>
                  <a:pt x="38" y="40"/>
                </a:cubicBezTo>
                <a:cubicBezTo>
                  <a:pt x="39" y="39"/>
                  <a:pt x="40" y="38"/>
                  <a:pt x="40" y="37"/>
                </a:cubicBezTo>
                <a:cubicBezTo>
                  <a:pt x="40" y="35"/>
                  <a:pt x="39" y="34"/>
                  <a:pt x="38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0" name="Freeform 257"/>
          <p:cNvSpPr>
            <a:spLocks noEditPoints="1"/>
          </p:cNvSpPr>
          <p:nvPr/>
        </p:nvSpPr>
        <p:spPr>
          <a:xfrm>
            <a:off x="8002588" y="3802063"/>
            <a:ext cx="158750" cy="133350"/>
          </a:xfrm>
          <a:custGeom>
            <a:avLst/>
            <a:gdLst/>
            <a:ahLst/>
            <a:cxnLst>
              <a:cxn ang="0">
                <a:pos x="158750" y="101600"/>
              </a:cxn>
              <a:cxn ang="0">
                <a:pos x="127000" y="133350"/>
              </a:cxn>
              <a:cxn ang="0">
                <a:pos x="31750" y="133350"/>
              </a:cxn>
              <a:cxn ang="0">
                <a:pos x="0" y="101600"/>
              </a:cxn>
              <a:cxn ang="0">
                <a:pos x="0" y="31750"/>
              </a:cxn>
              <a:cxn ang="0">
                <a:pos x="31750" y="0"/>
              </a:cxn>
              <a:cxn ang="0">
                <a:pos x="127000" y="0"/>
              </a:cxn>
              <a:cxn ang="0">
                <a:pos x="158750" y="31750"/>
              </a:cxn>
              <a:cxn ang="0">
                <a:pos x="158750" y="101600"/>
              </a:cxn>
              <a:cxn ang="0">
                <a:pos x="53975" y="31750"/>
              </a:cxn>
              <a:cxn ang="0">
                <a:pos x="53975" y="31750"/>
              </a:cxn>
              <a:cxn ang="0">
                <a:pos x="111125" y="63500"/>
              </a:cxn>
              <a:cxn ang="0">
                <a:pos x="111125" y="69850"/>
              </a:cxn>
              <a:cxn ang="0">
                <a:pos x="111125" y="69850"/>
              </a:cxn>
              <a:cxn ang="0">
                <a:pos x="53975" y="101600"/>
              </a:cxn>
              <a:cxn ang="0">
                <a:pos x="47625" y="101600"/>
              </a:cxn>
              <a:cxn ang="0">
                <a:pos x="47625" y="98425"/>
              </a:cxn>
              <a:cxn ang="0">
                <a:pos x="47625" y="98425"/>
              </a:cxn>
              <a:cxn ang="0">
                <a:pos x="47625" y="34925"/>
              </a:cxn>
              <a:cxn ang="0">
                <a:pos x="50800" y="28575"/>
              </a:cxn>
              <a:cxn ang="0">
                <a:pos x="53975" y="31750"/>
              </a:cxn>
              <a:cxn ang="0">
                <a:pos x="53975" y="41275"/>
              </a:cxn>
              <a:cxn ang="0">
                <a:pos x="53975" y="41275"/>
              </a:cxn>
              <a:cxn ang="0">
                <a:pos x="53975" y="92075"/>
              </a:cxn>
              <a:cxn ang="0">
                <a:pos x="101600" y="66675"/>
              </a:cxn>
              <a:cxn ang="0">
                <a:pos x="53975" y="41275"/>
              </a:cxn>
              <a:cxn ang="0">
                <a:pos x="12700" y="101600"/>
              </a:cxn>
              <a:cxn ang="0">
                <a:pos x="12700" y="101600"/>
              </a:cxn>
              <a:cxn ang="0">
                <a:pos x="31750" y="120650"/>
              </a:cxn>
              <a:cxn ang="0">
                <a:pos x="127000" y="120650"/>
              </a:cxn>
              <a:cxn ang="0">
                <a:pos x="146050" y="101600"/>
              </a:cxn>
              <a:cxn ang="0">
                <a:pos x="146050" y="31750"/>
              </a:cxn>
              <a:cxn ang="0">
                <a:pos x="127000" y="12700"/>
              </a:cxn>
              <a:cxn ang="0">
                <a:pos x="31750" y="12700"/>
              </a:cxn>
              <a:cxn ang="0">
                <a:pos x="12700" y="31750"/>
              </a:cxn>
              <a:cxn ang="0">
                <a:pos x="12700" y="101600"/>
              </a:cxn>
            </a:cxnLst>
            <a:pathLst>
              <a:path w="50" h="42">
                <a:moveTo>
                  <a:pt x="50" y="32"/>
                </a:moveTo>
                <a:cubicBezTo>
                  <a:pt x="50" y="37"/>
                  <a:pt x="46" y="42"/>
                  <a:pt x="4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4" y="42"/>
                  <a:pt x="0" y="37"/>
                  <a:pt x="0" y="3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6" y="0"/>
                  <a:pt x="50" y="4"/>
                  <a:pt x="50" y="10"/>
                </a:cubicBezTo>
                <a:cubicBezTo>
                  <a:pt x="50" y="32"/>
                  <a:pt x="50" y="32"/>
                  <a:pt x="50" y="32"/>
                </a:cubicBezTo>
                <a:close/>
                <a:moveTo>
                  <a:pt x="17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23" y="13"/>
                  <a:pt x="29" y="16"/>
                  <a:pt x="35" y="20"/>
                </a:cubicBezTo>
                <a:cubicBezTo>
                  <a:pt x="35" y="20"/>
                  <a:pt x="35" y="21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29" y="25"/>
                  <a:pt x="23" y="29"/>
                  <a:pt x="17" y="32"/>
                </a:cubicBezTo>
                <a:cubicBezTo>
                  <a:pt x="16" y="33"/>
                  <a:pt x="15" y="32"/>
                  <a:pt x="15" y="32"/>
                </a:cubicBezTo>
                <a:cubicBezTo>
                  <a:pt x="15" y="32"/>
                  <a:pt x="15" y="32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4"/>
                  <a:pt x="15" y="17"/>
                  <a:pt x="15" y="11"/>
                </a:cubicBezTo>
                <a:cubicBezTo>
                  <a:pt x="15" y="10"/>
                  <a:pt x="15" y="9"/>
                  <a:pt x="16" y="9"/>
                </a:cubicBezTo>
                <a:cubicBezTo>
                  <a:pt x="16" y="9"/>
                  <a:pt x="16" y="9"/>
                  <a:pt x="17" y="10"/>
                </a:cubicBezTo>
                <a:close/>
                <a:moveTo>
                  <a:pt x="17" y="13"/>
                </a:moveTo>
                <a:cubicBezTo>
                  <a:pt x="17" y="13"/>
                  <a:pt x="17" y="13"/>
                  <a:pt x="17" y="13"/>
                </a:cubicBezTo>
                <a:cubicBezTo>
                  <a:pt x="17" y="18"/>
                  <a:pt x="17" y="24"/>
                  <a:pt x="17" y="29"/>
                </a:cubicBezTo>
                <a:cubicBezTo>
                  <a:pt x="22" y="27"/>
                  <a:pt x="27" y="24"/>
                  <a:pt x="32" y="21"/>
                </a:cubicBezTo>
                <a:cubicBezTo>
                  <a:pt x="27" y="18"/>
                  <a:pt x="22" y="15"/>
                  <a:pt x="17" y="13"/>
                </a:cubicBezTo>
                <a:close/>
                <a:moveTo>
                  <a:pt x="4" y="32"/>
                </a:moveTo>
                <a:cubicBezTo>
                  <a:pt x="4" y="32"/>
                  <a:pt x="4" y="32"/>
                  <a:pt x="4" y="32"/>
                </a:cubicBezTo>
                <a:cubicBezTo>
                  <a:pt x="4" y="35"/>
                  <a:pt x="7" y="38"/>
                  <a:pt x="1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4" y="38"/>
                  <a:pt x="46" y="35"/>
                  <a:pt x="46" y="32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7"/>
                  <a:pt x="44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32"/>
                  <a:pt x="4" y="32"/>
                  <a:pt x="4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1" name="Freeform 258"/>
          <p:cNvSpPr>
            <a:spLocks noEditPoints="1"/>
          </p:cNvSpPr>
          <p:nvPr/>
        </p:nvSpPr>
        <p:spPr>
          <a:xfrm>
            <a:off x="2101850" y="4130675"/>
            <a:ext cx="160338" cy="133350"/>
          </a:xfrm>
          <a:custGeom>
            <a:avLst/>
            <a:gdLst/>
            <a:ahLst/>
            <a:cxnLst>
              <a:cxn ang="0">
                <a:pos x="6414" y="0"/>
              </a:cxn>
              <a:cxn ang="0">
                <a:pos x="6414" y="0"/>
              </a:cxn>
              <a:cxn ang="0">
                <a:pos x="153924" y="0"/>
              </a:cxn>
              <a:cxn ang="0">
                <a:pos x="160338" y="6350"/>
              </a:cxn>
              <a:cxn ang="0">
                <a:pos x="160338" y="6350"/>
              </a:cxn>
              <a:cxn ang="0">
                <a:pos x="160338" y="111125"/>
              </a:cxn>
              <a:cxn ang="0">
                <a:pos x="153924" y="117475"/>
              </a:cxn>
              <a:cxn ang="0">
                <a:pos x="153924" y="117475"/>
              </a:cxn>
              <a:cxn ang="0">
                <a:pos x="86583" y="117475"/>
              </a:cxn>
              <a:cxn ang="0">
                <a:pos x="86583" y="123825"/>
              </a:cxn>
              <a:cxn ang="0">
                <a:pos x="86583" y="123825"/>
              </a:cxn>
              <a:cxn ang="0">
                <a:pos x="121857" y="123825"/>
              </a:cxn>
              <a:cxn ang="0">
                <a:pos x="125064" y="130175"/>
              </a:cxn>
              <a:cxn ang="0">
                <a:pos x="121857" y="133350"/>
              </a:cxn>
              <a:cxn ang="0">
                <a:pos x="41688" y="133350"/>
              </a:cxn>
              <a:cxn ang="0">
                <a:pos x="38481" y="130175"/>
              </a:cxn>
              <a:cxn ang="0">
                <a:pos x="41688" y="123825"/>
              </a:cxn>
              <a:cxn ang="0">
                <a:pos x="73755" y="123825"/>
              </a:cxn>
              <a:cxn ang="0">
                <a:pos x="73755" y="123825"/>
              </a:cxn>
              <a:cxn ang="0">
                <a:pos x="73755" y="117475"/>
              </a:cxn>
              <a:cxn ang="0">
                <a:pos x="6414" y="11747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6350"/>
              </a:cxn>
              <a:cxn ang="0">
                <a:pos x="6414" y="0"/>
              </a:cxn>
              <a:cxn ang="0">
                <a:pos x="137891" y="88900"/>
              </a:cxn>
              <a:cxn ang="0">
                <a:pos x="137891" y="88900"/>
              </a:cxn>
              <a:cxn ang="0">
                <a:pos x="144304" y="95250"/>
              </a:cxn>
              <a:cxn ang="0">
                <a:pos x="137891" y="101600"/>
              </a:cxn>
              <a:cxn ang="0">
                <a:pos x="131477" y="95250"/>
              </a:cxn>
              <a:cxn ang="0">
                <a:pos x="137891" y="88900"/>
              </a:cxn>
              <a:cxn ang="0">
                <a:pos x="150718" y="12700"/>
              </a:cxn>
              <a:cxn ang="0">
                <a:pos x="150718" y="12700"/>
              </a:cxn>
              <a:cxn ang="0">
                <a:pos x="12827" y="12700"/>
              </a:cxn>
              <a:cxn ang="0">
                <a:pos x="12827" y="104775"/>
              </a:cxn>
              <a:cxn ang="0">
                <a:pos x="150718" y="104775"/>
              </a:cxn>
              <a:cxn ang="0">
                <a:pos x="150718" y="12700"/>
              </a:cxn>
            </a:cxnLst>
            <a:pathLst>
              <a:path w="50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50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9"/>
                  <a:pt x="39" y="40"/>
                  <a:pt x="39" y="41"/>
                </a:cubicBezTo>
                <a:cubicBezTo>
                  <a:pt x="39" y="41"/>
                  <a:pt x="39" y="42"/>
                  <a:pt x="38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42"/>
                  <a:pt x="12" y="41"/>
                  <a:pt x="12" y="41"/>
                </a:cubicBezTo>
                <a:cubicBezTo>
                  <a:pt x="12" y="40"/>
                  <a:pt x="12" y="39"/>
                  <a:pt x="1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3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4" y="28"/>
                  <a:pt x="45" y="29"/>
                  <a:pt x="45" y="30"/>
                </a:cubicBezTo>
                <a:cubicBezTo>
                  <a:pt x="45" y="31"/>
                  <a:pt x="44" y="32"/>
                  <a:pt x="43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9"/>
                  <a:pt x="42" y="28"/>
                  <a:pt x="43" y="28"/>
                </a:cubicBezTo>
                <a:close/>
                <a:moveTo>
                  <a:pt x="47" y="4"/>
                </a:moveTo>
                <a:cubicBezTo>
                  <a:pt x="47" y="4"/>
                  <a:pt x="47" y="4"/>
                  <a:pt x="4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4"/>
                  <a:pt x="4" y="23"/>
                  <a:pt x="4" y="33"/>
                </a:cubicBezTo>
                <a:cubicBezTo>
                  <a:pt x="18" y="33"/>
                  <a:pt x="32" y="33"/>
                  <a:pt x="47" y="33"/>
                </a:cubicBezTo>
                <a:cubicBezTo>
                  <a:pt x="47" y="23"/>
                  <a:pt x="47" y="14"/>
                  <a:pt x="47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2" name="Freeform 259"/>
          <p:cNvSpPr>
            <a:spLocks noEditPoints="1"/>
          </p:cNvSpPr>
          <p:nvPr/>
        </p:nvSpPr>
        <p:spPr>
          <a:xfrm>
            <a:off x="7162800" y="3792538"/>
            <a:ext cx="158750" cy="152400"/>
          </a:xfrm>
          <a:custGeom>
            <a:avLst/>
            <a:gdLst/>
            <a:ahLst/>
            <a:cxnLst>
              <a:cxn ang="0">
                <a:pos x="6350" y="31750"/>
              </a:cxn>
              <a:cxn ang="0">
                <a:pos x="12700" y="6350"/>
              </a:cxn>
              <a:cxn ang="0">
                <a:pos x="19050" y="0"/>
              </a:cxn>
              <a:cxn ang="0">
                <a:pos x="73025" y="0"/>
              </a:cxn>
              <a:cxn ang="0">
                <a:pos x="76200" y="6350"/>
              </a:cxn>
              <a:cxn ang="0">
                <a:pos x="152400" y="31750"/>
              </a:cxn>
              <a:cxn ang="0">
                <a:pos x="158750" y="38100"/>
              </a:cxn>
              <a:cxn ang="0">
                <a:pos x="152400" y="152400"/>
              </a:cxn>
              <a:cxn ang="0">
                <a:pos x="6350" y="152400"/>
              </a:cxn>
              <a:cxn ang="0">
                <a:pos x="0" y="146050"/>
              </a:cxn>
              <a:cxn ang="0">
                <a:pos x="6350" y="31750"/>
              </a:cxn>
              <a:cxn ang="0">
                <a:pos x="127000" y="66675"/>
              </a:cxn>
              <a:cxn ang="0">
                <a:pos x="127000" y="79375"/>
              </a:cxn>
              <a:cxn ang="0">
                <a:pos x="127000" y="66675"/>
              </a:cxn>
              <a:cxn ang="0">
                <a:pos x="127000" y="88900"/>
              </a:cxn>
              <a:cxn ang="0">
                <a:pos x="127000" y="101600"/>
              </a:cxn>
              <a:cxn ang="0">
                <a:pos x="127000" y="88900"/>
              </a:cxn>
              <a:cxn ang="0">
                <a:pos x="127000" y="111125"/>
              </a:cxn>
              <a:cxn ang="0">
                <a:pos x="139700" y="120650"/>
              </a:cxn>
              <a:cxn ang="0">
                <a:pos x="136525" y="130175"/>
              </a:cxn>
              <a:cxn ang="0">
                <a:pos x="120650" y="130175"/>
              </a:cxn>
              <a:cxn ang="0">
                <a:pos x="117475" y="120650"/>
              </a:cxn>
              <a:cxn ang="0">
                <a:pos x="127000" y="111125"/>
              </a:cxn>
              <a:cxn ang="0">
                <a:pos x="130175" y="117475"/>
              </a:cxn>
              <a:cxn ang="0">
                <a:pos x="123825" y="117475"/>
              </a:cxn>
              <a:cxn ang="0">
                <a:pos x="123825" y="120650"/>
              </a:cxn>
              <a:cxn ang="0">
                <a:pos x="123825" y="123825"/>
              </a:cxn>
              <a:cxn ang="0">
                <a:pos x="130175" y="123825"/>
              </a:cxn>
              <a:cxn ang="0">
                <a:pos x="133350" y="120650"/>
              </a:cxn>
              <a:cxn ang="0">
                <a:pos x="130175" y="117475"/>
              </a:cxn>
              <a:cxn ang="0">
                <a:pos x="31750" y="47625"/>
              </a:cxn>
              <a:cxn ang="0">
                <a:pos x="101600" y="47625"/>
              </a:cxn>
              <a:cxn ang="0">
                <a:pos x="111125" y="50800"/>
              </a:cxn>
              <a:cxn ang="0">
                <a:pos x="111125" y="50800"/>
              </a:cxn>
              <a:cxn ang="0">
                <a:pos x="114300" y="123825"/>
              </a:cxn>
              <a:cxn ang="0">
                <a:pos x="101600" y="136525"/>
              </a:cxn>
              <a:cxn ang="0">
                <a:pos x="22225" y="130175"/>
              </a:cxn>
              <a:cxn ang="0">
                <a:pos x="22225" y="130175"/>
              </a:cxn>
              <a:cxn ang="0">
                <a:pos x="19050" y="123825"/>
              </a:cxn>
              <a:cxn ang="0">
                <a:pos x="22225" y="50800"/>
              </a:cxn>
              <a:cxn ang="0">
                <a:pos x="22225" y="50800"/>
              </a:cxn>
              <a:cxn ang="0">
                <a:pos x="101600" y="53975"/>
              </a:cxn>
              <a:cxn ang="0">
                <a:pos x="31750" y="53975"/>
              </a:cxn>
              <a:cxn ang="0">
                <a:pos x="25400" y="57150"/>
              </a:cxn>
              <a:cxn ang="0">
                <a:pos x="25400" y="123825"/>
              </a:cxn>
              <a:cxn ang="0">
                <a:pos x="25400" y="127000"/>
              </a:cxn>
              <a:cxn ang="0">
                <a:pos x="101600" y="127000"/>
              </a:cxn>
              <a:cxn ang="0">
                <a:pos x="107950" y="123825"/>
              </a:cxn>
              <a:cxn ang="0">
                <a:pos x="104775" y="57150"/>
              </a:cxn>
              <a:cxn ang="0">
                <a:pos x="101600" y="53975"/>
              </a:cxn>
              <a:cxn ang="0">
                <a:pos x="22225" y="50800"/>
              </a:cxn>
              <a:cxn ang="0">
                <a:pos x="22225" y="50800"/>
              </a:cxn>
              <a:cxn ang="0">
                <a:pos x="146050" y="41275"/>
              </a:cxn>
              <a:cxn ang="0">
                <a:pos x="9525" y="139700"/>
              </a:cxn>
              <a:cxn ang="0">
                <a:pos x="146050" y="41275"/>
              </a:cxn>
            </a:cxnLst>
            <a:pathLst>
              <a:path w="50" h="48"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0"/>
                  <a:pt x="4" y="0"/>
                </a:cubicBezTo>
                <a:cubicBezTo>
                  <a:pt x="5" y="0"/>
                  <a:pt x="6" y="0"/>
                  <a:pt x="6" y="0"/>
                </a:cubicBezTo>
                <a:cubicBezTo>
                  <a:pt x="14" y="8"/>
                  <a:pt x="14" y="8"/>
                  <a:pt x="14" y="8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5" y="0"/>
                  <a:pt x="25" y="1"/>
                  <a:pt x="24" y="2"/>
                </a:cubicBezTo>
                <a:cubicBezTo>
                  <a:pt x="16" y="10"/>
                  <a:pt x="16" y="10"/>
                  <a:pt x="16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9" y="10"/>
                  <a:pt x="50" y="10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7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7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0"/>
                  <a:pt x="0" y="10"/>
                  <a:pt x="2" y="10"/>
                </a:cubicBezTo>
                <a:close/>
                <a:moveTo>
                  <a:pt x="40" y="21"/>
                </a:moveTo>
                <a:cubicBezTo>
                  <a:pt x="40" y="21"/>
                  <a:pt x="40" y="21"/>
                  <a:pt x="40" y="21"/>
                </a:cubicBezTo>
                <a:cubicBezTo>
                  <a:pt x="41" y="21"/>
                  <a:pt x="42" y="22"/>
                  <a:pt x="42" y="23"/>
                </a:cubicBezTo>
                <a:cubicBezTo>
                  <a:pt x="42" y="24"/>
                  <a:pt x="41" y="25"/>
                  <a:pt x="40" y="25"/>
                </a:cubicBezTo>
                <a:cubicBezTo>
                  <a:pt x="39" y="25"/>
                  <a:pt x="38" y="24"/>
                  <a:pt x="38" y="23"/>
                </a:cubicBezTo>
                <a:cubicBezTo>
                  <a:pt x="38" y="22"/>
                  <a:pt x="39" y="21"/>
                  <a:pt x="40" y="2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2" y="29"/>
                  <a:pt x="42" y="30"/>
                </a:cubicBezTo>
                <a:cubicBezTo>
                  <a:pt x="42" y="31"/>
                  <a:pt x="41" y="32"/>
                  <a:pt x="40" y="32"/>
                </a:cubicBezTo>
                <a:cubicBezTo>
                  <a:pt x="39" y="32"/>
                  <a:pt x="38" y="31"/>
                  <a:pt x="38" y="30"/>
                </a:cubicBezTo>
                <a:cubicBezTo>
                  <a:pt x="38" y="29"/>
                  <a:pt x="39" y="28"/>
                  <a:pt x="40" y="28"/>
                </a:cubicBezTo>
                <a:close/>
                <a:moveTo>
                  <a:pt x="40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41" y="35"/>
                  <a:pt x="42" y="35"/>
                  <a:pt x="43" y="36"/>
                </a:cubicBezTo>
                <a:cubicBezTo>
                  <a:pt x="44" y="36"/>
                  <a:pt x="44" y="37"/>
                  <a:pt x="44" y="38"/>
                </a:cubicBezTo>
                <a:cubicBezTo>
                  <a:pt x="44" y="39"/>
                  <a:pt x="44" y="40"/>
                  <a:pt x="43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2" y="41"/>
                  <a:pt x="41" y="42"/>
                  <a:pt x="40" y="42"/>
                </a:cubicBezTo>
                <a:cubicBezTo>
                  <a:pt x="39" y="42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7" y="40"/>
                  <a:pt x="37" y="39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5"/>
                  <a:pt x="39" y="35"/>
                  <a:pt x="40" y="35"/>
                </a:cubicBezTo>
                <a:close/>
                <a:moveTo>
                  <a:pt x="41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7"/>
                  <a:pt x="40" y="37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39" y="38"/>
                  <a:pt x="39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2" y="39"/>
                  <a:pt x="42" y="38"/>
                </a:cubicBezTo>
                <a:cubicBezTo>
                  <a:pt x="42" y="38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lose/>
                <a:moveTo>
                  <a:pt x="10" y="15"/>
                </a:moveTo>
                <a:cubicBezTo>
                  <a:pt x="10" y="15"/>
                  <a:pt x="10" y="15"/>
                  <a:pt x="10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4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6" y="18"/>
                  <a:pt x="36" y="1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5" y="41"/>
                  <a:pt x="35" y="41"/>
                </a:cubicBezTo>
                <a:cubicBezTo>
                  <a:pt x="34" y="42"/>
                  <a:pt x="33" y="43"/>
                  <a:pt x="3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9" y="43"/>
                  <a:pt x="8" y="42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6" y="40"/>
                  <a:pt x="6" y="3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9" y="15"/>
                  <a:pt x="10" y="15"/>
                </a:cubicBezTo>
                <a:close/>
                <a:moveTo>
                  <a:pt x="32" y="17"/>
                </a:moveTo>
                <a:cubicBezTo>
                  <a:pt x="32" y="17"/>
                  <a:pt x="32" y="17"/>
                  <a:pt x="32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9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9"/>
                  <a:pt x="8" y="1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10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3" y="40"/>
                  <a:pt x="33" y="40"/>
                </a:cubicBezTo>
                <a:cubicBezTo>
                  <a:pt x="33" y="39"/>
                  <a:pt x="34" y="39"/>
                  <a:pt x="34" y="3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2" y="17"/>
                  <a:pt x="32" y="17"/>
                </a:cubicBezTo>
                <a:close/>
                <a:moveTo>
                  <a:pt x="7" y="16"/>
                </a:move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8" y="16"/>
                  <a:pt x="8" y="16"/>
                </a:cubicBezTo>
                <a:cubicBezTo>
                  <a:pt x="7" y="16"/>
                  <a:pt x="7" y="16"/>
                  <a:pt x="7" y="16"/>
                </a:cubicBezTo>
                <a:close/>
                <a:moveTo>
                  <a:pt x="46" y="13"/>
                </a:moveTo>
                <a:cubicBezTo>
                  <a:pt x="46" y="13"/>
                  <a:pt x="46" y="13"/>
                  <a:pt x="46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44"/>
                  <a:pt x="3" y="44"/>
                  <a:pt x="3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13"/>
                  <a:pt x="46" y="13"/>
                  <a:pt x="46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3" name="Freeform 260"/>
          <p:cNvSpPr>
            <a:spLocks noEditPoints="1"/>
          </p:cNvSpPr>
          <p:nvPr/>
        </p:nvSpPr>
        <p:spPr>
          <a:xfrm>
            <a:off x="4375150" y="4121150"/>
            <a:ext cx="158750" cy="152400"/>
          </a:xfrm>
          <a:custGeom>
            <a:avLst/>
            <a:gdLst/>
            <a:ahLst/>
            <a:cxnLst>
              <a:cxn ang="0">
                <a:pos x="25400" y="82550"/>
              </a:cxn>
              <a:cxn ang="0">
                <a:pos x="15875" y="82550"/>
              </a:cxn>
              <a:cxn ang="0">
                <a:pos x="133350" y="0"/>
              </a:cxn>
              <a:cxn ang="0">
                <a:pos x="133350" y="6350"/>
              </a:cxn>
              <a:cxn ang="0">
                <a:pos x="25400" y="3175"/>
              </a:cxn>
              <a:cxn ang="0">
                <a:pos x="133350" y="0"/>
              </a:cxn>
              <a:cxn ang="0">
                <a:pos x="133350" y="15875"/>
              </a:cxn>
              <a:cxn ang="0">
                <a:pos x="133350" y="22225"/>
              </a:cxn>
              <a:cxn ang="0">
                <a:pos x="25400" y="19050"/>
              </a:cxn>
              <a:cxn ang="0">
                <a:pos x="133350" y="15875"/>
              </a:cxn>
              <a:cxn ang="0">
                <a:pos x="31750" y="82550"/>
              </a:cxn>
              <a:cxn ang="0">
                <a:pos x="41275" y="82550"/>
              </a:cxn>
              <a:cxn ang="0">
                <a:pos x="60325" y="107950"/>
              </a:cxn>
              <a:cxn ang="0">
                <a:pos x="101600" y="107950"/>
              </a:cxn>
              <a:cxn ang="0">
                <a:pos x="117475" y="82550"/>
              </a:cxn>
              <a:cxn ang="0">
                <a:pos x="130175" y="38100"/>
              </a:cxn>
              <a:cxn ang="0">
                <a:pos x="31750" y="82550"/>
              </a:cxn>
              <a:cxn ang="0">
                <a:pos x="136525" y="82550"/>
              </a:cxn>
              <a:cxn ang="0">
                <a:pos x="136525" y="69850"/>
              </a:cxn>
              <a:cxn ang="0">
                <a:pos x="136525" y="44450"/>
              </a:cxn>
              <a:cxn ang="0">
                <a:pos x="158750" y="85725"/>
              </a:cxn>
              <a:cxn ang="0">
                <a:pos x="158750" y="88900"/>
              </a:cxn>
              <a:cxn ang="0">
                <a:pos x="158750" y="146050"/>
              </a:cxn>
              <a:cxn ang="0">
                <a:pos x="152400" y="152400"/>
              </a:cxn>
              <a:cxn ang="0">
                <a:pos x="0" y="146050"/>
              </a:cxn>
              <a:cxn ang="0">
                <a:pos x="0" y="88900"/>
              </a:cxn>
              <a:cxn ang="0">
                <a:pos x="0" y="85725"/>
              </a:cxn>
              <a:cxn ang="0">
                <a:pos x="25400" y="31750"/>
              </a:cxn>
              <a:cxn ang="0">
                <a:pos x="28575" y="28575"/>
              </a:cxn>
              <a:cxn ang="0">
                <a:pos x="133350" y="28575"/>
              </a:cxn>
              <a:cxn ang="0">
                <a:pos x="136525" y="44450"/>
              </a:cxn>
              <a:cxn ang="0">
                <a:pos x="38100" y="95250"/>
              </a:cxn>
              <a:cxn ang="0">
                <a:pos x="12700" y="139700"/>
              </a:cxn>
              <a:cxn ang="0">
                <a:pos x="146050" y="95250"/>
              </a:cxn>
              <a:cxn ang="0">
                <a:pos x="107950" y="117475"/>
              </a:cxn>
              <a:cxn ang="0">
                <a:pos x="50800" y="117475"/>
              </a:cxn>
            </a:cxnLst>
            <a:pathLst>
              <a:path w="50" h="48">
                <a:moveTo>
                  <a:pt x="5" y="26"/>
                </a:moveTo>
                <a:cubicBezTo>
                  <a:pt x="8" y="26"/>
                  <a:pt x="8" y="26"/>
                  <a:pt x="8" y="26"/>
                </a:cubicBezTo>
                <a:cubicBezTo>
                  <a:pt x="8" y="22"/>
                  <a:pt x="8" y="22"/>
                  <a:pt x="8" y="22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42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43" y="2"/>
                  <a:pt x="42" y="2"/>
                  <a:pt x="42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2"/>
                  <a:pt x="8" y="1"/>
                </a:cubicBezTo>
                <a:cubicBezTo>
                  <a:pt x="8" y="1"/>
                  <a:pt x="8" y="0"/>
                  <a:pt x="9" y="0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42" y="5"/>
                </a:move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3" y="5"/>
                  <a:pt x="43" y="6"/>
                </a:cubicBezTo>
                <a:cubicBezTo>
                  <a:pt x="43" y="6"/>
                  <a:pt x="42" y="7"/>
                  <a:pt x="42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6"/>
                  <a:pt x="8" y="6"/>
                </a:cubicBezTo>
                <a:cubicBezTo>
                  <a:pt x="8" y="5"/>
                  <a:pt x="8" y="5"/>
                  <a:pt x="9" y="5"/>
                </a:cubicBezTo>
                <a:cubicBezTo>
                  <a:pt x="42" y="5"/>
                  <a:pt x="42" y="5"/>
                  <a:pt x="42" y="5"/>
                </a:cubicBezTo>
                <a:close/>
                <a:moveTo>
                  <a:pt x="1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4" y="26"/>
                  <a:pt x="15" y="27"/>
                  <a:pt x="15" y="28"/>
                </a:cubicBezTo>
                <a:cubicBezTo>
                  <a:pt x="16" y="30"/>
                  <a:pt x="17" y="32"/>
                  <a:pt x="19" y="34"/>
                </a:cubicBezTo>
                <a:cubicBezTo>
                  <a:pt x="20" y="35"/>
                  <a:pt x="23" y="36"/>
                  <a:pt x="25" y="36"/>
                </a:cubicBezTo>
                <a:cubicBezTo>
                  <a:pt x="28" y="36"/>
                  <a:pt x="30" y="35"/>
                  <a:pt x="32" y="34"/>
                </a:cubicBezTo>
                <a:cubicBezTo>
                  <a:pt x="34" y="32"/>
                  <a:pt x="35" y="30"/>
                  <a:pt x="35" y="28"/>
                </a:cubicBezTo>
                <a:cubicBezTo>
                  <a:pt x="35" y="27"/>
                  <a:pt x="36" y="26"/>
                  <a:pt x="37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12"/>
                  <a:pt x="41" y="12"/>
                  <a:pt x="41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26"/>
                  <a:pt x="10" y="26"/>
                  <a:pt x="10" y="26"/>
                </a:cubicBezTo>
                <a:close/>
                <a:moveTo>
                  <a:pt x="43" y="26"/>
                </a:moveTo>
                <a:cubicBezTo>
                  <a:pt x="43" y="26"/>
                  <a:pt x="43" y="26"/>
                  <a:pt x="43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6"/>
                  <a:pt x="43" y="26"/>
                  <a:pt x="43" y="26"/>
                </a:cubicBez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7"/>
                  <a:pt x="49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7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7"/>
                  <a:pt x="0" y="27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9"/>
                  <a:pt x="9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3" y="10"/>
                  <a:pt x="43" y="10"/>
                </a:cubicBezTo>
                <a:cubicBezTo>
                  <a:pt x="43" y="14"/>
                  <a:pt x="43" y="14"/>
                  <a:pt x="43" y="14"/>
                </a:cubicBezTo>
                <a:close/>
                <a:moveTo>
                  <a:pt x="12" y="30"/>
                </a:moveTo>
                <a:cubicBezTo>
                  <a:pt x="12" y="30"/>
                  <a:pt x="12" y="30"/>
                  <a:pt x="12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44"/>
                  <a:pt x="4" y="44"/>
                  <a:pt x="4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30"/>
                  <a:pt x="46" y="30"/>
                  <a:pt x="46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8" y="33"/>
                  <a:pt x="36" y="35"/>
                  <a:pt x="34" y="37"/>
                </a:cubicBezTo>
                <a:cubicBezTo>
                  <a:pt x="32" y="39"/>
                  <a:pt x="29" y="40"/>
                  <a:pt x="25" y="40"/>
                </a:cubicBezTo>
                <a:cubicBezTo>
                  <a:pt x="22" y="40"/>
                  <a:pt x="19" y="39"/>
                  <a:pt x="16" y="37"/>
                </a:cubicBezTo>
                <a:cubicBezTo>
                  <a:pt x="14" y="35"/>
                  <a:pt x="13" y="33"/>
                  <a:pt x="12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4" name="Freeform 261"/>
          <p:cNvSpPr>
            <a:spLocks noEditPoints="1"/>
          </p:cNvSpPr>
          <p:nvPr/>
        </p:nvSpPr>
        <p:spPr>
          <a:xfrm>
            <a:off x="5500688" y="3792538"/>
            <a:ext cx="153987" cy="152400"/>
          </a:xfrm>
          <a:custGeom>
            <a:avLst/>
            <a:gdLst/>
            <a:ahLst/>
            <a:cxnLst>
              <a:cxn ang="0">
                <a:pos x="73785" y="107950"/>
              </a:cxn>
              <a:cxn ang="0">
                <a:pos x="70577" y="101600"/>
              </a:cxn>
              <a:cxn ang="0">
                <a:pos x="76994" y="136525"/>
              </a:cxn>
              <a:cxn ang="0">
                <a:pos x="60953" y="149225"/>
              </a:cxn>
              <a:cxn ang="0">
                <a:pos x="41705" y="149225"/>
              </a:cxn>
              <a:cxn ang="0">
                <a:pos x="9624" y="92075"/>
              </a:cxn>
              <a:cxn ang="0">
                <a:pos x="9624" y="50800"/>
              </a:cxn>
              <a:cxn ang="0">
                <a:pos x="9624" y="50800"/>
              </a:cxn>
              <a:cxn ang="0">
                <a:pos x="70577" y="41275"/>
              </a:cxn>
              <a:cxn ang="0">
                <a:pos x="125114" y="0"/>
              </a:cxn>
              <a:cxn ang="0">
                <a:pos x="134739" y="6350"/>
              </a:cxn>
              <a:cxn ang="0">
                <a:pos x="147571" y="53975"/>
              </a:cxn>
              <a:cxn ang="0">
                <a:pos x="153987" y="69850"/>
              </a:cxn>
              <a:cxn ang="0">
                <a:pos x="147571" y="88900"/>
              </a:cxn>
              <a:cxn ang="0">
                <a:pos x="134739" y="95250"/>
              </a:cxn>
              <a:cxn ang="0">
                <a:pos x="128323" y="142875"/>
              </a:cxn>
              <a:cxn ang="0">
                <a:pos x="76994" y="88900"/>
              </a:cxn>
              <a:cxn ang="0">
                <a:pos x="76994" y="53975"/>
              </a:cxn>
              <a:cxn ang="0">
                <a:pos x="19248" y="57150"/>
              </a:cxn>
              <a:cxn ang="0">
                <a:pos x="19248" y="82550"/>
              </a:cxn>
              <a:cxn ang="0">
                <a:pos x="35289" y="95250"/>
              </a:cxn>
              <a:cxn ang="0">
                <a:pos x="57745" y="136525"/>
              </a:cxn>
              <a:cxn ang="0">
                <a:pos x="51329" y="98425"/>
              </a:cxn>
              <a:cxn ang="0">
                <a:pos x="54537" y="88900"/>
              </a:cxn>
              <a:cxn ang="0">
                <a:pos x="83410" y="47625"/>
              </a:cxn>
              <a:cxn ang="0">
                <a:pos x="83410" y="95250"/>
              </a:cxn>
              <a:cxn ang="0">
                <a:pos x="83410" y="95250"/>
              </a:cxn>
              <a:cxn ang="0">
                <a:pos x="83410" y="98425"/>
              </a:cxn>
              <a:cxn ang="0">
                <a:pos x="121906" y="19050"/>
              </a:cxn>
              <a:cxn ang="0">
                <a:pos x="83410" y="47625"/>
              </a:cxn>
              <a:cxn ang="0">
                <a:pos x="83410" y="47625"/>
              </a:cxn>
              <a:cxn ang="0">
                <a:pos x="134739" y="53975"/>
              </a:cxn>
              <a:cxn ang="0">
                <a:pos x="141155" y="82550"/>
              </a:cxn>
              <a:cxn ang="0">
                <a:pos x="147571" y="69850"/>
              </a:cxn>
              <a:cxn ang="0">
                <a:pos x="141155" y="60325"/>
              </a:cxn>
            </a:cxnLst>
            <a:pathLst>
              <a:path w="48" h="48">
                <a:moveTo>
                  <a:pt x="39" y="45"/>
                </a:moveTo>
                <a:cubicBezTo>
                  <a:pt x="23" y="34"/>
                  <a:pt x="23" y="34"/>
                  <a:pt x="23" y="34"/>
                </a:cubicBezTo>
                <a:cubicBezTo>
                  <a:pt x="22" y="33"/>
                  <a:pt x="22" y="33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4"/>
                  <a:pt x="24" y="45"/>
                  <a:pt x="23" y="45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7"/>
                </a:cubicBezTo>
                <a:cubicBezTo>
                  <a:pt x="8" y="32"/>
                  <a:pt x="8" y="32"/>
                  <a:pt x="8" y="32"/>
                </a:cubicBezTo>
                <a:cubicBezTo>
                  <a:pt x="6" y="31"/>
                  <a:pt x="4" y="30"/>
                  <a:pt x="3" y="29"/>
                </a:cubicBezTo>
                <a:cubicBezTo>
                  <a:pt x="1" y="27"/>
                  <a:pt x="0" y="25"/>
                  <a:pt x="0" y="22"/>
                </a:cubicBezTo>
                <a:cubicBezTo>
                  <a:pt x="0" y="20"/>
                  <a:pt x="2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4"/>
                  <a:pt x="8" y="13"/>
                  <a:pt x="10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3" y="11"/>
                  <a:pt x="23" y="1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2" y="1"/>
                </a:cubicBezTo>
                <a:cubicBezTo>
                  <a:pt x="42" y="1"/>
                  <a:pt x="42" y="2"/>
                  <a:pt x="42" y="2"/>
                </a:cubicBezTo>
                <a:cubicBezTo>
                  <a:pt x="42" y="15"/>
                  <a:pt x="42" y="15"/>
                  <a:pt x="42" y="15"/>
                </a:cubicBezTo>
                <a:cubicBezTo>
                  <a:pt x="44" y="15"/>
                  <a:pt x="45" y="16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18"/>
                  <a:pt x="48" y="20"/>
                  <a:pt x="48" y="22"/>
                </a:cubicBezTo>
                <a:cubicBezTo>
                  <a:pt x="48" y="25"/>
                  <a:pt x="47" y="27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9"/>
                  <a:pt x="44" y="30"/>
                  <a:pt x="42" y="30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4"/>
                  <a:pt x="41" y="45"/>
                  <a:pt x="40" y="45"/>
                </a:cubicBezTo>
                <a:cubicBezTo>
                  <a:pt x="40" y="45"/>
                  <a:pt x="39" y="45"/>
                  <a:pt x="39" y="45"/>
                </a:cubicBezTo>
                <a:close/>
                <a:moveTo>
                  <a:pt x="24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17"/>
                  <a:pt x="24" y="17"/>
                  <a:pt x="24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9" y="17"/>
                  <a:pt x="7" y="17"/>
                  <a:pt x="6" y="18"/>
                </a:cubicBezTo>
                <a:cubicBezTo>
                  <a:pt x="5" y="19"/>
                  <a:pt x="4" y="21"/>
                  <a:pt x="4" y="22"/>
                </a:cubicBezTo>
                <a:cubicBezTo>
                  <a:pt x="4" y="24"/>
                  <a:pt x="5" y="25"/>
                  <a:pt x="6" y="26"/>
                </a:cubicBezTo>
                <a:cubicBezTo>
                  <a:pt x="7" y="27"/>
                  <a:pt x="8" y="28"/>
                  <a:pt x="10" y="28"/>
                </a:cubicBezTo>
                <a:cubicBezTo>
                  <a:pt x="10" y="28"/>
                  <a:pt x="11" y="29"/>
                  <a:pt x="11" y="30"/>
                </a:cubicBezTo>
                <a:cubicBezTo>
                  <a:pt x="16" y="44"/>
                  <a:pt x="16" y="44"/>
                  <a:pt x="16" y="44"/>
                </a:cubicBezTo>
                <a:cubicBezTo>
                  <a:pt x="18" y="43"/>
                  <a:pt x="18" y="43"/>
                  <a:pt x="18" y="43"/>
                </a:cubicBezTo>
                <a:cubicBezTo>
                  <a:pt x="20" y="42"/>
                  <a:pt x="20" y="42"/>
                  <a:pt x="20" y="4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0"/>
                </a:cubicBezTo>
                <a:cubicBezTo>
                  <a:pt x="16" y="29"/>
                  <a:pt x="16" y="28"/>
                  <a:pt x="17" y="28"/>
                </a:cubicBezTo>
                <a:cubicBezTo>
                  <a:pt x="24" y="28"/>
                  <a:pt x="24" y="28"/>
                  <a:pt x="24" y="28"/>
                </a:cubicBezTo>
                <a:close/>
                <a:moveTo>
                  <a:pt x="26" y="15"/>
                </a:moveTo>
                <a:cubicBezTo>
                  <a:pt x="26" y="15"/>
                  <a:pt x="26" y="15"/>
                  <a:pt x="26" y="15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1"/>
                  <a:pt x="26" y="31"/>
                  <a:pt x="26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6"/>
                  <a:pt x="38" y="6"/>
                  <a:pt x="38" y="6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6" y="15"/>
                </a:cubicBezTo>
                <a:close/>
                <a:moveTo>
                  <a:pt x="42" y="17"/>
                </a:moveTo>
                <a:cubicBezTo>
                  <a:pt x="42" y="17"/>
                  <a:pt x="42" y="17"/>
                  <a:pt x="42" y="17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7"/>
                  <a:pt x="44" y="27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5"/>
                  <a:pt x="46" y="24"/>
                  <a:pt x="46" y="22"/>
                </a:cubicBezTo>
                <a:cubicBezTo>
                  <a:pt x="46" y="21"/>
                  <a:pt x="45" y="20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3" y="18"/>
                  <a:pt x="42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5" name="Freeform 262"/>
          <p:cNvSpPr>
            <a:spLocks noEditPoints="1"/>
          </p:cNvSpPr>
          <p:nvPr/>
        </p:nvSpPr>
        <p:spPr>
          <a:xfrm>
            <a:off x="2379663" y="4117975"/>
            <a:ext cx="171450" cy="158750"/>
          </a:xfrm>
          <a:custGeom>
            <a:avLst/>
            <a:gdLst/>
            <a:ahLst/>
            <a:cxnLst>
              <a:cxn ang="0">
                <a:pos x="15875" y="146050"/>
              </a:cxn>
              <a:cxn ang="0">
                <a:pos x="92075" y="146050"/>
              </a:cxn>
              <a:cxn ang="0">
                <a:pos x="107950" y="107950"/>
              </a:cxn>
              <a:cxn ang="0">
                <a:pos x="114300" y="92075"/>
              </a:cxn>
              <a:cxn ang="0">
                <a:pos x="123825" y="76200"/>
              </a:cxn>
              <a:cxn ang="0">
                <a:pos x="133350" y="76200"/>
              </a:cxn>
              <a:cxn ang="0">
                <a:pos x="139700" y="79375"/>
              </a:cxn>
              <a:cxn ang="0">
                <a:pos x="142875" y="95250"/>
              </a:cxn>
              <a:cxn ang="0">
                <a:pos x="142875" y="146050"/>
              </a:cxn>
              <a:cxn ang="0">
                <a:pos x="149225" y="146050"/>
              </a:cxn>
              <a:cxn ang="0">
                <a:pos x="149225" y="79375"/>
              </a:cxn>
              <a:cxn ang="0">
                <a:pos x="152400" y="50800"/>
              </a:cxn>
              <a:cxn ang="0">
                <a:pos x="133350" y="12700"/>
              </a:cxn>
              <a:cxn ang="0">
                <a:pos x="82550" y="114300"/>
              </a:cxn>
              <a:cxn ang="0">
                <a:pos x="79375" y="114300"/>
              </a:cxn>
              <a:cxn ang="0">
                <a:pos x="73025" y="120650"/>
              </a:cxn>
              <a:cxn ang="0">
                <a:pos x="60325" y="127000"/>
              </a:cxn>
              <a:cxn ang="0">
                <a:pos x="44450" y="117475"/>
              </a:cxn>
              <a:cxn ang="0">
                <a:pos x="22225" y="123825"/>
              </a:cxn>
              <a:cxn ang="0">
                <a:pos x="15875" y="130175"/>
              </a:cxn>
              <a:cxn ang="0">
                <a:pos x="15875" y="146050"/>
              </a:cxn>
              <a:cxn ang="0">
                <a:pos x="92075" y="158750"/>
              </a:cxn>
              <a:cxn ang="0">
                <a:pos x="92075" y="158750"/>
              </a:cxn>
              <a:cxn ang="0">
                <a:pos x="12700" y="158750"/>
              </a:cxn>
              <a:cxn ang="0">
                <a:pos x="9525" y="155575"/>
              </a:cxn>
              <a:cxn ang="0">
                <a:pos x="0" y="146050"/>
              </a:cxn>
              <a:cxn ang="0">
                <a:pos x="0" y="133350"/>
              </a:cxn>
              <a:cxn ang="0">
                <a:pos x="6350" y="120650"/>
              </a:cxn>
              <a:cxn ang="0">
                <a:pos x="15875" y="114300"/>
              </a:cxn>
              <a:cxn ang="0">
                <a:pos x="15875" y="114300"/>
              </a:cxn>
              <a:cxn ang="0">
                <a:pos x="44450" y="104775"/>
              </a:cxn>
              <a:cxn ang="0">
                <a:pos x="53975" y="107950"/>
              </a:cxn>
              <a:cxn ang="0">
                <a:pos x="69850" y="107950"/>
              </a:cxn>
              <a:cxn ang="0">
                <a:pos x="123825" y="3175"/>
              </a:cxn>
              <a:cxn ang="0">
                <a:pos x="123825" y="3175"/>
              </a:cxn>
              <a:cxn ang="0">
                <a:pos x="123825" y="3175"/>
              </a:cxn>
              <a:cxn ang="0">
                <a:pos x="133350" y="0"/>
              </a:cxn>
              <a:cxn ang="0">
                <a:pos x="165100" y="53975"/>
              </a:cxn>
              <a:cxn ang="0">
                <a:pos x="161925" y="79375"/>
              </a:cxn>
              <a:cxn ang="0">
                <a:pos x="161925" y="152400"/>
              </a:cxn>
              <a:cxn ang="0">
                <a:pos x="161925" y="152400"/>
              </a:cxn>
              <a:cxn ang="0">
                <a:pos x="155575" y="158750"/>
              </a:cxn>
              <a:cxn ang="0">
                <a:pos x="139700" y="158750"/>
              </a:cxn>
              <a:cxn ang="0">
                <a:pos x="136525" y="158750"/>
              </a:cxn>
              <a:cxn ang="0">
                <a:pos x="133350" y="152400"/>
              </a:cxn>
              <a:cxn ang="0">
                <a:pos x="133350" y="95250"/>
              </a:cxn>
              <a:cxn ang="0">
                <a:pos x="130175" y="88900"/>
              </a:cxn>
              <a:cxn ang="0">
                <a:pos x="130175" y="88900"/>
              </a:cxn>
              <a:cxn ang="0">
                <a:pos x="123825" y="95250"/>
              </a:cxn>
              <a:cxn ang="0">
                <a:pos x="117475" y="114300"/>
              </a:cxn>
              <a:cxn ang="0">
                <a:pos x="92075" y="158750"/>
              </a:cxn>
            </a:cxnLst>
            <a:pathLst>
              <a:path w="54" h="50">
                <a:moveTo>
                  <a:pt x="5" y="46"/>
                </a:moveTo>
                <a:cubicBezTo>
                  <a:pt x="29" y="46"/>
                  <a:pt x="29" y="46"/>
                  <a:pt x="29" y="46"/>
                </a:cubicBezTo>
                <a:cubicBezTo>
                  <a:pt x="29" y="46"/>
                  <a:pt x="32" y="40"/>
                  <a:pt x="34" y="34"/>
                </a:cubicBezTo>
                <a:cubicBezTo>
                  <a:pt x="34" y="32"/>
                  <a:pt x="35" y="30"/>
                  <a:pt x="36" y="29"/>
                </a:cubicBezTo>
                <a:cubicBezTo>
                  <a:pt x="37" y="26"/>
                  <a:pt x="38" y="25"/>
                  <a:pt x="39" y="24"/>
                </a:cubicBezTo>
                <a:cubicBezTo>
                  <a:pt x="40" y="24"/>
                  <a:pt x="41" y="24"/>
                  <a:pt x="42" y="24"/>
                </a:cubicBezTo>
                <a:cubicBezTo>
                  <a:pt x="43" y="24"/>
                  <a:pt x="43" y="24"/>
                  <a:pt x="44" y="25"/>
                </a:cubicBezTo>
                <a:cubicBezTo>
                  <a:pt x="45" y="26"/>
                  <a:pt x="45" y="28"/>
                  <a:pt x="45" y="30"/>
                </a:cubicBezTo>
                <a:cubicBezTo>
                  <a:pt x="45" y="46"/>
                  <a:pt x="45" y="46"/>
                  <a:pt x="4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2"/>
                  <a:pt x="48" y="19"/>
                  <a:pt x="48" y="16"/>
                </a:cubicBezTo>
                <a:cubicBezTo>
                  <a:pt x="49" y="12"/>
                  <a:pt x="50" y="9"/>
                  <a:pt x="42" y="4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5" y="36"/>
                </a:cubicBezTo>
                <a:cubicBezTo>
                  <a:pt x="25" y="37"/>
                  <a:pt x="24" y="38"/>
                  <a:pt x="23" y="38"/>
                </a:cubicBezTo>
                <a:cubicBezTo>
                  <a:pt x="22" y="39"/>
                  <a:pt x="20" y="40"/>
                  <a:pt x="19" y="40"/>
                </a:cubicBezTo>
                <a:cubicBezTo>
                  <a:pt x="17" y="39"/>
                  <a:pt x="16" y="39"/>
                  <a:pt x="14" y="37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40"/>
                  <a:pt x="5" y="40"/>
                  <a:pt x="5" y="41"/>
                </a:cubicBezTo>
                <a:cubicBezTo>
                  <a:pt x="3" y="42"/>
                  <a:pt x="4" y="44"/>
                  <a:pt x="5" y="46"/>
                </a:cubicBezTo>
                <a:close/>
                <a:moveTo>
                  <a:pt x="29" y="50"/>
                </a:moveTo>
                <a:cubicBezTo>
                  <a:pt x="29" y="50"/>
                  <a:pt x="29" y="50"/>
                  <a:pt x="29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3" y="50"/>
                  <a:pt x="3" y="49"/>
                </a:cubicBezTo>
                <a:cubicBezTo>
                  <a:pt x="2" y="48"/>
                  <a:pt x="1" y="47"/>
                  <a:pt x="0" y="46"/>
                </a:cubicBezTo>
                <a:cubicBezTo>
                  <a:pt x="0" y="45"/>
                  <a:pt x="0" y="43"/>
                  <a:pt x="0" y="42"/>
                </a:cubicBezTo>
                <a:cubicBezTo>
                  <a:pt x="0" y="40"/>
                  <a:pt x="1" y="39"/>
                  <a:pt x="2" y="38"/>
                </a:cubicBezTo>
                <a:cubicBezTo>
                  <a:pt x="3" y="37"/>
                  <a:pt x="4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3"/>
                  <a:pt x="16" y="33"/>
                  <a:pt x="17" y="34"/>
                </a:cubicBezTo>
                <a:cubicBezTo>
                  <a:pt x="18" y="36"/>
                  <a:pt x="21" y="36"/>
                  <a:pt x="22" y="34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0"/>
                  <a:pt x="42" y="0"/>
                </a:cubicBezTo>
                <a:cubicBezTo>
                  <a:pt x="54" y="6"/>
                  <a:pt x="53" y="10"/>
                  <a:pt x="52" y="17"/>
                </a:cubicBezTo>
                <a:cubicBezTo>
                  <a:pt x="52" y="19"/>
                  <a:pt x="51" y="22"/>
                  <a:pt x="51" y="25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9"/>
                  <a:pt x="50" y="50"/>
                  <a:pt x="49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2" y="50"/>
                  <a:pt x="42" y="49"/>
                  <a:pt x="42" y="48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29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9"/>
                  <a:pt x="39" y="30"/>
                </a:cubicBezTo>
                <a:cubicBezTo>
                  <a:pt x="39" y="32"/>
                  <a:pt x="38" y="34"/>
                  <a:pt x="37" y="36"/>
                </a:cubicBezTo>
                <a:cubicBezTo>
                  <a:pt x="35" y="42"/>
                  <a:pt x="32" y="50"/>
                  <a:pt x="29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6" name="Freeform 263"/>
          <p:cNvSpPr>
            <a:spLocks noEditPoints="1"/>
          </p:cNvSpPr>
          <p:nvPr/>
        </p:nvSpPr>
        <p:spPr>
          <a:xfrm>
            <a:off x="1543050" y="4140200"/>
            <a:ext cx="161925" cy="114300"/>
          </a:xfrm>
          <a:custGeom>
            <a:avLst/>
            <a:gdLst/>
            <a:ahLst/>
            <a:cxnLst>
              <a:cxn ang="0">
                <a:pos x="149225" y="79375"/>
              </a:cxn>
              <a:cxn ang="0">
                <a:pos x="142875" y="50800"/>
              </a:cxn>
              <a:cxn ang="0">
                <a:pos x="127000" y="50800"/>
              </a:cxn>
              <a:cxn ang="0">
                <a:pos x="19050" y="50800"/>
              </a:cxn>
              <a:cxn ang="0">
                <a:pos x="12700" y="50800"/>
              </a:cxn>
              <a:cxn ang="0">
                <a:pos x="19050" y="79375"/>
              </a:cxn>
              <a:cxn ang="0">
                <a:pos x="25400" y="85725"/>
              </a:cxn>
              <a:cxn ang="0">
                <a:pos x="28575" y="95250"/>
              </a:cxn>
              <a:cxn ang="0">
                <a:pos x="41275" y="101600"/>
              </a:cxn>
              <a:cxn ang="0">
                <a:pos x="53975" y="85725"/>
              </a:cxn>
              <a:cxn ang="0">
                <a:pos x="60325" y="79375"/>
              </a:cxn>
              <a:cxn ang="0">
                <a:pos x="60325" y="79375"/>
              </a:cxn>
              <a:cxn ang="0">
                <a:pos x="104775" y="85725"/>
              </a:cxn>
              <a:cxn ang="0">
                <a:pos x="111125" y="95250"/>
              </a:cxn>
              <a:cxn ang="0">
                <a:pos x="120650" y="101600"/>
              </a:cxn>
              <a:cxn ang="0">
                <a:pos x="136525" y="85725"/>
              </a:cxn>
              <a:cxn ang="0">
                <a:pos x="142875" y="79375"/>
              </a:cxn>
              <a:cxn ang="0">
                <a:pos x="142875" y="79375"/>
              </a:cxn>
              <a:cxn ang="0">
                <a:pos x="120650" y="79375"/>
              </a:cxn>
              <a:cxn ang="0">
                <a:pos x="120650" y="92075"/>
              </a:cxn>
              <a:cxn ang="0">
                <a:pos x="120650" y="79375"/>
              </a:cxn>
              <a:cxn ang="0">
                <a:pos x="41275" y="79375"/>
              </a:cxn>
              <a:cxn ang="0">
                <a:pos x="41275" y="92075"/>
              </a:cxn>
              <a:cxn ang="0">
                <a:pos x="41275" y="79375"/>
              </a:cxn>
              <a:cxn ang="0">
                <a:pos x="117475" y="44450"/>
              </a:cxn>
              <a:cxn ang="0">
                <a:pos x="34925" y="12700"/>
              </a:cxn>
              <a:cxn ang="0">
                <a:pos x="117475" y="44450"/>
              </a:cxn>
              <a:cxn ang="0">
                <a:pos x="155575" y="92075"/>
              </a:cxn>
              <a:cxn ang="0">
                <a:pos x="139700" y="104775"/>
              </a:cxn>
              <a:cxn ang="0">
                <a:pos x="139700" y="104775"/>
              </a:cxn>
              <a:cxn ang="0">
                <a:pos x="101600" y="104775"/>
              </a:cxn>
              <a:cxn ang="0">
                <a:pos x="95250" y="92075"/>
              </a:cxn>
              <a:cxn ang="0">
                <a:pos x="60325" y="104775"/>
              </a:cxn>
              <a:cxn ang="0">
                <a:pos x="60325" y="104775"/>
              </a:cxn>
              <a:cxn ang="0">
                <a:pos x="19050" y="104775"/>
              </a:cxn>
              <a:cxn ang="0">
                <a:pos x="12700" y="92075"/>
              </a:cxn>
              <a:cxn ang="0">
                <a:pos x="6350" y="92075"/>
              </a:cxn>
              <a:cxn ang="0">
                <a:pos x="0" y="44450"/>
              </a:cxn>
              <a:cxn ang="0">
                <a:pos x="6350" y="38100"/>
              </a:cxn>
              <a:cxn ang="0">
                <a:pos x="25400" y="3175"/>
              </a:cxn>
              <a:cxn ang="0">
                <a:pos x="107950" y="0"/>
              </a:cxn>
              <a:cxn ang="0">
                <a:pos x="130175" y="38100"/>
              </a:cxn>
              <a:cxn ang="0">
                <a:pos x="155575" y="38100"/>
              </a:cxn>
              <a:cxn ang="0">
                <a:pos x="161925" y="85725"/>
              </a:cxn>
              <a:cxn ang="0">
                <a:pos x="155575" y="92075"/>
              </a:cxn>
            </a:cxnLst>
            <a:pathLst>
              <a:path w="51" h="36">
                <a:moveTo>
                  <a:pt x="45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16"/>
                  <a:pt x="47" y="16"/>
                  <a:pt x="47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4" y="16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8" y="26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1"/>
                  <a:pt x="11" y="32"/>
                  <a:pt x="13" y="32"/>
                </a:cubicBezTo>
                <a:cubicBezTo>
                  <a:pt x="14" y="32"/>
                  <a:pt x="15" y="31"/>
                  <a:pt x="16" y="30"/>
                </a:cubicBezTo>
                <a:cubicBezTo>
                  <a:pt x="17" y="29"/>
                  <a:pt x="17" y="28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6"/>
                  <a:pt x="18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5"/>
                  <a:pt x="33" y="26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8"/>
                  <a:pt x="34" y="29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1"/>
                  <a:pt x="37" y="32"/>
                  <a:pt x="38" y="32"/>
                </a:cubicBezTo>
                <a:cubicBezTo>
                  <a:pt x="39" y="32"/>
                  <a:pt x="41" y="31"/>
                  <a:pt x="42" y="30"/>
                </a:cubicBezTo>
                <a:cubicBezTo>
                  <a:pt x="42" y="29"/>
                  <a:pt x="43" y="28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4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40" y="26"/>
                  <a:pt x="40" y="27"/>
                </a:cubicBezTo>
                <a:cubicBezTo>
                  <a:pt x="40" y="28"/>
                  <a:pt x="39" y="29"/>
                  <a:pt x="38" y="29"/>
                </a:cubicBezTo>
                <a:cubicBezTo>
                  <a:pt x="37" y="29"/>
                  <a:pt x="36" y="28"/>
                  <a:pt x="36" y="27"/>
                </a:cubicBezTo>
                <a:cubicBezTo>
                  <a:pt x="36" y="26"/>
                  <a:pt x="37" y="25"/>
                  <a:pt x="38" y="25"/>
                </a:cubicBezTo>
                <a:close/>
                <a:moveTo>
                  <a:pt x="13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6"/>
                  <a:pt x="14" y="27"/>
                </a:cubicBezTo>
                <a:cubicBezTo>
                  <a:pt x="14" y="28"/>
                  <a:pt x="14" y="29"/>
                  <a:pt x="13" y="29"/>
                </a:cubicBezTo>
                <a:cubicBezTo>
                  <a:pt x="11" y="29"/>
                  <a:pt x="11" y="28"/>
                  <a:pt x="11" y="27"/>
                </a:cubicBezTo>
                <a:cubicBezTo>
                  <a:pt x="11" y="26"/>
                  <a:pt x="11" y="25"/>
                  <a:pt x="13" y="25"/>
                </a:cubicBezTo>
                <a:close/>
                <a:moveTo>
                  <a:pt x="37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2" y="4"/>
                  <a:pt x="32" y="4"/>
                  <a:pt x="3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6" y="14"/>
                  <a:pt x="6" y="14"/>
                  <a:pt x="6" y="14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49" y="29"/>
                </a:moveTo>
                <a:cubicBezTo>
                  <a:pt x="49" y="29"/>
                  <a:pt x="49" y="29"/>
                  <a:pt x="49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6" y="30"/>
                  <a:pt x="45" y="32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3" y="35"/>
                  <a:pt x="40" y="36"/>
                  <a:pt x="38" y="36"/>
                </a:cubicBezTo>
                <a:cubicBezTo>
                  <a:pt x="36" y="36"/>
                  <a:pt x="34" y="35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2"/>
                  <a:pt x="30" y="30"/>
                  <a:pt x="3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30"/>
                  <a:pt x="20" y="32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5"/>
                  <a:pt x="15" y="36"/>
                  <a:pt x="13" y="36"/>
                </a:cubicBezTo>
                <a:cubicBezTo>
                  <a:pt x="10" y="36"/>
                  <a:pt x="8" y="35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2"/>
                  <a:pt x="4" y="30"/>
                  <a:pt x="4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9" y="0"/>
                  <a:pt x="10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41" y="12"/>
                  <a:pt x="41" y="12"/>
                  <a:pt x="41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12"/>
                  <a:pt x="51" y="13"/>
                  <a:pt x="51" y="14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8"/>
                  <a:pt x="50" y="29"/>
                  <a:pt x="49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7" name="Freeform 264"/>
          <p:cNvSpPr>
            <a:spLocks noEditPoints="1"/>
          </p:cNvSpPr>
          <p:nvPr/>
        </p:nvSpPr>
        <p:spPr>
          <a:xfrm>
            <a:off x="2940050" y="4111625"/>
            <a:ext cx="158750" cy="168275"/>
          </a:xfrm>
          <a:custGeom>
            <a:avLst/>
            <a:gdLst/>
            <a:ahLst/>
            <a:cxnLst>
              <a:cxn ang="0">
                <a:pos x="28575" y="165100"/>
              </a:cxn>
              <a:cxn ang="0">
                <a:pos x="82550" y="155575"/>
              </a:cxn>
              <a:cxn ang="0">
                <a:pos x="92075" y="149225"/>
              </a:cxn>
              <a:cxn ang="0">
                <a:pos x="92075" y="146050"/>
              </a:cxn>
              <a:cxn ang="0">
                <a:pos x="123825" y="114300"/>
              </a:cxn>
              <a:cxn ang="0">
                <a:pos x="123825" y="111125"/>
              </a:cxn>
              <a:cxn ang="0">
                <a:pos x="123825" y="111125"/>
              </a:cxn>
              <a:cxn ang="0">
                <a:pos x="92075" y="136525"/>
              </a:cxn>
              <a:cxn ang="0">
                <a:pos x="85725" y="139700"/>
              </a:cxn>
              <a:cxn ang="0">
                <a:pos x="66675" y="139700"/>
              </a:cxn>
              <a:cxn ang="0">
                <a:pos x="66675" y="139700"/>
              </a:cxn>
              <a:cxn ang="0">
                <a:pos x="60325" y="139700"/>
              </a:cxn>
              <a:cxn ang="0">
                <a:pos x="60325" y="139700"/>
              </a:cxn>
              <a:cxn ang="0">
                <a:pos x="60325" y="136525"/>
              </a:cxn>
              <a:cxn ang="0">
                <a:pos x="60325" y="133350"/>
              </a:cxn>
              <a:cxn ang="0">
                <a:pos x="60325" y="114300"/>
              </a:cxn>
              <a:cxn ang="0">
                <a:pos x="53975" y="111125"/>
              </a:cxn>
              <a:cxn ang="0">
                <a:pos x="53975" y="117475"/>
              </a:cxn>
              <a:cxn ang="0">
                <a:pos x="53975" y="127000"/>
              </a:cxn>
              <a:cxn ang="0">
                <a:pos x="44450" y="142875"/>
              </a:cxn>
              <a:cxn ang="0">
                <a:pos x="31750" y="142875"/>
              </a:cxn>
              <a:cxn ang="0">
                <a:pos x="41275" y="136525"/>
              </a:cxn>
              <a:cxn ang="0">
                <a:pos x="47625" y="127000"/>
              </a:cxn>
              <a:cxn ang="0">
                <a:pos x="47625" y="120650"/>
              </a:cxn>
              <a:cxn ang="0">
                <a:pos x="6350" y="107950"/>
              </a:cxn>
              <a:cxn ang="0">
                <a:pos x="6350" y="95250"/>
              </a:cxn>
              <a:cxn ang="0">
                <a:pos x="28575" y="44450"/>
              </a:cxn>
              <a:cxn ang="0">
                <a:pos x="63500" y="25400"/>
              </a:cxn>
              <a:cxn ang="0">
                <a:pos x="66675" y="6350"/>
              </a:cxn>
              <a:cxn ang="0">
                <a:pos x="92075" y="6350"/>
              </a:cxn>
              <a:cxn ang="0">
                <a:pos x="95250" y="25400"/>
              </a:cxn>
              <a:cxn ang="0">
                <a:pos x="130175" y="44450"/>
              </a:cxn>
              <a:cxn ang="0">
                <a:pos x="152400" y="95250"/>
              </a:cxn>
              <a:cxn ang="0">
                <a:pos x="152400" y="107950"/>
              </a:cxn>
              <a:cxn ang="0">
                <a:pos x="130175" y="107950"/>
              </a:cxn>
              <a:cxn ang="0">
                <a:pos x="127000" y="120650"/>
              </a:cxn>
              <a:cxn ang="0">
                <a:pos x="98425" y="152400"/>
              </a:cxn>
              <a:cxn ang="0">
                <a:pos x="82550" y="161925"/>
              </a:cxn>
              <a:cxn ang="0">
                <a:pos x="82550" y="22225"/>
              </a:cxn>
              <a:cxn ang="0">
                <a:pos x="85725" y="19050"/>
              </a:cxn>
              <a:cxn ang="0">
                <a:pos x="76200" y="15875"/>
              </a:cxn>
              <a:cxn ang="0">
                <a:pos x="76200" y="22225"/>
              </a:cxn>
              <a:cxn ang="0">
                <a:pos x="22225" y="95250"/>
              </a:cxn>
              <a:cxn ang="0">
                <a:pos x="139700" y="95250"/>
              </a:cxn>
              <a:cxn ang="0">
                <a:pos x="120650" y="53975"/>
              </a:cxn>
              <a:cxn ang="0">
                <a:pos x="22225" y="95250"/>
              </a:cxn>
              <a:cxn ang="0">
                <a:pos x="63500" y="107950"/>
              </a:cxn>
              <a:cxn ang="0">
                <a:pos x="69850" y="123825"/>
              </a:cxn>
              <a:cxn ang="0">
                <a:pos x="79375" y="133350"/>
              </a:cxn>
              <a:cxn ang="0">
                <a:pos x="82550" y="133350"/>
              </a:cxn>
              <a:cxn ang="0">
                <a:pos x="85725" y="130175"/>
              </a:cxn>
              <a:cxn ang="0">
                <a:pos x="114300" y="107950"/>
              </a:cxn>
              <a:cxn ang="0">
                <a:pos x="82550" y="155575"/>
              </a:cxn>
              <a:cxn ang="0">
                <a:pos x="82550" y="155575"/>
              </a:cxn>
              <a:cxn ang="0">
                <a:pos x="92075" y="149225"/>
              </a:cxn>
              <a:cxn ang="0">
                <a:pos x="92075" y="149225"/>
              </a:cxn>
              <a:cxn ang="0">
                <a:pos x="123825" y="111125"/>
              </a:cxn>
              <a:cxn ang="0">
                <a:pos x="120650" y="107950"/>
              </a:cxn>
            </a:cxnLst>
            <a:pathLst>
              <a:path w="50" h="53">
                <a:moveTo>
                  <a:pt x="10" y="53"/>
                </a:moveTo>
                <a:cubicBezTo>
                  <a:pt x="10" y="53"/>
                  <a:pt x="9" y="53"/>
                  <a:pt x="9" y="52"/>
                </a:cubicBezTo>
                <a:cubicBezTo>
                  <a:pt x="9" y="52"/>
                  <a:pt x="9" y="51"/>
                  <a:pt x="10" y="51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9"/>
                  <a:pt x="28" y="48"/>
                  <a:pt x="29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6"/>
                  <a:pt x="29" y="46"/>
                  <a:pt x="29" y="46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5"/>
                  <a:pt x="38" y="35"/>
                  <a:pt x="38" y="36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8" y="43"/>
                  <a:pt x="28" y="44"/>
                  <a:pt x="27" y="44"/>
                </a:cubicBezTo>
                <a:cubicBezTo>
                  <a:pt x="27" y="44"/>
                  <a:pt x="26" y="44"/>
                  <a:pt x="25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4"/>
                  <a:pt x="20" y="44"/>
                  <a:pt x="20" y="44"/>
                </a:cubicBezTo>
                <a:cubicBezTo>
                  <a:pt x="20" y="44"/>
                  <a:pt x="20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1"/>
                  <a:pt x="20" y="40"/>
                  <a:pt x="19" y="39"/>
                </a:cubicBezTo>
                <a:cubicBezTo>
                  <a:pt x="19" y="38"/>
                  <a:pt x="19" y="37"/>
                  <a:pt x="19" y="36"/>
                </a:cubicBezTo>
                <a:cubicBezTo>
                  <a:pt x="19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6"/>
                  <a:pt x="16" y="36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9"/>
                  <a:pt x="17" y="40"/>
                  <a:pt x="17" y="40"/>
                </a:cubicBezTo>
                <a:cubicBezTo>
                  <a:pt x="17" y="41"/>
                  <a:pt x="17" y="42"/>
                  <a:pt x="16" y="43"/>
                </a:cubicBezTo>
                <a:cubicBezTo>
                  <a:pt x="15" y="44"/>
                  <a:pt x="14" y="45"/>
                  <a:pt x="14" y="45"/>
                </a:cubicBezTo>
                <a:cubicBezTo>
                  <a:pt x="13" y="46"/>
                  <a:pt x="12" y="46"/>
                  <a:pt x="11" y="46"/>
                </a:cubicBezTo>
                <a:cubicBezTo>
                  <a:pt x="10" y="46"/>
                  <a:pt x="10" y="46"/>
                  <a:pt x="10" y="45"/>
                </a:cubicBezTo>
                <a:cubicBezTo>
                  <a:pt x="9" y="45"/>
                  <a:pt x="10" y="44"/>
                  <a:pt x="11" y="44"/>
                </a:cubicBezTo>
                <a:cubicBezTo>
                  <a:pt x="11" y="44"/>
                  <a:pt x="12" y="44"/>
                  <a:pt x="13" y="43"/>
                </a:cubicBezTo>
                <a:cubicBezTo>
                  <a:pt x="13" y="43"/>
                  <a:pt x="14" y="43"/>
                  <a:pt x="14" y="42"/>
                </a:cubicBezTo>
                <a:cubicBezTo>
                  <a:pt x="15" y="41"/>
                  <a:pt x="15" y="41"/>
                  <a:pt x="15" y="40"/>
                </a:cubicBezTo>
                <a:cubicBezTo>
                  <a:pt x="15" y="40"/>
                  <a:pt x="15" y="39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4" y="36"/>
                  <a:pt x="14" y="35"/>
                  <a:pt x="15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1"/>
                  <a:pt x="1" y="30"/>
                  <a:pt x="2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4"/>
                  <a:pt x="5" y="18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2" y="11"/>
                  <a:pt x="16" y="9"/>
                  <a:pt x="20" y="8"/>
                </a:cubicBezTo>
                <a:cubicBezTo>
                  <a:pt x="20" y="8"/>
                  <a:pt x="20" y="7"/>
                  <a:pt x="20" y="6"/>
                </a:cubicBezTo>
                <a:cubicBezTo>
                  <a:pt x="20" y="4"/>
                  <a:pt x="20" y="3"/>
                  <a:pt x="21" y="2"/>
                </a:cubicBezTo>
                <a:cubicBezTo>
                  <a:pt x="22" y="1"/>
                  <a:pt x="24" y="0"/>
                  <a:pt x="25" y="0"/>
                </a:cubicBezTo>
                <a:cubicBezTo>
                  <a:pt x="27" y="0"/>
                  <a:pt x="28" y="1"/>
                  <a:pt x="29" y="2"/>
                </a:cubicBezTo>
                <a:cubicBezTo>
                  <a:pt x="30" y="3"/>
                  <a:pt x="31" y="4"/>
                  <a:pt x="31" y="6"/>
                </a:cubicBezTo>
                <a:cubicBezTo>
                  <a:pt x="31" y="7"/>
                  <a:pt x="31" y="8"/>
                  <a:pt x="30" y="8"/>
                </a:cubicBezTo>
                <a:cubicBezTo>
                  <a:pt x="35" y="9"/>
                  <a:pt x="38" y="11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5" y="18"/>
                  <a:pt x="48" y="24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50" y="30"/>
                  <a:pt x="50" y="31"/>
                  <a:pt x="50" y="32"/>
                </a:cubicBezTo>
                <a:cubicBezTo>
                  <a:pt x="50" y="33"/>
                  <a:pt x="50" y="34"/>
                  <a:pt x="48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34"/>
                  <a:pt x="41" y="35"/>
                  <a:pt x="41" y="35"/>
                </a:cubicBezTo>
                <a:cubicBezTo>
                  <a:pt x="42" y="36"/>
                  <a:pt x="41" y="37"/>
                  <a:pt x="40" y="3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0" y="50"/>
                  <a:pt x="28" y="51"/>
                  <a:pt x="26" y="51"/>
                </a:cubicBezTo>
                <a:cubicBezTo>
                  <a:pt x="10" y="53"/>
                  <a:pt x="10" y="53"/>
                  <a:pt x="10" y="53"/>
                </a:cubicBezTo>
                <a:close/>
                <a:moveTo>
                  <a:pt x="26" y="7"/>
                </a:move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7" y="6"/>
                  <a:pt x="27" y="6"/>
                </a:cubicBezTo>
                <a:cubicBezTo>
                  <a:pt x="27" y="6"/>
                  <a:pt x="27" y="5"/>
                  <a:pt x="26" y="5"/>
                </a:cubicBezTo>
                <a:cubicBezTo>
                  <a:pt x="26" y="4"/>
                  <a:pt x="25" y="4"/>
                  <a:pt x="24" y="5"/>
                </a:cubicBezTo>
                <a:cubicBezTo>
                  <a:pt x="24" y="5"/>
                  <a:pt x="24" y="6"/>
                  <a:pt x="24" y="6"/>
                </a:cubicBezTo>
                <a:cubicBezTo>
                  <a:pt x="24" y="6"/>
                  <a:pt x="24" y="7"/>
                  <a:pt x="24" y="7"/>
                </a:cubicBezTo>
                <a:cubicBezTo>
                  <a:pt x="25" y="8"/>
                  <a:pt x="26" y="8"/>
                  <a:pt x="26" y="7"/>
                </a:cubicBezTo>
                <a:close/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25"/>
                  <a:pt x="42" y="20"/>
                  <a:pt x="39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1" y="10"/>
                  <a:pt x="19" y="10"/>
                  <a:pt x="12" y="17"/>
                </a:cubicBezTo>
                <a:cubicBezTo>
                  <a:pt x="9" y="20"/>
                  <a:pt x="7" y="25"/>
                  <a:pt x="7" y="30"/>
                </a:cubicBezTo>
                <a:close/>
                <a:moveTo>
                  <a:pt x="20" y="34"/>
                </a:move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1" y="35"/>
                  <a:pt x="21" y="35"/>
                </a:cubicBezTo>
                <a:cubicBezTo>
                  <a:pt x="21" y="37"/>
                  <a:pt x="22" y="38"/>
                  <a:pt x="22" y="39"/>
                </a:cubicBezTo>
                <a:cubicBezTo>
                  <a:pt x="22" y="40"/>
                  <a:pt x="22" y="41"/>
                  <a:pt x="21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7" y="41"/>
                  <a:pt x="27" y="41"/>
                  <a:pt x="27" y="41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20" y="34"/>
                  <a:pt x="20" y="34"/>
                  <a:pt x="20" y="34"/>
                </a:cubicBezTo>
                <a:close/>
                <a:moveTo>
                  <a:pt x="26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lose/>
                <a:moveTo>
                  <a:pt x="29" y="47"/>
                </a:move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9" y="47"/>
                  <a:pt x="29" y="47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8" y="35"/>
                  <a:pt x="38" y="34"/>
                </a:cubicBezTo>
                <a:cubicBezTo>
                  <a:pt x="39" y="35"/>
                  <a:pt x="39" y="35"/>
                  <a:pt x="39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8" name="Freeform 265"/>
          <p:cNvSpPr>
            <a:spLocks noEditPoints="1"/>
          </p:cNvSpPr>
          <p:nvPr/>
        </p:nvSpPr>
        <p:spPr>
          <a:xfrm>
            <a:off x="1271588" y="4121150"/>
            <a:ext cx="166687" cy="152400"/>
          </a:xfrm>
          <a:custGeom>
            <a:avLst/>
            <a:gdLst/>
            <a:ahLst/>
            <a:cxnLst>
              <a:cxn ang="0">
                <a:pos x="83344" y="44450"/>
              </a:cxn>
              <a:cxn ang="0">
                <a:pos x="105782" y="38100"/>
              </a:cxn>
              <a:cxn ang="0">
                <a:pos x="48083" y="66675"/>
              </a:cxn>
              <a:cxn ang="0">
                <a:pos x="28850" y="66675"/>
              </a:cxn>
              <a:cxn ang="0">
                <a:pos x="48083" y="76200"/>
              </a:cxn>
              <a:cxn ang="0">
                <a:pos x="22439" y="53975"/>
              </a:cxn>
              <a:cxn ang="0">
                <a:pos x="35261" y="53975"/>
              </a:cxn>
              <a:cxn ang="0">
                <a:pos x="35261" y="44450"/>
              </a:cxn>
              <a:cxn ang="0">
                <a:pos x="48083" y="15875"/>
              </a:cxn>
              <a:cxn ang="0">
                <a:pos x="60905" y="22225"/>
              </a:cxn>
              <a:cxn ang="0">
                <a:pos x="73727" y="22225"/>
              </a:cxn>
              <a:cxn ang="0">
                <a:pos x="73727" y="15875"/>
              </a:cxn>
              <a:cxn ang="0">
                <a:pos x="60905" y="9525"/>
              </a:cxn>
              <a:cxn ang="0">
                <a:pos x="60905" y="9525"/>
              </a:cxn>
              <a:cxn ang="0">
                <a:pos x="54494" y="3175"/>
              </a:cxn>
              <a:cxn ang="0">
                <a:pos x="54494" y="3175"/>
              </a:cxn>
              <a:cxn ang="0">
                <a:pos x="83344" y="15875"/>
              </a:cxn>
              <a:cxn ang="0">
                <a:pos x="86549" y="25400"/>
              </a:cxn>
              <a:cxn ang="0">
                <a:pos x="92960" y="19050"/>
              </a:cxn>
              <a:cxn ang="0">
                <a:pos x="118604" y="31750"/>
              </a:cxn>
              <a:cxn ang="0">
                <a:pos x="153865" y="44450"/>
              </a:cxn>
              <a:cxn ang="0">
                <a:pos x="166687" y="73025"/>
              </a:cxn>
              <a:cxn ang="0">
                <a:pos x="125015" y="111125"/>
              </a:cxn>
              <a:cxn ang="0">
                <a:pos x="96166" y="98425"/>
              </a:cxn>
              <a:cxn ang="0">
                <a:pos x="96166" y="98425"/>
              </a:cxn>
              <a:cxn ang="0">
                <a:pos x="86549" y="63500"/>
              </a:cxn>
              <a:cxn ang="0">
                <a:pos x="70521" y="50800"/>
              </a:cxn>
              <a:cxn ang="0">
                <a:pos x="80138" y="31750"/>
              </a:cxn>
              <a:cxn ang="0">
                <a:pos x="54494" y="28575"/>
              </a:cxn>
              <a:cxn ang="0">
                <a:pos x="54494" y="28575"/>
              </a:cxn>
              <a:cxn ang="0">
                <a:pos x="54494" y="25400"/>
              </a:cxn>
              <a:cxn ang="0">
                <a:pos x="38466" y="34925"/>
              </a:cxn>
              <a:cxn ang="0">
                <a:pos x="41672" y="41275"/>
              </a:cxn>
              <a:cxn ang="0">
                <a:pos x="41672" y="41275"/>
              </a:cxn>
              <a:cxn ang="0">
                <a:pos x="54494" y="41275"/>
              </a:cxn>
              <a:cxn ang="0">
                <a:pos x="60905" y="41275"/>
              </a:cxn>
              <a:cxn ang="0">
                <a:pos x="60905" y="44450"/>
              </a:cxn>
              <a:cxn ang="0">
                <a:pos x="41672" y="50800"/>
              </a:cxn>
              <a:cxn ang="0">
                <a:pos x="54494" y="53975"/>
              </a:cxn>
              <a:cxn ang="0">
                <a:pos x="60905" y="60325"/>
              </a:cxn>
              <a:cxn ang="0">
                <a:pos x="67316" y="85725"/>
              </a:cxn>
              <a:cxn ang="0">
                <a:pos x="67316" y="139700"/>
              </a:cxn>
              <a:cxn ang="0">
                <a:pos x="12822" y="142875"/>
              </a:cxn>
              <a:cxn ang="0">
                <a:pos x="0" y="114300"/>
              </a:cxn>
              <a:cxn ang="0">
                <a:pos x="12822" y="85725"/>
              </a:cxn>
              <a:cxn ang="0">
                <a:pos x="16028" y="79375"/>
              </a:cxn>
              <a:cxn ang="0">
                <a:pos x="16028" y="60325"/>
              </a:cxn>
              <a:cxn ang="0">
                <a:pos x="99371" y="63500"/>
              </a:cxn>
              <a:cxn ang="0">
                <a:pos x="99371" y="63500"/>
              </a:cxn>
              <a:cxn ang="0">
                <a:pos x="105782" y="92075"/>
              </a:cxn>
              <a:cxn ang="0">
                <a:pos x="125015" y="98425"/>
              </a:cxn>
              <a:cxn ang="0">
                <a:pos x="153865" y="73025"/>
              </a:cxn>
              <a:cxn ang="0">
                <a:pos x="144248" y="50800"/>
              </a:cxn>
              <a:cxn ang="0">
                <a:pos x="99371" y="63500"/>
              </a:cxn>
              <a:cxn ang="0">
                <a:pos x="19233" y="95250"/>
              </a:cxn>
              <a:cxn ang="0">
                <a:pos x="19233" y="133350"/>
              </a:cxn>
              <a:cxn ang="0">
                <a:pos x="38466" y="139700"/>
              </a:cxn>
              <a:cxn ang="0">
                <a:pos x="67316" y="114300"/>
              </a:cxn>
              <a:cxn ang="0">
                <a:pos x="19233" y="95250"/>
              </a:cxn>
            </a:cxnLst>
            <a:pathLst>
              <a:path w="52" h="48">
                <a:moveTo>
                  <a:pt x="31" y="10"/>
                </a:moveTo>
                <a:cubicBezTo>
                  <a:pt x="26" y="14"/>
                  <a:pt x="26" y="14"/>
                  <a:pt x="26" y="14"/>
                </a:cubicBezTo>
                <a:cubicBezTo>
                  <a:pt x="28" y="16"/>
                  <a:pt x="28" y="16"/>
                  <a:pt x="28" y="16"/>
                </a:cubicBezTo>
                <a:cubicBezTo>
                  <a:pt x="30" y="14"/>
                  <a:pt x="31" y="13"/>
                  <a:pt x="33" y="12"/>
                </a:cubicBezTo>
                <a:cubicBezTo>
                  <a:pt x="31" y="10"/>
                  <a:pt x="31" y="10"/>
                  <a:pt x="31" y="10"/>
                </a:cubicBezTo>
                <a:close/>
                <a:moveTo>
                  <a:pt x="15" y="21"/>
                </a:moveTo>
                <a:cubicBezTo>
                  <a:pt x="15" y="21"/>
                  <a:pt x="15" y="21"/>
                  <a:pt x="15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3"/>
                  <a:pt x="13" y="23"/>
                  <a:pt x="15" y="24"/>
                </a:cubicBezTo>
                <a:cubicBezTo>
                  <a:pt x="15" y="21"/>
                  <a:pt x="15" y="21"/>
                  <a:pt x="15" y="21"/>
                </a:cubicBezTo>
                <a:close/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8"/>
                  <a:pt x="12" y="5"/>
                  <a:pt x="15" y="5"/>
                </a:cubicBezTo>
                <a:cubicBezTo>
                  <a:pt x="16" y="5"/>
                  <a:pt x="17" y="6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1" y="8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6"/>
                  <a:pt x="23" y="6"/>
                  <a:pt x="23" y="5"/>
                </a:cubicBezTo>
                <a:cubicBezTo>
                  <a:pt x="23" y="3"/>
                  <a:pt x="22" y="2"/>
                  <a:pt x="21" y="2"/>
                </a:cubicBezTo>
                <a:cubicBezTo>
                  <a:pt x="20" y="2"/>
                  <a:pt x="19" y="2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6" y="2"/>
                  <a:pt x="16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0"/>
                  <a:pt x="19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6"/>
                  <a:pt x="26" y="6"/>
                  <a:pt x="25" y="7"/>
                </a:cubicBezTo>
                <a:cubicBezTo>
                  <a:pt x="27" y="8"/>
                  <a:pt x="27" y="8"/>
                  <a:pt x="27" y="8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30" y="5"/>
                  <a:pt x="31" y="5"/>
                  <a:pt x="32" y="6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9" y="10"/>
                </a:cubicBezTo>
                <a:cubicBezTo>
                  <a:pt x="42" y="10"/>
                  <a:pt x="45" y="11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50" y="16"/>
                  <a:pt x="52" y="19"/>
                  <a:pt x="52" y="23"/>
                </a:cubicBezTo>
                <a:cubicBezTo>
                  <a:pt x="52" y="26"/>
                  <a:pt x="50" y="29"/>
                  <a:pt x="48" y="31"/>
                </a:cubicBezTo>
                <a:cubicBezTo>
                  <a:pt x="46" y="34"/>
                  <a:pt x="42" y="35"/>
                  <a:pt x="39" y="35"/>
                </a:cubicBezTo>
                <a:cubicBezTo>
                  <a:pt x="36" y="35"/>
                  <a:pt x="33" y="34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28" y="29"/>
                  <a:pt x="27" y="26"/>
                  <a:pt x="27" y="23"/>
                </a:cubicBezTo>
                <a:cubicBezTo>
                  <a:pt x="27" y="22"/>
                  <a:pt x="27" y="21"/>
                  <a:pt x="27" y="20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1" y="15"/>
                  <a:pt x="21" y="14"/>
                  <a:pt x="22" y="13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2" y="11"/>
                  <a:pt x="19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5" y="8"/>
                </a:cubicBezTo>
                <a:cubicBezTo>
                  <a:pt x="13" y="8"/>
                  <a:pt x="12" y="9"/>
                  <a:pt x="12" y="11"/>
                </a:cubicBezTo>
                <a:cubicBezTo>
                  <a:pt x="12" y="11"/>
                  <a:pt x="12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3"/>
                  <a:pt x="15" y="13"/>
                </a:cubicBezTo>
                <a:cubicBezTo>
                  <a:pt x="16" y="13"/>
                  <a:pt x="16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8" y="12"/>
                  <a:pt x="19" y="13"/>
                </a:cubicBezTo>
                <a:cubicBezTo>
                  <a:pt x="19" y="13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8" y="15"/>
                  <a:pt x="16" y="16"/>
                  <a:pt x="15" y="16"/>
                </a:cubicBezTo>
                <a:cubicBezTo>
                  <a:pt x="14" y="16"/>
                  <a:pt x="14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9" y="18"/>
                  <a:pt x="19" y="19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6"/>
                  <a:pt x="21" y="26"/>
                  <a:pt x="21" y="27"/>
                </a:cubicBezTo>
                <a:cubicBezTo>
                  <a:pt x="23" y="29"/>
                  <a:pt x="25" y="32"/>
                  <a:pt x="25" y="36"/>
                </a:cubicBezTo>
                <a:cubicBezTo>
                  <a:pt x="25" y="39"/>
                  <a:pt x="23" y="42"/>
                  <a:pt x="21" y="44"/>
                </a:cubicBezTo>
                <a:cubicBezTo>
                  <a:pt x="19" y="47"/>
                  <a:pt x="16" y="48"/>
                  <a:pt x="12" y="48"/>
                </a:cubicBezTo>
                <a:cubicBezTo>
                  <a:pt x="9" y="48"/>
                  <a:pt x="6" y="47"/>
                  <a:pt x="4" y="45"/>
                </a:cubicBezTo>
                <a:cubicBezTo>
                  <a:pt x="4" y="44"/>
                  <a:pt x="4" y="44"/>
                  <a:pt x="4" y="44"/>
                </a:cubicBezTo>
                <a:cubicBezTo>
                  <a:pt x="1" y="42"/>
                  <a:pt x="0" y="39"/>
                  <a:pt x="0" y="36"/>
                </a:cubicBezTo>
                <a:cubicBezTo>
                  <a:pt x="0" y="32"/>
                  <a:pt x="1" y="29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6"/>
                  <a:pt x="5" y="26"/>
                  <a:pt x="5" y="25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8"/>
                  <a:pt x="6" y="17"/>
                  <a:pt x="7" y="17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1" y="23"/>
                </a:cubicBezTo>
                <a:cubicBezTo>
                  <a:pt x="31" y="25"/>
                  <a:pt x="31" y="27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5" y="30"/>
                  <a:pt x="37" y="31"/>
                  <a:pt x="39" y="31"/>
                </a:cubicBezTo>
                <a:cubicBezTo>
                  <a:pt x="41" y="31"/>
                  <a:pt x="44" y="30"/>
                  <a:pt x="45" y="29"/>
                </a:cubicBezTo>
                <a:cubicBezTo>
                  <a:pt x="47" y="27"/>
                  <a:pt x="48" y="25"/>
                  <a:pt x="48" y="23"/>
                </a:cubicBezTo>
                <a:cubicBezTo>
                  <a:pt x="48" y="20"/>
                  <a:pt x="47" y="18"/>
                  <a:pt x="45" y="17"/>
                </a:cubicBezTo>
                <a:cubicBezTo>
                  <a:pt x="45" y="16"/>
                  <a:pt x="45" y="16"/>
                  <a:pt x="45" y="16"/>
                </a:cubicBezTo>
                <a:cubicBezTo>
                  <a:pt x="44" y="15"/>
                  <a:pt x="41" y="14"/>
                  <a:pt x="39" y="14"/>
                </a:cubicBezTo>
                <a:cubicBezTo>
                  <a:pt x="35" y="14"/>
                  <a:pt x="32" y="17"/>
                  <a:pt x="31" y="20"/>
                </a:cubicBezTo>
                <a:close/>
                <a:moveTo>
                  <a:pt x="6" y="30"/>
                </a:moveTo>
                <a:cubicBezTo>
                  <a:pt x="6" y="30"/>
                  <a:pt x="6" y="30"/>
                  <a:pt x="6" y="30"/>
                </a:cubicBezTo>
                <a:cubicBezTo>
                  <a:pt x="5" y="31"/>
                  <a:pt x="4" y="33"/>
                  <a:pt x="4" y="36"/>
                </a:cubicBezTo>
                <a:cubicBezTo>
                  <a:pt x="4" y="38"/>
                  <a:pt x="5" y="40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8" y="43"/>
                  <a:pt x="10" y="44"/>
                  <a:pt x="12" y="44"/>
                </a:cubicBezTo>
                <a:cubicBezTo>
                  <a:pt x="15" y="44"/>
                  <a:pt x="17" y="43"/>
                  <a:pt x="18" y="42"/>
                </a:cubicBezTo>
                <a:cubicBezTo>
                  <a:pt x="20" y="40"/>
                  <a:pt x="21" y="38"/>
                  <a:pt x="21" y="36"/>
                </a:cubicBezTo>
                <a:cubicBezTo>
                  <a:pt x="21" y="33"/>
                  <a:pt x="20" y="31"/>
                  <a:pt x="18" y="30"/>
                </a:cubicBezTo>
                <a:cubicBezTo>
                  <a:pt x="15" y="26"/>
                  <a:pt x="9" y="26"/>
                  <a:pt x="6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09" name="Freeform 266"/>
          <p:cNvSpPr>
            <a:spLocks noEditPoints="1"/>
          </p:cNvSpPr>
          <p:nvPr/>
        </p:nvSpPr>
        <p:spPr>
          <a:xfrm>
            <a:off x="6875463" y="3786188"/>
            <a:ext cx="160337" cy="165100"/>
          </a:xfrm>
          <a:custGeom>
            <a:avLst/>
            <a:gdLst/>
            <a:ahLst/>
            <a:cxnLst>
              <a:cxn ang="0">
                <a:pos x="137890" y="22225"/>
              </a:cxn>
              <a:cxn ang="0">
                <a:pos x="141097" y="130175"/>
              </a:cxn>
              <a:cxn ang="0">
                <a:pos x="147510" y="82550"/>
              </a:cxn>
              <a:cxn ang="0">
                <a:pos x="121856" y="111125"/>
              </a:cxn>
              <a:cxn ang="0">
                <a:pos x="118649" y="82550"/>
              </a:cxn>
              <a:cxn ang="0">
                <a:pos x="48101" y="107950"/>
              </a:cxn>
              <a:cxn ang="0">
                <a:pos x="35274" y="82550"/>
              </a:cxn>
              <a:cxn ang="0">
                <a:pos x="28861" y="120650"/>
              </a:cxn>
              <a:cxn ang="0">
                <a:pos x="0" y="79375"/>
              </a:cxn>
              <a:cxn ang="0">
                <a:pos x="80169" y="0"/>
              </a:cxn>
              <a:cxn ang="0">
                <a:pos x="105822" y="142875"/>
              </a:cxn>
              <a:cxn ang="0">
                <a:pos x="99409" y="165100"/>
              </a:cxn>
              <a:cxn ang="0">
                <a:pos x="60928" y="165100"/>
              </a:cxn>
              <a:cxn ang="0">
                <a:pos x="54515" y="158750"/>
              </a:cxn>
              <a:cxn ang="0">
                <a:pos x="38481" y="142875"/>
              </a:cxn>
              <a:cxn ang="0">
                <a:pos x="32067" y="133350"/>
              </a:cxn>
              <a:cxn ang="0">
                <a:pos x="83375" y="88900"/>
              </a:cxn>
              <a:cxn ang="0">
                <a:pos x="128270" y="133350"/>
              </a:cxn>
              <a:cxn ang="0">
                <a:pos x="121856" y="142875"/>
              </a:cxn>
              <a:cxn ang="0">
                <a:pos x="105822" y="142875"/>
              </a:cxn>
              <a:cxn ang="0">
                <a:pos x="92995" y="152400"/>
              </a:cxn>
              <a:cxn ang="0">
                <a:pos x="92995" y="136525"/>
              </a:cxn>
              <a:cxn ang="0">
                <a:pos x="109029" y="130175"/>
              </a:cxn>
              <a:cxn ang="0">
                <a:pos x="51308" y="130175"/>
              </a:cxn>
              <a:cxn ang="0">
                <a:pos x="60928" y="130175"/>
              </a:cxn>
              <a:cxn ang="0">
                <a:pos x="67342" y="152400"/>
              </a:cxn>
              <a:cxn ang="0">
                <a:pos x="128270" y="31750"/>
              </a:cxn>
              <a:cxn ang="0">
                <a:pos x="125063" y="28575"/>
              </a:cxn>
              <a:cxn ang="0">
                <a:pos x="125063" y="76200"/>
              </a:cxn>
              <a:cxn ang="0">
                <a:pos x="128270" y="31750"/>
              </a:cxn>
              <a:cxn ang="0">
                <a:pos x="121856" y="25400"/>
              </a:cxn>
              <a:cxn ang="0">
                <a:pos x="112236" y="25400"/>
              </a:cxn>
              <a:cxn ang="0">
                <a:pos x="121856" y="25400"/>
              </a:cxn>
              <a:cxn ang="0">
                <a:pos x="92995" y="12700"/>
              </a:cxn>
              <a:cxn ang="0">
                <a:pos x="83375" y="38100"/>
              </a:cxn>
              <a:cxn ang="0">
                <a:pos x="109029" y="31750"/>
              </a:cxn>
              <a:cxn ang="0">
                <a:pos x="92995" y="12700"/>
              </a:cxn>
              <a:cxn ang="0">
                <a:pos x="76962" y="12700"/>
              </a:cxn>
              <a:cxn ang="0">
                <a:pos x="54515" y="28575"/>
              </a:cxn>
              <a:cxn ang="0">
                <a:pos x="54515" y="31750"/>
              </a:cxn>
              <a:cxn ang="0">
                <a:pos x="76962" y="12700"/>
              </a:cxn>
              <a:cxn ang="0">
                <a:pos x="54515" y="15875"/>
              </a:cxn>
              <a:cxn ang="0">
                <a:pos x="44894" y="28575"/>
              </a:cxn>
              <a:cxn ang="0">
                <a:pos x="54515" y="15875"/>
              </a:cxn>
              <a:cxn ang="0">
                <a:pos x="35274" y="28575"/>
              </a:cxn>
              <a:cxn ang="0">
                <a:pos x="12827" y="76200"/>
              </a:cxn>
              <a:cxn ang="0">
                <a:pos x="41688" y="34925"/>
              </a:cxn>
              <a:cxn ang="0">
                <a:pos x="109029" y="38100"/>
              </a:cxn>
              <a:cxn ang="0">
                <a:pos x="105822" y="38100"/>
              </a:cxn>
              <a:cxn ang="0">
                <a:pos x="83375" y="76200"/>
              </a:cxn>
              <a:cxn ang="0">
                <a:pos x="109029" y="38100"/>
              </a:cxn>
              <a:cxn ang="0">
                <a:pos x="76962" y="44450"/>
              </a:cxn>
              <a:cxn ang="0">
                <a:pos x="51308" y="38100"/>
              </a:cxn>
              <a:cxn ang="0">
                <a:pos x="76962" y="76200"/>
              </a:cxn>
            </a:cxnLst>
            <a:pathLst>
              <a:path w="50" h="52">
                <a:moveTo>
                  <a:pt x="25" y="0"/>
                </a:moveTo>
                <a:cubicBezTo>
                  <a:pt x="32" y="0"/>
                  <a:pt x="38" y="2"/>
                  <a:pt x="43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1"/>
                  <a:pt x="48" y="37"/>
                  <a:pt x="44" y="41"/>
                </a:cubicBezTo>
                <a:cubicBezTo>
                  <a:pt x="43" y="43"/>
                  <a:pt x="40" y="40"/>
                  <a:pt x="41" y="38"/>
                </a:cubicBezTo>
                <a:cubicBezTo>
                  <a:pt x="44" y="35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9"/>
                  <a:pt x="38" y="32"/>
                  <a:pt x="38" y="35"/>
                </a:cubicBezTo>
                <a:cubicBezTo>
                  <a:pt x="37" y="37"/>
                  <a:pt x="35" y="36"/>
                  <a:pt x="35" y="34"/>
                </a:cubicBezTo>
                <a:cubicBezTo>
                  <a:pt x="36" y="32"/>
                  <a:pt x="36" y="29"/>
                  <a:pt x="37" y="26"/>
                </a:cubicBezTo>
                <a:cubicBezTo>
                  <a:pt x="27" y="26"/>
                  <a:pt x="23" y="26"/>
                  <a:pt x="13" y="26"/>
                </a:cubicBezTo>
                <a:cubicBezTo>
                  <a:pt x="14" y="29"/>
                  <a:pt x="14" y="32"/>
                  <a:pt x="15" y="34"/>
                </a:cubicBezTo>
                <a:cubicBezTo>
                  <a:pt x="15" y="36"/>
                  <a:pt x="13" y="36"/>
                  <a:pt x="12" y="35"/>
                </a:cubicBezTo>
                <a:cubicBezTo>
                  <a:pt x="12" y="32"/>
                  <a:pt x="11" y="29"/>
                  <a:pt x="11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5"/>
                  <a:pt x="9" y="38"/>
                </a:cubicBezTo>
                <a:cubicBezTo>
                  <a:pt x="10" y="40"/>
                  <a:pt x="7" y="43"/>
                  <a:pt x="6" y="41"/>
                </a:cubicBezTo>
                <a:cubicBezTo>
                  <a:pt x="2" y="37"/>
                  <a:pt x="0" y="31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2"/>
                  <a:pt x="18" y="0"/>
                  <a:pt x="25" y="0"/>
                </a:cubicBezTo>
                <a:close/>
                <a:moveTo>
                  <a:pt x="33" y="45"/>
                </a:moveTo>
                <a:cubicBezTo>
                  <a:pt x="33" y="45"/>
                  <a:pt x="33" y="45"/>
                  <a:pt x="33" y="45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1"/>
                  <a:pt x="32" y="52"/>
                  <a:pt x="31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7" y="51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5"/>
                  <a:pt x="17" y="45"/>
                  <a:pt x="17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5"/>
                  <a:pt x="10" y="44"/>
                  <a:pt x="10" y="43"/>
                </a:cubicBezTo>
                <a:cubicBezTo>
                  <a:pt x="10" y="43"/>
                  <a:pt x="10" y="42"/>
                  <a:pt x="10" y="42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40" y="42"/>
                  <a:pt x="40" y="42"/>
                  <a:pt x="40" y="42"/>
                </a:cubicBezTo>
                <a:cubicBezTo>
                  <a:pt x="41" y="43"/>
                  <a:pt x="41" y="44"/>
                  <a:pt x="40" y="45"/>
                </a:cubicBezTo>
                <a:cubicBezTo>
                  <a:pt x="39" y="45"/>
                  <a:pt x="39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3" y="45"/>
                  <a:pt x="33" y="45"/>
                  <a:pt x="33" y="45"/>
                </a:cubicBezTo>
                <a:close/>
                <a:moveTo>
                  <a:pt x="29" y="48"/>
                </a:moveTo>
                <a:cubicBezTo>
                  <a:pt x="29" y="48"/>
                  <a:pt x="29" y="48"/>
                  <a:pt x="29" y="48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2"/>
                  <a:pt x="30" y="41"/>
                  <a:pt x="31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25" y="32"/>
                  <a:pt x="25" y="32"/>
                  <a:pt x="25" y="32"/>
                </a:cubicBezTo>
                <a:cubicBezTo>
                  <a:pt x="16" y="41"/>
                  <a:pt x="16" y="41"/>
                  <a:pt x="16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1" y="43"/>
                </a:cubicBezTo>
                <a:cubicBezTo>
                  <a:pt x="21" y="48"/>
                  <a:pt x="21" y="48"/>
                  <a:pt x="21" y="48"/>
                </a:cubicBezTo>
                <a:cubicBezTo>
                  <a:pt x="29" y="48"/>
                  <a:pt x="29" y="48"/>
                  <a:pt x="29" y="48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9"/>
                  <a:pt x="39" y="9"/>
                </a:cubicBezTo>
                <a:cubicBezTo>
                  <a:pt x="39" y="10"/>
                  <a:pt x="38" y="11"/>
                  <a:pt x="37" y="11"/>
                </a:cubicBezTo>
                <a:cubicBezTo>
                  <a:pt x="38" y="15"/>
                  <a:pt x="39" y="19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4" y="13"/>
                  <a:pt x="40" y="10"/>
                </a:cubicBezTo>
                <a:close/>
                <a:moveTo>
                  <a:pt x="38" y="8"/>
                </a:moveTo>
                <a:cubicBezTo>
                  <a:pt x="38" y="8"/>
                  <a:pt x="38" y="8"/>
                  <a:pt x="38" y="8"/>
                </a:cubicBezTo>
                <a:cubicBezTo>
                  <a:pt x="36" y="7"/>
                  <a:pt x="35" y="6"/>
                  <a:pt x="33" y="5"/>
                </a:cubicBezTo>
                <a:cubicBezTo>
                  <a:pt x="34" y="6"/>
                  <a:pt x="35" y="7"/>
                  <a:pt x="35" y="8"/>
                </a:cubicBezTo>
                <a:cubicBezTo>
                  <a:pt x="35" y="8"/>
                  <a:pt x="35" y="9"/>
                  <a:pt x="36" y="9"/>
                </a:cubicBezTo>
                <a:cubicBezTo>
                  <a:pt x="36" y="9"/>
                  <a:pt x="37" y="8"/>
                  <a:pt x="38" y="8"/>
                </a:cubicBez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1" y="11"/>
                  <a:pt x="33" y="10"/>
                </a:cubicBezTo>
                <a:cubicBezTo>
                  <a:pt x="33" y="10"/>
                  <a:pt x="33" y="10"/>
                  <a:pt x="34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2" y="7"/>
                  <a:pt x="30" y="5"/>
                  <a:pt x="29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1"/>
                  <a:pt x="22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8"/>
                  <a:pt x="14" y="9"/>
                  <a:pt x="14" y="9"/>
                </a:cubicBezTo>
                <a:cubicBezTo>
                  <a:pt x="15" y="9"/>
                  <a:pt x="15" y="8"/>
                  <a:pt x="15" y="8"/>
                </a:cubicBezTo>
                <a:cubicBezTo>
                  <a:pt x="16" y="7"/>
                  <a:pt x="16" y="6"/>
                  <a:pt x="17" y="5"/>
                </a:cubicBezTo>
                <a:close/>
                <a:moveTo>
                  <a:pt x="11" y="9"/>
                </a:move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1" y="9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3" y="12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6" y="19"/>
                  <a:pt x="36" y="15"/>
                  <a:pt x="34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3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5"/>
                  <a:pt x="14" y="19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0" name="Freeform 267"/>
          <p:cNvSpPr>
            <a:spLocks noEditPoints="1"/>
          </p:cNvSpPr>
          <p:nvPr/>
        </p:nvSpPr>
        <p:spPr>
          <a:xfrm>
            <a:off x="3808413" y="4124325"/>
            <a:ext cx="146050" cy="146050"/>
          </a:xfrm>
          <a:custGeom>
            <a:avLst/>
            <a:gdLst/>
            <a:ahLst/>
            <a:cxnLst>
              <a:cxn ang="0">
                <a:pos x="28575" y="53975"/>
              </a:cxn>
              <a:cxn ang="0">
                <a:pos x="28575" y="41275"/>
              </a:cxn>
              <a:cxn ang="0">
                <a:pos x="34925" y="34925"/>
              </a:cxn>
              <a:cxn ang="0">
                <a:pos x="41275" y="31750"/>
              </a:cxn>
              <a:cxn ang="0">
                <a:pos x="53975" y="28575"/>
              </a:cxn>
              <a:cxn ang="0">
                <a:pos x="44450" y="34925"/>
              </a:cxn>
              <a:cxn ang="0">
                <a:pos x="34925" y="47625"/>
              </a:cxn>
              <a:cxn ang="0">
                <a:pos x="117475" y="107950"/>
              </a:cxn>
              <a:cxn ang="0">
                <a:pos x="142875" y="136525"/>
              </a:cxn>
              <a:cxn ang="0">
                <a:pos x="136525" y="142875"/>
              </a:cxn>
              <a:cxn ang="0">
                <a:pos x="92075" y="127000"/>
              </a:cxn>
              <a:cxn ang="0">
                <a:pos x="41275" y="127000"/>
              </a:cxn>
              <a:cxn ang="0">
                <a:pos x="19050" y="114300"/>
              </a:cxn>
              <a:cxn ang="0">
                <a:pos x="3175" y="92075"/>
              </a:cxn>
              <a:cxn ang="0">
                <a:pos x="0" y="66675"/>
              </a:cxn>
              <a:cxn ang="0">
                <a:pos x="19050" y="19050"/>
              </a:cxn>
              <a:cxn ang="0">
                <a:pos x="92075" y="3175"/>
              </a:cxn>
              <a:cxn ang="0">
                <a:pos x="114300" y="19050"/>
              </a:cxn>
              <a:cxn ang="0">
                <a:pos x="127000" y="41275"/>
              </a:cxn>
              <a:cxn ang="0">
                <a:pos x="133350" y="66675"/>
              </a:cxn>
              <a:cxn ang="0">
                <a:pos x="117475" y="107950"/>
              </a:cxn>
              <a:cxn ang="0">
                <a:pos x="85725" y="15875"/>
              </a:cxn>
              <a:cxn ang="0">
                <a:pos x="28575" y="28575"/>
              </a:cxn>
              <a:cxn ang="0">
                <a:pos x="12700" y="66675"/>
              </a:cxn>
              <a:cxn ang="0">
                <a:pos x="15875" y="85725"/>
              </a:cxn>
              <a:cxn ang="0">
                <a:pos x="28575" y="104775"/>
              </a:cxn>
              <a:cxn ang="0">
                <a:pos x="44450" y="117475"/>
              </a:cxn>
              <a:cxn ang="0">
                <a:pos x="85725" y="117475"/>
              </a:cxn>
              <a:cxn ang="0">
                <a:pos x="104775" y="104775"/>
              </a:cxn>
              <a:cxn ang="0">
                <a:pos x="117475" y="85725"/>
              </a:cxn>
              <a:cxn ang="0">
                <a:pos x="117475" y="44450"/>
              </a:cxn>
              <a:cxn ang="0">
                <a:pos x="104775" y="28575"/>
              </a:cxn>
              <a:cxn ang="0">
                <a:pos x="85725" y="15875"/>
              </a:cxn>
              <a:cxn ang="0">
                <a:pos x="101600" y="66675"/>
              </a:cxn>
              <a:cxn ang="0">
                <a:pos x="107950" y="66675"/>
              </a:cxn>
              <a:cxn ang="0">
                <a:pos x="104775" y="82550"/>
              </a:cxn>
              <a:cxn ang="0">
                <a:pos x="82550" y="104775"/>
              </a:cxn>
              <a:cxn ang="0">
                <a:pos x="63500" y="104775"/>
              </a:cxn>
              <a:cxn ang="0">
                <a:pos x="79375" y="98425"/>
              </a:cxn>
              <a:cxn ang="0">
                <a:pos x="98425" y="79375"/>
              </a:cxn>
              <a:cxn ang="0">
                <a:pos x="101600" y="66675"/>
              </a:cxn>
            </a:cxnLst>
            <a:pathLst>
              <a:path w="46" h="46">
                <a:moveTo>
                  <a:pt x="10" y="16"/>
                </a:moveTo>
                <a:cubicBezTo>
                  <a:pt x="10" y="17"/>
                  <a:pt x="9" y="17"/>
                  <a:pt x="9" y="17"/>
                </a:cubicBezTo>
                <a:cubicBezTo>
                  <a:pt x="8" y="17"/>
                  <a:pt x="8" y="16"/>
                  <a:pt x="8" y="16"/>
                </a:cubicBezTo>
                <a:cubicBezTo>
                  <a:pt x="9" y="15"/>
                  <a:pt x="9" y="14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2" y="11"/>
                  <a:pt x="12" y="10"/>
                  <a:pt x="13" y="10"/>
                </a:cubicBezTo>
                <a:cubicBezTo>
                  <a:pt x="14" y="9"/>
                  <a:pt x="15" y="9"/>
                  <a:pt x="15" y="8"/>
                </a:cubicBezTo>
                <a:cubicBezTo>
                  <a:pt x="16" y="8"/>
                  <a:pt x="17" y="8"/>
                  <a:pt x="17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11"/>
                  <a:pt x="15" y="11"/>
                  <a:pt x="14" y="11"/>
                </a:cubicBezTo>
                <a:cubicBezTo>
                  <a:pt x="14" y="12"/>
                  <a:pt x="13" y="12"/>
                  <a:pt x="13" y="13"/>
                </a:cubicBezTo>
                <a:cubicBezTo>
                  <a:pt x="12" y="13"/>
                  <a:pt x="12" y="14"/>
                  <a:pt x="11" y="15"/>
                </a:cubicBezTo>
                <a:cubicBezTo>
                  <a:pt x="11" y="15"/>
                  <a:pt x="11" y="16"/>
                  <a:pt x="10" y="16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5"/>
                  <a:pt x="45" y="45"/>
                </a:cubicBezTo>
                <a:cubicBezTo>
                  <a:pt x="44" y="46"/>
                  <a:pt x="43" y="46"/>
                  <a:pt x="43" y="45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8"/>
                  <a:pt x="31" y="39"/>
                  <a:pt x="29" y="40"/>
                </a:cubicBezTo>
                <a:cubicBezTo>
                  <a:pt x="26" y="41"/>
                  <a:pt x="24" y="42"/>
                  <a:pt x="21" y="42"/>
                </a:cubicBezTo>
                <a:cubicBezTo>
                  <a:pt x="18" y="42"/>
                  <a:pt x="15" y="41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0" y="39"/>
                  <a:pt x="8" y="38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4" y="34"/>
                  <a:pt x="2" y="31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6"/>
                  <a:pt x="0" y="24"/>
                  <a:pt x="0" y="21"/>
                </a:cubicBezTo>
                <a:cubicBezTo>
                  <a:pt x="0" y="18"/>
                  <a:pt x="0" y="15"/>
                  <a:pt x="1" y="13"/>
                </a:cubicBezTo>
                <a:cubicBezTo>
                  <a:pt x="2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4" y="0"/>
                  <a:pt x="26" y="0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1" y="3"/>
                  <a:pt x="34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8" y="8"/>
                  <a:pt x="39" y="10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5"/>
                  <a:pt x="42" y="18"/>
                  <a:pt x="42" y="21"/>
                </a:cubicBezTo>
                <a:cubicBezTo>
                  <a:pt x="42" y="24"/>
                  <a:pt x="41" y="26"/>
                  <a:pt x="40" y="29"/>
                </a:cubicBezTo>
                <a:cubicBezTo>
                  <a:pt x="39" y="31"/>
                  <a:pt x="38" y="33"/>
                  <a:pt x="37" y="34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25" y="4"/>
                  <a:pt x="23" y="4"/>
                  <a:pt x="21" y="4"/>
                </a:cubicBezTo>
                <a:cubicBezTo>
                  <a:pt x="16" y="4"/>
                  <a:pt x="12" y="6"/>
                  <a:pt x="9" y="9"/>
                </a:cubicBezTo>
                <a:cubicBezTo>
                  <a:pt x="7" y="10"/>
                  <a:pt x="6" y="12"/>
                  <a:pt x="5" y="14"/>
                </a:cubicBezTo>
                <a:cubicBezTo>
                  <a:pt x="4" y="16"/>
                  <a:pt x="4" y="18"/>
                  <a:pt x="4" y="21"/>
                </a:cubicBezTo>
                <a:cubicBezTo>
                  <a:pt x="4" y="23"/>
                  <a:pt x="4" y="25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30"/>
                  <a:pt x="7" y="31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5"/>
                  <a:pt x="12" y="36"/>
                  <a:pt x="14" y="37"/>
                </a:cubicBezTo>
                <a:cubicBezTo>
                  <a:pt x="16" y="38"/>
                  <a:pt x="18" y="38"/>
                  <a:pt x="21" y="38"/>
                </a:cubicBezTo>
                <a:cubicBezTo>
                  <a:pt x="23" y="38"/>
                  <a:pt x="25" y="38"/>
                  <a:pt x="27" y="37"/>
                </a:cubicBezTo>
                <a:cubicBezTo>
                  <a:pt x="29" y="36"/>
                  <a:pt x="31" y="35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1"/>
                  <a:pt x="36" y="30"/>
                  <a:pt x="37" y="27"/>
                </a:cubicBezTo>
                <a:cubicBezTo>
                  <a:pt x="37" y="25"/>
                  <a:pt x="38" y="23"/>
                  <a:pt x="38" y="21"/>
                </a:cubicBezTo>
                <a:cubicBezTo>
                  <a:pt x="38" y="19"/>
                  <a:pt x="37" y="16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2"/>
                  <a:pt x="34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1" y="7"/>
                  <a:pt x="29" y="6"/>
                  <a:pt x="27" y="5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3" y="20"/>
                  <a:pt x="33" y="20"/>
                </a:cubicBezTo>
                <a:cubicBezTo>
                  <a:pt x="34" y="20"/>
                  <a:pt x="34" y="20"/>
                  <a:pt x="34" y="21"/>
                </a:cubicBezTo>
                <a:cubicBezTo>
                  <a:pt x="34" y="23"/>
                  <a:pt x="34" y="24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8"/>
                  <a:pt x="32" y="29"/>
                  <a:pt x="30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4"/>
                  <a:pt x="23" y="34"/>
                  <a:pt x="21" y="34"/>
                </a:cubicBezTo>
                <a:cubicBezTo>
                  <a:pt x="20" y="34"/>
                  <a:pt x="20" y="34"/>
                  <a:pt x="20" y="33"/>
                </a:cubicBezTo>
                <a:cubicBezTo>
                  <a:pt x="20" y="33"/>
                  <a:pt x="20" y="32"/>
                  <a:pt x="21" y="32"/>
                </a:cubicBezTo>
                <a:cubicBezTo>
                  <a:pt x="22" y="32"/>
                  <a:pt x="24" y="32"/>
                  <a:pt x="25" y="31"/>
                </a:cubicBezTo>
                <a:cubicBezTo>
                  <a:pt x="26" y="31"/>
                  <a:pt x="28" y="30"/>
                  <a:pt x="29" y="29"/>
                </a:cubicBezTo>
                <a:cubicBezTo>
                  <a:pt x="30" y="28"/>
                  <a:pt x="31" y="27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4"/>
                  <a:pt x="32" y="22"/>
                  <a:pt x="32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1" name="Freeform 268"/>
          <p:cNvSpPr>
            <a:spLocks noEditPoints="1"/>
          </p:cNvSpPr>
          <p:nvPr/>
        </p:nvSpPr>
        <p:spPr>
          <a:xfrm>
            <a:off x="5240338" y="4117975"/>
            <a:ext cx="130175" cy="158750"/>
          </a:xfrm>
          <a:custGeom>
            <a:avLst/>
            <a:gdLst/>
            <a:ahLst/>
            <a:cxnLst>
              <a:cxn ang="0">
                <a:pos x="60325" y="101600"/>
              </a:cxn>
              <a:cxn ang="0">
                <a:pos x="60325" y="104775"/>
              </a:cxn>
              <a:cxn ang="0">
                <a:pos x="12700" y="104775"/>
              </a:cxn>
              <a:cxn ang="0">
                <a:pos x="0" y="79375"/>
              </a:cxn>
              <a:cxn ang="0">
                <a:pos x="34925" y="44450"/>
              </a:cxn>
              <a:cxn ang="0">
                <a:pos x="60325" y="53975"/>
              </a:cxn>
              <a:cxn ang="0">
                <a:pos x="79375" y="25400"/>
              </a:cxn>
              <a:cxn ang="0">
                <a:pos x="104775" y="0"/>
              </a:cxn>
              <a:cxn ang="0">
                <a:pos x="130175" y="25400"/>
              </a:cxn>
              <a:cxn ang="0">
                <a:pos x="104775" y="47625"/>
              </a:cxn>
              <a:cxn ang="0">
                <a:pos x="63500" y="60325"/>
              </a:cxn>
              <a:cxn ang="0">
                <a:pos x="63500" y="98425"/>
              </a:cxn>
              <a:cxn ang="0">
                <a:pos x="104775" y="107950"/>
              </a:cxn>
              <a:cxn ang="0">
                <a:pos x="130175" y="133350"/>
              </a:cxn>
              <a:cxn ang="0">
                <a:pos x="123825" y="152400"/>
              </a:cxn>
              <a:cxn ang="0">
                <a:pos x="88900" y="152400"/>
              </a:cxn>
              <a:cxn ang="0">
                <a:pos x="82550" y="120650"/>
              </a:cxn>
              <a:cxn ang="0">
                <a:pos x="114300" y="123825"/>
              </a:cxn>
              <a:cxn ang="0">
                <a:pos x="95250" y="123825"/>
              </a:cxn>
              <a:cxn ang="0">
                <a:pos x="95250" y="142875"/>
              </a:cxn>
              <a:cxn ang="0">
                <a:pos x="114300" y="142875"/>
              </a:cxn>
              <a:cxn ang="0">
                <a:pos x="117475" y="133350"/>
              </a:cxn>
              <a:cxn ang="0">
                <a:pos x="50800" y="63500"/>
              </a:cxn>
              <a:cxn ang="0">
                <a:pos x="34925" y="57150"/>
              </a:cxn>
              <a:cxn ang="0">
                <a:pos x="19050" y="63500"/>
              </a:cxn>
              <a:cxn ang="0">
                <a:pos x="19050" y="95250"/>
              </a:cxn>
              <a:cxn ang="0">
                <a:pos x="34925" y="101600"/>
              </a:cxn>
              <a:cxn ang="0">
                <a:pos x="50800" y="95250"/>
              </a:cxn>
              <a:cxn ang="0">
                <a:pos x="50800" y="63500"/>
              </a:cxn>
              <a:cxn ang="0">
                <a:pos x="114300" y="15875"/>
              </a:cxn>
              <a:cxn ang="0">
                <a:pos x="104775" y="12700"/>
              </a:cxn>
              <a:cxn ang="0">
                <a:pos x="92075" y="25400"/>
              </a:cxn>
              <a:cxn ang="0">
                <a:pos x="95250" y="31750"/>
              </a:cxn>
              <a:cxn ang="0">
                <a:pos x="114300" y="31750"/>
              </a:cxn>
              <a:cxn ang="0">
                <a:pos x="114300" y="15875"/>
              </a:cxn>
            </a:cxnLst>
            <a:pathLst>
              <a:path w="41" h="50">
                <a:moveTo>
                  <a:pt x="26" y="38"/>
                </a:move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5"/>
                  <a:pt x="14" y="36"/>
                  <a:pt x="11" y="36"/>
                </a:cubicBezTo>
                <a:cubicBezTo>
                  <a:pt x="8" y="36"/>
                  <a:pt x="5" y="34"/>
                  <a:pt x="4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0" y="28"/>
                  <a:pt x="0" y="25"/>
                </a:cubicBezTo>
                <a:cubicBezTo>
                  <a:pt x="0" y="22"/>
                  <a:pt x="2" y="19"/>
                  <a:pt x="4" y="17"/>
                </a:cubicBezTo>
                <a:cubicBezTo>
                  <a:pt x="5" y="15"/>
                  <a:pt x="8" y="14"/>
                  <a:pt x="11" y="14"/>
                </a:cubicBezTo>
                <a:cubicBezTo>
                  <a:pt x="14" y="14"/>
                  <a:pt x="17" y="15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0"/>
                  <a:pt x="25" y="9"/>
                  <a:pt x="25" y="8"/>
                </a:cubicBezTo>
                <a:cubicBezTo>
                  <a:pt x="25" y="5"/>
                  <a:pt x="26" y="3"/>
                  <a:pt x="28" y="2"/>
                </a:cubicBezTo>
                <a:cubicBezTo>
                  <a:pt x="29" y="1"/>
                  <a:pt x="31" y="0"/>
                  <a:pt x="33" y="0"/>
                </a:cubicBezTo>
                <a:cubicBezTo>
                  <a:pt x="35" y="0"/>
                  <a:pt x="37" y="1"/>
                  <a:pt x="39" y="2"/>
                </a:cubicBezTo>
                <a:cubicBezTo>
                  <a:pt x="40" y="3"/>
                  <a:pt x="41" y="5"/>
                  <a:pt x="41" y="8"/>
                </a:cubicBezTo>
                <a:cubicBezTo>
                  <a:pt x="41" y="10"/>
                  <a:pt x="40" y="12"/>
                  <a:pt x="39" y="13"/>
                </a:cubicBezTo>
                <a:cubicBezTo>
                  <a:pt x="37" y="15"/>
                  <a:pt x="35" y="15"/>
                  <a:pt x="33" y="15"/>
                </a:cubicBezTo>
                <a:cubicBezTo>
                  <a:pt x="31" y="15"/>
                  <a:pt x="29" y="15"/>
                  <a:pt x="28" y="13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21"/>
                  <a:pt x="22" y="23"/>
                  <a:pt x="22" y="25"/>
                </a:cubicBezTo>
                <a:cubicBezTo>
                  <a:pt x="22" y="27"/>
                  <a:pt x="21" y="29"/>
                  <a:pt x="20" y="31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5"/>
                  <a:pt x="31" y="34"/>
                  <a:pt x="33" y="34"/>
                </a:cubicBezTo>
                <a:cubicBezTo>
                  <a:pt x="35" y="34"/>
                  <a:pt x="37" y="35"/>
                  <a:pt x="39" y="37"/>
                </a:cubicBezTo>
                <a:cubicBezTo>
                  <a:pt x="40" y="38"/>
                  <a:pt x="41" y="40"/>
                  <a:pt x="41" y="42"/>
                </a:cubicBezTo>
                <a:cubicBezTo>
                  <a:pt x="41" y="44"/>
                  <a:pt x="40" y="46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7" y="49"/>
                  <a:pt x="35" y="50"/>
                  <a:pt x="33" y="50"/>
                </a:cubicBezTo>
                <a:cubicBezTo>
                  <a:pt x="31" y="50"/>
                  <a:pt x="29" y="49"/>
                  <a:pt x="28" y="48"/>
                </a:cubicBezTo>
                <a:cubicBezTo>
                  <a:pt x="26" y="46"/>
                  <a:pt x="25" y="44"/>
                  <a:pt x="25" y="42"/>
                </a:cubicBezTo>
                <a:cubicBezTo>
                  <a:pt x="25" y="41"/>
                  <a:pt x="26" y="39"/>
                  <a:pt x="26" y="38"/>
                </a:cubicBezTo>
                <a:close/>
                <a:moveTo>
                  <a:pt x="36" y="39"/>
                </a:move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8"/>
                  <a:pt x="31" y="39"/>
                  <a:pt x="30" y="39"/>
                </a:cubicBezTo>
                <a:cubicBezTo>
                  <a:pt x="30" y="40"/>
                  <a:pt x="29" y="41"/>
                  <a:pt x="29" y="42"/>
                </a:cubicBezTo>
                <a:cubicBezTo>
                  <a:pt x="29" y="43"/>
                  <a:pt x="30" y="44"/>
                  <a:pt x="30" y="45"/>
                </a:cubicBezTo>
                <a:cubicBezTo>
                  <a:pt x="31" y="46"/>
                  <a:pt x="32" y="46"/>
                  <a:pt x="33" y="46"/>
                </a:cubicBezTo>
                <a:cubicBezTo>
                  <a:pt x="34" y="46"/>
                  <a:pt x="35" y="46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7" y="44"/>
                  <a:pt x="37" y="43"/>
                  <a:pt x="37" y="42"/>
                </a:cubicBezTo>
                <a:cubicBezTo>
                  <a:pt x="37" y="41"/>
                  <a:pt x="37" y="40"/>
                  <a:pt x="36" y="3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5" y="19"/>
                  <a:pt x="13" y="18"/>
                  <a:pt x="11" y="18"/>
                </a:cubicBezTo>
                <a:cubicBezTo>
                  <a:pt x="9" y="18"/>
                  <a:pt x="8" y="19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1"/>
                  <a:pt x="4" y="23"/>
                  <a:pt x="4" y="25"/>
                </a:cubicBezTo>
                <a:cubicBezTo>
                  <a:pt x="4" y="27"/>
                  <a:pt x="5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8" y="31"/>
                  <a:pt x="9" y="32"/>
                  <a:pt x="11" y="32"/>
                </a:cubicBezTo>
                <a:cubicBezTo>
                  <a:pt x="13" y="32"/>
                  <a:pt x="15" y="31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9"/>
                  <a:pt x="18" y="27"/>
                  <a:pt x="18" y="25"/>
                </a:cubicBezTo>
                <a:cubicBezTo>
                  <a:pt x="18" y="23"/>
                  <a:pt x="17" y="21"/>
                  <a:pt x="16" y="20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36" y="5"/>
                </a:moveTo>
                <a:cubicBezTo>
                  <a:pt x="36" y="5"/>
                  <a:pt x="36" y="5"/>
                  <a:pt x="36" y="5"/>
                </a:cubicBezTo>
                <a:cubicBezTo>
                  <a:pt x="35" y="4"/>
                  <a:pt x="34" y="4"/>
                  <a:pt x="33" y="4"/>
                </a:cubicBezTo>
                <a:cubicBezTo>
                  <a:pt x="32" y="4"/>
                  <a:pt x="31" y="4"/>
                  <a:pt x="30" y="5"/>
                </a:cubicBezTo>
                <a:cubicBezTo>
                  <a:pt x="30" y="6"/>
                  <a:pt x="29" y="7"/>
                  <a:pt x="29" y="8"/>
                </a:cubicBezTo>
                <a:cubicBezTo>
                  <a:pt x="29" y="9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2" y="12"/>
                  <a:pt x="33" y="12"/>
                </a:cubicBezTo>
                <a:cubicBezTo>
                  <a:pt x="34" y="12"/>
                  <a:pt x="35" y="11"/>
                  <a:pt x="36" y="10"/>
                </a:cubicBezTo>
                <a:cubicBezTo>
                  <a:pt x="37" y="10"/>
                  <a:pt x="37" y="9"/>
                  <a:pt x="37" y="8"/>
                </a:cubicBezTo>
                <a:cubicBezTo>
                  <a:pt x="37" y="7"/>
                  <a:pt x="37" y="6"/>
                  <a:pt x="36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2" name="Freeform 269"/>
          <p:cNvSpPr>
            <a:spLocks noEditPoints="1"/>
          </p:cNvSpPr>
          <p:nvPr/>
        </p:nvSpPr>
        <p:spPr>
          <a:xfrm>
            <a:off x="5240338" y="4117975"/>
            <a:ext cx="130175" cy="158750"/>
          </a:xfrm>
          <a:custGeom>
            <a:avLst/>
            <a:gdLst/>
            <a:ahLst/>
            <a:cxnLst>
              <a:cxn ang="0">
                <a:pos x="60325" y="101600"/>
              </a:cxn>
              <a:cxn ang="0">
                <a:pos x="60325" y="104775"/>
              </a:cxn>
              <a:cxn ang="0">
                <a:pos x="12700" y="104775"/>
              </a:cxn>
              <a:cxn ang="0">
                <a:pos x="0" y="79375"/>
              </a:cxn>
              <a:cxn ang="0">
                <a:pos x="34925" y="44450"/>
              </a:cxn>
              <a:cxn ang="0">
                <a:pos x="60325" y="53975"/>
              </a:cxn>
              <a:cxn ang="0">
                <a:pos x="79375" y="25400"/>
              </a:cxn>
              <a:cxn ang="0">
                <a:pos x="104775" y="0"/>
              </a:cxn>
              <a:cxn ang="0">
                <a:pos x="130175" y="25400"/>
              </a:cxn>
              <a:cxn ang="0">
                <a:pos x="104775" y="47625"/>
              </a:cxn>
              <a:cxn ang="0">
                <a:pos x="63500" y="60325"/>
              </a:cxn>
              <a:cxn ang="0">
                <a:pos x="63500" y="98425"/>
              </a:cxn>
              <a:cxn ang="0">
                <a:pos x="104775" y="107950"/>
              </a:cxn>
              <a:cxn ang="0">
                <a:pos x="130175" y="133350"/>
              </a:cxn>
              <a:cxn ang="0">
                <a:pos x="123825" y="152400"/>
              </a:cxn>
              <a:cxn ang="0">
                <a:pos x="88900" y="152400"/>
              </a:cxn>
              <a:cxn ang="0">
                <a:pos x="82550" y="120650"/>
              </a:cxn>
              <a:cxn ang="0">
                <a:pos x="114300" y="123825"/>
              </a:cxn>
              <a:cxn ang="0">
                <a:pos x="95250" y="123825"/>
              </a:cxn>
              <a:cxn ang="0">
                <a:pos x="95250" y="142875"/>
              </a:cxn>
              <a:cxn ang="0">
                <a:pos x="114300" y="142875"/>
              </a:cxn>
              <a:cxn ang="0">
                <a:pos x="117475" y="133350"/>
              </a:cxn>
              <a:cxn ang="0">
                <a:pos x="50800" y="63500"/>
              </a:cxn>
              <a:cxn ang="0">
                <a:pos x="34925" y="57150"/>
              </a:cxn>
              <a:cxn ang="0">
                <a:pos x="19050" y="63500"/>
              </a:cxn>
              <a:cxn ang="0">
                <a:pos x="19050" y="95250"/>
              </a:cxn>
              <a:cxn ang="0">
                <a:pos x="34925" y="101600"/>
              </a:cxn>
              <a:cxn ang="0">
                <a:pos x="50800" y="95250"/>
              </a:cxn>
              <a:cxn ang="0">
                <a:pos x="50800" y="63500"/>
              </a:cxn>
              <a:cxn ang="0">
                <a:pos x="114300" y="15875"/>
              </a:cxn>
              <a:cxn ang="0">
                <a:pos x="104775" y="12700"/>
              </a:cxn>
              <a:cxn ang="0">
                <a:pos x="92075" y="25400"/>
              </a:cxn>
              <a:cxn ang="0">
                <a:pos x="95250" y="31750"/>
              </a:cxn>
              <a:cxn ang="0">
                <a:pos x="114300" y="31750"/>
              </a:cxn>
              <a:cxn ang="0">
                <a:pos x="114300" y="15875"/>
              </a:cxn>
            </a:cxnLst>
            <a:pathLst>
              <a:path w="41" h="50">
                <a:moveTo>
                  <a:pt x="26" y="38"/>
                </a:move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5"/>
                  <a:pt x="14" y="36"/>
                  <a:pt x="11" y="36"/>
                </a:cubicBezTo>
                <a:cubicBezTo>
                  <a:pt x="8" y="36"/>
                  <a:pt x="5" y="34"/>
                  <a:pt x="4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0" y="28"/>
                  <a:pt x="0" y="25"/>
                </a:cubicBezTo>
                <a:cubicBezTo>
                  <a:pt x="0" y="22"/>
                  <a:pt x="2" y="19"/>
                  <a:pt x="4" y="17"/>
                </a:cubicBezTo>
                <a:cubicBezTo>
                  <a:pt x="5" y="15"/>
                  <a:pt x="8" y="14"/>
                  <a:pt x="11" y="14"/>
                </a:cubicBezTo>
                <a:cubicBezTo>
                  <a:pt x="14" y="14"/>
                  <a:pt x="17" y="15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0"/>
                  <a:pt x="25" y="9"/>
                  <a:pt x="25" y="8"/>
                </a:cubicBezTo>
                <a:cubicBezTo>
                  <a:pt x="25" y="5"/>
                  <a:pt x="26" y="3"/>
                  <a:pt x="28" y="2"/>
                </a:cubicBezTo>
                <a:cubicBezTo>
                  <a:pt x="29" y="1"/>
                  <a:pt x="31" y="0"/>
                  <a:pt x="33" y="0"/>
                </a:cubicBezTo>
                <a:cubicBezTo>
                  <a:pt x="35" y="0"/>
                  <a:pt x="37" y="1"/>
                  <a:pt x="39" y="2"/>
                </a:cubicBezTo>
                <a:cubicBezTo>
                  <a:pt x="40" y="3"/>
                  <a:pt x="41" y="5"/>
                  <a:pt x="41" y="8"/>
                </a:cubicBezTo>
                <a:cubicBezTo>
                  <a:pt x="41" y="10"/>
                  <a:pt x="40" y="12"/>
                  <a:pt x="39" y="13"/>
                </a:cubicBezTo>
                <a:cubicBezTo>
                  <a:pt x="37" y="15"/>
                  <a:pt x="35" y="15"/>
                  <a:pt x="33" y="15"/>
                </a:cubicBezTo>
                <a:cubicBezTo>
                  <a:pt x="31" y="15"/>
                  <a:pt x="29" y="15"/>
                  <a:pt x="28" y="13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21"/>
                  <a:pt x="22" y="23"/>
                  <a:pt x="22" y="25"/>
                </a:cubicBezTo>
                <a:cubicBezTo>
                  <a:pt x="22" y="27"/>
                  <a:pt x="21" y="29"/>
                  <a:pt x="20" y="31"/>
                </a:cubicBezTo>
                <a:cubicBezTo>
                  <a:pt x="28" y="36"/>
                  <a:pt x="28" y="36"/>
                  <a:pt x="28" y="36"/>
                </a:cubicBezTo>
                <a:cubicBezTo>
                  <a:pt x="29" y="35"/>
                  <a:pt x="31" y="34"/>
                  <a:pt x="33" y="34"/>
                </a:cubicBezTo>
                <a:cubicBezTo>
                  <a:pt x="35" y="34"/>
                  <a:pt x="37" y="35"/>
                  <a:pt x="39" y="37"/>
                </a:cubicBezTo>
                <a:cubicBezTo>
                  <a:pt x="40" y="38"/>
                  <a:pt x="41" y="40"/>
                  <a:pt x="41" y="42"/>
                </a:cubicBezTo>
                <a:cubicBezTo>
                  <a:pt x="41" y="44"/>
                  <a:pt x="40" y="46"/>
                  <a:pt x="39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7" y="49"/>
                  <a:pt x="35" y="50"/>
                  <a:pt x="33" y="50"/>
                </a:cubicBezTo>
                <a:cubicBezTo>
                  <a:pt x="31" y="50"/>
                  <a:pt x="29" y="49"/>
                  <a:pt x="28" y="48"/>
                </a:cubicBezTo>
                <a:cubicBezTo>
                  <a:pt x="26" y="46"/>
                  <a:pt x="25" y="44"/>
                  <a:pt x="25" y="42"/>
                </a:cubicBezTo>
                <a:cubicBezTo>
                  <a:pt x="25" y="41"/>
                  <a:pt x="26" y="39"/>
                  <a:pt x="26" y="38"/>
                </a:cubicBezTo>
                <a:close/>
                <a:moveTo>
                  <a:pt x="36" y="39"/>
                </a:move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8"/>
                  <a:pt x="31" y="39"/>
                  <a:pt x="30" y="39"/>
                </a:cubicBezTo>
                <a:cubicBezTo>
                  <a:pt x="30" y="40"/>
                  <a:pt x="29" y="41"/>
                  <a:pt x="29" y="42"/>
                </a:cubicBezTo>
                <a:cubicBezTo>
                  <a:pt x="29" y="43"/>
                  <a:pt x="30" y="44"/>
                  <a:pt x="30" y="45"/>
                </a:cubicBezTo>
                <a:cubicBezTo>
                  <a:pt x="31" y="46"/>
                  <a:pt x="32" y="46"/>
                  <a:pt x="33" y="46"/>
                </a:cubicBezTo>
                <a:cubicBezTo>
                  <a:pt x="34" y="46"/>
                  <a:pt x="35" y="46"/>
                  <a:pt x="36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7" y="44"/>
                  <a:pt x="37" y="43"/>
                  <a:pt x="37" y="42"/>
                </a:cubicBezTo>
                <a:cubicBezTo>
                  <a:pt x="37" y="41"/>
                  <a:pt x="37" y="40"/>
                  <a:pt x="36" y="3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5" y="19"/>
                  <a:pt x="13" y="18"/>
                  <a:pt x="11" y="18"/>
                </a:cubicBezTo>
                <a:cubicBezTo>
                  <a:pt x="9" y="18"/>
                  <a:pt x="8" y="19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1"/>
                  <a:pt x="4" y="23"/>
                  <a:pt x="4" y="25"/>
                </a:cubicBezTo>
                <a:cubicBezTo>
                  <a:pt x="4" y="27"/>
                  <a:pt x="5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8" y="31"/>
                  <a:pt x="9" y="32"/>
                  <a:pt x="11" y="32"/>
                </a:cubicBezTo>
                <a:cubicBezTo>
                  <a:pt x="13" y="32"/>
                  <a:pt x="15" y="31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9"/>
                  <a:pt x="18" y="27"/>
                  <a:pt x="18" y="25"/>
                </a:cubicBezTo>
                <a:cubicBezTo>
                  <a:pt x="18" y="23"/>
                  <a:pt x="17" y="21"/>
                  <a:pt x="16" y="20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36" y="5"/>
                </a:moveTo>
                <a:cubicBezTo>
                  <a:pt x="36" y="5"/>
                  <a:pt x="36" y="5"/>
                  <a:pt x="36" y="5"/>
                </a:cubicBezTo>
                <a:cubicBezTo>
                  <a:pt x="35" y="4"/>
                  <a:pt x="34" y="4"/>
                  <a:pt x="33" y="4"/>
                </a:cubicBezTo>
                <a:cubicBezTo>
                  <a:pt x="32" y="4"/>
                  <a:pt x="31" y="4"/>
                  <a:pt x="30" y="5"/>
                </a:cubicBezTo>
                <a:cubicBezTo>
                  <a:pt x="30" y="6"/>
                  <a:pt x="29" y="7"/>
                  <a:pt x="29" y="8"/>
                </a:cubicBezTo>
                <a:cubicBezTo>
                  <a:pt x="29" y="9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2" y="12"/>
                  <a:pt x="33" y="12"/>
                </a:cubicBezTo>
                <a:cubicBezTo>
                  <a:pt x="34" y="12"/>
                  <a:pt x="35" y="11"/>
                  <a:pt x="36" y="10"/>
                </a:cubicBezTo>
                <a:cubicBezTo>
                  <a:pt x="37" y="10"/>
                  <a:pt x="37" y="9"/>
                  <a:pt x="37" y="8"/>
                </a:cubicBezTo>
                <a:cubicBezTo>
                  <a:pt x="37" y="7"/>
                  <a:pt x="37" y="6"/>
                  <a:pt x="36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3" name="Freeform 270"/>
          <p:cNvSpPr>
            <a:spLocks noEditPoints="1"/>
          </p:cNvSpPr>
          <p:nvPr/>
        </p:nvSpPr>
        <p:spPr>
          <a:xfrm>
            <a:off x="4119563" y="4121150"/>
            <a:ext cx="109537" cy="152400"/>
          </a:xfrm>
          <a:custGeom>
            <a:avLst/>
            <a:gdLst/>
            <a:ahLst/>
            <a:cxnLst>
              <a:cxn ang="0">
                <a:pos x="96650" y="41275"/>
              </a:cxn>
              <a:cxn ang="0">
                <a:pos x="83764" y="69850"/>
              </a:cxn>
              <a:cxn ang="0">
                <a:pos x="83764" y="69850"/>
              </a:cxn>
              <a:cxn ang="0">
                <a:pos x="106315" y="98425"/>
              </a:cxn>
              <a:cxn ang="0">
                <a:pos x="109537" y="127000"/>
              </a:cxn>
              <a:cxn ang="0">
                <a:pos x="99872" y="142875"/>
              </a:cxn>
              <a:cxn ang="0">
                <a:pos x="96650" y="142875"/>
              </a:cxn>
              <a:cxn ang="0">
                <a:pos x="86985" y="146050"/>
              </a:cxn>
              <a:cxn ang="0">
                <a:pos x="80542" y="152400"/>
              </a:cxn>
              <a:cxn ang="0">
                <a:pos x="22552" y="146050"/>
              </a:cxn>
              <a:cxn ang="0">
                <a:pos x="22552" y="142875"/>
              </a:cxn>
              <a:cxn ang="0">
                <a:pos x="9665" y="142875"/>
              </a:cxn>
              <a:cxn ang="0">
                <a:pos x="0" y="127000"/>
              </a:cxn>
              <a:cxn ang="0">
                <a:pos x="3222" y="98425"/>
              </a:cxn>
              <a:cxn ang="0">
                <a:pos x="22552" y="69850"/>
              </a:cxn>
              <a:cxn ang="0">
                <a:pos x="12887" y="41275"/>
              </a:cxn>
              <a:cxn ang="0">
                <a:pos x="25773" y="130175"/>
              </a:cxn>
              <a:cxn ang="0">
                <a:pos x="25773" y="114300"/>
              </a:cxn>
              <a:cxn ang="0">
                <a:pos x="35438" y="114300"/>
              </a:cxn>
              <a:cxn ang="0">
                <a:pos x="35438" y="136525"/>
              </a:cxn>
              <a:cxn ang="0">
                <a:pos x="74099" y="139700"/>
              </a:cxn>
              <a:cxn ang="0">
                <a:pos x="74099" y="136525"/>
              </a:cxn>
              <a:cxn ang="0">
                <a:pos x="74099" y="114300"/>
              </a:cxn>
              <a:cxn ang="0">
                <a:pos x="80542" y="114300"/>
              </a:cxn>
              <a:cxn ang="0">
                <a:pos x="96650" y="130175"/>
              </a:cxn>
              <a:cxn ang="0">
                <a:pos x="96650" y="114300"/>
              </a:cxn>
              <a:cxn ang="0">
                <a:pos x="93429" y="101600"/>
              </a:cxn>
              <a:cxn ang="0">
                <a:pos x="74099" y="76200"/>
              </a:cxn>
              <a:cxn ang="0">
                <a:pos x="35438" y="76200"/>
              </a:cxn>
              <a:cxn ang="0">
                <a:pos x="9665" y="114300"/>
              </a:cxn>
              <a:cxn ang="0">
                <a:pos x="9665" y="130175"/>
              </a:cxn>
              <a:cxn ang="0">
                <a:pos x="54769" y="9525"/>
              </a:cxn>
              <a:cxn ang="0">
                <a:pos x="22552" y="41275"/>
              </a:cxn>
              <a:cxn ang="0">
                <a:pos x="83764" y="41275"/>
              </a:cxn>
            </a:cxnLst>
            <a:pathLst>
              <a:path w="34" h="48">
                <a:moveTo>
                  <a:pt x="17" y="0"/>
                </a:moveTo>
                <a:cubicBezTo>
                  <a:pt x="24" y="0"/>
                  <a:pt x="30" y="5"/>
                  <a:pt x="30" y="13"/>
                </a:cubicBezTo>
                <a:cubicBezTo>
                  <a:pt x="30" y="16"/>
                  <a:pt x="29" y="20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9" y="25"/>
                  <a:pt x="32" y="27"/>
                  <a:pt x="33" y="31"/>
                </a:cubicBezTo>
                <a:cubicBezTo>
                  <a:pt x="34" y="32"/>
                  <a:pt x="34" y="34"/>
                  <a:pt x="34" y="36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1"/>
                  <a:pt x="34" y="42"/>
                  <a:pt x="33" y="43"/>
                </a:cubicBezTo>
                <a:cubicBezTo>
                  <a:pt x="33" y="44"/>
                  <a:pt x="32" y="44"/>
                  <a:pt x="31" y="45"/>
                </a:cubicBezTo>
                <a:cubicBezTo>
                  <a:pt x="31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7"/>
                  <a:pt x="26" y="48"/>
                  <a:pt x="25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48"/>
                  <a:pt x="7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2" y="44"/>
                  <a:pt x="1" y="44"/>
                  <a:pt x="0" y="43"/>
                </a:cubicBezTo>
                <a:cubicBezTo>
                  <a:pt x="0" y="42"/>
                  <a:pt x="0" y="41"/>
                  <a:pt x="0" y="4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4"/>
                  <a:pt x="0" y="32"/>
                  <a:pt x="1" y="31"/>
                </a:cubicBezTo>
                <a:cubicBezTo>
                  <a:pt x="2" y="27"/>
                  <a:pt x="5" y="25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0"/>
                  <a:pt x="4" y="16"/>
                  <a:pt x="4" y="13"/>
                </a:cubicBezTo>
                <a:cubicBezTo>
                  <a:pt x="4" y="5"/>
                  <a:pt x="9" y="0"/>
                  <a:pt x="17" y="0"/>
                </a:cubicBezTo>
                <a:close/>
                <a:moveTo>
                  <a:pt x="8" y="41"/>
                </a:moveTo>
                <a:cubicBezTo>
                  <a:pt x="8" y="41"/>
                  <a:pt x="8" y="41"/>
                  <a:pt x="8" y="41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5"/>
                  <a:pt x="9" y="34"/>
                  <a:pt x="10" y="34"/>
                </a:cubicBezTo>
                <a:cubicBezTo>
                  <a:pt x="10" y="34"/>
                  <a:pt x="11" y="35"/>
                  <a:pt x="11" y="36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4"/>
                  <a:pt x="11" y="44"/>
                  <a:pt x="11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5"/>
                  <a:pt x="23" y="34"/>
                  <a:pt x="24" y="34"/>
                </a:cubicBezTo>
                <a:cubicBezTo>
                  <a:pt x="25" y="34"/>
                  <a:pt x="25" y="35"/>
                  <a:pt x="25" y="36"/>
                </a:cubicBezTo>
                <a:cubicBezTo>
                  <a:pt x="25" y="41"/>
                  <a:pt x="25" y="41"/>
                  <a:pt x="25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0"/>
                  <a:pt x="30" y="40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5"/>
                  <a:pt x="30" y="33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9"/>
                  <a:pt x="25" y="27"/>
                  <a:pt x="23" y="24"/>
                </a:cubicBezTo>
                <a:cubicBezTo>
                  <a:pt x="21" y="25"/>
                  <a:pt x="19" y="26"/>
                  <a:pt x="17" y="26"/>
                </a:cubicBezTo>
                <a:cubicBezTo>
                  <a:pt x="15" y="26"/>
                  <a:pt x="13" y="25"/>
                  <a:pt x="11" y="24"/>
                </a:cubicBezTo>
                <a:cubicBezTo>
                  <a:pt x="9" y="27"/>
                  <a:pt x="5" y="29"/>
                  <a:pt x="4" y="32"/>
                </a:cubicBezTo>
                <a:cubicBezTo>
                  <a:pt x="4" y="33"/>
                  <a:pt x="3" y="35"/>
                  <a:pt x="3" y="36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1"/>
                  <a:pt x="3" y="41"/>
                </a:cubicBezTo>
                <a:cubicBezTo>
                  <a:pt x="8" y="41"/>
                  <a:pt x="8" y="41"/>
                  <a:pt x="8" y="41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  <a:cubicBezTo>
                  <a:pt x="12" y="3"/>
                  <a:pt x="7" y="8"/>
                  <a:pt x="7" y="13"/>
                </a:cubicBezTo>
                <a:cubicBezTo>
                  <a:pt x="7" y="18"/>
                  <a:pt x="12" y="22"/>
                  <a:pt x="17" y="22"/>
                </a:cubicBezTo>
                <a:cubicBezTo>
                  <a:pt x="22" y="22"/>
                  <a:pt x="26" y="18"/>
                  <a:pt x="26" y="13"/>
                </a:cubicBezTo>
                <a:cubicBezTo>
                  <a:pt x="26" y="8"/>
                  <a:pt x="22" y="3"/>
                  <a:pt x="17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4" name="Freeform 271"/>
          <p:cNvSpPr>
            <a:spLocks noEditPoints="1"/>
          </p:cNvSpPr>
          <p:nvPr/>
        </p:nvSpPr>
        <p:spPr>
          <a:xfrm>
            <a:off x="5211763" y="3792538"/>
            <a:ext cx="187325" cy="152400"/>
          </a:xfrm>
          <a:custGeom>
            <a:avLst/>
            <a:gdLst/>
            <a:ahLst/>
            <a:cxnLst>
              <a:cxn ang="0">
                <a:pos x="146050" y="31750"/>
              </a:cxn>
              <a:cxn ang="0">
                <a:pos x="171450" y="88900"/>
              </a:cxn>
              <a:cxn ang="0">
                <a:pos x="187325" y="123825"/>
              </a:cxn>
              <a:cxn ang="0">
                <a:pos x="177800" y="146050"/>
              </a:cxn>
              <a:cxn ang="0">
                <a:pos x="171450" y="146050"/>
              </a:cxn>
              <a:cxn ang="0">
                <a:pos x="22225" y="152400"/>
              </a:cxn>
              <a:cxn ang="0">
                <a:pos x="19050" y="146050"/>
              </a:cxn>
              <a:cxn ang="0">
                <a:pos x="3175" y="139700"/>
              </a:cxn>
              <a:cxn ang="0">
                <a:pos x="3175" y="107950"/>
              </a:cxn>
              <a:cxn ang="0">
                <a:pos x="9525" y="66675"/>
              </a:cxn>
              <a:cxn ang="0">
                <a:pos x="53975" y="34925"/>
              </a:cxn>
              <a:cxn ang="0">
                <a:pos x="114300" y="139700"/>
              </a:cxn>
              <a:cxn ang="0">
                <a:pos x="114300" y="136525"/>
              </a:cxn>
              <a:cxn ang="0">
                <a:pos x="120650" y="114300"/>
              </a:cxn>
              <a:cxn ang="0">
                <a:pos x="136525" y="127000"/>
              </a:cxn>
              <a:cxn ang="0">
                <a:pos x="133350" y="101600"/>
              </a:cxn>
              <a:cxn ang="0">
                <a:pos x="130175" y="95250"/>
              </a:cxn>
              <a:cxn ang="0">
                <a:pos x="130175" y="95250"/>
              </a:cxn>
              <a:cxn ang="0">
                <a:pos x="127000" y="92075"/>
              </a:cxn>
              <a:cxn ang="0">
                <a:pos x="76200" y="79375"/>
              </a:cxn>
              <a:cxn ang="0">
                <a:pos x="57150" y="95250"/>
              </a:cxn>
              <a:cxn ang="0">
                <a:pos x="57150" y="95250"/>
              </a:cxn>
              <a:cxn ang="0">
                <a:pos x="50800" y="114300"/>
              </a:cxn>
              <a:cxn ang="0">
                <a:pos x="66675" y="130175"/>
              </a:cxn>
              <a:cxn ang="0">
                <a:pos x="76200" y="114300"/>
              </a:cxn>
              <a:cxn ang="0">
                <a:pos x="76200" y="136525"/>
              </a:cxn>
              <a:cxn ang="0">
                <a:pos x="95250" y="69850"/>
              </a:cxn>
              <a:cxn ang="0">
                <a:pos x="95250" y="9525"/>
              </a:cxn>
              <a:cxn ang="0">
                <a:pos x="28575" y="139700"/>
              </a:cxn>
              <a:cxn ang="0">
                <a:pos x="41275" y="136525"/>
              </a:cxn>
              <a:cxn ang="0">
                <a:pos x="41275" y="98425"/>
              </a:cxn>
              <a:cxn ang="0">
                <a:pos x="12700" y="114300"/>
              </a:cxn>
              <a:cxn ang="0">
                <a:pos x="12700" y="133350"/>
              </a:cxn>
              <a:cxn ang="0">
                <a:pos x="25400" y="117475"/>
              </a:cxn>
              <a:cxn ang="0">
                <a:pos x="53975" y="47625"/>
              </a:cxn>
              <a:cxn ang="0">
                <a:pos x="41275" y="44450"/>
              </a:cxn>
              <a:cxn ang="0">
                <a:pos x="28575" y="82550"/>
              </a:cxn>
              <a:cxn ang="0">
                <a:pos x="47625" y="85725"/>
              </a:cxn>
              <a:cxn ang="0">
                <a:pos x="63500" y="69850"/>
              </a:cxn>
              <a:cxn ang="0">
                <a:pos x="63500" y="69850"/>
              </a:cxn>
              <a:cxn ang="0">
                <a:pos x="53975" y="47625"/>
              </a:cxn>
              <a:cxn ang="0">
                <a:pos x="158750" y="139700"/>
              </a:cxn>
              <a:cxn ang="0">
                <a:pos x="161925" y="117475"/>
              </a:cxn>
              <a:cxn ang="0">
                <a:pos x="177800" y="133350"/>
              </a:cxn>
              <a:cxn ang="0">
                <a:pos x="174625" y="114300"/>
              </a:cxn>
              <a:cxn ang="0">
                <a:pos x="158750" y="95250"/>
              </a:cxn>
              <a:cxn ang="0">
                <a:pos x="149225" y="127000"/>
              </a:cxn>
              <a:cxn ang="0">
                <a:pos x="158750" y="139700"/>
              </a:cxn>
              <a:cxn ang="0">
                <a:pos x="136525" y="47625"/>
              </a:cxn>
              <a:cxn ang="0">
                <a:pos x="136525" y="47625"/>
              </a:cxn>
              <a:cxn ang="0">
                <a:pos x="123825" y="69850"/>
              </a:cxn>
              <a:cxn ang="0">
                <a:pos x="136525" y="82550"/>
              </a:cxn>
              <a:cxn ang="0">
                <a:pos x="139700" y="85725"/>
              </a:cxn>
              <a:cxn ang="0">
                <a:pos x="161925" y="82550"/>
              </a:cxn>
              <a:cxn ang="0">
                <a:pos x="146050" y="44450"/>
              </a:cxn>
            </a:cxnLst>
            <a:pathLst>
              <a:path w="59" h="48">
                <a:moveTo>
                  <a:pt x="30" y="0"/>
                </a:moveTo>
                <a:cubicBezTo>
                  <a:pt x="36" y="0"/>
                  <a:pt x="42" y="4"/>
                  <a:pt x="43" y="11"/>
                </a:cubicBezTo>
                <a:cubicBezTo>
                  <a:pt x="44" y="10"/>
                  <a:pt x="45" y="10"/>
                  <a:pt x="46" y="10"/>
                </a:cubicBezTo>
                <a:cubicBezTo>
                  <a:pt x="49" y="10"/>
                  <a:pt x="51" y="11"/>
                  <a:pt x="53" y="13"/>
                </a:cubicBezTo>
                <a:cubicBezTo>
                  <a:pt x="55" y="15"/>
                  <a:pt x="56" y="18"/>
                  <a:pt x="56" y="21"/>
                </a:cubicBezTo>
                <a:cubicBezTo>
                  <a:pt x="56" y="24"/>
                  <a:pt x="55" y="26"/>
                  <a:pt x="54" y="28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2"/>
                  <a:pt x="58" y="33"/>
                  <a:pt x="59" y="34"/>
                </a:cubicBezTo>
                <a:cubicBezTo>
                  <a:pt x="59" y="36"/>
                  <a:pt x="59" y="37"/>
                  <a:pt x="59" y="39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59" y="43"/>
                  <a:pt x="59" y="44"/>
                </a:cubicBezTo>
                <a:cubicBezTo>
                  <a:pt x="58" y="45"/>
                  <a:pt x="57" y="45"/>
                  <a:pt x="56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7"/>
                  <a:pt x="53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6" y="48"/>
                  <a:pt x="6" y="47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2" y="45"/>
                  <a:pt x="1" y="45"/>
                  <a:pt x="1" y="44"/>
                </a:cubicBezTo>
                <a:cubicBezTo>
                  <a:pt x="0" y="43"/>
                  <a:pt x="0" y="43"/>
                  <a:pt x="0" y="42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0" y="36"/>
                  <a:pt x="1" y="34"/>
                </a:cubicBezTo>
                <a:cubicBezTo>
                  <a:pt x="1" y="33"/>
                  <a:pt x="2" y="32"/>
                  <a:pt x="3" y="31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6"/>
                  <a:pt x="3" y="24"/>
                  <a:pt x="3" y="21"/>
                </a:cubicBezTo>
                <a:cubicBezTo>
                  <a:pt x="3" y="18"/>
                  <a:pt x="4" y="15"/>
                  <a:pt x="6" y="13"/>
                </a:cubicBezTo>
                <a:cubicBezTo>
                  <a:pt x="8" y="11"/>
                  <a:pt x="11" y="10"/>
                  <a:pt x="13" y="10"/>
                </a:cubicBezTo>
                <a:cubicBezTo>
                  <a:pt x="15" y="10"/>
                  <a:pt x="16" y="10"/>
                  <a:pt x="17" y="11"/>
                </a:cubicBezTo>
                <a:cubicBezTo>
                  <a:pt x="18" y="4"/>
                  <a:pt x="23" y="0"/>
                  <a:pt x="30" y="0"/>
                </a:cubicBezTo>
                <a:close/>
                <a:moveTo>
                  <a:pt x="36" y="44"/>
                </a:moveTo>
                <a:cubicBezTo>
                  <a:pt x="36" y="44"/>
                  <a:pt x="36" y="44"/>
                  <a:pt x="36" y="44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5"/>
                  <a:pt x="36" y="35"/>
                  <a:pt x="37" y="35"/>
                </a:cubicBezTo>
                <a:cubicBezTo>
                  <a:pt x="37" y="35"/>
                  <a:pt x="38" y="35"/>
                  <a:pt x="38" y="36"/>
                </a:cubicBezTo>
                <a:cubicBezTo>
                  <a:pt x="38" y="41"/>
                  <a:pt x="38" y="41"/>
                  <a:pt x="38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5"/>
                  <a:pt x="43" y="33"/>
                  <a:pt x="4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1"/>
                  <a:pt x="41" y="31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2" y="26"/>
                  <a:pt x="30" y="26"/>
                </a:cubicBezTo>
                <a:cubicBezTo>
                  <a:pt x="27" y="26"/>
                  <a:pt x="25" y="26"/>
                  <a:pt x="24" y="25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7" y="31"/>
                  <a:pt x="17" y="32"/>
                </a:cubicBezTo>
                <a:cubicBezTo>
                  <a:pt x="17" y="33"/>
                  <a:pt x="16" y="35"/>
                  <a:pt x="16" y="36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5"/>
                  <a:pt x="22" y="35"/>
                  <a:pt x="23" y="35"/>
                </a:cubicBezTo>
                <a:cubicBezTo>
                  <a:pt x="23" y="35"/>
                  <a:pt x="24" y="35"/>
                  <a:pt x="24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4"/>
                  <a:pt x="24" y="44"/>
                  <a:pt x="24" y="44"/>
                </a:cubicBezTo>
                <a:cubicBezTo>
                  <a:pt x="36" y="44"/>
                  <a:pt x="36" y="44"/>
                  <a:pt x="36" y="44"/>
                </a:cubicBezTo>
                <a:close/>
                <a:moveTo>
                  <a:pt x="30" y="22"/>
                </a:moveTo>
                <a:cubicBezTo>
                  <a:pt x="30" y="22"/>
                  <a:pt x="30" y="22"/>
                  <a:pt x="30" y="22"/>
                </a:cubicBezTo>
                <a:cubicBezTo>
                  <a:pt x="35" y="22"/>
                  <a:pt x="39" y="18"/>
                  <a:pt x="39" y="13"/>
                </a:cubicBezTo>
                <a:cubicBezTo>
                  <a:pt x="39" y="8"/>
                  <a:pt x="35" y="3"/>
                  <a:pt x="30" y="3"/>
                </a:cubicBezTo>
                <a:cubicBezTo>
                  <a:pt x="24" y="3"/>
                  <a:pt x="20" y="8"/>
                  <a:pt x="20" y="13"/>
                </a:cubicBezTo>
                <a:cubicBezTo>
                  <a:pt x="20" y="18"/>
                  <a:pt x="25" y="22"/>
                  <a:pt x="30" y="22"/>
                </a:cubicBezTo>
                <a:close/>
                <a:moveTo>
                  <a:pt x="9" y="44"/>
                </a:moveTo>
                <a:cubicBezTo>
                  <a:pt x="9" y="44"/>
                  <a:pt x="9" y="44"/>
                  <a:pt x="9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4" y="44"/>
                  <a:pt x="14" y="44"/>
                  <a:pt x="13" y="43"/>
                </a:cubicBezTo>
                <a:cubicBezTo>
                  <a:pt x="13" y="42"/>
                  <a:pt x="12" y="41"/>
                  <a:pt x="12" y="40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5"/>
                  <a:pt x="13" y="33"/>
                  <a:pt x="13" y="31"/>
                </a:cubicBezTo>
                <a:cubicBezTo>
                  <a:pt x="12" y="31"/>
                  <a:pt x="10" y="31"/>
                  <a:pt x="9" y="30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4"/>
                  <a:pt x="5" y="35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8"/>
                  <a:pt x="4" y="39"/>
                </a:cubicBezTo>
                <a:cubicBezTo>
                  <a:pt x="4" y="42"/>
                  <a:pt x="4" y="42"/>
                  <a:pt x="4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9" y="44"/>
                  <a:pt x="9" y="44"/>
                  <a:pt x="9" y="44"/>
                </a:cubicBezTo>
                <a:close/>
                <a:moveTo>
                  <a:pt x="17" y="15"/>
                </a:moveTo>
                <a:cubicBezTo>
                  <a:pt x="17" y="15"/>
                  <a:pt x="17" y="15"/>
                  <a:pt x="17" y="15"/>
                </a:cubicBezTo>
                <a:cubicBezTo>
                  <a:pt x="16" y="15"/>
                  <a:pt x="16" y="15"/>
                  <a:pt x="15" y="14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5"/>
                  <a:pt x="9" y="16"/>
                </a:cubicBezTo>
                <a:cubicBezTo>
                  <a:pt x="8" y="17"/>
                  <a:pt x="7" y="19"/>
                  <a:pt x="7" y="21"/>
                </a:cubicBezTo>
                <a:cubicBezTo>
                  <a:pt x="7" y="23"/>
                  <a:pt x="8" y="24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7"/>
                  <a:pt x="12" y="28"/>
                  <a:pt x="13" y="28"/>
                </a:cubicBezTo>
                <a:cubicBezTo>
                  <a:pt x="14" y="28"/>
                  <a:pt x="14" y="27"/>
                  <a:pt x="15" y="27"/>
                </a:cubicBezTo>
                <a:cubicBezTo>
                  <a:pt x="15" y="27"/>
                  <a:pt x="15" y="27"/>
                  <a:pt x="16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0"/>
                  <a:pt x="17" y="18"/>
                  <a:pt x="17" y="16"/>
                </a:cubicBezTo>
                <a:cubicBezTo>
                  <a:pt x="17" y="16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lose/>
                <a:moveTo>
                  <a:pt x="50" y="44"/>
                </a:moveTo>
                <a:cubicBezTo>
                  <a:pt x="50" y="44"/>
                  <a:pt x="50" y="44"/>
                  <a:pt x="50" y="44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8"/>
                  <a:pt x="50" y="37"/>
                  <a:pt x="51" y="37"/>
                </a:cubicBezTo>
                <a:cubicBezTo>
                  <a:pt x="52" y="37"/>
                  <a:pt x="52" y="38"/>
                  <a:pt x="52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39"/>
                  <a:pt x="56" y="39"/>
                  <a:pt x="56" y="39"/>
                </a:cubicBezTo>
                <a:cubicBezTo>
                  <a:pt x="56" y="38"/>
                  <a:pt x="55" y="37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4" y="34"/>
                  <a:pt x="53" y="33"/>
                </a:cubicBezTo>
                <a:cubicBezTo>
                  <a:pt x="50" y="30"/>
                  <a:pt x="50" y="30"/>
                  <a:pt x="50" y="30"/>
                </a:cubicBezTo>
                <a:cubicBezTo>
                  <a:pt x="49" y="31"/>
                  <a:pt x="48" y="31"/>
                  <a:pt x="46" y="31"/>
                </a:cubicBezTo>
                <a:cubicBezTo>
                  <a:pt x="47" y="33"/>
                  <a:pt x="47" y="35"/>
                  <a:pt x="47" y="36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2"/>
                  <a:pt x="46" y="43"/>
                </a:cubicBezTo>
                <a:cubicBezTo>
                  <a:pt x="46" y="44"/>
                  <a:pt x="45" y="44"/>
                  <a:pt x="44" y="44"/>
                </a:cubicBezTo>
                <a:cubicBezTo>
                  <a:pt x="50" y="44"/>
                  <a:pt x="50" y="44"/>
                  <a:pt x="50" y="44"/>
                </a:cubicBezTo>
                <a:close/>
                <a:moveTo>
                  <a:pt x="43" y="15"/>
                </a:move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8"/>
                  <a:pt x="41" y="20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8"/>
                  <a:pt x="46" y="28"/>
                </a:cubicBezTo>
                <a:cubicBezTo>
                  <a:pt x="48" y="28"/>
                  <a:pt x="49" y="27"/>
                  <a:pt x="51" y="26"/>
                </a:cubicBezTo>
                <a:cubicBezTo>
                  <a:pt x="52" y="24"/>
                  <a:pt x="52" y="23"/>
                  <a:pt x="52" y="21"/>
                </a:cubicBezTo>
                <a:cubicBezTo>
                  <a:pt x="52" y="19"/>
                  <a:pt x="52" y="17"/>
                  <a:pt x="51" y="16"/>
                </a:cubicBezTo>
                <a:cubicBezTo>
                  <a:pt x="49" y="15"/>
                  <a:pt x="48" y="14"/>
                  <a:pt x="46" y="14"/>
                </a:cubicBezTo>
                <a:cubicBezTo>
                  <a:pt x="45" y="14"/>
                  <a:pt x="44" y="14"/>
                  <a:pt x="44" y="14"/>
                </a:cubicBezTo>
                <a:cubicBezTo>
                  <a:pt x="43" y="15"/>
                  <a:pt x="43" y="15"/>
                  <a:pt x="43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5" name="Freeform 272"/>
          <p:cNvSpPr>
            <a:spLocks noEditPoints="1"/>
          </p:cNvSpPr>
          <p:nvPr/>
        </p:nvSpPr>
        <p:spPr>
          <a:xfrm>
            <a:off x="412750" y="4108450"/>
            <a:ext cx="161925" cy="177800"/>
          </a:xfrm>
          <a:custGeom>
            <a:avLst/>
            <a:gdLst/>
            <a:ahLst/>
            <a:cxnLst>
              <a:cxn ang="0">
                <a:pos x="38100" y="174625"/>
              </a:cxn>
              <a:cxn ang="0">
                <a:pos x="31750" y="130175"/>
              </a:cxn>
              <a:cxn ang="0">
                <a:pos x="28575" y="117475"/>
              </a:cxn>
              <a:cxn ang="0">
                <a:pos x="73025" y="57150"/>
              </a:cxn>
              <a:cxn ang="0">
                <a:pos x="161925" y="57150"/>
              </a:cxn>
              <a:cxn ang="0">
                <a:pos x="57150" y="146050"/>
              </a:cxn>
              <a:cxn ang="0">
                <a:pos x="44450" y="146050"/>
              </a:cxn>
              <a:cxn ang="0">
                <a:pos x="44450" y="171450"/>
              </a:cxn>
              <a:cxn ang="0">
                <a:pos x="152400" y="127000"/>
              </a:cxn>
              <a:cxn ang="0">
                <a:pos x="158750" y="133350"/>
              </a:cxn>
              <a:cxn ang="0">
                <a:pos x="149225" y="142875"/>
              </a:cxn>
              <a:cxn ang="0">
                <a:pos x="136525" y="139700"/>
              </a:cxn>
              <a:cxn ang="0">
                <a:pos x="136525" y="127000"/>
              </a:cxn>
              <a:cxn ang="0">
                <a:pos x="149225" y="120650"/>
              </a:cxn>
              <a:cxn ang="0">
                <a:pos x="47625" y="57150"/>
              </a:cxn>
              <a:cxn ang="0">
                <a:pos x="50800" y="66675"/>
              </a:cxn>
              <a:cxn ang="0">
                <a:pos x="44450" y="69850"/>
              </a:cxn>
              <a:cxn ang="0">
                <a:pos x="34925" y="66675"/>
              </a:cxn>
              <a:cxn ang="0">
                <a:pos x="38100" y="57150"/>
              </a:cxn>
              <a:cxn ang="0">
                <a:pos x="19050" y="66675"/>
              </a:cxn>
              <a:cxn ang="0">
                <a:pos x="25400" y="76200"/>
              </a:cxn>
              <a:cxn ang="0">
                <a:pos x="22225" y="88900"/>
              </a:cxn>
              <a:cxn ang="0">
                <a:pos x="6350" y="88900"/>
              </a:cxn>
              <a:cxn ang="0">
                <a:pos x="3175" y="76200"/>
              </a:cxn>
              <a:cxn ang="0">
                <a:pos x="9525" y="66675"/>
              </a:cxn>
              <a:cxn ang="0">
                <a:pos x="101600" y="139700"/>
              </a:cxn>
              <a:cxn ang="0">
                <a:pos x="117475" y="155575"/>
              </a:cxn>
              <a:cxn ang="0">
                <a:pos x="104775" y="174625"/>
              </a:cxn>
              <a:cxn ang="0">
                <a:pos x="85725" y="168275"/>
              </a:cxn>
              <a:cxn ang="0">
                <a:pos x="82550" y="149225"/>
              </a:cxn>
              <a:cxn ang="0">
                <a:pos x="101600" y="139700"/>
              </a:cxn>
              <a:cxn ang="0">
                <a:pos x="95250" y="161925"/>
              </a:cxn>
              <a:cxn ang="0">
                <a:pos x="50800" y="3175"/>
              </a:cxn>
              <a:cxn ang="0">
                <a:pos x="66675" y="15875"/>
              </a:cxn>
              <a:cxn ang="0">
                <a:pos x="60325" y="38100"/>
              </a:cxn>
              <a:cxn ang="0">
                <a:pos x="34925" y="34925"/>
              </a:cxn>
              <a:cxn ang="0">
                <a:pos x="31750" y="19050"/>
              </a:cxn>
              <a:cxn ang="0">
                <a:pos x="44450" y="3175"/>
              </a:cxn>
              <a:cxn ang="0">
                <a:pos x="47625" y="15875"/>
              </a:cxn>
              <a:cxn ang="0">
                <a:pos x="53975" y="19050"/>
              </a:cxn>
              <a:cxn ang="0">
                <a:pos x="76200" y="73025"/>
              </a:cxn>
              <a:cxn ang="0">
                <a:pos x="34925" y="123825"/>
              </a:cxn>
              <a:cxn ang="0">
                <a:pos x="44450" y="133350"/>
              </a:cxn>
              <a:cxn ang="0">
                <a:pos x="44450" y="133350"/>
              </a:cxn>
              <a:cxn ang="0">
                <a:pos x="50800" y="139700"/>
              </a:cxn>
              <a:cxn ang="0">
                <a:pos x="104775" y="98425"/>
              </a:cxn>
              <a:cxn ang="0">
                <a:pos x="85725" y="57150"/>
              </a:cxn>
              <a:cxn ang="0">
                <a:pos x="152400" y="57150"/>
              </a:cxn>
            </a:cxnLst>
            <a:pathLst>
              <a:path w="51" h="56">
                <a:moveTo>
                  <a:pt x="14" y="54"/>
                </a:moveTo>
                <a:cubicBezTo>
                  <a:pt x="14" y="54"/>
                  <a:pt x="14" y="55"/>
                  <a:pt x="14" y="55"/>
                </a:cubicBezTo>
                <a:cubicBezTo>
                  <a:pt x="13" y="56"/>
                  <a:pt x="12" y="56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0" y="53"/>
                  <a:pt x="9" y="51"/>
                  <a:pt x="9" y="48"/>
                </a:cubicBezTo>
                <a:cubicBezTo>
                  <a:pt x="9" y="46"/>
                  <a:pt x="10" y="44"/>
                  <a:pt x="11" y="43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0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8"/>
                  <a:pt x="9" y="38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8" y="27"/>
                  <a:pt x="18" y="27"/>
                  <a:pt x="18" y="27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19"/>
                  <a:pt x="23" y="19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1"/>
                  <a:pt x="30" y="4"/>
                  <a:pt x="37" y="4"/>
                </a:cubicBezTo>
                <a:cubicBezTo>
                  <a:pt x="45" y="4"/>
                  <a:pt x="51" y="10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26"/>
                  <a:pt x="45" y="32"/>
                  <a:pt x="37" y="32"/>
                </a:cubicBezTo>
                <a:cubicBezTo>
                  <a:pt x="37" y="32"/>
                  <a:pt x="36" y="32"/>
                  <a:pt x="35" y="32"/>
                </a:cubicBezTo>
                <a:cubicBezTo>
                  <a:pt x="28" y="38"/>
                  <a:pt x="28" y="38"/>
                  <a:pt x="28" y="38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7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5" y="47"/>
                  <a:pt x="15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3" y="44"/>
                  <a:pt x="13" y="44"/>
                  <a:pt x="13" y="44"/>
                </a:cubicBezTo>
                <a:cubicBezTo>
                  <a:pt x="12" y="45"/>
                  <a:pt x="11" y="47"/>
                  <a:pt x="11" y="48"/>
                </a:cubicBezTo>
                <a:cubicBezTo>
                  <a:pt x="11" y="50"/>
                  <a:pt x="12" y="52"/>
                  <a:pt x="14" y="53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47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0" y="40"/>
                  <a:pt x="50" y="40"/>
                  <a:pt x="50" y="41"/>
                </a:cubicBezTo>
                <a:cubicBezTo>
                  <a:pt x="50" y="41"/>
                  <a:pt x="50" y="42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5"/>
                  <a:pt x="48" y="45"/>
                </a:cubicBezTo>
                <a:cubicBezTo>
                  <a:pt x="48" y="45"/>
                  <a:pt x="47" y="45"/>
                  <a:pt x="47" y="45"/>
                </a:cubicBezTo>
                <a:cubicBezTo>
                  <a:pt x="46" y="44"/>
                  <a:pt x="46" y="44"/>
                  <a:pt x="46" y="44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4" y="45"/>
                  <a:pt x="44" y="45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2"/>
                  <a:pt x="44" y="42"/>
                  <a:pt x="44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2" y="41"/>
                  <a:pt x="42" y="41"/>
                  <a:pt x="43" y="40"/>
                </a:cubicBezTo>
                <a:cubicBezTo>
                  <a:pt x="43" y="40"/>
                  <a:pt x="43" y="40"/>
                  <a:pt x="44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8"/>
                  <a:pt x="46" y="37"/>
                  <a:pt x="47" y="38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  <a:cubicBezTo>
                  <a:pt x="15" y="18"/>
                  <a:pt x="15" y="18"/>
                  <a:pt x="1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9"/>
                </a:cubicBezTo>
                <a:cubicBezTo>
                  <a:pt x="18" y="19"/>
                  <a:pt x="18" y="20"/>
                  <a:pt x="17" y="20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7" y="23"/>
                  <a:pt x="16" y="23"/>
                </a:cubicBezTo>
                <a:cubicBezTo>
                  <a:pt x="15" y="24"/>
                  <a:pt x="15" y="23"/>
                  <a:pt x="15" y="23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4"/>
                  <a:pt x="12" y="24"/>
                  <a:pt x="11" y="23"/>
                </a:cubicBezTo>
                <a:cubicBezTo>
                  <a:pt x="11" y="23"/>
                  <a:pt x="11" y="22"/>
                  <a:pt x="11" y="22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19"/>
                  <a:pt x="10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7"/>
                </a:cubicBezTo>
                <a:close/>
                <a:moveTo>
                  <a:pt x="6" y="21"/>
                </a:move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6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8"/>
                  <a:pt x="7" y="28"/>
                </a:cubicBezTo>
                <a:cubicBezTo>
                  <a:pt x="6" y="28"/>
                  <a:pt x="6" y="28"/>
                  <a:pt x="5" y="28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2" y="28"/>
                  <a:pt x="2" y="28"/>
                </a:cubicBezTo>
                <a:cubicBezTo>
                  <a:pt x="2" y="27"/>
                  <a:pt x="2" y="27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3"/>
                  <a:pt x="1" y="23"/>
                </a:cubicBezTo>
                <a:cubicBezTo>
                  <a:pt x="1" y="23"/>
                  <a:pt x="1" y="22"/>
                  <a:pt x="2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0"/>
                  <a:pt x="5" y="20"/>
                </a:cubicBezTo>
                <a:cubicBezTo>
                  <a:pt x="5" y="21"/>
                  <a:pt x="5" y="21"/>
                  <a:pt x="6" y="21"/>
                </a:cubicBezTo>
                <a:close/>
                <a:moveTo>
                  <a:pt x="32" y="44"/>
                </a:moveTo>
                <a:cubicBezTo>
                  <a:pt x="32" y="44"/>
                  <a:pt x="32" y="44"/>
                  <a:pt x="32" y="44"/>
                </a:cubicBezTo>
                <a:cubicBezTo>
                  <a:pt x="33" y="47"/>
                  <a:pt x="33" y="47"/>
                  <a:pt x="33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7" y="47"/>
                  <a:pt x="37" y="48"/>
                </a:cubicBezTo>
                <a:cubicBezTo>
                  <a:pt x="37" y="48"/>
                  <a:pt x="37" y="49"/>
                  <a:pt x="37" y="49"/>
                </a:cubicBezTo>
                <a:cubicBezTo>
                  <a:pt x="34" y="51"/>
                  <a:pt x="34" y="51"/>
                  <a:pt x="34" y="51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5"/>
                  <a:pt x="34" y="55"/>
                </a:cubicBezTo>
                <a:cubicBezTo>
                  <a:pt x="34" y="55"/>
                  <a:pt x="34" y="55"/>
                  <a:pt x="33" y="55"/>
                </a:cubicBezTo>
                <a:cubicBezTo>
                  <a:pt x="31" y="53"/>
                  <a:pt x="31" y="53"/>
                  <a:pt x="31" y="53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5"/>
                  <a:pt x="27" y="55"/>
                  <a:pt x="27" y="54"/>
                </a:cubicBezTo>
                <a:cubicBezTo>
                  <a:pt x="27" y="54"/>
                  <a:pt x="27" y="54"/>
                  <a:pt x="27" y="53"/>
                </a:cubicBezTo>
                <a:cubicBezTo>
                  <a:pt x="28" y="51"/>
                  <a:pt x="28" y="51"/>
                  <a:pt x="28" y="51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8"/>
                  <a:pt x="25" y="48"/>
                  <a:pt x="25" y="47"/>
                </a:cubicBezTo>
                <a:cubicBezTo>
                  <a:pt x="25" y="47"/>
                  <a:pt x="26" y="47"/>
                  <a:pt x="26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3"/>
                  <a:pt x="31" y="43"/>
                  <a:pt x="31" y="43"/>
                </a:cubicBezTo>
                <a:cubicBezTo>
                  <a:pt x="32" y="43"/>
                  <a:pt x="32" y="44"/>
                  <a:pt x="32" y="44"/>
                </a:cubicBezTo>
                <a:close/>
                <a:moveTo>
                  <a:pt x="31" y="48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9"/>
                  <a:pt x="30" y="49"/>
                  <a:pt x="30" y="49"/>
                </a:cubicBezTo>
                <a:cubicBezTo>
                  <a:pt x="30" y="49"/>
                  <a:pt x="30" y="50"/>
                  <a:pt x="30" y="51"/>
                </a:cubicBezTo>
                <a:cubicBezTo>
                  <a:pt x="31" y="50"/>
                  <a:pt x="31" y="50"/>
                  <a:pt x="32" y="51"/>
                </a:cubicBezTo>
                <a:cubicBezTo>
                  <a:pt x="32" y="50"/>
                  <a:pt x="32" y="49"/>
                  <a:pt x="32" y="49"/>
                </a:cubicBezTo>
                <a:cubicBezTo>
                  <a:pt x="32" y="49"/>
                  <a:pt x="31" y="49"/>
                  <a:pt x="31" y="48"/>
                </a:cubicBezTo>
                <a:close/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7" y="4"/>
                  <a:pt x="17" y="4"/>
                  <a:pt x="17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1" y="4"/>
                  <a:pt x="21" y="4"/>
                  <a:pt x="21" y="5"/>
                </a:cubicBezTo>
                <a:cubicBezTo>
                  <a:pt x="21" y="5"/>
                  <a:pt x="21" y="6"/>
                  <a:pt x="21" y="6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1"/>
                  <a:pt x="19" y="12"/>
                  <a:pt x="19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1" y="11"/>
                </a:cubicBezTo>
                <a:cubicBezTo>
                  <a:pt x="11" y="11"/>
                  <a:pt x="11" y="11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5"/>
                  <a:pt x="9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16" y="0"/>
                  <a:pt x="16" y="1"/>
                  <a:pt x="16" y="1"/>
                </a:cubicBezTo>
                <a:close/>
                <a:moveTo>
                  <a:pt x="15" y="5"/>
                </a:move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5" y="6"/>
                  <a:pt x="14" y="6"/>
                </a:cubicBezTo>
                <a:cubicBezTo>
                  <a:pt x="15" y="7"/>
                  <a:pt x="15" y="7"/>
                  <a:pt x="14" y="8"/>
                </a:cubicBezTo>
                <a:cubicBezTo>
                  <a:pt x="15" y="7"/>
                  <a:pt x="16" y="7"/>
                  <a:pt x="16" y="8"/>
                </a:cubicBezTo>
                <a:cubicBezTo>
                  <a:pt x="16" y="7"/>
                  <a:pt x="16" y="7"/>
                  <a:pt x="17" y="6"/>
                </a:cubicBezTo>
                <a:cubicBezTo>
                  <a:pt x="16" y="6"/>
                  <a:pt x="15" y="6"/>
                  <a:pt x="15" y="5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29" y="30"/>
                  <a:pt x="25" y="27"/>
                  <a:pt x="24" y="23"/>
                </a:cubicBezTo>
                <a:cubicBezTo>
                  <a:pt x="19" y="28"/>
                  <a:pt x="19" y="28"/>
                  <a:pt x="19" y="2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27" y="36"/>
                  <a:pt x="27" y="36"/>
                  <a:pt x="27" y="36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48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3"/>
                  <a:pt x="43" y="8"/>
                  <a:pt x="37" y="8"/>
                </a:cubicBezTo>
                <a:cubicBezTo>
                  <a:pt x="32" y="8"/>
                  <a:pt x="27" y="13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24"/>
                  <a:pt x="32" y="28"/>
                  <a:pt x="37" y="28"/>
                </a:cubicBezTo>
                <a:cubicBezTo>
                  <a:pt x="43" y="28"/>
                  <a:pt x="48" y="24"/>
                  <a:pt x="48" y="18"/>
                </a:cubicBezTo>
                <a:cubicBezTo>
                  <a:pt x="48" y="18"/>
                  <a:pt x="48" y="18"/>
                  <a:pt x="48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6" name="Freeform 273"/>
          <p:cNvSpPr>
            <a:spLocks noEditPoints="1"/>
          </p:cNvSpPr>
          <p:nvPr/>
        </p:nvSpPr>
        <p:spPr>
          <a:xfrm>
            <a:off x="3248025" y="4117975"/>
            <a:ext cx="111125" cy="158750"/>
          </a:xfrm>
          <a:custGeom>
            <a:avLst/>
            <a:gdLst/>
            <a:ahLst/>
            <a:cxnLst>
              <a:cxn ang="0">
                <a:pos x="41275" y="136525"/>
              </a:cxn>
              <a:cxn ang="0">
                <a:pos x="41275" y="136525"/>
              </a:cxn>
              <a:cxn ang="0">
                <a:pos x="69850" y="136525"/>
              </a:cxn>
              <a:cxn ang="0">
                <a:pos x="73025" y="139700"/>
              </a:cxn>
              <a:cxn ang="0">
                <a:pos x="73025" y="139700"/>
              </a:cxn>
              <a:cxn ang="0">
                <a:pos x="73025" y="152400"/>
              </a:cxn>
              <a:cxn ang="0">
                <a:pos x="69850" y="158750"/>
              </a:cxn>
              <a:cxn ang="0">
                <a:pos x="69850" y="158750"/>
              </a:cxn>
              <a:cxn ang="0">
                <a:pos x="41275" y="158750"/>
              </a:cxn>
              <a:cxn ang="0">
                <a:pos x="38100" y="152400"/>
              </a:cxn>
              <a:cxn ang="0">
                <a:pos x="38100" y="152400"/>
              </a:cxn>
              <a:cxn ang="0">
                <a:pos x="38100" y="139700"/>
              </a:cxn>
              <a:cxn ang="0">
                <a:pos x="41275" y="136525"/>
              </a:cxn>
              <a:cxn ang="0">
                <a:pos x="57150" y="0"/>
              </a:cxn>
              <a:cxn ang="0">
                <a:pos x="57150" y="0"/>
              </a:cxn>
              <a:cxn ang="0">
                <a:pos x="95250" y="15875"/>
              </a:cxn>
              <a:cxn ang="0">
                <a:pos x="95250" y="15875"/>
              </a:cxn>
              <a:cxn ang="0">
                <a:pos x="95250" y="15875"/>
              </a:cxn>
              <a:cxn ang="0">
                <a:pos x="111125" y="57150"/>
              </a:cxn>
              <a:cxn ang="0">
                <a:pos x="104775" y="79375"/>
              </a:cxn>
              <a:cxn ang="0">
                <a:pos x="92075" y="98425"/>
              </a:cxn>
              <a:cxn ang="0">
                <a:pos x="85725" y="101600"/>
              </a:cxn>
              <a:cxn ang="0">
                <a:pos x="73025" y="123825"/>
              </a:cxn>
              <a:cxn ang="0">
                <a:pos x="66675" y="130175"/>
              </a:cxn>
              <a:cxn ang="0">
                <a:pos x="44450" y="130175"/>
              </a:cxn>
              <a:cxn ang="0">
                <a:pos x="38100" y="123825"/>
              </a:cxn>
              <a:cxn ang="0">
                <a:pos x="25400" y="101600"/>
              </a:cxn>
              <a:cxn ang="0">
                <a:pos x="19050" y="98425"/>
              </a:cxn>
              <a:cxn ang="0">
                <a:pos x="19050" y="98425"/>
              </a:cxn>
              <a:cxn ang="0">
                <a:pos x="6350" y="79375"/>
              </a:cxn>
              <a:cxn ang="0">
                <a:pos x="0" y="57150"/>
              </a:cxn>
              <a:cxn ang="0">
                <a:pos x="15875" y="15875"/>
              </a:cxn>
              <a:cxn ang="0">
                <a:pos x="15875" y="15875"/>
              </a:cxn>
              <a:cxn ang="0">
                <a:pos x="57150" y="0"/>
              </a:cxn>
              <a:cxn ang="0">
                <a:pos x="85725" y="25400"/>
              </a:cxn>
              <a:cxn ang="0">
                <a:pos x="85725" y="25400"/>
              </a:cxn>
              <a:cxn ang="0">
                <a:pos x="57150" y="12700"/>
              </a:cxn>
              <a:cxn ang="0">
                <a:pos x="25400" y="25400"/>
              </a:cxn>
              <a:cxn ang="0">
                <a:pos x="25400" y="25400"/>
              </a:cxn>
              <a:cxn ang="0">
                <a:pos x="12700" y="57150"/>
              </a:cxn>
              <a:cxn ang="0">
                <a:pos x="15875" y="73025"/>
              </a:cxn>
              <a:cxn ang="0">
                <a:pos x="25400" y="88900"/>
              </a:cxn>
              <a:cxn ang="0">
                <a:pos x="25400" y="88900"/>
              </a:cxn>
              <a:cxn ang="0">
                <a:pos x="31750" y="95250"/>
              </a:cxn>
              <a:cxn ang="0">
                <a:pos x="47625" y="117475"/>
              </a:cxn>
              <a:cxn ang="0">
                <a:pos x="63500" y="117475"/>
              </a:cxn>
              <a:cxn ang="0">
                <a:pos x="79375" y="95250"/>
              </a:cxn>
              <a:cxn ang="0">
                <a:pos x="85725" y="88900"/>
              </a:cxn>
              <a:cxn ang="0">
                <a:pos x="85725" y="88900"/>
              </a:cxn>
              <a:cxn ang="0">
                <a:pos x="95250" y="73025"/>
              </a:cxn>
              <a:cxn ang="0">
                <a:pos x="98425" y="57150"/>
              </a:cxn>
              <a:cxn ang="0">
                <a:pos x="85725" y="25400"/>
              </a:cxn>
              <a:cxn ang="0">
                <a:pos x="66675" y="142875"/>
              </a:cxn>
              <a:cxn ang="0">
                <a:pos x="66675" y="142875"/>
              </a:cxn>
              <a:cxn ang="0">
                <a:pos x="44450" y="142875"/>
              </a:cxn>
              <a:cxn ang="0">
                <a:pos x="44450" y="149225"/>
              </a:cxn>
              <a:cxn ang="0">
                <a:pos x="66675" y="149225"/>
              </a:cxn>
              <a:cxn ang="0">
                <a:pos x="66675" y="142875"/>
              </a:cxn>
            </a:cxnLst>
            <a:pathLst>
              <a:path w="35" h="50">
                <a:moveTo>
                  <a:pt x="13" y="43"/>
                </a:moveTo>
                <a:cubicBezTo>
                  <a:pt x="13" y="43"/>
                  <a:pt x="13" y="43"/>
                  <a:pt x="13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50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49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3"/>
                  <a:pt x="12" y="43"/>
                  <a:pt x="13" y="43"/>
                </a:cubicBez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22" y="0"/>
                  <a:pt x="27" y="2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3" y="8"/>
                  <a:pt x="35" y="13"/>
                  <a:pt x="35" y="18"/>
                </a:cubicBezTo>
                <a:cubicBezTo>
                  <a:pt x="35" y="20"/>
                  <a:pt x="34" y="23"/>
                  <a:pt x="33" y="25"/>
                </a:cubicBezTo>
                <a:cubicBezTo>
                  <a:pt x="32" y="27"/>
                  <a:pt x="31" y="29"/>
                  <a:pt x="29" y="31"/>
                </a:cubicBezTo>
                <a:cubicBezTo>
                  <a:pt x="29" y="31"/>
                  <a:pt x="28" y="32"/>
                  <a:pt x="27" y="32"/>
                </a:cubicBezTo>
                <a:cubicBezTo>
                  <a:pt x="25" y="35"/>
                  <a:pt x="23" y="36"/>
                  <a:pt x="23" y="39"/>
                </a:cubicBezTo>
                <a:cubicBezTo>
                  <a:pt x="23" y="40"/>
                  <a:pt x="22" y="41"/>
                  <a:pt x="21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3" y="41"/>
                  <a:pt x="12" y="40"/>
                  <a:pt x="12" y="39"/>
                </a:cubicBezTo>
                <a:cubicBezTo>
                  <a:pt x="12" y="36"/>
                  <a:pt x="10" y="35"/>
                  <a:pt x="8" y="32"/>
                </a:cubicBezTo>
                <a:cubicBezTo>
                  <a:pt x="7" y="32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4" y="29"/>
                  <a:pt x="3" y="27"/>
                  <a:pt x="2" y="25"/>
                </a:cubicBezTo>
                <a:cubicBezTo>
                  <a:pt x="1" y="23"/>
                  <a:pt x="0" y="20"/>
                  <a:pt x="0" y="18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3" y="0"/>
                  <a:pt x="18" y="0"/>
                </a:cubicBezTo>
                <a:close/>
                <a:moveTo>
                  <a:pt x="27" y="8"/>
                </a:moveTo>
                <a:cubicBezTo>
                  <a:pt x="27" y="8"/>
                  <a:pt x="27" y="8"/>
                  <a:pt x="27" y="8"/>
                </a:cubicBezTo>
                <a:cubicBezTo>
                  <a:pt x="25" y="6"/>
                  <a:pt x="21" y="4"/>
                  <a:pt x="18" y="4"/>
                </a:cubicBezTo>
                <a:cubicBezTo>
                  <a:pt x="14" y="4"/>
                  <a:pt x="10" y="6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5" y="10"/>
                  <a:pt x="4" y="14"/>
                  <a:pt x="4" y="18"/>
                </a:cubicBezTo>
                <a:cubicBezTo>
                  <a:pt x="4" y="20"/>
                  <a:pt x="4" y="22"/>
                  <a:pt x="5" y="23"/>
                </a:cubicBezTo>
                <a:cubicBezTo>
                  <a:pt x="6" y="25"/>
                  <a:pt x="7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9"/>
                  <a:pt x="10" y="29"/>
                  <a:pt x="10" y="30"/>
                </a:cubicBezTo>
                <a:cubicBezTo>
                  <a:pt x="13" y="32"/>
                  <a:pt x="15" y="34"/>
                  <a:pt x="15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4"/>
                  <a:pt x="22" y="32"/>
                  <a:pt x="25" y="30"/>
                </a:cubicBezTo>
                <a:cubicBezTo>
                  <a:pt x="25" y="29"/>
                  <a:pt x="26" y="29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7"/>
                  <a:pt x="29" y="25"/>
                  <a:pt x="30" y="23"/>
                </a:cubicBezTo>
                <a:cubicBezTo>
                  <a:pt x="31" y="22"/>
                  <a:pt x="31" y="20"/>
                  <a:pt x="31" y="18"/>
                </a:cubicBezTo>
                <a:cubicBezTo>
                  <a:pt x="31" y="14"/>
                  <a:pt x="30" y="10"/>
                  <a:pt x="27" y="8"/>
                </a:cubicBezTo>
                <a:close/>
                <a:moveTo>
                  <a:pt x="21" y="45"/>
                </a:moveTo>
                <a:cubicBezTo>
                  <a:pt x="21" y="45"/>
                  <a:pt x="21" y="45"/>
                  <a:pt x="21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7"/>
                  <a:pt x="14" y="47"/>
                  <a:pt x="14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5"/>
                  <a:pt x="21" y="45"/>
                  <a:pt x="21" y="4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7" name="Freeform 274"/>
          <p:cNvSpPr>
            <a:spLocks noEditPoints="1"/>
          </p:cNvSpPr>
          <p:nvPr/>
        </p:nvSpPr>
        <p:spPr>
          <a:xfrm>
            <a:off x="695325" y="4137025"/>
            <a:ext cx="182563" cy="120650"/>
          </a:xfrm>
          <a:custGeom>
            <a:avLst/>
            <a:gdLst/>
            <a:ahLst/>
            <a:cxnLst>
              <a:cxn ang="0">
                <a:pos x="166549" y="0"/>
              </a:cxn>
              <a:cxn ang="0">
                <a:pos x="169752" y="111125"/>
              </a:cxn>
              <a:cxn ang="0">
                <a:pos x="176157" y="120650"/>
              </a:cxn>
              <a:cxn ang="0">
                <a:pos x="6406" y="111125"/>
              </a:cxn>
              <a:cxn ang="0">
                <a:pos x="19217" y="0"/>
              </a:cxn>
              <a:cxn ang="0">
                <a:pos x="38434" y="82550"/>
              </a:cxn>
              <a:cxn ang="0">
                <a:pos x="60854" y="88900"/>
              </a:cxn>
              <a:cxn ang="0">
                <a:pos x="35231" y="95250"/>
              </a:cxn>
              <a:cxn ang="0">
                <a:pos x="48043" y="53975"/>
              </a:cxn>
              <a:cxn ang="0">
                <a:pos x="35231" y="66675"/>
              </a:cxn>
              <a:cxn ang="0">
                <a:pos x="44840" y="73025"/>
              </a:cxn>
              <a:cxn ang="0">
                <a:pos x="38434" y="82550"/>
              </a:cxn>
              <a:cxn ang="0">
                <a:pos x="54449" y="66675"/>
              </a:cxn>
              <a:cxn ang="0">
                <a:pos x="70463" y="63500"/>
              </a:cxn>
              <a:cxn ang="0">
                <a:pos x="60854" y="79375"/>
              </a:cxn>
              <a:cxn ang="0">
                <a:pos x="60854" y="73025"/>
              </a:cxn>
              <a:cxn ang="0">
                <a:pos x="70463" y="79375"/>
              </a:cxn>
              <a:cxn ang="0">
                <a:pos x="86477" y="82550"/>
              </a:cxn>
              <a:cxn ang="0">
                <a:pos x="76869" y="66675"/>
              </a:cxn>
              <a:cxn ang="0">
                <a:pos x="115303" y="73025"/>
              </a:cxn>
              <a:cxn ang="0">
                <a:pos x="102492" y="60325"/>
              </a:cxn>
              <a:cxn ang="0">
                <a:pos x="99289" y="76200"/>
              </a:cxn>
              <a:cxn ang="0">
                <a:pos x="89680" y="63500"/>
              </a:cxn>
              <a:cxn ang="0">
                <a:pos x="134520" y="63500"/>
              </a:cxn>
              <a:cxn ang="0">
                <a:pos x="140926" y="66675"/>
              </a:cxn>
              <a:cxn ang="0">
                <a:pos x="115303" y="66675"/>
              </a:cxn>
              <a:cxn ang="0">
                <a:pos x="121709" y="44450"/>
              </a:cxn>
              <a:cxn ang="0">
                <a:pos x="134520" y="44450"/>
              </a:cxn>
              <a:cxn ang="0">
                <a:pos x="131317" y="50800"/>
              </a:cxn>
              <a:cxn ang="0">
                <a:pos x="124912" y="66675"/>
              </a:cxn>
              <a:cxn ang="0">
                <a:pos x="140926" y="31750"/>
              </a:cxn>
              <a:cxn ang="0">
                <a:pos x="137723" y="25400"/>
              </a:cxn>
              <a:cxn ang="0">
                <a:pos x="150534" y="28575"/>
              </a:cxn>
              <a:cxn ang="0">
                <a:pos x="150534" y="38100"/>
              </a:cxn>
              <a:cxn ang="0">
                <a:pos x="140926" y="47625"/>
              </a:cxn>
              <a:cxn ang="0">
                <a:pos x="137723" y="44450"/>
              </a:cxn>
              <a:cxn ang="0">
                <a:pos x="140926" y="31750"/>
              </a:cxn>
              <a:cxn ang="0">
                <a:pos x="108897" y="95250"/>
              </a:cxn>
              <a:cxn ang="0">
                <a:pos x="150534" y="98425"/>
              </a:cxn>
              <a:cxn ang="0">
                <a:pos x="160143" y="9525"/>
              </a:cxn>
              <a:cxn ang="0">
                <a:pos x="105694" y="111125"/>
              </a:cxn>
              <a:cxn ang="0">
                <a:pos x="144129" y="104775"/>
              </a:cxn>
              <a:cxn ang="0">
                <a:pos x="112100" y="111125"/>
              </a:cxn>
            </a:cxnLst>
            <a:pathLst>
              <a:path w="57" h="3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5"/>
                  <a:pt x="53" y="35"/>
                  <a:pt x="53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5"/>
                  <a:pt x="57" y="35"/>
                  <a:pt x="57" y="36"/>
                </a:cubicBezTo>
                <a:cubicBezTo>
                  <a:pt x="57" y="37"/>
                  <a:pt x="56" y="38"/>
                  <a:pt x="55" y="38"/>
                </a:cubicBezTo>
                <a:cubicBezTo>
                  <a:pt x="38" y="38"/>
                  <a:pt x="20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35"/>
                  <a:pt x="1" y="35"/>
                  <a:pt x="2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7"/>
                  <a:pt x="19" y="27"/>
                  <a:pt x="19" y="28"/>
                </a:cubicBezTo>
                <a:cubicBezTo>
                  <a:pt x="19" y="28"/>
                  <a:pt x="19" y="29"/>
                  <a:pt x="18" y="29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1" y="31"/>
                  <a:pt x="11" y="3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19"/>
                  <a:pt x="9" y="19"/>
                </a:cubicBezTo>
                <a:cubicBezTo>
                  <a:pt x="15" y="17"/>
                  <a:pt x="15" y="17"/>
                  <a:pt x="15" y="17"/>
                </a:cubicBezTo>
                <a:cubicBezTo>
                  <a:pt x="16" y="17"/>
                  <a:pt x="16" y="18"/>
                  <a:pt x="16" y="18"/>
                </a:cubicBezTo>
                <a:cubicBezTo>
                  <a:pt x="16" y="19"/>
                  <a:pt x="16" y="19"/>
                  <a:pt x="15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6" y="23"/>
                  <a:pt x="16" y="23"/>
                </a:cubicBezTo>
                <a:cubicBezTo>
                  <a:pt x="16" y="24"/>
                  <a:pt x="16" y="25"/>
                  <a:pt x="15" y="25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19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8" y="22"/>
                  <a:pt x="17" y="22"/>
                  <a:pt x="17" y="21"/>
                </a:cubicBezTo>
                <a:cubicBezTo>
                  <a:pt x="17" y="21"/>
                  <a:pt x="17" y="20"/>
                  <a:pt x="18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20"/>
                </a:cubicBezTo>
                <a:cubicBezTo>
                  <a:pt x="23" y="21"/>
                  <a:pt x="22" y="21"/>
                  <a:pt x="22" y="22"/>
                </a:cubicBezTo>
                <a:cubicBezTo>
                  <a:pt x="19" y="22"/>
                  <a:pt x="19" y="22"/>
                  <a:pt x="19" y="22"/>
                </a:cubicBezTo>
                <a:close/>
                <a:moveTo>
                  <a:pt x="19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8" y="25"/>
                  <a:pt x="18" y="24"/>
                </a:cubicBezTo>
                <a:cubicBezTo>
                  <a:pt x="18" y="24"/>
                  <a:pt x="18" y="23"/>
                  <a:pt x="19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3" y="22"/>
                  <a:pt x="23" y="23"/>
                </a:cubicBezTo>
                <a:cubicBezTo>
                  <a:pt x="23" y="24"/>
                  <a:pt x="23" y="24"/>
                  <a:pt x="22" y="25"/>
                </a:cubicBezTo>
                <a:cubicBezTo>
                  <a:pt x="19" y="25"/>
                  <a:pt x="19" y="25"/>
                  <a:pt x="19" y="25"/>
                </a:cubicBezTo>
                <a:close/>
                <a:moveTo>
                  <a:pt x="27" y="26"/>
                </a:move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7"/>
                  <a:pt x="26" y="27"/>
                </a:cubicBezTo>
                <a:cubicBezTo>
                  <a:pt x="26" y="27"/>
                  <a:pt x="25" y="27"/>
                  <a:pt x="25" y="26"/>
                </a:cubicBezTo>
                <a:cubicBezTo>
                  <a:pt x="24" y="21"/>
                  <a:pt x="24" y="21"/>
                  <a:pt x="24" y="21"/>
                </a:cubicBezTo>
                <a:cubicBezTo>
                  <a:pt x="23" y="18"/>
                  <a:pt x="26" y="16"/>
                  <a:pt x="28" y="17"/>
                </a:cubicBezTo>
                <a:cubicBezTo>
                  <a:pt x="30" y="15"/>
                  <a:pt x="34" y="15"/>
                  <a:pt x="34" y="18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4"/>
                  <a:pt x="35" y="25"/>
                  <a:pt x="35" y="25"/>
                </a:cubicBezTo>
                <a:cubicBezTo>
                  <a:pt x="34" y="25"/>
                  <a:pt x="34" y="24"/>
                  <a:pt x="33" y="2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0" y="18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5"/>
                  <a:pt x="31" y="26"/>
                  <a:pt x="31" y="26"/>
                </a:cubicBezTo>
                <a:cubicBezTo>
                  <a:pt x="30" y="26"/>
                  <a:pt x="29" y="26"/>
                  <a:pt x="29" y="25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9"/>
                  <a:pt x="26" y="19"/>
                  <a:pt x="26" y="20"/>
                </a:cubicBezTo>
                <a:cubicBezTo>
                  <a:pt x="27" y="26"/>
                  <a:pt x="27" y="26"/>
                  <a:pt x="27" y="26"/>
                </a:cubicBezTo>
                <a:close/>
                <a:moveTo>
                  <a:pt x="42" y="20"/>
                </a:moveTo>
                <a:cubicBezTo>
                  <a:pt x="42" y="20"/>
                  <a:pt x="42" y="20"/>
                  <a:pt x="42" y="20"/>
                </a:cubicBezTo>
                <a:cubicBezTo>
                  <a:pt x="42" y="19"/>
                  <a:pt x="43" y="19"/>
                  <a:pt x="43" y="19"/>
                </a:cubicBezTo>
                <a:cubicBezTo>
                  <a:pt x="44" y="20"/>
                  <a:pt x="44" y="20"/>
                  <a:pt x="44" y="21"/>
                </a:cubicBezTo>
                <a:cubicBezTo>
                  <a:pt x="42" y="23"/>
                  <a:pt x="40" y="24"/>
                  <a:pt x="38" y="23"/>
                </a:cubicBezTo>
                <a:cubicBezTo>
                  <a:pt x="37" y="22"/>
                  <a:pt x="37" y="22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0"/>
                  <a:pt x="35" y="19"/>
                </a:cubicBezTo>
                <a:cubicBezTo>
                  <a:pt x="35" y="17"/>
                  <a:pt x="36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40" y="13"/>
                  <a:pt x="41" y="13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5"/>
                  <a:pt x="42" y="16"/>
                </a:cubicBezTo>
                <a:cubicBezTo>
                  <a:pt x="42" y="16"/>
                  <a:pt x="41" y="16"/>
                  <a:pt x="41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5"/>
                  <a:pt x="37" y="17"/>
                  <a:pt x="38" y="18"/>
                </a:cubicBezTo>
                <a:cubicBezTo>
                  <a:pt x="38" y="19"/>
                  <a:pt x="38" y="20"/>
                  <a:pt x="39" y="21"/>
                </a:cubicBezTo>
                <a:cubicBezTo>
                  <a:pt x="40" y="21"/>
                  <a:pt x="41" y="21"/>
                  <a:pt x="42" y="20"/>
                </a:cubicBezTo>
                <a:close/>
                <a:moveTo>
                  <a:pt x="44" y="10"/>
                </a:move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4" y="11"/>
                  <a:pt x="43" y="12"/>
                </a:cubicBezTo>
                <a:cubicBezTo>
                  <a:pt x="43" y="12"/>
                  <a:pt x="42" y="11"/>
                  <a:pt x="42" y="11"/>
                </a:cubicBezTo>
                <a:cubicBezTo>
                  <a:pt x="42" y="9"/>
                  <a:pt x="42" y="8"/>
                  <a:pt x="43" y="8"/>
                </a:cubicBezTo>
                <a:cubicBezTo>
                  <a:pt x="43" y="8"/>
                  <a:pt x="43" y="8"/>
                  <a:pt x="44" y="7"/>
                </a:cubicBezTo>
                <a:cubicBezTo>
                  <a:pt x="44" y="7"/>
                  <a:pt x="44" y="7"/>
                  <a:pt x="45" y="7"/>
                </a:cubicBezTo>
                <a:cubicBezTo>
                  <a:pt x="46" y="7"/>
                  <a:pt x="47" y="8"/>
                  <a:pt x="47" y="9"/>
                </a:cubicBezTo>
                <a:cubicBezTo>
                  <a:pt x="47" y="10"/>
                  <a:pt x="47" y="11"/>
                  <a:pt x="46" y="12"/>
                </a:cubicBezTo>
                <a:cubicBezTo>
                  <a:pt x="46" y="13"/>
                  <a:pt x="46" y="13"/>
                  <a:pt x="46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8" y="13"/>
                  <a:pt x="48" y="13"/>
                </a:cubicBezTo>
                <a:cubicBezTo>
                  <a:pt x="48" y="14"/>
                  <a:pt x="48" y="14"/>
                  <a:pt x="47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3" y="15"/>
                  <a:pt x="43" y="15"/>
                  <a:pt x="43" y="14"/>
                </a:cubicBezTo>
                <a:cubicBezTo>
                  <a:pt x="43" y="13"/>
                  <a:pt x="44" y="12"/>
                  <a:pt x="44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9"/>
                  <a:pt x="44" y="10"/>
                  <a:pt x="44" y="10"/>
                </a:cubicBezTo>
                <a:close/>
                <a:moveTo>
                  <a:pt x="34" y="30"/>
                </a:move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5"/>
                  <a:pt x="47" y="35"/>
                  <a:pt x="47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"/>
                  <a:pt x="50" y="3"/>
                  <a:pt x="50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5"/>
                  <a:pt x="7" y="35"/>
                  <a:pt x="7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0"/>
                  <a:pt x="34" y="30"/>
                </a:cubicBezTo>
                <a:close/>
                <a:moveTo>
                  <a:pt x="45" y="33"/>
                </a:moveTo>
                <a:cubicBezTo>
                  <a:pt x="45" y="33"/>
                  <a:pt x="45" y="33"/>
                  <a:pt x="4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5"/>
                  <a:pt x="35" y="35"/>
                  <a:pt x="35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3"/>
                  <a:pt x="45" y="33"/>
                  <a:pt x="45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8" name="Freeform 275"/>
          <p:cNvSpPr>
            <a:spLocks noEditPoints="1"/>
          </p:cNvSpPr>
          <p:nvPr/>
        </p:nvSpPr>
        <p:spPr>
          <a:xfrm>
            <a:off x="6326188" y="3792538"/>
            <a:ext cx="158750" cy="152400"/>
          </a:xfrm>
          <a:custGeom>
            <a:avLst/>
            <a:gdLst/>
            <a:ahLst/>
            <a:cxnLst>
              <a:cxn ang="0">
                <a:pos x="6350" y="31750"/>
              </a:cxn>
              <a:cxn ang="0">
                <a:pos x="19050" y="6350"/>
              </a:cxn>
              <a:cxn ang="0">
                <a:pos x="31750" y="3175"/>
              </a:cxn>
              <a:cxn ang="0">
                <a:pos x="47625" y="19050"/>
              </a:cxn>
              <a:cxn ang="0">
                <a:pos x="38100" y="15875"/>
              </a:cxn>
              <a:cxn ang="0">
                <a:pos x="22225" y="15875"/>
              </a:cxn>
              <a:cxn ang="0">
                <a:pos x="12700" y="31750"/>
              </a:cxn>
              <a:cxn ang="0">
                <a:pos x="19050" y="38100"/>
              </a:cxn>
              <a:cxn ang="0">
                <a:pos x="47625" y="47625"/>
              </a:cxn>
              <a:cxn ang="0">
                <a:pos x="44450" y="69850"/>
              </a:cxn>
              <a:cxn ang="0">
                <a:pos x="28575" y="82550"/>
              </a:cxn>
              <a:cxn ang="0">
                <a:pos x="9525" y="69850"/>
              </a:cxn>
              <a:cxn ang="0">
                <a:pos x="15875" y="66675"/>
              </a:cxn>
              <a:cxn ang="0">
                <a:pos x="31750" y="66675"/>
              </a:cxn>
              <a:cxn ang="0">
                <a:pos x="41275" y="66675"/>
              </a:cxn>
              <a:cxn ang="0">
                <a:pos x="41275" y="44450"/>
              </a:cxn>
              <a:cxn ang="0">
                <a:pos x="73025" y="25400"/>
              </a:cxn>
              <a:cxn ang="0">
                <a:pos x="133350" y="12700"/>
              </a:cxn>
              <a:cxn ang="0">
                <a:pos x="149225" y="41275"/>
              </a:cxn>
              <a:cxn ang="0">
                <a:pos x="133350" y="73025"/>
              </a:cxn>
              <a:cxn ang="0">
                <a:pos x="114300" y="41275"/>
              </a:cxn>
              <a:cxn ang="0">
                <a:pos x="85725" y="139700"/>
              </a:cxn>
              <a:cxn ang="0">
                <a:pos x="28575" y="152400"/>
              </a:cxn>
              <a:cxn ang="0">
                <a:pos x="9525" y="120650"/>
              </a:cxn>
              <a:cxn ang="0">
                <a:pos x="22225" y="92075"/>
              </a:cxn>
              <a:cxn ang="0">
                <a:pos x="25400" y="92075"/>
              </a:cxn>
              <a:cxn ang="0">
                <a:pos x="25400" y="92075"/>
              </a:cxn>
              <a:cxn ang="0">
                <a:pos x="28575" y="92075"/>
              </a:cxn>
              <a:cxn ang="0">
                <a:pos x="28575" y="92075"/>
              </a:cxn>
              <a:cxn ang="0">
                <a:pos x="31750" y="92075"/>
              </a:cxn>
              <a:cxn ang="0">
                <a:pos x="31750" y="92075"/>
              </a:cxn>
              <a:cxn ang="0">
                <a:pos x="31750" y="92075"/>
              </a:cxn>
              <a:cxn ang="0">
                <a:pos x="53975" y="120650"/>
              </a:cxn>
              <a:cxn ang="0">
                <a:pos x="85725" y="139700"/>
              </a:cxn>
              <a:cxn ang="0">
                <a:pos x="28575" y="92075"/>
              </a:cxn>
              <a:cxn ang="0">
                <a:pos x="152400" y="136525"/>
              </a:cxn>
              <a:cxn ang="0">
                <a:pos x="120650" y="149225"/>
              </a:cxn>
              <a:cxn ang="0">
                <a:pos x="95250" y="127000"/>
              </a:cxn>
              <a:cxn ang="0">
                <a:pos x="101600" y="117475"/>
              </a:cxn>
              <a:cxn ang="0">
                <a:pos x="95250" y="107950"/>
              </a:cxn>
              <a:cxn ang="0">
                <a:pos x="111125" y="95250"/>
              </a:cxn>
              <a:cxn ang="0">
                <a:pos x="133350" y="85725"/>
              </a:cxn>
              <a:cxn ang="0">
                <a:pos x="152400" y="101600"/>
              </a:cxn>
              <a:cxn ang="0">
                <a:pos x="123825" y="95250"/>
              </a:cxn>
              <a:cxn ang="0">
                <a:pos x="136525" y="111125"/>
              </a:cxn>
              <a:cxn ang="0">
                <a:pos x="111125" y="120650"/>
              </a:cxn>
              <a:cxn ang="0">
                <a:pos x="111125" y="127000"/>
              </a:cxn>
              <a:cxn ang="0">
                <a:pos x="139700" y="139700"/>
              </a:cxn>
            </a:cxnLst>
            <a:pathLst>
              <a:path w="50" h="48">
                <a:moveTo>
                  <a:pt x="6" y="14"/>
                </a:moveTo>
                <a:cubicBezTo>
                  <a:pt x="6" y="14"/>
                  <a:pt x="6" y="14"/>
                  <a:pt x="6" y="14"/>
                </a:cubicBezTo>
                <a:cubicBezTo>
                  <a:pt x="5" y="14"/>
                  <a:pt x="4" y="14"/>
                  <a:pt x="3" y="13"/>
                </a:cubicBezTo>
                <a:cubicBezTo>
                  <a:pt x="2" y="12"/>
                  <a:pt x="2" y="11"/>
                  <a:pt x="2" y="10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3"/>
                  <a:pt x="5" y="2"/>
                  <a:pt x="6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0"/>
                  <a:pt x="9" y="0"/>
                </a:cubicBezTo>
                <a:cubicBezTo>
                  <a:pt x="9" y="0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4" y="3"/>
                  <a:pt x="14" y="4"/>
                </a:cubicBezTo>
                <a:cubicBezTo>
                  <a:pt x="15" y="4"/>
                  <a:pt x="15" y="5"/>
                  <a:pt x="15" y="6"/>
                </a:cubicBezTo>
                <a:cubicBezTo>
                  <a:pt x="15" y="7"/>
                  <a:pt x="15" y="8"/>
                  <a:pt x="14" y="8"/>
                </a:cubicBezTo>
                <a:cubicBezTo>
                  <a:pt x="14" y="8"/>
                  <a:pt x="13" y="7"/>
                  <a:pt x="13" y="6"/>
                </a:cubicBezTo>
                <a:cubicBezTo>
                  <a:pt x="13" y="6"/>
                  <a:pt x="13" y="6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6"/>
                  <a:pt x="4" y="6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5" y="11"/>
                  <a:pt x="5" y="11"/>
                </a:cubicBezTo>
                <a:cubicBezTo>
                  <a:pt x="5" y="11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2"/>
                  <a:pt x="10" y="12"/>
                  <a:pt x="12" y="12"/>
                </a:cubicBezTo>
                <a:cubicBezTo>
                  <a:pt x="13" y="12"/>
                  <a:pt x="14" y="12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3"/>
                  <a:pt x="15" y="14"/>
                  <a:pt x="15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3"/>
                  <a:pt x="13" y="23"/>
                  <a:pt x="12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9" y="26"/>
                  <a:pt x="9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5" y="23"/>
                  <a:pt x="4" y="23"/>
                  <a:pt x="3" y="22"/>
                </a:cubicBezTo>
                <a:cubicBezTo>
                  <a:pt x="2" y="22"/>
                  <a:pt x="2" y="21"/>
                  <a:pt x="2" y="20"/>
                </a:cubicBezTo>
                <a:cubicBezTo>
                  <a:pt x="2" y="19"/>
                  <a:pt x="3" y="18"/>
                  <a:pt x="3" y="18"/>
                </a:cubicBezTo>
                <a:cubicBezTo>
                  <a:pt x="4" y="18"/>
                  <a:pt x="4" y="19"/>
                  <a:pt x="4" y="20"/>
                </a:cubicBezTo>
                <a:cubicBezTo>
                  <a:pt x="4" y="20"/>
                  <a:pt x="5" y="20"/>
                  <a:pt x="5" y="21"/>
                </a:cubicBezTo>
                <a:cubicBezTo>
                  <a:pt x="5" y="21"/>
                  <a:pt x="5" y="21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0" y="14"/>
                  <a:pt x="8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lose/>
                <a:moveTo>
                  <a:pt x="23" y="8"/>
                </a:moveTo>
                <a:cubicBezTo>
                  <a:pt x="23" y="8"/>
                  <a:pt x="23" y="8"/>
                  <a:pt x="23" y="8"/>
                </a:cubicBezTo>
                <a:cubicBezTo>
                  <a:pt x="22" y="8"/>
                  <a:pt x="21" y="7"/>
                  <a:pt x="21" y="6"/>
                </a:cubicBezTo>
                <a:cubicBezTo>
                  <a:pt x="21" y="5"/>
                  <a:pt x="22" y="4"/>
                  <a:pt x="23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4" y="5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13"/>
                  <a:pt x="47" y="13"/>
                  <a:pt x="47" y="13"/>
                </a:cubicBezTo>
                <a:cubicBezTo>
                  <a:pt x="48" y="13"/>
                  <a:pt x="49" y="13"/>
                  <a:pt x="50" y="13"/>
                </a:cubicBezTo>
                <a:cubicBezTo>
                  <a:pt x="50" y="14"/>
                  <a:pt x="50" y="15"/>
                  <a:pt x="50" y="16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3"/>
                  <a:pt x="40" y="23"/>
                </a:cubicBezTo>
                <a:cubicBezTo>
                  <a:pt x="34" y="16"/>
                  <a:pt x="34" y="16"/>
                  <a:pt x="34" y="16"/>
                </a:cubicBezTo>
                <a:cubicBezTo>
                  <a:pt x="33" y="15"/>
                  <a:pt x="33" y="14"/>
                  <a:pt x="34" y="13"/>
                </a:cubicBezTo>
                <a:cubicBezTo>
                  <a:pt x="34" y="13"/>
                  <a:pt x="36" y="13"/>
                  <a:pt x="36" y="13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8"/>
                  <a:pt x="40" y="8"/>
                  <a:pt x="40" y="8"/>
                </a:cubicBezTo>
                <a:cubicBezTo>
                  <a:pt x="23" y="8"/>
                  <a:pt x="23" y="8"/>
                  <a:pt x="23" y="8"/>
                </a:cubicBezTo>
                <a:close/>
                <a:moveTo>
                  <a:pt x="27" y="44"/>
                </a:moveTo>
                <a:cubicBezTo>
                  <a:pt x="27" y="44"/>
                  <a:pt x="27" y="44"/>
                  <a:pt x="27" y="44"/>
                </a:cubicBezTo>
                <a:cubicBezTo>
                  <a:pt x="28" y="44"/>
                  <a:pt x="29" y="45"/>
                  <a:pt x="29" y="46"/>
                </a:cubicBezTo>
                <a:cubicBezTo>
                  <a:pt x="29" y="47"/>
                  <a:pt x="28" y="48"/>
                  <a:pt x="27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48"/>
                  <a:pt x="7" y="47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35"/>
                  <a:pt x="7" y="35"/>
                  <a:pt x="7" y="35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1" y="39"/>
                  <a:pt x="1" y="38"/>
                </a:cubicBezTo>
                <a:cubicBezTo>
                  <a:pt x="0" y="38"/>
                  <a:pt x="0" y="37"/>
                  <a:pt x="1" y="36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7" y="36"/>
                  <a:pt x="17" y="36"/>
                  <a:pt x="17" y="36"/>
                </a:cubicBezTo>
                <a:cubicBezTo>
                  <a:pt x="18" y="37"/>
                  <a:pt x="18" y="38"/>
                  <a:pt x="17" y="38"/>
                </a:cubicBezTo>
                <a:cubicBezTo>
                  <a:pt x="16" y="39"/>
                  <a:pt x="15" y="39"/>
                  <a:pt x="14" y="38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44"/>
                  <a:pt x="11" y="44"/>
                  <a:pt x="11" y="44"/>
                </a:cubicBezTo>
                <a:cubicBezTo>
                  <a:pt x="27" y="44"/>
                  <a:pt x="27" y="44"/>
                  <a:pt x="27" y="44"/>
                </a:cubicBezTo>
                <a:close/>
                <a:moveTo>
                  <a:pt x="9" y="29"/>
                </a:move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lose/>
                <a:moveTo>
                  <a:pt x="47" y="43"/>
                </a:move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2"/>
                  <a:pt x="48" y="43"/>
                </a:cubicBezTo>
                <a:cubicBezTo>
                  <a:pt x="49" y="43"/>
                  <a:pt x="49" y="44"/>
                  <a:pt x="48" y="44"/>
                </a:cubicBezTo>
                <a:cubicBezTo>
                  <a:pt x="48" y="45"/>
                  <a:pt x="46" y="46"/>
                  <a:pt x="45" y="47"/>
                </a:cubicBezTo>
                <a:cubicBezTo>
                  <a:pt x="44" y="47"/>
                  <a:pt x="43" y="47"/>
                  <a:pt x="42" y="47"/>
                </a:cubicBezTo>
                <a:cubicBezTo>
                  <a:pt x="40" y="47"/>
                  <a:pt x="39" y="47"/>
                  <a:pt x="38" y="47"/>
                </a:cubicBezTo>
                <a:cubicBezTo>
                  <a:pt x="37" y="46"/>
                  <a:pt x="36" y="45"/>
                  <a:pt x="35" y="44"/>
                </a:cubicBezTo>
                <a:cubicBezTo>
                  <a:pt x="34" y="43"/>
                  <a:pt x="34" y="42"/>
                  <a:pt x="33" y="41"/>
                </a:cubicBezTo>
                <a:cubicBezTo>
                  <a:pt x="33" y="41"/>
                  <a:pt x="33" y="41"/>
                  <a:pt x="33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29" y="40"/>
                  <a:pt x="28" y="40"/>
                  <a:pt x="28" y="39"/>
                </a:cubicBezTo>
                <a:cubicBezTo>
                  <a:pt x="28" y="39"/>
                  <a:pt x="29" y="38"/>
                  <a:pt x="30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29" y="37"/>
                  <a:pt x="28" y="36"/>
                  <a:pt x="28" y="35"/>
                </a:cubicBezTo>
                <a:cubicBezTo>
                  <a:pt x="28" y="35"/>
                  <a:pt x="29" y="34"/>
                  <a:pt x="3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2"/>
                  <a:pt x="34" y="31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29"/>
                  <a:pt x="37" y="29"/>
                  <a:pt x="38" y="28"/>
                </a:cubicBezTo>
                <a:cubicBezTo>
                  <a:pt x="39" y="27"/>
                  <a:pt x="40" y="27"/>
                  <a:pt x="42" y="27"/>
                </a:cubicBezTo>
                <a:cubicBezTo>
                  <a:pt x="43" y="27"/>
                  <a:pt x="44" y="27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8" y="29"/>
                  <a:pt x="48" y="30"/>
                </a:cubicBezTo>
                <a:cubicBezTo>
                  <a:pt x="49" y="31"/>
                  <a:pt x="49" y="31"/>
                  <a:pt x="48" y="32"/>
                </a:cubicBezTo>
                <a:cubicBezTo>
                  <a:pt x="48" y="32"/>
                  <a:pt x="47" y="32"/>
                  <a:pt x="47" y="32"/>
                </a:cubicBezTo>
                <a:cubicBezTo>
                  <a:pt x="46" y="31"/>
                  <a:pt x="45" y="30"/>
                  <a:pt x="44" y="30"/>
                </a:cubicBezTo>
                <a:cubicBezTo>
                  <a:pt x="44" y="30"/>
                  <a:pt x="43" y="30"/>
                  <a:pt x="42" y="30"/>
                </a:cubicBezTo>
                <a:cubicBezTo>
                  <a:pt x="41" y="30"/>
                  <a:pt x="40" y="30"/>
                  <a:pt x="39" y="30"/>
                </a:cubicBezTo>
                <a:cubicBezTo>
                  <a:pt x="38" y="30"/>
                  <a:pt x="37" y="31"/>
                  <a:pt x="37" y="32"/>
                </a:cubicBezTo>
                <a:cubicBezTo>
                  <a:pt x="36" y="32"/>
                  <a:pt x="36" y="33"/>
                  <a:pt x="35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7"/>
                  <a:pt x="42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8"/>
                  <a:pt x="35" y="38"/>
                  <a:pt x="35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3" y="38"/>
                  <a:pt x="43" y="39"/>
                  <a:pt x="43" y="39"/>
                </a:cubicBezTo>
                <a:cubicBezTo>
                  <a:pt x="43" y="40"/>
                  <a:pt x="43" y="40"/>
                  <a:pt x="42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6" y="41"/>
                  <a:pt x="36" y="42"/>
                  <a:pt x="37" y="43"/>
                </a:cubicBezTo>
                <a:cubicBezTo>
                  <a:pt x="37" y="44"/>
                  <a:pt x="38" y="44"/>
                  <a:pt x="39" y="44"/>
                </a:cubicBezTo>
                <a:cubicBezTo>
                  <a:pt x="40" y="45"/>
                  <a:pt x="41" y="45"/>
                  <a:pt x="42" y="45"/>
                </a:cubicBezTo>
                <a:cubicBezTo>
                  <a:pt x="43" y="45"/>
                  <a:pt x="44" y="45"/>
                  <a:pt x="44" y="44"/>
                </a:cubicBezTo>
                <a:cubicBezTo>
                  <a:pt x="45" y="44"/>
                  <a:pt x="46" y="44"/>
                  <a:pt x="47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19" name="Freeform 276"/>
          <p:cNvSpPr>
            <a:spLocks noEditPoints="1"/>
          </p:cNvSpPr>
          <p:nvPr/>
        </p:nvSpPr>
        <p:spPr>
          <a:xfrm>
            <a:off x="2662238" y="4127500"/>
            <a:ext cx="152400" cy="136525"/>
          </a:xfrm>
          <a:custGeom>
            <a:avLst/>
            <a:gdLst/>
            <a:ahLst/>
            <a:cxnLst>
              <a:cxn ang="0">
                <a:pos x="9525" y="120650"/>
              </a:cxn>
              <a:cxn ang="0">
                <a:pos x="6350" y="117475"/>
              </a:cxn>
              <a:cxn ang="0">
                <a:pos x="9525" y="114300"/>
              </a:cxn>
              <a:cxn ang="0">
                <a:pos x="15875" y="114300"/>
              </a:cxn>
              <a:cxn ang="0">
                <a:pos x="15875" y="47625"/>
              </a:cxn>
              <a:cxn ang="0">
                <a:pos x="3175" y="47625"/>
              </a:cxn>
              <a:cxn ang="0">
                <a:pos x="0" y="41275"/>
              </a:cxn>
              <a:cxn ang="0">
                <a:pos x="3175" y="34925"/>
              </a:cxn>
              <a:cxn ang="0">
                <a:pos x="73025" y="3175"/>
              </a:cxn>
              <a:cxn ang="0">
                <a:pos x="76200" y="3175"/>
              </a:cxn>
              <a:cxn ang="0">
                <a:pos x="76200" y="3175"/>
              </a:cxn>
              <a:cxn ang="0">
                <a:pos x="146050" y="38100"/>
              </a:cxn>
              <a:cxn ang="0">
                <a:pos x="149225" y="44450"/>
              </a:cxn>
              <a:cxn ang="0">
                <a:pos x="142875" y="47625"/>
              </a:cxn>
              <a:cxn ang="0">
                <a:pos x="142875" y="47625"/>
              </a:cxn>
              <a:cxn ang="0">
                <a:pos x="130175" y="47625"/>
              </a:cxn>
              <a:cxn ang="0">
                <a:pos x="130175" y="114300"/>
              </a:cxn>
              <a:cxn ang="0">
                <a:pos x="136525" y="114300"/>
              </a:cxn>
              <a:cxn ang="0">
                <a:pos x="142875" y="117475"/>
              </a:cxn>
              <a:cxn ang="0">
                <a:pos x="136525" y="120650"/>
              </a:cxn>
              <a:cxn ang="0">
                <a:pos x="9525" y="120650"/>
              </a:cxn>
              <a:cxn ang="0">
                <a:pos x="28575" y="47625"/>
              </a:cxn>
              <a:cxn ang="0">
                <a:pos x="28575" y="47625"/>
              </a:cxn>
              <a:cxn ang="0">
                <a:pos x="28575" y="114300"/>
              </a:cxn>
              <a:cxn ang="0">
                <a:pos x="50800" y="114300"/>
              </a:cxn>
              <a:cxn ang="0">
                <a:pos x="50800" y="47625"/>
              </a:cxn>
              <a:cxn ang="0">
                <a:pos x="28575" y="47625"/>
              </a:cxn>
              <a:cxn ang="0">
                <a:pos x="63500" y="47625"/>
              </a:cxn>
              <a:cxn ang="0">
                <a:pos x="63500" y="47625"/>
              </a:cxn>
              <a:cxn ang="0">
                <a:pos x="63500" y="114300"/>
              </a:cxn>
              <a:cxn ang="0">
                <a:pos x="85725" y="114300"/>
              </a:cxn>
              <a:cxn ang="0">
                <a:pos x="85725" y="47625"/>
              </a:cxn>
              <a:cxn ang="0">
                <a:pos x="63500" y="47625"/>
              </a:cxn>
              <a:cxn ang="0">
                <a:pos x="98425" y="47625"/>
              </a:cxn>
              <a:cxn ang="0">
                <a:pos x="98425" y="47625"/>
              </a:cxn>
              <a:cxn ang="0">
                <a:pos x="98425" y="114300"/>
              </a:cxn>
              <a:cxn ang="0">
                <a:pos x="117475" y="114300"/>
              </a:cxn>
              <a:cxn ang="0">
                <a:pos x="117475" y="47625"/>
              </a:cxn>
              <a:cxn ang="0">
                <a:pos x="98425" y="47625"/>
              </a:cxn>
              <a:cxn ang="0">
                <a:pos x="117475" y="34925"/>
              </a:cxn>
              <a:cxn ang="0">
                <a:pos x="117475" y="34925"/>
              </a:cxn>
              <a:cxn ang="0">
                <a:pos x="73025" y="12700"/>
              </a:cxn>
              <a:cxn ang="0">
                <a:pos x="31750" y="34925"/>
              </a:cxn>
              <a:cxn ang="0">
                <a:pos x="117475" y="34925"/>
              </a:cxn>
              <a:cxn ang="0">
                <a:pos x="3175" y="136525"/>
              </a:cxn>
              <a:cxn ang="0">
                <a:pos x="3175" y="136525"/>
              </a:cxn>
              <a:cxn ang="0">
                <a:pos x="0" y="130175"/>
              </a:cxn>
              <a:cxn ang="0">
                <a:pos x="3175" y="127000"/>
              </a:cxn>
              <a:cxn ang="0">
                <a:pos x="142875" y="127000"/>
              </a:cxn>
              <a:cxn ang="0">
                <a:pos x="149225" y="130175"/>
              </a:cxn>
              <a:cxn ang="0">
                <a:pos x="142875" y="136525"/>
              </a:cxn>
              <a:cxn ang="0">
                <a:pos x="3175" y="136525"/>
              </a:cxn>
            </a:cxnLst>
            <a:pathLst>
              <a:path w="48" h="43">
                <a:moveTo>
                  <a:pt x="3" y="38"/>
                </a:moveTo>
                <a:cubicBezTo>
                  <a:pt x="3" y="38"/>
                  <a:pt x="2" y="38"/>
                  <a:pt x="2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15"/>
                  <a:pt x="5" y="15"/>
                  <a:pt x="5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4"/>
                  <a:pt x="0" y="13"/>
                </a:cubicBezTo>
                <a:cubicBezTo>
                  <a:pt x="0" y="12"/>
                  <a:pt x="0" y="12"/>
                  <a:pt x="1" y="1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2"/>
                  <a:pt x="48" y="13"/>
                  <a:pt x="47" y="14"/>
                </a:cubicBezTo>
                <a:cubicBezTo>
                  <a:pt x="47" y="15"/>
                  <a:pt x="46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36"/>
                  <a:pt x="41" y="36"/>
                  <a:pt x="41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5" y="37"/>
                  <a:pt x="45" y="37"/>
                </a:cubicBezTo>
                <a:cubicBezTo>
                  <a:pt x="45" y="38"/>
                  <a:pt x="44" y="38"/>
                  <a:pt x="43" y="38"/>
                </a:cubicBezTo>
                <a:cubicBezTo>
                  <a:pt x="3" y="38"/>
                  <a:pt x="3" y="38"/>
                  <a:pt x="3" y="38"/>
                </a:cubicBezTo>
                <a:close/>
                <a:moveTo>
                  <a:pt x="9" y="15"/>
                </a:moveTo>
                <a:cubicBezTo>
                  <a:pt x="9" y="15"/>
                  <a:pt x="9" y="15"/>
                  <a:pt x="9" y="15"/>
                </a:cubicBezTo>
                <a:cubicBezTo>
                  <a:pt x="9" y="36"/>
                  <a:pt x="9" y="36"/>
                  <a:pt x="9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15"/>
                  <a:pt x="16" y="15"/>
                  <a:pt x="16" y="15"/>
                </a:cubicBezTo>
                <a:cubicBezTo>
                  <a:pt x="9" y="15"/>
                  <a:pt x="9" y="15"/>
                  <a:pt x="9" y="15"/>
                </a:cubicBezTo>
                <a:close/>
                <a:moveTo>
                  <a:pt x="20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0" y="36"/>
                  <a:pt x="20" y="36"/>
                  <a:pt x="20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15"/>
                  <a:pt x="27" y="15"/>
                  <a:pt x="27" y="15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31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36"/>
                  <a:pt x="31" y="36"/>
                  <a:pt x="31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15"/>
                  <a:pt x="37" y="15"/>
                  <a:pt x="37" y="15"/>
                </a:cubicBezTo>
                <a:cubicBezTo>
                  <a:pt x="31" y="15"/>
                  <a:pt x="31" y="15"/>
                  <a:pt x="31" y="15"/>
                </a:cubicBezTo>
                <a:close/>
                <a:moveTo>
                  <a:pt x="37" y="11"/>
                </a:moveTo>
                <a:cubicBezTo>
                  <a:pt x="37" y="11"/>
                  <a:pt x="37" y="11"/>
                  <a:pt x="37" y="11"/>
                </a:cubicBezTo>
                <a:cubicBezTo>
                  <a:pt x="23" y="4"/>
                  <a:pt x="23" y="4"/>
                  <a:pt x="23" y="4"/>
                </a:cubicBezTo>
                <a:cubicBezTo>
                  <a:pt x="10" y="11"/>
                  <a:pt x="10" y="11"/>
                  <a:pt x="10" y="11"/>
                </a:cubicBezTo>
                <a:cubicBezTo>
                  <a:pt x="37" y="11"/>
                  <a:pt x="37" y="11"/>
                  <a:pt x="37" y="11"/>
                </a:cubicBezTo>
                <a:close/>
                <a:moveTo>
                  <a:pt x="1" y="43"/>
                </a:moveTo>
                <a:cubicBezTo>
                  <a:pt x="1" y="43"/>
                  <a:pt x="1" y="43"/>
                  <a:pt x="1" y="43"/>
                </a:cubicBezTo>
                <a:cubicBezTo>
                  <a:pt x="0" y="43"/>
                  <a:pt x="0" y="43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6" y="40"/>
                  <a:pt x="47" y="40"/>
                  <a:pt x="47" y="41"/>
                </a:cubicBezTo>
                <a:cubicBezTo>
                  <a:pt x="47" y="43"/>
                  <a:pt x="46" y="43"/>
                  <a:pt x="45" y="43"/>
                </a:cubicBezTo>
                <a:cubicBezTo>
                  <a:pt x="1" y="43"/>
                  <a:pt x="1" y="43"/>
                  <a:pt x="1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0" name="Freeform 277"/>
          <p:cNvSpPr>
            <a:spLocks noEditPoints="1"/>
          </p:cNvSpPr>
          <p:nvPr/>
        </p:nvSpPr>
        <p:spPr>
          <a:xfrm>
            <a:off x="1819275" y="4124325"/>
            <a:ext cx="158750" cy="146050"/>
          </a:xfrm>
          <a:custGeom>
            <a:avLst/>
            <a:gdLst/>
            <a:ahLst/>
            <a:cxnLst>
              <a:cxn ang="0">
                <a:pos x="66675" y="44450"/>
              </a:cxn>
              <a:cxn ang="0">
                <a:pos x="92075" y="50800"/>
              </a:cxn>
              <a:cxn ang="0">
                <a:pos x="92075" y="69850"/>
              </a:cxn>
              <a:cxn ang="0">
                <a:pos x="117475" y="73025"/>
              </a:cxn>
              <a:cxn ang="0">
                <a:pos x="117475" y="95250"/>
              </a:cxn>
              <a:cxn ang="0">
                <a:pos x="111125" y="98425"/>
              </a:cxn>
              <a:cxn ang="0">
                <a:pos x="92075" y="117475"/>
              </a:cxn>
              <a:cxn ang="0">
                <a:pos x="88900" y="120650"/>
              </a:cxn>
              <a:cxn ang="0">
                <a:pos x="63500" y="117475"/>
              </a:cxn>
              <a:cxn ang="0">
                <a:pos x="63500" y="98425"/>
              </a:cxn>
              <a:cxn ang="0">
                <a:pos x="41275" y="95250"/>
              </a:cxn>
              <a:cxn ang="0">
                <a:pos x="41275" y="73025"/>
              </a:cxn>
              <a:cxn ang="0">
                <a:pos x="44450" y="69850"/>
              </a:cxn>
              <a:cxn ang="0">
                <a:pos x="63500" y="50800"/>
              </a:cxn>
              <a:cxn ang="0">
                <a:pos x="66675" y="0"/>
              </a:cxn>
              <a:cxn ang="0">
                <a:pos x="88900" y="0"/>
              </a:cxn>
              <a:cxn ang="0">
                <a:pos x="101600" y="3175"/>
              </a:cxn>
              <a:cxn ang="0">
                <a:pos x="107950" y="22225"/>
              </a:cxn>
              <a:cxn ang="0">
                <a:pos x="158750" y="41275"/>
              </a:cxn>
              <a:cxn ang="0">
                <a:pos x="136525" y="146050"/>
              </a:cxn>
              <a:cxn ang="0">
                <a:pos x="0" y="127000"/>
              </a:cxn>
              <a:cxn ang="0">
                <a:pos x="19050" y="22225"/>
              </a:cxn>
              <a:cxn ang="0">
                <a:pos x="50800" y="15875"/>
              </a:cxn>
              <a:cxn ang="0">
                <a:pos x="53975" y="3175"/>
              </a:cxn>
              <a:cxn ang="0">
                <a:pos x="88900" y="6350"/>
              </a:cxn>
              <a:cxn ang="0">
                <a:pos x="66675" y="6350"/>
              </a:cxn>
              <a:cxn ang="0">
                <a:pos x="57150" y="15875"/>
              </a:cxn>
              <a:cxn ang="0">
                <a:pos x="98425" y="22225"/>
              </a:cxn>
              <a:cxn ang="0">
                <a:pos x="95250" y="9525"/>
              </a:cxn>
              <a:cxn ang="0">
                <a:pos x="136525" y="34925"/>
              </a:cxn>
              <a:cxn ang="0">
                <a:pos x="19050" y="34925"/>
              </a:cxn>
              <a:cxn ang="0">
                <a:pos x="9525" y="127000"/>
              </a:cxn>
              <a:cxn ang="0">
                <a:pos x="136525" y="133350"/>
              </a:cxn>
              <a:cxn ang="0">
                <a:pos x="146050" y="41275"/>
              </a:cxn>
              <a:cxn ang="0">
                <a:pos x="85725" y="53975"/>
              </a:cxn>
              <a:cxn ang="0">
                <a:pos x="69850" y="53975"/>
              </a:cxn>
              <a:cxn ang="0">
                <a:pos x="69850" y="73025"/>
              </a:cxn>
              <a:cxn ang="0">
                <a:pos x="47625" y="76200"/>
              </a:cxn>
              <a:cxn ang="0">
                <a:pos x="66675" y="92075"/>
              </a:cxn>
              <a:cxn ang="0">
                <a:pos x="69850" y="95250"/>
              </a:cxn>
              <a:cxn ang="0">
                <a:pos x="85725" y="114300"/>
              </a:cxn>
              <a:cxn ang="0">
                <a:pos x="85725" y="95250"/>
              </a:cxn>
              <a:cxn ang="0">
                <a:pos x="107950" y="92075"/>
              </a:cxn>
              <a:cxn ang="0">
                <a:pos x="88900" y="76200"/>
              </a:cxn>
              <a:cxn ang="0">
                <a:pos x="85725" y="73025"/>
              </a:cxn>
            </a:cxnLst>
            <a:pathLst>
              <a:path w="50" h="46">
                <a:moveTo>
                  <a:pt x="21" y="14"/>
                </a:moveTo>
                <a:cubicBezTo>
                  <a:pt x="21" y="14"/>
                  <a:pt x="21" y="14"/>
                  <a:pt x="21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29" y="15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22"/>
                  <a:pt x="29" y="22"/>
                  <a:pt x="29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6" y="22"/>
                  <a:pt x="37" y="22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6" y="31"/>
                  <a:pt x="35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9" y="38"/>
                  <a:pt x="2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0" y="38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5"/>
                  <a:pt x="21" y="14"/>
                  <a:pt x="21" y="14"/>
                </a:cubicBezTo>
                <a:close/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0" y="0"/>
                  <a:pt x="31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2"/>
                  <a:pt x="34" y="4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7" y="7"/>
                  <a:pt x="50" y="10"/>
                  <a:pt x="50" y="13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3"/>
                  <a:pt x="47" y="46"/>
                  <a:pt x="43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2" y="46"/>
                  <a:pt x="0" y="43"/>
                  <a:pt x="0" y="40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2" y="7"/>
                  <a:pt x="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0"/>
                  <a:pt x="20" y="0"/>
                  <a:pt x="21" y="0"/>
                </a:cubicBezTo>
                <a:close/>
                <a:moveTo>
                  <a:pt x="28" y="2"/>
                </a:moveTo>
                <a:cubicBezTo>
                  <a:pt x="28" y="2"/>
                  <a:pt x="28" y="2"/>
                  <a:pt x="28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19" y="2"/>
                  <a:pt x="19" y="3"/>
                </a:cubicBezTo>
                <a:cubicBezTo>
                  <a:pt x="18" y="4"/>
                  <a:pt x="18" y="4"/>
                  <a:pt x="18" y="5"/>
                </a:cubicBezTo>
                <a:cubicBezTo>
                  <a:pt x="18" y="7"/>
                  <a:pt x="18" y="7"/>
                  <a:pt x="1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4"/>
                  <a:pt x="31" y="4"/>
                  <a:pt x="30" y="3"/>
                </a:cubicBezTo>
                <a:cubicBezTo>
                  <a:pt x="30" y="2"/>
                  <a:pt x="29" y="2"/>
                  <a:pt x="28" y="2"/>
                </a:cubicBezTo>
                <a:close/>
                <a:moveTo>
                  <a:pt x="43" y="11"/>
                </a:moveTo>
                <a:cubicBezTo>
                  <a:pt x="43" y="11"/>
                  <a:pt x="43" y="11"/>
                  <a:pt x="43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3" y="12"/>
                  <a:pt x="3" y="13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5" y="42"/>
                  <a:pt x="6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42"/>
                  <a:pt x="46" y="41"/>
                  <a:pt x="46" y="40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5" y="11"/>
                  <a:pt x="43" y="11"/>
                </a:cubicBezTo>
                <a:close/>
                <a:moveTo>
                  <a:pt x="27" y="17"/>
                </a:moveTo>
                <a:cubicBezTo>
                  <a:pt x="27" y="17"/>
                  <a:pt x="27" y="17"/>
                  <a:pt x="27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2" y="24"/>
                  <a:pt x="21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9"/>
                  <a:pt x="15" y="29"/>
                  <a:pt x="15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2" y="29"/>
                  <a:pt x="22" y="29"/>
                  <a:pt x="22" y="30"/>
                </a:cubicBezTo>
                <a:cubicBezTo>
                  <a:pt x="22" y="36"/>
                  <a:pt x="22" y="36"/>
                  <a:pt x="22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29"/>
                  <a:pt x="27" y="29"/>
                  <a:pt x="2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4"/>
                  <a:pt x="34" y="24"/>
                  <a:pt x="34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7" y="24"/>
                  <a:pt x="27" y="24"/>
                  <a:pt x="27" y="23"/>
                </a:cubicBezTo>
                <a:cubicBezTo>
                  <a:pt x="27" y="17"/>
                  <a:pt x="27" y="17"/>
                  <a:pt x="27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1" name="Freeform 278"/>
          <p:cNvSpPr>
            <a:spLocks noEditPoints="1"/>
          </p:cNvSpPr>
          <p:nvPr/>
        </p:nvSpPr>
        <p:spPr>
          <a:xfrm>
            <a:off x="5775325" y="3789363"/>
            <a:ext cx="158750" cy="158750"/>
          </a:xfrm>
          <a:custGeom>
            <a:avLst/>
            <a:gdLst/>
            <a:ahLst/>
            <a:cxnLst>
              <a:cxn ang="0">
                <a:pos x="79375" y="0"/>
              </a:cxn>
              <a:cxn ang="0">
                <a:pos x="0" y="79375"/>
              </a:cxn>
              <a:cxn ang="0">
                <a:pos x="79375" y="158750"/>
              </a:cxn>
              <a:cxn ang="0">
                <a:pos x="158750" y="79375"/>
              </a:cxn>
              <a:cxn ang="0">
                <a:pos x="79375" y="0"/>
              </a:cxn>
              <a:cxn ang="0">
                <a:pos x="142875" y="98425"/>
              </a:cxn>
              <a:cxn ang="0">
                <a:pos x="142875" y="98425"/>
              </a:cxn>
              <a:cxn ang="0">
                <a:pos x="98425" y="95250"/>
              </a:cxn>
              <a:cxn ang="0">
                <a:pos x="41275" y="88900"/>
              </a:cxn>
              <a:cxn ang="0">
                <a:pos x="38100" y="79375"/>
              </a:cxn>
              <a:cxn ang="0">
                <a:pos x="63500" y="69850"/>
              </a:cxn>
              <a:cxn ang="0">
                <a:pos x="136525" y="63500"/>
              </a:cxn>
              <a:cxn ang="0">
                <a:pos x="142875" y="63500"/>
              </a:cxn>
              <a:cxn ang="0">
                <a:pos x="146050" y="79375"/>
              </a:cxn>
              <a:cxn ang="0">
                <a:pos x="142875" y="98425"/>
              </a:cxn>
              <a:cxn ang="0">
                <a:pos x="142875" y="53975"/>
              </a:cxn>
              <a:cxn ang="0">
                <a:pos x="142875" y="53975"/>
              </a:cxn>
              <a:cxn ang="0">
                <a:pos x="136525" y="53975"/>
              </a:cxn>
              <a:cxn ang="0">
                <a:pos x="60325" y="63500"/>
              </a:cxn>
              <a:cxn ang="0">
                <a:pos x="38100" y="73025"/>
              </a:cxn>
              <a:cxn ang="0">
                <a:pos x="34925" y="66675"/>
              </a:cxn>
              <a:cxn ang="0">
                <a:pos x="104775" y="15875"/>
              </a:cxn>
              <a:cxn ang="0">
                <a:pos x="142875" y="53975"/>
              </a:cxn>
              <a:cxn ang="0">
                <a:pos x="88900" y="12700"/>
              </a:cxn>
              <a:cxn ang="0">
                <a:pos x="88900" y="12700"/>
              </a:cxn>
              <a:cxn ang="0">
                <a:pos x="34925" y="60325"/>
              </a:cxn>
              <a:cxn ang="0">
                <a:pos x="38100" y="25400"/>
              </a:cxn>
              <a:cxn ang="0">
                <a:pos x="79375" y="12700"/>
              </a:cxn>
              <a:cxn ang="0">
                <a:pos x="88900" y="12700"/>
              </a:cxn>
              <a:cxn ang="0">
                <a:pos x="28575" y="34925"/>
              </a:cxn>
              <a:cxn ang="0">
                <a:pos x="28575" y="34925"/>
              </a:cxn>
              <a:cxn ang="0">
                <a:pos x="28575" y="63500"/>
              </a:cxn>
              <a:cxn ang="0">
                <a:pos x="15875" y="57150"/>
              </a:cxn>
              <a:cxn ang="0">
                <a:pos x="28575" y="34925"/>
              </a:cxn>
              <a:cxn ang="0">
                <a:pos x="12700" y="66675"/>
              </a:cxn>
              <a:cxn ang="0">
                <a:pos x="12700" y="66675"/>
              </a:cxn>
              <a:cxn ang="0">
                <a:pos x="28575" y="69850"/>
              </a:cxn>
              <a:cxn ang="0">
                <a:pos x="31750" y="76200"/>
              </a:cxn>
              <a:cxn ang="0">
                <a:pos x="12700" y="85725"/>
              </a:cxn>
              <a:cxn ang="0">
                <a:pos x="12700" y="79375"/>
              </a:cxn>
              <a:cxn ang="0">
                <a:pos x="12700" y="66675"/>
              </a:cxn>
              <a:cxn ang="0">
                <a:pos x="12700" y="95250"/>
              </a:cxn>
              <a:cxn ang="0">
                <a:pos x="12700" y="95250"/>
              </a:cxn>
              <a:cxn ang="0">
                <a:pos x="31750" y="82550"/>
              </a:cxn>
              <a:cxn ang="0">
                <a:pos x="34925" y="92075"/>
              </a:cxn>
              <a:cxn ang="0">
                <a:pos x="28575" y="101600"/>
              </a:cxn>
              <a:cxn ang="0">
                <a:pos x="22225" y="117475"/>
              </a:cxn>
              <a:cxn ang="0">
                <a:pos x="12700" y="9525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34925" y="104775"/>
              </a:cxn>
              <a:cxn ang="0">
                <a:pos x="38100" y="98425"/>
              </a:cxn>
              <a:cxn ang="0">
                <a:pos x="92075" y="146050"/>
              </a:cxn>
              <a:cxn ang="0">
                <a:pos x="79375" y="146050"/>
              </a:cxn>
              <a:cxn ang="0">
                <a:pos x="31750" y="127000"/>
              </a:cxn>
              <a:cxn ang="0">
                <a:pos x="104775" y="142875"/>
              </a:cxn>
              <a:cxn ang="0">
                <a:pos x="104775" y="142875"/>
              </a:cxn>
              <a:cxn ang="0">
                <a:pos x="44450" y="95250"/>
              </a:cxn>
              <a:cxn ang="0">
                <a:pos x="95250" y="101600"/>
              </a:cxn>
              <a:cxn ang="0">
                <a:pos x="139700" y="107950"/>
              </a:cxn>
              <a:cxn ang="0">
                <a:pos x="104775" y="142875"/>
              </a:cxn>
            </a:cxnLst>
            <a:pathLst>
              <a:path w="50" h="50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39"/>
                  <a:pt x="11" y="50"/>
                  <a:pt x="25" y="50"/>
                </a:cubicBezTo>
                <a:cubicBezTo>
                  <a:pt x="39" y="50"/>
                  <a:pt x="50" y="39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3" y="32"/>
                  <a:pt x="37" y="34"/>
                  <a:pt x="31" y="30"/>
                </a:cubicBezTo>
                <a:cubicBezTo>
                  <a:pt x="26" y="27"/>
                  <a:pt x="19" y="25"/>
                  <a:pt x="13" y="28"/>
                </a:cubicBezTo>
                <a:cubicBezTo>
                  <a:pt x="13" y="27"/>
                  <a:pt x="13" y="26"/>
                  <a:pt x="12" y="25"/>
                </a:cubicBezTo>
                <a:cubicBezTo>
                  <a:pt x="15" y="24"/>
                  <a:pt x="17" y="23"/>
                  <a:pt x="20" y="22"/>
                </a:cubicBezTo>
                <a:cubicBezTo>
                  <a:pt x="27" y="20"/>
                  <a:pt x="35" y="19"/>
                  <a:pt x="43" y="20"/>
                </a:cubicBezTo>
                <a:cubicBezTo>
                  <a:pt x="44" y="20"/>
                  <a:pt x="44" y="20"/>
                  <a:pt x="45" y="20"/>
                </a:cubicBezTo>
                <a:cubicBezTo>
                  <a:pt x="46" y="21"/>
                  <a:pt x="46" y="23"/>
                  <a:pt x="46" y="25"/>
                </a:cubicBezTo>
                <a:cubicBezTo>
                  <a:pt x="46" y="27"/>
                  <a:pt x="46" y="29"/>
                  <a:pt x="45" y="31"/>
                </a:cubicBezTo>
                <a:close/>
                <a:moveTo>
                  <a:pt x="45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4" y="17"/>
                  <a:pt x="43" y="17"/>
                  <a:pt x="43" y="17"/>
                </a:cubicBezTo>
                <a:cubicBezTo>
                  <a:pt x="35" y="17"/>
                  <a:pt x="27" y="18"/>
                  <a:pt x="19" y="20"/>
                </a:cubicBezTo>
                <a:cubicBezTo>
                  <a:pt x="16" y="21"/>
                  <a:pt x="14" y="22"/>
                  <a:pt x="12" y="23"/>
                </a:cubicBezTo>
                <a:cubicBezTo>
                  <a:pt x="12" y="22"/>
                  <a:pt x="11" y="22"/>
                  <a:pt x="11" y="21"/>
                </a:cubicBezTo>
                <a:cubicBezTo>
                  <a:pt x="20" y="18"/>
                  <a:pt x="21" y="7"/>
                  <a:pt x="33" y="5"/>
                </a:cubicBezTo>
                <a:cubicBezTo>
                  <a:pt x="38" y="7"/>
                  <a:pt x="43" y="12"/>
                  <a:pt x="45" y="17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19" y="7"/>
                  <a:pt x="18" y="15"/>
                  <a:pt x="11" y="19"/>
                </a:cubicBezTo>
                <a:cubicBezTo>
                  <a:pt x="11" y="15"/>
                  <a:pt x="11" y="12"/>
                  <a:pt x="12" y="8"/>
                </a:cubicBezTo>
                <a:cubicBezTo>
                  <a:pt x="15" y="5"/>
                  <a:pt x="20" y="4"/>
                  <a:pt x="25" y="4"/>
                </a:cubicBezTo>
                <a:cubicBezTo>
                  <a:pt x="26" y="4"/>
                  <a:pt x="27" y="4"/>
                  <a:pt x="28" y="4"/>
                </a:cubicBezTo>
                <a:close/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9" y="14"/>
                  <a:pt x="8" y="17"/>
                  <a:pt x="9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6" y="16"/>
                  <a:pt x="7" y="13"/>
                  <a:pt x="9" y="11"/>
                </a:cubicBezTo>
                <a:close/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6" y="22"/>
                  <a:pt x="7" y="22"/>
                  <a:pt x="9" y="22"/>
                </a:cubicBezTo>
                <a:cubicBezTo>
                  <a:pt x="9" y="23"/>
                  <a:pt x="9" y="23"/>
                  <a:pt x="10" y="24"/>
                </a:cubicBezTo>
                <a:cubicBezTo>
                  <a:pt x="8" y="25"/>
                  <a:pt x="6" y="26"/>
                  <a:pt x="4" y="27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4"/>
                  <a:pt x="4" y="22"/>
                  <a:pt x="4" y="21"/>
                </a:cubicBezTo>
                <a:close/>
                <a:moveTo>
                  <a:pt x="4" y="30"/>
                </a:moveTo>
                <a:cubicBezTo>
                  <a:pt x="4" y="30"/>
                  <a:pt x="4" y="30"/>
                  <a:pt x="4" y="30"/>
                </a:cubicBezTo>
                <a:cubicBezTo>
                  <a:pt x="6" y="29"/>
                  <a:pt x="8" y="27"/>
                  <a:pt x="10" y="26"/>
                </a:cubicBezTo>
                <a:cubicBezTo>
                  <a:pt x="11" y="27"/>
                  <a:pt x="11" y="28"/>
                  <a:pt x="11" y="29"/>
                </a:cubicBezTo>
                <a:cubicBezTo>
                  <a:pt x="10" y="30"/>
                  <a:pt x="10" y="31"/>
                  <a:pt x="9" y="32"/>
                </a:cubicBezTo>
                <a:cubicBezTo>
                  <a:pt x="8" y="33"/>
                  <a:pt x="8" y="35"/>
                  <a:pt x="7" y="37"/>
                </a:cubicBezTo>
                <a:cubicBezTo>
                  <a:pt x="6" y="35"/>
                  <a:pt x="5" y="32"/>
                  <a:pt x="4" y="30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9" y="37"/>
                  <a:pt x="10" y="35"/>
                  <a:pt x="11" y="33"/>
                </a:cubicBezTo>
                <a:cubicBezTo>
                  <a:pt x="11" y="32"/>
                  <a:pt x="12" y="32"/>
                  <a:pt x="12" y="31"/>
                </a:cubicBezTo>
                <a:cubicBezTo>
                  <a:pt x="16" y="38"/>
                  <a:pt x="22" y="43"/>
                  <a:pt x="29" y="46"/>
                </a:cubicBezTo>
                <a:cubicBezTo>
                  <a:pt x="28" y="46"/>
                  <a:pt x="26" y="46"/>
                  <a:pt x="25" y="46"/>
                </a:cubicBezTo>
                <a:cubicBezTo>
                  <a:pt x="19" y="46"/>
                  <a:pt x="14" y="44"/>
                  <a:pt x="10" y="40"/>
                </a:cubicBezTo>
                <a:close/>
                <a:moveTo>
                  <a:pt x="33" y="45"/>
                </a:moveTo>
                <a:cubicBezTo>
                  <a:pt x="33" y="45"/>
                  <a:pt x="33" y="45"/>
                  <a:pt x="33" y="45"/>
                </a:cubicBezTo>
                <a:cubicBezTo>
                  <a:pt x="25" y="42"/>
                  <a:pt x="18" y="37"/>
                  <a:pt x="14" y="30"/>
                </a:cubicBezTo>
                <a:cubicBezTo>
                  <a:pt x="19" y="28"/>
                  <a:pt x="26" y="30"/>
                  <a:pt x="30" y="32"/>
                </a:cubicBezTo>
                <a:cubicBezTo>
                  <a:pt x="36" y="35"/>
                  <a:pt x="41" y="35"/>
                  <a:pt x="44" y="34"/>
                </a:cubicBezTo>
                <a:cubicBezTo>
                  <a:pt x="42" y="39"/>
                  <a:pt x="38" y="43"/>
                  <a:pt x="33" y="4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2" name="Freeform 279"/>
          <p:cNvSpPr>
            <a:spLocks noEditPoints="1"/>
          </p:cNvSpPr>
          <p:nvPr/>
        </p:nvSpPr>
        <p:spPr>
          <a:xfrm>
            <a:off x="4941888" y="3792538"/>
            <a:ext cx="152400" cy="152400"/>
          </a:xfrm>
          <a:custGeom>
            <a:avLst/>
            <a:gdLst/>
            <a:ahLst/>
            <a:cxnLst>
              <a:cxn ang="0">
                <a:pos x="28575" y="53975"/>
              </a:cxn>
              <a:cxn ang="0">
                <a:pos x="41275" y="63500"/>
              </a:cxn>
              <a:cxn ang="0">
                <a:pos x="53975" y="66675"/>
              </a:cxn>
              <a:cxn ang="0">
                <a:pos x="66675" y="44450"/>
              </a:cxn>
              <a:cxn ang="0">
                <a:pos x="76200" y="44450"/>
              </a:cxn>
              <a:cxn ang="0">
                <a:pos x="76200" y="44450"/>
              </a:cxn>
              <a:cxn ang="0">
                <a:pos x="98425" y="60325"/>
              </a:cxn>
              <a:cxn ang="0">
                <a:pos x="117475" y="28575"/>
              </a:cxn>
              <a:cxn ang="0">
                <a:pos x="117475" y="22225"/>
              </a:cxn>
              <a:cxn ang="0">
                <a:pos x="120650" y="12700"/>
              </a:cxn>
              <a:cxn ang="0">
                <a:pos x="127000" y="9525"/>
              </a:cxn>
              <a:cxn ang="0">
                <a:pos x="139700" y="22225"/>
              </a:cxn>
              <a:cxn ang="0">
                <a:pos x="136525" y="31750"/>
              </a:cxn>
              <a:cxn ang="0">
                <a:pos x="127000" y="34925"/>
              </a:cxn>
              <a:cxn ang="0">
                <a:pos x="107950" y="69850"/>
              </a:cxn>
              <a:cxn ang="0">
                <a:pos x="107950" y="73025"/>
              </a:cxn>
              <a:cxn ang="0">
                <a:pos x="98425" y="73025"/>
              </a:cxn>
              <a:cxn ang="0">
                <a:pos x="76200" y="57150"/>
              </a:cxn>
              <a:cxn ang="0">
                <a:pos x="66675" y="69850"/>
              </a:cxn>
              <a:cxn ang="0">
                <a:pos x="76200" y="73025"/>
              </a:cxn>
              <a:cxn ang="0">
                <a:pos x="76200" y="73025"/>
              </a:cxn>
              <a:cxn ang="0">
                <a:pos x="101600" y="92075"/>
              </a:cxn>
              <a:cxn ang="0">
                <a:pos x="117475" y="92075"/>
              </a:cxn>
              <a:cxn ang="0">
                <a:pos x="127000" y="82550"/>
              </a:cxn>
              <a:cxn ang="0">
                <a:pos x="136525" y="88900"/>
              </a:cxn>
              <a:cxn ang="0">
                <a:pos x="139700" y="95250"/>
              </a:cxn>
              <a:cxn ang="0">
                <a:pos x="127000" y="107950"/>
              </a:cxn>
              <a:cxn ang="0">
                <a:pos x="120650" y="104775"/>
              </a:cxn>
              <a:cxn ang="0">
                <a:pos x="117475" y="104775"/>
              </a:cxn>
              <a:cxn ang="0">
                <a:pos x="101600" y="104775"/>
              </a:cxn>
              <a:cxn ang="0">
                <a:pos x="98425" y="104775"/>
              </a:cxn>
              <a:cxn ang="0">
                <a:pos x="69850" y="85725"/>
              </a:cxn>
              <a:cxn ang="0">
                <a:pos x="60325" y="82550"/>
              </a:cxn>
              <a:cxn ang="0">
                <a:pos x="41275" y="114300"/>
              </a:cxn>
              <a:cxn ang="0">
                <a:pos x="41275" y="120650"/>
              </a:cxn>
              <a:cxn ang="0">
                <a:pos x="38100" y="127000"/>
              </a:cxn>
              <a:cxn ang="0">
                <a:pos x="28575" y="133350"/>
              </a:cxn>
              <a:cxn ang="0">
                <a:pos x="19050" y="120650"/>
              </a:cxn>
              <a:cxn ang="0">
                <a:pos x="28575" y="107950"/>
              </a:cxn>
              <a:cxn ang="0">
                <a:pos x="28575" y="107950"/>
              </a:cxn>
              <a:cxn ang="0">
                <a:pos x="47625" y="79375"/>
              </a:cxn>
              <a:cxn ang="0">
                <a:pos x="38100" y="76200"/>
              </a:cxn>
              <a:cxn ang="0">
                <a:pos x="28575" y="79375"/>
              </a:cxn>
              <a:cxn ang="0">
                <a:pos x="19050" y="66675"/>
              </a:cxn>
              <a:cxn ang="0">
                <a:pos x="28575" y="53975"/>
              </a:cxn>
              <a:cxn ang="0">
                <a:pos x="3175" y="152400"/>
              </a:cxn>
              <a:cxn ang="0">
                <a:pos x="3175" y="152400"/>
              </a:cxn>
              <a:cxn ang="0">
                <a:pos x="0" y="149225"/>
              </a:cxn>
              <a:cxn ang="0">
                <a:pos x="0" y="3175"/>
              </a:cxn>
              <a:cxn ang="0">
                <a:pos x="3175" y="0"/>
              </a:cxn>
              <a:cxn ang="0">
                <a:pos x="6350" y="3175"/>
              </a:cxn>
              <a:cxn ang="0">
                <a:pos x="6350" y="146050"/>
              </a:cxn>
              <a:cxn ang="0">
                <a:pos x="149225" y="146050"/>
              </a:cxn>
              <a:cxn ang="0">
                <a:pos x="152400" y="149225"/>
              </a:cxn>
              <a:cxn ang="0">
                <a:pos x="149225" y="152400"/>
              </a:cxn>
              <a:cxn ang="0">
                <a:pos x="3175" y="152400"/>
              </a:cxn>
            </a:cxnLst>
            <a:pathLst>
              <a:path w="48" h="48">
                <a:moveTo>
                  <a:pt x="9" y="17"/>
                </a:moveTo>
                <a:cubicBezTo>
                  <a:pt x="11" y="17"/>
                  <a:pt x="12" y="18"/>
                  <a:pt x="13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3" y="13"/>
                  <a:pt x="24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31" y="19"/>
                  <a:pt x="31" y="19"/>
                  <a:pt x="31" y="1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8"/>
                  <a:pt x="37" y="8"/>
                  <a:pt x="37" y="7"/>
                </a:cubicBezTo>
                <a:cubicBezTo>
                  <a:pt x="37" y="6"/>
                  <a:pt x="37" y="5"/>
                  <a:pt x="38" y="4"/>
                </a:cubicBezTo>
                <a:cubicBezTo>
                  <a:pt x="38" y="4"/>
                  <a:pt x="39" y="3"/>
                  <a:pt x="40" y="3"/>
                </a:cubicBezTo>
                <a:cubicBezTo>
                  <a:pt x="42" y="3"/>
                  <a:pt x="44" y="5"/>
                  <a:pt x="44" y="7"/>
                </a:cubicBezTo>
                <a:cubicBezTo>
                  <a:pt x="44" y="8"/>
                  <a:pt x="43" y="9"/>
                  <a:pt x="43" y="10"/>
                </a:cubicBezTo>
                <a:cubicBezTo>
                  <a:pt x="42" y="10"/>
                  <a:pt x="41" y="11"/>
                  <a:pt x="40" y="1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3"/>
                  <a:pt x="34" y="23"/>
                </a:cubicBezTo>
                <a:cubicBezTo>
                  <a:pt x="33" y="23"/>
                  <a:pt x="32" y="24"/>
                  <a:pt x="31" y="23"/>
                </a:cubicBezTo>
                <a:cubicBezTo>
                  <a:pt x="24" y="18"/>
                  <a:pt x="24" y="18"/>
                  <a:pt x="24" y="18"/>
                </a:cubicBezTo>
                <a:cubicBezTo>
                  <a:pt x="21" y="22"/>
                  <a:pt x="21" y="22"/>
                  <a:pt x="21" y="22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32" y="29"/>
                  <a:pt x="32" y="29"/>
                  <a:pt x="32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7"/>
                  <a:pt x="39" y="26"/>
                  <a:pt x="40" y="26"/>
                </a:cubicBezTo>
                <a:cubicBezTo>
                  <a:pt x="41" y="26"/>
                  <a:pt x="42" y="27"/>
                  <a:pt x="43" y="28"/>
                </a:cubicBezTo>
                <a:cubicBezTo>
                  <a:pt x="43" y="28"/>
                  <a:pt x="44" y="29"/>
                  <a:pt x="44" y="30"/>
                </a:cubicBezTo>
                <a:cubicBezTo>
                  <a:pt x="44" y="32"/>
                  <a:pt x="42" y="34"/>
                  <a:pt x="40" y="34"/>
                </a:cubicBezTo>
                <a:cubicBezTo>
                  <a:pt x="39" y="34"/>
                  <a:pt x="38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1" y="33"/>
                  <a:pt x="31" y="33"/>
                </a:cubicBezTo>
                <a:cubicBezTo>
                  <a:pt x="22" y="27"/>
                  <a:pt x="22" y="27"/>
                  <a:pt x="22" y="27"/>
                </a:cubicBezTo>
                <a:cubicBezTo>
                  <a:pt x="19" y="26"/>
                  <a:pt x="19" y="26"/>
                  <a:pt x="19" y="2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7"/>
                  <a:pt x="13" y="37"/>
                  <a:pt x="13" y="38"/>
                </a:cubicBezTo>
                <a:cubicBezTo>
                  <a:pt x="13" y="39"/>
                  <a:pt x="13" y="40"/>
                  <a:pt x="12" y="40"/>
                </a:cubicBezTo>
                <a:cubicBezTo>
                  <a:pt x="11" y="41"/>
                  <a:pt x="10" y="42"/>
                  <a:pt x="9" y="42"/>
                </a:cubicBezTo>
                <a:cubicBezTo>
                  <a:pt x="7" y="42"/>
                  <a:pt x="6" y="40"/>
                  <a:pt x="6" y="38"/>
                </a:cubicBezTo>
                <a:cubicBezTo>
                  <a:pt x="6" y="36"/>
                  <a:pt x="7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5" y="25"/>
                  <a:pt x="15" y="25"/>
                  <a:pt x="15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1" y="24"/>
                  <a:pt x="10" y="25"/>
                  <a:pt x="9" y="25"/>
                </a:cubicBezTo>
                <a:cubicBezTo>
                  <a:pt x="7" y="25"/>
                  <a:pt x="6" y="23"/>
                  <a:pt x="6" y="21"/>
                </a:cubicBezTo>
                <a:cubicBezTo>
                  <a:pt x="6" y="19"/>
                  <a:pt x="7" y="17"/>
                  <a:pt x="9" y="17"/>
                </a:cubicBezTo>
                <a:close/>
                <a:moveTo>
                  <a:pt x="1" y="48"/>
                </a:move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46"/>
                  <a:pt x="2" y="46"/>
                  <a:pt x="2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8" y="46"/>
                  <a:pt x="48" y="46"/>
                  <a:pt x="48" y="47"/>
                </a:cubicBezTo>
                <a:cubicBezTo>
                  <a:pt x="48" y="48"/>
                  <a:pt x="48" y="48"/>
                  <a:pt x="47" y="48"/>
                </a:cubicBezTo>
                <a:cubicBezTo>
                  <a:pt x="1" y="48"/>
                  <a:pt x="1" y="48"/>
                  <a:pt x="1" y="4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3" name="Freeform 280"/>
          <p:cNvSpPr>
            <a:spLocks noEditPoints="1"/>
          </p:cNvSpPr>
          <p:nvPr/>
        </p:nvSpPr>
        <p:spPr>
          <a:xfrm>
            <a:off x="8566150" y="1497013"/>
            <a:ext cx="146050" cy="160337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46050" y="6413"/>
              </a:cxn>
              <a:cxn ang="0">
                <a:pos x="146050" y="153924"/>
              </a:cxn>
              <a:cxn ang="0">
                <a:pos x="139700" y="160337"/>
              </a:cxn>
              <a:cxn ang="0">
                <a:pos x="0" y="153924"/>
              </a:cxn>
              <a:cxn ang="0">
                <a:pos x="0" y="6413"/>
              </a:cxn>
              <a:cxn ang="0">
                <a:pos x="73025" y="16034"/>
              </a:cxn>
              <a:cxn ang="0">
                <a:pos x="82550" y="19240"/>
              </a:cxn>
              <a:cxn ang="0">
                <a:pos x="85725" y="28861"/>
              </a:cxn>
              <a:cxn ang="0">
                <a:pos x="85725" y="48101"/>
              </a:cxn>
              <a:cxn ang="0">
                <a:pos x="130175" y="41688"/>
              </a:cxn>
              <a:cxn ang="0">
                <a:pos x="133350" y="12827"/>
              </a:cxn>
              <a:cxn ang="0">
                <a:pos x="12700" y="38481"/>
              </a:cxn>
              <a:cxn ang="0">
                <a:pos x="15875" y="41688"/>
              </a:cxn>
              <a:cxn ang="0">
                <a:pos x="60325" y="48101"/>
              </a:cxn>
              <a:cxn ang="0">
                <a:pos x="60325" y="28861"/>
              </a:cxn>
              <a:cxn ang="0">
                <a:pos x="73025" y="16034"/>
              </a:cxn>
              <a:cxn ang="0">
                <a:pos x="12700" y="48101"/>
              </a:cxn>
              <a:cxn ang="0">
                <a:pos x="133350" y="147510"/>
              </a:cxn>
              <a:cxn ang="0">
                <a:pos x="114300" y="54515"/>
              </a:cxn>
              <a:cxn ang="0">
                <a:pos x="85725" y="73755"/>
              </a:cxn>
              <a:cxn ang="0">
                <a:pos x="82550" y="83375"/>
              </a:cxn>
              <a:cxn ang="0">
                <a:pos x="73025" y="86582"/>
              </a:cxn>
              <a:cxn ang="0">
                <a:pos x="63500" y="83375"/>
              </a:cxn>
              <a:cxn ang="0">
                <a:pos x="63500" y="83375"/>
              </a:cxn>
              <a:cxn ang="0">
                <a:pos x="60325" y="73755"/>
              </a:cxn>
              <a:cxn ang="0">
                <a:pos x="31750" y="54515"/>
              </a:cxn>
              <a:cxn ang="0">
                <a:pos x="79375" y="54515"/>
              </a:cxn>
              <a:cxn ang="0">
                <a:pos x="66675" y="54515"/>
              </a:cxn>
              <a:cxn ang="0">
                <a:pos x="73025" y="60928"/>
              </a:cxn>
              <a:cxn ang="0">
                <a:pos x="79375" y="54515"/>
              </a:cxn>
              <a:cxn ang="0">
                <a:pos x="66675" y="48101"/>
              </a:cxn>
              <a:cxn ang="0">
                <a:pos x="79375" y="41688"/>
              </a:cxn>
              <a:cxn ang="0">
                <a:pos x="66675" y="41688"/>
              </a:cxn>
              <a:cxn ang="0">
                <a:pos x="79375" y="25654"/>
              </a:cxn>
              <a:cxn ang="0">
                <a:pos x="79375" y="25654"/>
              </a:cxn>
              <a:cxn ang="0">
                <a:pos x="69850" y="25654"/>
              </a:cxn>
              <a:cxn ang="0">
                <a:pos x="66675" y="28861"/>
              </a:cxn>
              <a:cxn ang="0">
                <a:pos x="66675" y="28861"/>
              </a:cxn>
              <a:cxn ang="0">
                <a:pos x="69850" y="35274"/>
              </a:cxn>
              <a:cxn ang="0">
                <a:pos x="73025" y="35274"/>
              </a:cxn>
              <a:cxn ang="0">
                <a:pos x="79375" y="35274"/>
              </a:cxn>
              <a:cxn ang="0">
                <a:pos x="79375" y="28861"/>
              </a:cxn>
              <a:cxn ang="0">
                <a:pos x="79375" y="25654"/>
              </a:cxn>
              <a:cxn ang="0">
                <a:pos x="79375" y="70548"/>
              </a:cxn>
              <a:cxn ang="0">
                <a:pos x="73025" y="67342"/>
              </a:cxn>
              <a:cxn ang="0">
                <a:pos x="69850" y="70548"/>
              </a:cxn>
              <a:cxn ang="0">
                <a:pos x="66675" y="73755"/>
              </a:cxn>
              <a:cxn ang="0">
                <a:pos x="66675" y="73755"/>
              </a:cxn>
              <a:cxn ang="0">
                <a:pos x="69850" y="80169"/>
              </a:cxn>
              <a:cxn ang="0">
                <a:pos x="76200" y="80169"/>
              </a:cxn>
              <a:cxn ang="0">
                <a:pos x="79375" y="73755"/>
              </a:cxn>
              <a:cxn ang="0">
                <a:pos x="79375" y="73755"/>
              </a:cxn>
            </a:cxnLst>
            <a:pathLst>
              <a:path w="46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3" y="5"/>
                </a:moveTo>
                <a:cubicBezTo>
                  <a:pt x="23" y="5"/>
                  <a:pt x="23" y="5"/>
                  <a:pt x="23" y="5"/>
                </a:cubicBezTo>
                <a:cubicBezTo>
                  <a:pt x="24" y="5"/>
                  <a:pt x="25" y="6"/>
                  <a:pt x="26" y="6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5"/>
                  <a:pt x="40" y="14"/>
                  <a:pt x="41" y="13"/>
                </a:cubicBezTo>
                <a:cubicBezTo>
                  <a:pt x="42" y="13"/>
                  <a:pt x="42" y="12"/>
                  <a:pt x="42" y="12"/>
                </a:cubicBezTo>
                <a:cubicBezTo>
                  <a:pt x="42" y="4"/>
                  <a:pt x="42" y="4"/>
                  <a:pt x="4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8" y="15"/>
                  <a:pt x="1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20" y="7"/>
                  <a:pt x="20" y="6"/>
                </a:cubicBezTo>
                <a:cubicBezTo>
                  <a:pt x="21" y="6"/>
                  <a:pt x="22" y="5"/>
                  <a:pt x="23" y="5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46"/>
                  <a:pt x="4" y="46"/>
                  <a:pt x="4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7"/>
                  <a:pt x="39" y="17"/>
                  <a:pt x="3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7" y="25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4" y="27"/>
                  <a:pt x="23" y="27"/>
                </a:cubicBezTo>
                <a:cubicBezTo>
                  <a:pt x="22" y="27"/>
                  <a:pt x="21" y="27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5"/>
                  <a:pt x="19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6" y="17"/>
                  <a:pt x="4" y="15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3" y="19"/>
                  <a:pt x="23" y="19"/>
                </a:cubicBezTo>
                <a:cubicBezTo>
                  <a:pt x="24" y="19"/>
                  <a:pt x="24" y="19"/>
                  <a:pt x="25" y="20"/>
                </a:cubicBezTo>
                <a:cubicBezTo>
                  <a:pt x="25" y="17"/>
                  <a:pt x="25" y="17"/>
                  <a:pt x="25" y="17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3"/>
                  <a:pt x="23" y="13"/>
                </a:cubicBezTo>
                <a:cubicBezTo>
                  <a:pt x="23" y="13"/>
                  <a:pt x="22" y="13"/>
                  <a:pt x="21" y="13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2" y="10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8"/>
                  <a:pt x="25" y="8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1"/>
                  <a:pt x="23" y="21"/>
                </a:cubicBezTo>
                <a:cubicBezTo>
                  <a:pt x="23" y="21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2" y="24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4" name="Freeform 281"/>
          <p:cNvSpPr>
            <a:spLocks noEditPoints="1"/>
          </p:cNvSpPr>
          <p:nvPr/>
        </p:nvSpPr>
        <p:spPr>
          <a:xfrm>
            <a:off x="3505200" y="4111625"/>
            <a:ext cx="160338" cy="171450"/>
          </a:xfrm>
          <a:custGeom>
            <a:avLst/>
            <a:gdLst/>
            <a:ahLst/>
            <a:cxnLst>
              <a:cxn ang="0">
                <a:pos x="115443" y="149225"/>
              </a:cxn>
              <a:cxn ang="0">
                <a:pos x="86583" y="149225"/>
              </a:cxn>
              <a:cxn ang="0">
                <a:pos x="76962" y="130175"/>
              </a:cxn>
              <a:cxn ang="0">
                <a:pos x="44895" y="152400"/>
              </a:cxn>
              <a:cxn ang="0">
                <a:pos x="25654" y="130175"/>
              </a:cxn>
              <a:cxn ang="0">
                <a:pos x="41688" y="123825"/>
              </a:cxn>
              <a:cxn ang="0">
                <a:pos x="22447" y="92075"/>
              </a:cxn>
              <a:cxn ang="0">
                <a:pos x="41688" y="69850"/>
              </a:cxn>
              <a:cxn ang="0">
                <a:pos x="48101" y="88900"/>
              </a:cxn>
              <a:cxn ang="0">
                <a:pos x="80169" y="66675"/>
              </a:cxn>
              <a:cxn ang="0">
                <a:pos x="115443" y="88900"/>
              </a:cxn>
              <a:cxn ang="0">
                <a:pos x="121857" y="69850"/>
              </a:cxn>
              <a:cxn ang="0">
                <a:pos x="141097" y="92075"/>
              </a:cxn>
              <a:cxn ang="0">
                <a:pos x="121857" y="123825"/>
              </a:cxn>
              <a:cxn ang="0">
                <a:pos x="137891" y="130175"/>
              </a:cxn>
              <a:cxn ang="0">
                <a:pos x="12827" y="47625"/>
              </a:cxn>
              <a:cxn ang="0">
                <a:pos x="150718" y="38100"/>
              </a:cxn>
              <a:cxn ang="0">
                <a:pos x="134684" y="25400"/>
              </a:cxn>
              <a:cxn ang="0">
                <a:pos x="125064" y="38100"/>
              </a:cxn>
              <a:cxn ang="0">
                <a:pos x="41688" y="25400"/>
              </a:cxn>
              <a:cxn ang="0">
                <a:pos x="28861" y="31750"/>
              </a:cxn>
              <a:cxn ang="0">
                <a:pos x="16034" y="28575"/>
              </a:cxn>
              <a:cxn ang="0">
                <a:pos x="12827" y="47625"/>
              </a:cxn>
              <a:cxn ang="0">
                <a:pos x="12827" y="60325"/>
              </a:cxn>
              <a:cxn ang="0">
                <a:pos x="16034" y="155575"/>
              </a:cxn>
              <a:cxn ang="0">
                <a:pos x="144304" y="155575"/>
              </a:cxn>
              <a:cxn ang="0">
                <a:pos x="150718" y="60325"/>
              </a:cxn>
              <a:cxn ang="0">
                <a:pos x="28861" y="12700"/>
              </a:cxn>
              <a:cxn ang="0">
                <a:pos x="41688" y="6350"/>
              </a:cxn>
              <a:cxn ang="0">
                <a:pos x="121857" y="6350"/>
              </a:cxn>
              <a:cxn ang="0">
                <a:pos x="131477" y="12700"/>
              </a:cxn>
              <a:cxn ang="0">
                <a:pos x="153924" y="19050"/>
              </a:cxn>
              <a:cxn ang="0">
                <a:pos x="160338" y="53975"/>
              </a:cxn>
              <a:cxn ang="0">
                <a:pos x="160338" y="146050"/>
              </a:cxn>
              <a:cxn ang="0">
                <a:pos x="134684" y="171450"/>
              </a:cxn>
              <a:cxn ang="0">
                <a:pos x="0" y="146050"/>
              </a:cxn>
              <a:cxn ang="0">
                <a:pos x="0" y="53975"/>
              </a:cxn>
              <a:cxn ang="0">
                <a:pos x="9620" y="19050"/>
              </a:cxn>
              <a:cxn ang="0">
                <a:pos x="48101" y="95250"/>
              </a:cxn>
              <a:cxn ang="0">
                <a:pos x="76962" y="123825"/>
              </a:cxn>
              <a:cxn ang="0">
                <a:pos x="86583" y="95250"/>
              </a:cxn>
              <a:cxn ang="0">
                <a:pos x="115443" y="123825"/>
              </a:cxn>
            </a:cxnLst>
            <a:pathLst>
              <a:path w="50" h="54">
                <a:moveTo>
                  <a:pt x="38" y="47"/>
                </a:move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6" y="48"/>
                  <a:pt x="36" y="47"/>
                </a:cubicBezTo>
                <a:cubicBezTo>
                  <a:pt x="36" y="41"/>
                  <a:pt x="36" y="41"/>
                  <a:pt x="3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8"/>
                  <a:pt x="26" y="48"/>
                  <a:pt x="25" y="48"/>
                </a:cubicBezTo>
                <a:cubicBezTo>
                  <a:pt x="25" y="48"/>
                  <a:pt x="24" y="48"/>
                  <a:pt x="24" y="47"/>
                </a:cubicBezTo>
                <a:cubicBezTo>
                  <a:pt x="24" y="41"/>
                  <a:pt x="24" y="41"/>
                  <a:pt x="24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7"/>
                  <a:pt x="15" y="47"/>
                  <a:pt x="15" y="47"/>
                </a:cubicBezTo>
                <a:cubicBezTo>
                  <a:pt x="15" y="48"/>
                  <a:pt x="14" y="48"/>
                  <a:pt x="14" y="48"/>
                </a:cubicBezTo>
                <a:cubicBezTo>
                  <a:pt x="13" y="48"/>
                  <a:pt x="13" y="48"/>
                  <a:pt x="13" y="47"/>
                </a:cubicBezTo>
                <a:cubicBezTo>
                  <a:pt x="13" y="41"/>
                  <a:pt x="13" y="41"/>
                  <a:pt x="1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7" y="40"/>
                  <a:pt x="7" y="40"/>
                </a:cubicBezTo>
                <a:cubicBezTo>
                  <a:pt x="7" y="39"/>
                  <a:pt x="7" y="39"/>
                  <a:pt x="8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0"/>
                  <a:pt x="13" y="30"/>
                  <a:pt x="13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30"/>
                  <a:pt x="7" y="29"/>
                </a:cubicBezTo>
                <a:cubicBezTo>
                  <a:pt x="7" y="29"/>
                  <a:pt x="7" y="28"/>
                  <a:pt x="8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1"/>
                  <a:pt x="15" y="21"/>
                  <a:pt x="15" y="22"/>
                </a:cubicBezTo>
                <a:cubicBezTo>
                  <a:pt x="15" y="28"/>
                  <a:pt x="15" y="28"/>
                  <a:pt x="15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1"/>
                </a:cubicBezTo>
                <a:cubicBezTo>
                  <a:pt x="26" y="21"/>
                  <a:pt x="27" y="21"/>
                  <a:pt x="27" y="22"/>
                </a:cubicBezTo>
                <a:cubicBezTo>
                  <a:pt x="27" y="28"/>
                  <a:pt x="27" y="28"/>
                  <a:pt x="27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1"/>
                  <a:pt x="36" y="21"/>
                  <a:pt x="37" y="21"/>
                </a:cubicBezTo>
                <a:cubicBezTo>
                  <a:pt x="38" y="21"/>
                  <a:pt x="38" y="21"/>
                  <a:pt x="38" y="22"/>
                </a:cubicBezTo>
                <a:cubicBezTo>
                  <a:pt x="38" y="28"/>
                  <a:pt x="38" y="28"/>
                  <a:pt x="38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4" y="29"/>
                  <a:pt x="44" y="29"/>
                </a:cubicBezTo>
                <a:cubicBezTo>
                  <a:pt x="44" y="30"/>
                  <a:pt x="43" y="30"/>
                  <a:pt x="43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9"/>
                  <a:pt x="38" y="39"/>
                  <a:pt x="38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4" y="39"/>
                  <a:pt x="44" y="40"/>
                </a:cubicBezTo>
                <a:cubicBezTo>
                  <a:pt x="44" y="40"/>
                  <a:pt x="43" y="41"/>
                  <a:pt x="43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7"/>
                  <a:pt x="38" y="47"/>
                  <a:pt x="38" y="47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46" y="10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8"/>
                  <a:pt x="44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1"/>
                  <a:pt x="40" y="12"/>
                  <a:pt x="39" y="12"/>
                </a:cubicBezTo>
                <a:cubicBezTo>
                  <a:pt x="38" y="12"/>
                  <a:pt x="38" y="11"/>
                  <a:pt x="38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9" y="11"/>
                  <a:pt x="9" y="10"/>
                </a:cubicBezTo>
                <a:cubicBezTo>
                  <a:pt x="9" y="8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8"/>
                  <a:pt x="6" y="8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4" y="12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47" y="19"/>
                </a:moveTo>
                <a:cubicBezTo>
                  <a:pt x="47" y="19"/>
                  <a:pt x="47" y="19"/>
                  <a:pt x="47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7"/>
                  <a:pt x="5" y="48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6" y="50"/>
                  <a:pt x="7" y="50"/>
                  <a:pt x="8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44" y="50"/>
                  <a:pt x="45" y="50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7" y="47"/>
                  <a:pt x="47" y="46"/>
                </a:cubicBezTo>
                <a:cubicBezTo>
                  <a:pt x="47" y="19"/>
                  <a:pt x="47" y="19"/>
                  <a:pt x="47" y="19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4"/>
                  <a:pt x="41" y="4"/>
                  <a:pt x="41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5" y="4"/>
                  <a:pt x="47" y="5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8"/>
                  <a:pt x="50" y="10"/>
                  <a:pt x="50" y="12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8"/>
                  <a:pt x="50" y="50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7" y="53"/>
                  <a:pt x="45" y="54"/>
                  <a:pt x="42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4" y="53"/>
                  <a:pt x="3" y="52"/>
                </a:cubicBezTo>
                <a:cubicBezTo>
                  <a:pt x="1" y="50"/>
                  <a:pt x="0" y="48"/>
                  <a:pt x="0" y="4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0"/>
                  <a:pt x="1" y="8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5"/>
                  <a:pt x="6" y="4"/>
                  <a:pt x="8" y="4"/>
                </a:cubicBezTo>
                <a:close/>
                <a:moveTo>
                  <a:pt x="1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15" y="39"/>
                  <a:pt x="15" y="39"/>
                  <a:pt x="1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0"/>
                  <a:pt x="24" y="30"/>
                  <a:pt x="24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7" y="30"/>
                </a:moveTo>
                <a:cubicBezTo>
                  <a:pt x="27" y="30"/>
                  <a:pt x="27" y="30"/>
                  <a:pt x="27" y="30"/>
                </a:cubicBezTo>
                <a:cubicBezTo>
                  <a:pt x="27" y="39"/>
                  <a:pt x="27" y="39"/>
                  <a:pt x="27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27" y="30"/>
                  <a:pt x="27" y="30"/>
                  <a:pt x="27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5" name="Freeform 282"/>
          <p:cNvSpPr>
            <a:spLocks noEditPoints="1"/>
          </p:cNvSpPr>
          <p:nvPr/>
        </p:nvSpPr>
        <p:spPr>
          <a:xfrm>
            <a:off x="4094163" y="3792538"/>
            <a:ext cx="160337" cy="152400"/>
          </a:xfrm>
          <a:custGeom>
            <a:avLst/>
            <a:gdLst/>
            <a:ahLst/>
            <a:cxnLst>
              <a:cxn ang="0">
                <a:pos x="44894" y="123825"/>
              </a:cxn>
              <a:cxn ang="0">
                <a:pos x="134683" y="120650"/>
              </a:cxn>
              <a:cxn ang="0">
                <a:pos x="134683" y="130175"/>
              </a:cxn>
              <a:cxn ang="0">
                <a:pos x="48101" y="22225"/>
              </a:cxn>
              <a:cxn ang="0">
                <a:pos x="44894" y="25400"/>
              </a:cxn>
              <a:cxn ang="0">
                <a:pos x="44894" y="50800"/>
              </a:cxn>
              <a:cxn ang="0">
                <a:pos x="48101" y="53975"/>
              </a:cxn>
              <a:cxn ang="0">
                <a:pos x="134683" y="53975"/>
              </a:cxn>
              <a:cxn ang="0">
                <a:pos x="141097" y="25400"/>
              </a:cxn>
              <a:cxn ang="0">
                <a:pos x="134683" y="22225"/>
              </a:cxn>
              <a:cxn ang="0">
                <a:pos x="51308" y="47625"/>
              </a:cxn>
              <a:cxn ang="0">
                <a:pos x="51308" y="28575"/>
              </a:cxn>
              <a:cxn ang="0">
                <a:pos x="131476" y="47625"/>
              </a:cxn>
              <a:cxn ang="0">
                <a:pos x="25654" y="47625"/>
              </a:cxn>
              <a:cxn ang="0">
                <a:pos x="12827" y="47625"/>
              </a:cxn>
              <a:cxn ang="0">
                <a:pos x="25654" y="133350"/>
              </a:cxn>
              <a:cxn ang="0">
                <a:pos x="19240" y="152400"/>
              </a:cxn>
              <a:cxn ang="0">
                <a:pos x="3207" y="146050"/>
              </a:cxn>
              <a:cxn ang="0">
                <a:pos x="0" y="133350"/>
              </a:cxn>
              <a:cxn ang="0">
                <a:pos x="0" y="41275"/>
              </a:cxn>
              <a:cxn ang="0">
                <a:pos x="25654" y="34925"/>
              </a:cxn>
              <a:cxn ang="0">
                <a:pos x="32067" y="0"/>
              </a:cxn>
              <a:cxn ang="0">
                <a:pos x="153924" y="0"/>
              </a:cxn>
              <a:cxn ang="0">
                <a:pos x="160337" y="6350"/>
              </a:cxn>
              <a:cxn ang="0">
                <a:pos x="153924" y="146050"/>
              </a:cxn>
              <a:cxn ang="0">
                <a:pos x="153924" y="146050"/>
              </a:cxn>
              <a:cxn ang="0">
                <a:pos x="19240" y="152400"/>
              </a:cxn>
              <a:cxn ang="0">
                <a:pos x="19240" y="152400"/>
              </a:cxn>
              <a:cxn ang="0">
                <a:pos x="147510" y="133350"/>
              </a:cxn>
              <a:cxn ang="0">
                <a:pos x="38481" y="12700"/>
              </a:cxn>
              <a:cxn ang="0">
                <a:pos x="35274" y="139700"/>
              </a:cxn>
              <a:cxn ang="0">
                <a:pos x="144303" y="136525"/>
              </a:cxn>
              <a:cxn ang="0">
                <a:pos x="147510" y="133350"/>
              </a:cxn>
              <a:cxn ang="0">
                <a:pos x="96202" y="63500"/>
              </a:cxn>
              <a:cxn ang="0">
                <a:pos x="134683" y="63500"/>
              </a:cxn>
              <a:cxn ang="0">
                <a:pos x="141097" y="66675"/>
              </a:cxn>
              <a:cxn ang="0">
                <a:pos x="134683" y="88900"/>
              </a:cxn>
              <a:cxn ang="0">
                <a:pos x="96202" y="88900"/>
              </a:cxn>
              <a:cxn ang="0">
                <a:pos x="92995" y="85725"/>
              </a:cxn>
              <a:cxn ang="0">
                <a:pos x="96202" y="63500"/>
              </a:cxn>
              <a:cxn ang="0">
                <a:pos x="131476" y="69850"/>
              </a:cxn>
              <a:cxn ang="0">
                <a:pos x="99409" y="82550"/>
              </a:cxn>
              <a:cxn ang="0">
                <a:pos x="131476" y="69850"/>
              </a:cxn>
              <a:cxn ang="0">
                <a:pos x="48101" y="69850"/>
              </a:cxn>
              <a:cxn ang="0">
                <a:pos x="48101" y="63500"/>
              </a:cxn>
              <a:cxn ang="0">
                <a:pos x="89789" y="66675"/>
              </a:cxn>
              <a:cxn ang="0">
                <a:pos x="48101" y="69850"/>
              </a:cxn>
              <a:cxn ang="0">
                <a:pos x="48101" y="88900"/>
              </a:cxn>
              <a:cxn ang="0">
                <a:pos x="48101" y="82550"/>
              </a:cxn>
              <a:cxn ang="0">
                <a:pos x="89789" y="85725"/>
              </a:cxn>
              <a:cxn ang="0">
                <a:pos x="48101" y="88900"/>
              </a:cxn>
              <a:cxn ang="0">
                <a:pos x="48101" y="107950"/>
              </a:cxn>
              <a:cxn ang="0">
                <a:pos x="48101" y="101600"/>
              </a:cxn>
              <a:cxn ang="0">
                <a:pos x="141097" y="104775"/>
              </a:cxn>
              <a:cxn ang="0">
                <a:pos x="48101" y="107950"/>
              </a:cxn>
            </a:cxnLst>
            <a:pathLst>
              <a:path w="50" h="48">
                <a:moveTo>
                  <a:pt x="15" y="41"/>
                </a:moveTo>
                <a:cubicBezTo>
                  <a:pt x="15" y="41"/>
                  <a:pt x="14" y="40"/>
                  <a:pt x="14" y="39"/>
                </a:cubicBezTo>
                <a:cubicBezTo>
                  <a:pt x="14" y="39"/>
                  <a:pt x="15" y="38"/>
                  <a:pt x="15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3" y="38"/>
                  <a:pt x="44" y="39"/>
                  <a:pt x="44" y="39"/>
                </a:cubicBezTo>
                <a:cubicBezTo>
                  <a:pt x="44" y="40"/>
                  <a:pt x="43" y="41"/>
                  <a:pt x="42" y="41"/>
                </a:cubicBezTo>
                <a:cubicBezTo>
                  <a:pt x="15" y="41"/>
                  <a:pt x="15" y="41"/>
                  <a:pt x="15" y="41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4" y="7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3" y="17"/>
                  <a:pt x="44" y="17"/>
                  <a:pt x="44" y="16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3" y="7"/>
                  <a:pt x="42" y="7"/>
                </a:cubicBezTo>
                <a:cubicBezTo>
                  <a:pt x="15" y="7"/>
                  <a:pt x="15" y="7"/>
                  <a:pt x="15" y="7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9"/>
                  <a:pt x="16" y="9"/>
                  <a:pt x="16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5"/>
                  <a:pt x="41" y="15"/>
                  <a:pt x="41" y="15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8" y="15"/>
                </a:moveTo>
                <a:cubicBezTo>
                  <a:pt x="8" y="15"/>
                  <a:pt x="8" y="15"/>
                  <a:pt x="8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4"/>
                  <a:pt x="8" y="44"/>
                  <a:pt x="8" y="42"/>
                </a:cubicBezTo>
                <a:cubicBezTo>
                  <a:pt x="8" y="15"/>
                  <a:pt x="8" y="15"/>
                  <a:pt x="8" y="15"/>
                </a:cubicBezTo>
                <a:close/>
                <a:moveTo>
                  <a:pt x="6" y="48"/>
                </a:moveTo>
                <a:cubicBezTo>
                  <a:pt x="6" y="48"/>
                  <a:pt x="6" y="48"/>
                  <a:pt x="6" y="48"/>
                </a:cubicBezTo>
                <a:cubicBezTo>
                  <a:pt x="4" y="48"/>
                  <a:pt x="3" y="47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5"/>
                  <a:pt x="0" y="43"/>
                  <a:pt x="0" y="4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2"/>
                  <a:pt x="1" y="11"/>
                  <a:pt x="2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49" y="45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7" y="47"/>
                  <a:pt x="46" y="48"/>
                  <a:pt x="44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8"/>
                  <a:pt x="6" y="48"/>
                  <a:pt x="6" y="48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6" y="4"/>
                  <a:pt x="46" y="4"/>
                  <a:pt x="46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17"/>
                  <a:pt x="12" y="29"/>
                  <a:pt x="12" y="42"/>
                </a:cubicBezTo>
                <a:cubicBezTo>
                  <a:pt x="12" y="42"/>
                  <a:pt x="11" y="43"/>
                  <a:pt x="11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5" y="44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2"/>
                  <a:pt x="46" y="42"/>
                </a:cubicBezTo>
                <a:close/>
                <a:moveTo>
                  <a:pt x="30" y="20"/>
                </a:move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0"/>
                  <a:pt x="44" y="20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3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0"/>
                  <a:pt x="29" y="20"/>
                  <a:pt x="30" y="20"/>
                </a:cubicBezTo>
                <a:close/>
                <a:moveTo>
                  <a:pt x="41" y="22"/>
                </a:moveTo>
                <a:cubicBezTo>
                  <a:pt x="41" y="22"/>
                  <a:pt x="41" y="22"/>
                  <a:pt x="4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6"/>
                  <a:pt x="31" y="26"/>
                  <a:pt x="3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2"/>
                  <a:pt x="41" y="22"/>
                  <a:pt x="41" y="22"/>
                </a:cubicBezTo>
                <a:close/>
                <a:moveTo>
                  <a:pt x="15" y="22"/>
                </a:move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4" y="21"/>
                  <a:pt x="14" y="21"/>
                </a:cubicBezTo>
                <a:cubicBezTo>
                  <a:pt x="14" y="20"/>
                  <a:pt x="15" y="20"/>
                  <a:pt x="15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20"/>
                  <a:pt x="28" y="21"/>
                </a:cubicBezTo>
                <a:cubicBezTo>
                  <a:pt x="28" y="21"/>
                  <a:pt x="27" y="22"/>
                  <a:pt x="26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5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4" y="28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8" y="26"/>
                  <a:pt x="28" y="27"/>
                </a:cubicBezTo>
                <a:cubicBezTo>
                  <a:pt x="28" y="28"/>
                  <a:pt x="27" y="28"/>
                  <a:pt x="26" y="28"/>
                </a:cubicBezTo>
                <a:cubicBezTo>
                  <a:pt x="15" y="28"/>
                  <a:pt x="15" y="28"/>
                  <a:pt x="15" y="28"/>
                </a:cubicBezTo>
                <a:close/>
                <a:moveTo>
                  <a:pt x="15" y="34"/>
                </a:moveTo>
                <a:cubicBezTo>
                  <a:pt x="15" y="34"/>
                  <a:pt x="15" y="34"/>
                  <a:pt x="15" y="34"/>
                </a:cubicBezTo>
                <a:cubicBezTo>
                  <a:pt x="15" y="34"/>
                  <a:pt x="14" y="34"/>
                  <a:pt x="14" y="33"/>
                </a:cubicBezTo>
                <a:cubicBezTo>
                  <a:pt x="14" y="33"/>
                  <a:pt x="15" y="32"/>
                  <a:pt x="15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4" y="33"/>
                  <a:pt x="44" y="33"/>
                </a:cubicBezTo>
                <a:cubicBezTo>
                  <a:pt x="44" y="34"/>
                  <a:pt x="43" y="34"/>
                  <a:pt x="42" y="34"/>
                </a:cubicBezTo>
                <a:cubicBezTo>
                  <a:pt x="15" y="34"/>
                  <a:pt x="15" y="34"/>
                  <a:pt x="15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6" name="Freeform 283"/>
          <p:cNvSpPr>
            <a:spLocks noEditPoints="1"/>
          </p:cNvSpPr>
          <p:nvPr/>
        </p:nvSpPr>
        <p:spPr>
          <a:xfrm>
            <a:off x="4657725" y="3792538"/>
            <a:ext cx="155575" cy="149225"/>
          </a:xfrm>
          <a:custGeom>
            <a:avLst/>
            <a:gdLst/>
            <a:ahLst/>
            <a:cxnLst>
              <a:cxn ang="0">
                <a:pos x="76200" y="28575"/>
              </a:cxn>
              <a:cxn ang="0">
                <a:pos x="98425" y="47625"/>
              </a:cxn>
              <a:cxn ang="0">
                <a:pos x="76200" y="66675"/>
              </a:cxn>
              <a:cxn ang="0">
                <a:pos x="57150" y="47625"/>
              </a:cxn>
              <a:cxn ang="0">
                <a:pos x="76200" y="28575"/>
              </a:cxn>
              <a:cxn ang="0">
                <a:pos x="34925" y="66675"/>
              </a:cxn>
              <a:cxn ang="0">
                <a:pos x="34925" y="66675"/>
              </a:cxn>
              <a:cxn ang="0">
                <a:pos x="31750" y="47625"/>
              </a:cxn>
              <a:cxn ang="0">
                <a:pos x="44450" y="15875"/>
              </a:cxn>
              <a:cxn ang="0">
                <a:pos x="76200" y="0"/>
              </a:cxn>
              <a:cxn ang="0">
                <a:pos x="111125" y="15875"/>
              </a:cxn>
              <a:cxn ang="0">
                <a:pos x="123825" y="47625"/>
              </a:cxn>
              <a:cxn ang="0">
                <a:pos x="120650" y="66675"/>
              </a:cxn>
              <a:cxn ang="0">
                <a:pos x="136525" y="66675"/>
              </a:cxn>
              <a:cxn ang="0">
                <a:pos x="139700" y="69850"/>
              </a:cxn>
              <a:cxn ang="0">
                <a:pos x="155575" y="146050"/>
              </a:cxn>
              <a:cxn ang="0">
                <a:pos x="152400" y="149225"/>
              </a:cxn>
              <a:cxn ang="0">
                <a:pos x="152400" y="149225"/>
              </a:cxn>
              <a:cxn ang="0">
                <a:pos x="3175" y="149225"/>
              </a:cxn>
              <a:cxn ang="0">
                <a:pos x="0" y="146050"/>
              </a:cxn>
              <a:cxn ang="0">
                <a:pos x="0" y="146050"/>
              </a:cxn>
              <a:cxn ang="0">
                <a:pos x="15875" y="69850"/>
              </a:cxn>
              <a:cxn ang="0">
                <a:pos x="19050" y="66675"/>
              </a:cxn>
              <a:cxn ang="0">
                <a:pos x="34925" y="66675"/>
              </a:cxn>
              <a:cxn ang="0">
                <a:pos x="38100" y="73025"/>
              </a:cxn>
              <a:cxn ang="0">
                <a:pos x="38100" y="73025"/>
              </a:cxn>
              <a:cxn ang="0">
                <a:pos x="22225" y="73025"/>
              </a:cxn>
              <a:cxn ang="0">
                <a:pos x="9525" y="142875"/>
              </a:cxn>
              <a:cxn ang="0">
                <a:pos x="146050" y="142875"/>
              </a:cxn>
              <a:cxn ang="0">
                <a:pos x="133350" y="73025"/>
              </a:cxn>
              <a:cxn ang="0">
                <a:pos x="117475" y="73025"/>
              </a:cxn>
              <a:cxn ang="0">
                <a:pos x="114300" y="76200"/>
              </a:cxn>
              <a:cxn ang="0">
                <a:pos x="95250" y="92075"/>
              </a:cxn>
              <a:cxn ang="0">
                <a:pos x="82550" y="107950"/>
              </a:cxn>
              <a:cxn ang="0">
                <a:pos x="73025" y="107950"/>
              </a:cxn>
              <a:cxn ang="0">
                <a:pos x="73025" y="107950"/>
              </a:cxn>
              <a:cxn ang="0">
                <a:pos x="60325" y="92075"/>
              </a:cxn>
              <a:cxn ang="0">
                <a:pos x="41275" y="76200"/>
              </a:cxn>
              <a:cxn ang="0">
                <a:pos x="38100" y="73025"/>
              </a:cxn>
              <a:cxn ang="0">
                <a:pos x="101600" y="22225"/>
              </a:cxn>
              <a:cxn ang="0">
                <a:pos x="101600" y="22225"/>
              </a:cxn>
              <a:cxn ang="0">
                <a:pos x="76200" y="12700"/>
              </a:cxn>
              <a:cxn ang="0">
                <a:pos x="53975" y="22225"/>
              </a:cxn>
              <a:cxn ang="0">
                <a:pos x="44450" y="47625"/>
              </a:cxn>
              <a:cxn ang="0">
                <a:pos x="50800" y="69850"/>
              </a:cxn>
              <a:cxn ang="0">
                <a:pos x="66675" y="79375"/>
              </a:cxn>
              <a:cxn ang="0">
                <a:pos x="69850" y="82550"/>
              </a:cxn>
              <a:cxn ang="0">
                <a:pos x="76200" y="92075"/>
              </a:cxn>
              <a:cxn ang="0">
                <a:pos x="85725" y="82550"/>
              </a:cxn>
              <a:cxn ang="0">
                <a:pos x="88900" y="79375"/>
              </a:cxn>
              <a:cxn ang="0">
                <a:pos x="104775" y="69850"/>
              </a:cxn>
              <a:cxn ang="0">
                <a:pos x="111125" y="47625"/>
              </a:cxn>
              <a:cxn ang="0">
                <a:pos x="101600" y="22225"/>
              </a:cxn>
              <a:cxn ang="0">
                <a:pos x="76200" y="34925"/>
              </a:cxn>
              <a:cxn ang="0">
                <a:pos x="76200" y="34925"/>
              </a:cxn>
              <a:cxn ang="0">
                <a:pos x="66675" y="47625"/>
              </a:cxn>
              <a:cxn ang="0">
                <a:pos x="76200" y="60325"/>
              </a:cxn>
              <a:cxn ang="0">
                <a:pos x="88900" y="47625"/>
              </a:cxn>
              <a:cxn ang="0">
                <a:pos x="76200" y="34925"/>
              </a:cxn>
            </a:cxnLst>
            <a:pathLst>
              <a:path w="49" h="47">
                <a:moveTo>
                  <a:pt x="24" y="9"/>
                </a:moveTo>
                <a:cubicBezTo>
                  <a:pt x="28" y="9"/>
                  <a:pt x="31" y="12"/>
                  <a:pt x="31" y="15"/>
                </a:cubicBezTo>
                <a:cubicBezTo>
                  <a:pt x="31" y="19"/>
                  <a:pt x="28" y="21"/>
                  <a:pt x="24" y="21"/>
                </a:cubicBezTo>
                <a:cubicBezTo>
                  <a:pt x="21" y="21"/>
                  <a:pt x="18" y="19"/>
                  <a:pt x="18" y="15"/>
                </a:cubicBezTo>
                <a:cubicBezTo>
                  <a:pt x="18" y="12"/>
                  <a:pt x="21" y="9"/>
                  <a:pt x="24" y="9"/>
                </a:cubicBezTo>
                <a:close/>
                <a:moveTo>
                  <a:pt x="11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10" y="19"/>
                  <a:pt x="10" y="17"/>
                  <a:pt x="10" y="15"/>
                </a:cubicBezTo>
                <a:cubicBezTo>
                  <a:pt x="10" y="11"/>
                  <a:pt x="11" y="7"/>
                  <a:pt x="14" y="5"/>
                </a:cubicBezTo>
                <a:cubicBezTo>
                  <a:pt x="17" y="2"/>
                  <a:pt x="20" y="0"/>
                  <a:pt x="24" y="0"/>
                </a:cubicBezTo>
                <a:cubicBezTo>
                  <a:pt x="29" y="0"/>
                  <a:pt x="32" y="2"/>
                  <a:pt x="35" y="5"/>
                </a:cubicBezTo>
                <a:cubicBezTo>
                  <a:pt x="38" y="7"/>
                  <a:pt x="39" y="11"/>
                  <a:pt x="39" y="15"/>
                </a:cubicBezTo>
                <a:cubicBezTo>
                  <a:pt x="39" y="17"/>
                  <a:pt x="39" y="19"/>
                  <a:pt x="38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4" y="21"/>
                  <a:pt x="44" y="22"/>
                  <a:pt x="44" y="22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7"/>
                  <a:pt x="49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6" y="21"/>
                </a:cubicBezTo>
                <a:cubicBezTo>
                  <a:pt x="11" y="21"/>
                  <a:pt x="11" y="21"/>
                  <a:pt x="11" y="21"/>
                </a:cubicBezTo>
                <a:close/>
                <a:moveTo>
                  <a:pt x="12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45"/>
                  <a:pt x="3" y="45"/>
                  <a:pt x="3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2" y="23"/>
                  <a:pt x="42" y="23"/>
                  <a:pt x="42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6" y="24"/>
                  <a:pt x="36" y="24"/>
                  <a:pt x="36" y="24"/>
                </a:cubicBezTo>
                <a:cubicBezTo>
                  <a:pt x="35" y="26"/>
                  <a:pt x="32" y="28"/>
                  <a:pt x="30" y="29"/>
                </a:cubicBezTo>
                <a:cubicBezTo>
                  <a:pt x="26" y="34"/>
                  <a:pt x="26" y="34"/>
                  <a:pt x="26" y="34"/>
                </a:cubicBezTo>
                <a:cubicBezTo>
                  <a:pt x="25" y="34"/>
                  <a:pt x="24" y="35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7" y="28"/>
                  <a:pt x="14" y="26"/>
                  <a:pt x="13" y="24"/>
                </a:cubicBezTo>
                <a:cubicBezTo>
                  <a:pt x="12" y="23"/>
                  <a:pt x="12" y="23"/>
                  <a:pt x="12" y="23"/>
                </a:cubicBezTo>
                <a:close/>
                <a:moveTo>
                  <a:pt x="32" y="7"/>
                </a:moveTo>
                <a:cubicBezTo>
                  <a:pt x="32" y="7"/>
                  <a:pt x="32" y="7"/>
                  <a:pt x="32" y="7"/>
                </a:cubicBezTo>
                <a:cubicBezTo>
                  <a:pt x="30" y="5"/>
                  <a:pt x="28" y="4"/>
                  <a:pt x="24" y="4"/>
                </a:cubicBezTo>
                <a:cubicBezTo>
                  <a:pt x="22" y="4"/>
                  <a:pt x="19" y="5"/>
                  <a:pt x="17" y="7"/>
                </a:cubicBezTo>
                <a:cubicBezTo>
                  <a:pt x="15" y="9"/>
                  <a:pt x="14" y="12"/>
                  <a:pt x="14" y="15"/>
                </a:cubicBezTo>
                <a:cubicBezTo>
                  <a:pt x="14" y="18"/>
                  <a:pt x="14" y="20"/>
                  <a:pt x="16" y="22"/>
                </a:cubicBezTo>
                <a:cubicBezTo>
                  <a:pt x="17" y="23"/>
                  <a:pt x="19" y="25"/>
                  <a:pt x="21" y="25"/>
                </a:cubicBezTo>
                <a:cubicBezTo>
                  <a:pt x="22" y="26"/>
                  <a:pt x="22" y="26"/>
                  <a:pt x="22" y="26"/>
                </a:cubicBezTo>
                <a:cubicBezTo>
                  <a:pt x="24" y="29"/>
                  <a:pt x="24" y="29"/>
                  <a:pt x="24" y="29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8" y="25"/>
                </a:cubicBezTo>
                <a:cubicBezTo>
                  <a:pt x="30" y="25"/>
                  <a:pt x="32" y="23"/>
                  <a:pt x="33" y="22"/>
                </a:cubicBezTo>
                <a:cubicBezTo>
                  <a:pt x="35" y="20"/>
                  <a:pt x="35" y="18"/>
                  <a:pt x="35" y="15"/>
                </a:cubicBezTo>
                <a:cubicBezTo>
                  <a:pt x="35" y="12"/>
                  <a:pt x="34" y="9"/>
                  <a:pt x="32" y="7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3"/>
                  <a:pt x="21" y="15"/>
                </a:cubicBezTo>
                <a:cubicBezTo>
                  <a:pt x="21" y="17"/>
                  <a:pt x="22" y="19"/>
                  <a:pt x="24" y="19"/>
                </a:cubicBezTo>
                <a:cubicBezTo>
                  <a:pt x="27" y="19"/>
                  <a:pt x="28" y="17"/>
                  <a:pt x="28" y="15"/>
                </a:cubicBezTo>
                <a:cubicBezTo>
                  <a:pt x="28" y="13"/>
                  <a:pt x="27" y="11"/>
                  <a:pt x="24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7" name="Freeform 284"/>
          <p:cNvSpPr>
            <a:spLocks noEditPoints="1"/>
          </p:cNvSpPr>
          <p:nvPr/>
        </p:nvSpPr>
        <p:spPr>
          <a:xfrm>
            <a:off x="6051550" y="3795713"/>
            <a:ext cx="158750" cy="142875"/>
          </a:xfrm>
          <a:custGeom>
            <a:avLst/>
            <a:gdLst/>
            <a:ahLst/>
            <a:cxnLst>
              <a:cxn ang="0">
                <a:pos x="104775" y="92075"/>
              </a:cxn>
              <a:cxn ang="0">
                <a:pos x="130175" y="34925"/>
              </a:cxn>
              <a:cxn ang="0">
                <a:pos x="107950" y="31750"/>
              </a:cxn>
              <a:cxn ang="0">
                <a:pos x="76200" y="19050"/>
              </a:cxn>
              <a:cxn ang="0">
                <a:pos x="123825" y="60325"/>
              </a:cxn>
              <a:cxn ang="0">
                <a:pos x="120650" y="63500"/>
              </a:cxn>
              <a:cxn ang="0">
                <a:pos x="114300" y="57150"/>
              </a:cxn>
              <a:cxn ang="0">
                <a:pos x="107950" y="50800"/>
              </a:cxn>
              <a:cxn ang="0">
                <a:pos x="120650" y="50800"/>
              </a:cxn>
              <a:cxn ang="0">
                <a:pos x="123825" y="60325"/>
              </a:cxn>
              <a:cxn ang="0">
                <a:pos x="85725" y="53975"/>
              </a:cxn>
              <a:cxn ang="0">
                <a:pos x="79375" y="47625"/>
              </a:cxn>
              <a:cxn ang="0">
                <a:pos x="98425" y="47625"/>
              </a:cxn>
              <a:cxn ang="0">
                <a:pos x="85725" y="53975"/>
              </a:cxn>
              <a:cxn ang="0">
                <a:pos x="107950" y="79375"/>
              </a:cxn>
              <a:cxn ang="0">
                <a:pos x="107950" y="85725"/>
              </a:cxn>
              <a:cxn ang="0">
                <a:pos x="79375" y="76200"/>
              </a:cxn>
              <a:cxn ang="0">
                <a:pos x="85725" y="73025"/>
              </a:cxn>
              <a:cxn ang="0">
                <a:pos x="107950" y="79375"/>
              </a:cxn>
              <a:cxn ang="0">
                <a:pos x="60325" y="63500"/>
              </a:cxn>
              <a:cxn ang="0">
                <a:pos x="12700" y="73025"/>
              </a:cxn>
              <a:cxn ang="0">
                <a:pos x="47625" y="127000"/>
              </a:cxn>
              <a:cxn ang="0">
                <a:pos x="73025" y="127000"/>
              </a:cxn>
              <a:cxn ang="0">
                <a:pos x="85725" y="104775"/>
              </a:cxn>
              <a:cxn ang="0">
                <a:pos x="66675" y="88900"/>
              </a:cxn>
              <a:cxn ang="0">
                <a:pos x="57150" y="88900"/>
              </a:cxn>
              <a:cxn ang="0">
                <a:pos x="60325" y="82550"/>
              </a:cxn>
              <a:cxn ang="0">
                <a:pos x="63500" y="82550"/>
              </a:cxn>
              <a:cxn ang="0">
                <a:pos x="95250" y="107950"/>
              </a:cxn>
              <a:cxn ang="0">
                <a:pos x="82550" y="136525"/>
              </a:cxn>
              <a:cxn ang="0">
                <a:pos x="82550" y="136525"/>
              </a:cxn>
              <a:cxn ang="0">
                <a:pos x="38100" y="136525"/>
              </a:cxn>
              <a:cxn ang="0">
                <a:pos x="0" y="66675"/>
              </a:cxn>
              <a:cxn ang="0">
                <a:pos x="6350" y="60325"/>
              </a:cxn>
              <a:cxn ang="0">
                <a:pos x="60325" y="50800"/>
              </a:cxn>
              <a:cxn ang="0">
                <a:pos x="66675" y="6350"/>
              </a:cxn>
              <a:cxn ang="0">
                <a:pos x="73025" y="3175"/>
              </a:cxn>
              <a:cxn ang="0">
                <a:pos x="111125" y="19050"/>
              </a:cxn>
              <a:cxn ang="0">
                <a:pos x="152400" y="22225"/>
              </a:cxn>
              <a:cxn ang="0">
                <a:pos x="158750" y="31750"/>
              </a:cxn>
              <a:cxn ang="0">
                <a:pos x="95250" y="107950"/>
              </a:cxn>
              <a:cxn ang="0">
                <a:pos x="34925" y="95250"/>
              </a:cxn>
              <a:cxn ang="0">
                <a:pos x="34925" y="88900"/>
              </a:cxn>
              <a:cxn ang="0">
                <a:pos x="44450" y="85725"/>
              </a:cxn>
              <a:cxn ang="0">
                <a:pos x="50800" y="92075"/>
              </a:cxn>
              <a:cxn ang="0">
                <a:pos x="34925" y="95250"/>
              </a:cxn>
              <a:cxn ang="0">
                <a:pos x="69850" y="107950"/>
              </a:cxn>
              <a:cxn ang="0">
                <a:pos x="69850" y="114300"/>
              </a:cxn>
              <a:cxn ang="0">
                <a:pos x="50800" y="117475"/>
              </a:cxn>
              <a:cxn ang="0">
                <a:pos x="69850" y="107950"/>
              </a:cxn>
            </a:cxnLst>
            <a:pathLst>
              <a:path w="50" h="45">
                <a:moveTo>
                  <a:pt x="25" y="27"/>
                </a:moveTo>
                <a:cubicBezTo>
                  <a:pt x="27" y="30"/>
                  <a:pt x="30" y="31"/>
                  <a:pt x="33" y="29"/>
                </a:cubicBezTo>
                <a:cubicBezTo>
                  <a:pt x="37" y="27"/>
                  <a:pt x="42" y="22"/>
                  <a:pt x="45" y="11"/>
                </a:cubicBezTo>
                <a:cubicBezTo>
                  <a:pt x="44" y="11"/>
                  <a:pt x="43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11"/>
                  <a:pt x="36" y="11"/>
                  <a:pt x="34" y="10"/>
                </a:cubicBezTo>
                <a:cubicBezTo>
                  <a:pt x="32" y="9"/>
                  <a:pt x="29" y="9"/>
                  <a:pt x="27" y="8"/>
                </a:cubicBezTo>
                <a:cubicBezTo>
                  <a:pt x="26" y="7"/>
                  <a:pt x="25" y="6"/>
                  <a:pt x="24" y="6"/>
                </a:cubicBezTo>
                <a:cubicBezTo>
                  <a:pt x="22" y="12"/>
                  <a:pt x="21" y="21"/>
                  <a:pt x="25" y="27"/>
                </a:cubicBezTo>
                <a:close/>
                <a:moveTo>
                  <a:pt x="39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20"/>
                  <a:pt x="38" y="20"/>
                </a:cubicBezTo>
                <a:cubicBezTo>
                  <a:pt x="38" y="20"/>
                  <a:pt x="37" y="20"/>
                  <a:pt x="37" y="19"/>
                </a:cubicBezTo>
                <a:cubicBezTo>
                  <a:pt x="37" y="19"/>
                  <a:pt x="36" y="18"/>
                  <a:pt x="36" y="18"/>
                </a:cubicBezTo>
                <a:cubicBezTo>
                  <a:pt x="36" y="18"/>
                  <a:pt x="35" y="18"/>
                  <a:pt x="35" y="18"/>
                </a:cubicBezTo>
                <a:cubicBezTo>
                  <a:pt x="34" y="18"/>
                  <a:pt x="34" y="17"/>
                  <a:pt x="34" y="16"/>
                </a:cubicBezTo>
                <a:cubicBezTo>
                  <a:pt x="34" y="16"/>
                  <a:pt x="35" y="15"/>
                  <a:pt x="35" y="15"/>
                </a:cubicBezTo>
                <a:cubicBezTo>
                  <a:pt x="36" y="15"/>
                  <a:pt x="37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7"/>
                  <a:pt x="39" y="18"/>
                  <a:pt x="39" y="19"/>
                </a:cubicBezTo>
                <a:close/>
                <a:moveTo>
                  <a:pt x="27" y="17"/>
                </a:move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5" y="17"/>
                </a:cubicBezTo>
                <a:cubicBezTo>
                  <a:pt x="25" y="16"/>
                  <a:pt x="25" y="15"/>
                  <a:pt x="25" y="15"/>
                </a:cubicBezTo>
                <a:cubicBezTo>
                  <a:pt x="27" y="14"/>
                  <a:pt x="29" y="13"/>
                  <a:pt x="30" y="14"/>
                </a:cubicBezTo>
                <a:cubicBezTo>
                  <a:pt x="31" y="14"/>
                  <a:pt x="31" y="15"/>
                  <a:pt x="31" y="15"/>
                </a:cubicBezTo>
                <a:cubicBezTo>
                  <a:pt x="31" y="16"/>
                  <a:pt x="30" y="16"/>
                  <a:pt x="29" y="16"/>
                </a:cubicBezTo>
                <a:cubicBezTo>
                  <a:pt x="29" y="16"/>
                  <a:pt x="28" y="16"/>
                  <a:pt x="27" y="17"/>
                </a:cubicBezTo>
                <a:close/>
                <a:moveTo>
                  <a:pt x="34" y="25"/>
                </a:moveTo>
                <a:cubicBezTo>
                  <a:pt x="34" y="25"/>
                  <a:pt x="34" y="25"/>
                  <a:pt x="34" y="25"/>
                </a:cubicBezTo>
                <a:cubicBezTo>
                  <a:pt x="34" y="24"/>
                  <a:pt x="35" y="25"/>
                  <a:pt x="35" y="25"/>
                </a:cubicBezTo>
                <a:cubicBezTo>
                  <a:pt x="35" y="26"/>
                  <a:pt x="35" y="27"/>
                  <a:pt x="34" y="27"/>
                </a:cubicBezTo>
                <a:cubicBezTo>
                  <a:pt x="33" y="27"/>
                  <a:pt x="31" y="27"/>
                  <a:pt x="30" y="27"/>
                </a:cubicBezTo>
                <a:cubicBezTo>
                  <a:pt x="28" y="27"/>
                  <a:pt x="26" y="26"/>
                  <a:pt x="25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6" y="22"/>
                  <a:pt x="27" y="22"/>
                  <a:pt x="27" y="23"/>
                </a:cubicBezTo>
                <a:cubicBezTo>
                  <a:pt x="28" y="24"/>
                  <a:pt x="29" y="24"/>
                  <a:pt x="30" y="25"/>
                </a:cubicBezTo>
                <a:cubicBezTo>
                  <a:pt x="31" y="25"/>
                  <a:pt x="33" y="25"/>
                  <a:pt x="34" y="25"/>
                </a:cubicBezTo>
                <a:close/>
                <a:moveTo>
                  <a:pt x="19" y="20"/>
                </a:moveTo>
                <a:cubicBezTo>
                  <a:pt x="19" y="20"/>
                  <a:pt x="19" y="20"/>
                  <a:pt x="19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4" y="22"/>
                  <a:pt x="9" y="23"/>
                  <a:pt x="4" y="23"/>
                </a:cubicBezTo>
                <a:cubicBezTo>
                  <a:pt x="7" y="31"/>
                  <a:pt x="11" y="37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1"/>
                  <a:pt x="18" y="41"/>
                  <a:pt x="19" y="42"/>
                </a:cubicBezTo>
                <a:cubicBezTo>
                  <a:pt x="21" y="42"/>
                  <a:pt x="22" y="41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5" y="39"/>
                  <a:pt x="26" y="36"/>
                  <a:pt x="27" y="33"/>
                </a:cubicBezTo>
                <a:cubicBezTo>
                  <a:pt x="25" y="33"/>
                  <a:pt x="23" y="31"/>
                  <a:pt x="22" y="29"/>
                </a:cubicBezTo>
                <a:cubicBezTo>
                  <a:pt x="22" y="29"/>
                  <a:pt x="21" y="29"/>
                  <a:pt x="21" y="28"/>
                </a:cubicBezTo>
                <a:cubicBezTo>
                  <a:pt x="21" y="28"/>
                  <a:pt x="21" y="28"/>
                  <a:pt x="20" y="28"/>
                </a:cubicBezTo>
                <a:cubicBezTo>
                  <a:pt x="20" y="28"/>
                  <a:pt x="19" y="28"/>
                  <a:pt x="18" y="28"/>
                </a:cubicBezTo>
                <a:cubicBezTo>
                  <a:pt x="18" y="28"/>
                  <a:pt x="17" y="27"/>
                  <a:pt x="18" y="27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4"/>
                  <a:pt x="19" y="22"/>
                  <a:pt x="19" y="20"/>
                </a:cubicBezTo>
                <a:close/>
                <a:moveTo>
                  <a:pt x="30" y="34"/>
                </a:moveTo>
                <a:cubicBezTo>
                  <a:pt x="30" y="34"/>
                  <a:pt x="30" y="34"/>
                  <a:pt x="30" y="34"/>
                </a:cubicBezTo>
                <a:cubicBezTo>
                  <a:pt x="29" y="38"/>
                  <a:pt x="28" y="41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4" y="45"/>
                  <a:pt x="21" y="45"/>
                  <a:pt x="19" y="45"/>
                </a:cubicBezTo>
                <a:cubicBezTo>
                  <a:pt x="17" y="45"/>
                  <a:pt x="15" y="44"/>
                  <a:pt x="12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8" y="39"/>
                  <a:pt x="3" y="3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1" y="19"/>
                  <a:pt x="2" y="19"/>
                </a:cubicBezTo>
                <a:cubicBezTo>
                  <a:pt x="7" y="19"/>
                  <a:pt x="12" y="19"/>
                  <a:pt x="17" y="17"/>
                </a:cubicBezTo>
                <a:cubicBezTo>
                  <a:pt x="18" y="17"/>
                  <a:pt x="18" y="16"/>
                  <a:pt x="19" y="16"/>
                </a:cubicBezTo>
                <a:cubicBezTo>
                  <a:pt x="19" y="12"/>
                  <a:pt x="19" y="7"/>
                  <a:pt x="2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1"/>
                </a:cubicBezTo>
                <a:cubicBezTo>
                  <a:pt x="21" y="0"/>
                  <a:pt x="23" y="0"/>
                  <a:pt x="23" y="1"/>
                </a:cubicBezTo>
                <a:cubicBezTo>
                  <a:pt x="25" y="2"/>
                  <a:pt x="27" y="3"/>
                  <a:pt x="29" y="4"/>
                </a:cubicBezTo>
                <a:cubicBezTo>
                  <a:pt x="31" y="5"/>
                  <a:pt x="33" y="6"/>
                  <a:pt x="35" y="6"/>
                </a:cubicBezTo>
                <a:cubicBezTo>
                  <a:pt x="37" y="7"/>
                  <a:pt x="39" y="7"/>
                  <a:pt x="41" y="7"/>
                </a:cubicBezTo>
                <a:cubicBezTo>
                  <a:pt x="44" y="8"/>
                  <a:pt x="46" y="8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8"/>
                  <a:pt x="50" y="9"/>
                  <a:pt x="50" y="10"/>
                </a:cubicBezTo>
                <a:cubicBezTo>
                  <a:pt x="46" y="23"/>
                  <a:pt x="40" y="30"/>
                  <a:pt x="35" y="33"/>
                </a:cubicBezTo>
                <a:cubicBezTo>
                  <a:pt x="33" y="34"/>
                  <a:pt x="32" y="34"/>
                  <a:pt x="30" y="34"/>
                </a:cubicBezTo>
                <a:close/>
                <a:moveTo>
                  <a:pt x="11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0" y="30"/>
                  <a:pt x="10" y="29"/>
                  <a:pt x="10" y="28"/>
                </a:cubicBezTo>
                <a:cubicBezTo>
                  <a:pt x="10" y="28"/>
                  <a:pt x="11" y="28"/>
                  <a:pt x="11" y="28"/>
                </a:cubicBezTo>
                <a:cubicBezTo>
                  <a:pt x="12" y="28"/>
                  <a:pt x="12" y="28"/>
                  <a:pt x="13" y="28"/>
                </a:cubicBezTo>
                <a:cubicBezTo>
                  <a:pt x="13" y="28"/>
                  <a:pt x="14" y="28"/>
                  <a:pt x="14" y="27"/>
                </a:cubicBezTo>
                <a:cubicBezTo>
                  <a:pt x="15" y="27"/>
                  <a:pt x="15" y="27"/>
                  <a:pt x="16" y="27"/>
                </a:cubicBezTo>
                <a:cubicBezTo>
                  <a:pt x="16" y="28"/>
                  <a:pt x="16" y="28"/>
                  <a:pt x="16" y="29"/>
                </a:cubicBezTo>
                <a:cubicBezTo>
                  <a:pt x="15" y="30"/>
                  <a:pt x="14" y="30"/>
                  <a:pt x="13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22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3" y="34"/>
                  <a:pt x="23" y="35"/>
                  <a:pt x="23" y="35"/>
                </a:cubicBezTo>
                <a:cubicBezTo>
                  <a:pt x="23" y="36"/>
                  <a:pt x="23" y="36"/>
                  <a:pt x="22" y="36"/>
                </a:cubicBezTo>
                <a:cubicBezTo>
                  <a:pt x="20" y="36"/>
                  <a:pt x="19" y="36"/>
                  <a:pt x="17" y="37"/>
                </a:cubicBezTo>
                <a:cubicBezTo>
                  <a:pt x="17" y="38"/>
                  <a:pt x="16" y="38"/>
                  <a:pt x="16" y="37"/>
                </a:cubicBezTo>
                <a:cubicBezTo>
                  <a:pt x="15" y="37"/>
                  <a:pt x="15" y="36"/>
                  <a:pt x="16" y="36"/>
                </a:cubicBezTo>
                <a:cubicBezTo>
                  <a:pt x="18" y="34"/>
                  <a:pt x="20" y="34"/>
                  <a:pt x="22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8" name="Freeform 285"/>
          <p:cNvSpPr>
            <a:spLocks noEditPoints="1"/>
          </p:cNvSpPr>
          <p:nvPr/>
        </p:nvSpPr>
        <p:spPr>
          <a:xfrm>
            <a:off x="1543050" y="4419600"/>
            <a:ext cx="161925" cy="161925"/>
          </a:xfrm>
          <a:custGeom>
            <a:avLst/>
            <a:gdLst/>
            <a:ahLst/>
            <a:cxnLst>
              <a:cxn ang="0">
                <a:pos x="136525" y="25400"/>
              </a:cxn>
              <a:cxn ang="0">
                <a:pos x="161925" y="82550"/>
              </a:cxn>
              <a:cxn ang="0">
                <a:pos x="146050" y="127000"/>
              </a:cxn>
              <a:cxn ang="0">
                <a:pos x="139700" y="161925"/>
              </a:cxn>
              <a:cxn ang="0">
                <a:pos x="82550" y="161925"/>
              </a:cxn>
              <a:cxn ang="0">
                <a:pos x="25400" y="136525"/>
              </a:cxn>
              <a:cxn ang="0">
                <a:pos x="25400" y="25400"/>
              </a:cxn>
              <a:cxn ang="0">
                <a:pos x="82550" y="0"/>
              </a:cxn>
              <a:cxn ang="0">
                <a:pos x="44450" y="66675"/>
              </a:cxn>
              <a:cxn ang="0">
                <a:pos x="60325" y="82550"/>
              </a:cxn>
              <a:cxn ang="0">
                <a:pos x="53975" y="92075"/>
              </a:cxn>
              <a:cxn ang="0">
                <a:pos x="34925" y="92075"/>
              </a:cxn>
              <a:cxn ang="0">
                <a:pos x="34925" y="69850"/>
              </a:cxn>
              <a:cxn ang="0">
                <a:pos x="44450" y="66675"/>
              </a:cxn>
              <a:cxn ang="0">
                <a:pos x="50800" y="76200"/>
              </a:cxn>
              <a:cxn ang="0">
                <a:pos x="41275" y="76200"/>
              </a:cxn>
              <a:cxn ang="0">
                <a:pos x="41275" y="85725"/>
              </a:cxn>
              <a:cxn ang="0">
                <a:pos x="50800" y="85725"/>
              </a:cxn>
              <a:cxn ang="0">
                <a:pos x="50800" y="76200"/>
              </a:cxn>
              <a:cxn ang="0">
                <a:pos x="82550" y="66675"/>
              </a:cxn>
              <a:cxn ang="0">
                <a:pos x="95250" y="82550"/>
              </a:cxn>
              <a:cxn ang="0">
                <a:pos x="92075" y="92075"/>
              </a:cxn>
              <a:cxn ang="0">
                <a:pos x="69850" y="92075"/>
              </a:cxn>
              <a:cxn ang="0">
                <a:pos x="69850" y="69850"/>
              </a:cxn>
              <a:cxn ang="0">
                <a:pos x="82550" y="66675"/>
              </a:cxn>
              <a:cxn ang="0">
                <a:pos x="85725" y="76200"/>
              </a:cxn>
              <a:cxn ang="0">
                <a:pos x="76200" y="76200"/>
              </a:cxn>
              <a:cxn ang="0">
                <a:pos x="76200" y="85725"/>
              </a:cxn>
              <a:cxn ang="0">
                <a:pos x="85725" y="85725"/>
              </a:cxn>
              <a:cxn ang="0">
                <a:pos x="85725" y="76200"/>
              </a:cxn>
              <a:cxn ang="0">
                <a:pos x="117475" y="66675"/>
              </a:cxn>
              <a:cxn ang="0">
                <a:pos x="130175" y="82550"/>
              </a:cxn>
              <a:cxn ang="0">
                <a:pos x="127000" y="92075"/>
              </a:cxn>
              <a:cxn ang="0">
                <a:pos x="107950" y="92075"/>
              </a:cxn>
              <a:cxn ang="0">
                <a:pos x="107950" y="69850"/>
              </a:cxn>
              <a:cxn ang="0">
                <a:pos x="117475" y="66675"/>
              </a:cxn>
              <a:cxn ang="0">
                <a:pos x="120650" y="76200"/>
              </a:cxn>
              <a:cxn ang="0">
                <a:pos x="111125" y="76200"/>
              </a:cxn>
              <a:cxn ang="0">
                <a:pos x="111125" y="85725"/>
              </a:cxn>
              <a:cxn ang="0">
                <a:pos x="120650" y="85725"/>
              </a:cxn>
              <a:cxn ang="0">
                <a:pos x="120650" y="76200"/>
              </a:cxn>
              <a:cxn ang="0">
                <a:pos x="130175" y="34925"/>
              </a:cxn>
              <a:cxn ang="0">
                <a:pos x="34925" y="34925"/>
              </a:cxn>
              <a:cxn ang="0">
                <a:pos x="12700" y="82550"/>
              </a:cxn>
              <a:cxn ang="0">
                <a:pos x="34925" y="130175"/>
              </a:cxn>
              <a:cxn ang="0">
                <a:pos x="133350" y="149225"/>
              </a:cxn>
              <a:cxn ang="0">
                <a:pos x="136525" y="120650"/>
              </a:cxn>
              <a:cxn ang="0">
                <a:pos x="149225" y="82550"/>
              </a:cxn>
              <a:cxn ang="0">
                <a:pos x="130175" y="34925"/>
              </a:cxn>
            </a:cxnLst>
            <a:pathLst>
              <a:path w="51" h="51">
                <a:moveTo>
                  <a:pt x="26" y="0"/>
                </a:moveTo>
                <a:cubicBezTo>
                  <a:pt x="32" y="0"/>
                  <a:pt x="39" y="3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8" y="12"/>
                  <a:pt x="51" y="19"/>
                  <a:pt x="51" y="26"/>
                </a:cubicBezTo>
                <a:cubicBezTo>
                  <a:pt x="51" y="28"/>
                  <a:pt x="50" y="31"/>
                  <a:pt x="49" y="33"/>
                </a:cubicBezTo>
                <a:cubicBezTo>
                  <a:pt x="49" y="36"/>
                  <a:pt x="48" y="38"/>
                  <a:pt x="46" y="40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50"/>
                  <a:pt x="45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19" y="51"/>
                  <a:pt x="12" y="48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3" y="39"/>
                  <a:pt x="0" y="32"/>
                  <a:pt x="0" y="26"/>
                </a:cubicBezTo>
                <a:cubicBezTo>
                  <a:pt x="0" y="19"/>
                  <a:pt x="3" y="12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12" y="3"/>
                  <a:pt x="19" y="0"/>
                  <a:pt x="26" y="0"/>
                </a:cubicBezTo>
                <a:close/>
                <a:moveTo>
                  <a:pt x="14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6" y="21"/>
                  <a:pt x="17" y="22"/>
                  <a:pt x="17" y="22"/>
                </a:cubicBezTo>
                <a:cubicBezTo>
                  <a:pt x="18" y="23"/>
                  <a:pt x="19" y="24"/>
                  <a:pt x="19" y="26"/>
                </a:cubicBezTo>
                <a:cubicBezTo>
                  <a:pt x="19" y="27"/>
                  <a:pt x="18" y="28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6" y="30"/>
                  <a:pt x="14" y="30"/>
                </a:cubicBezTo>
                <a:cubicBezTo>
                  <a:pt x="13" y="30"/>
                  <a:pt x="12" y="29"/>
                  <a:pt x="11" y="29"/>
                </a:cubicBezTo>
                <a:cubicBezTo>
                  <a:pt x="10" y="28"/>
                  <a:pt x="10" y="27"/>
                  <a:pt x="10" y="26"/>
                </a:cubicBezTo>
                <a:cubicBezTo>
                  <a:pt x="10" y="24"/>
                  <a:pt x="10" y="23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22"/>
                  <a:pt x="13" y="21"/>
                  <a:pt x="14" y="2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4" y="23"/>
                </a:cubicBezTo>
                <a:cubicBezTo>
                  <a:pt x="14" y="23"/>
                  <a:pt x="13" y="24"/>
                  <a:pt x="13" y="24"/>
                </a:cubicBezTo>
                <a:cubicBezTo>
                  <a:pt x="13" y="24"/>
                  <a:pt x="12" y="25"/>
                  <a:pt x="12" y="26"/>
                </a:cubicBezTo>
                <a:cubicBezTo>
                  <a:pt x="12" y="26"/>
                  <a:pt x="13" y="27"/>
                  <a:pt x="13" y="27"/>
                </a:cubicBezTo>
                <a:cubicBezTo>
                  <a:pt x="13" y="27"/>
                  <a:pt x="14" y="28"/>
                  <a:pt x="14" y="28"/>
                </a:cubicBezTo>
                <a:cubicBezTo>
                  <a:pt x="15" y="28"/>
                  <a:pt x="16" y="27"/>
                  <a:pt x="16" y="27"/>
                </a:cubicBezTo>
                <a:cubicBezTo>
                  <a:pt x="16" y="27"/>
                  <a:pt x="16" y="26"/>
                  <a:pt x="16" y="26"/>
                </a:cubicBezTo>
                <a:cubicBezTo>
                  <a:pt x="16" y="25"/>
                  <a:pt x="16" y="24"/>
                  <a:pt x="16" y="24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29" y="23"/>
                  <a:pt x="30" y="24"/>
                  <a:pt x="30" y="26"/>
                </a:cubicBezTo>
                <a:cubicBezTo>
                  <a:pt x="30" y="27"/>
                  <a:pt x="29" y="2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29"/>
                  <a:pt x="27" y="30"/>
                  <a:pt x="26" y="30"/>
                </a:cubicBezTo>
                <a:cubicBezTo>
                  <a:pt x="24" y="30"/>
                  <a:pt x="23" y="29"/>
                  <a:pt x="22" y="29"/>
                </a:cubicBezTo>
                <a:cubicBezTo>
                  <a:pt x="22" y="28"/>
                  <a:pt x="21" y="27"/>
                  <a:pt x="21" y="26"/>
                </a:cubicBezTo>
                <a:cubicBezTo>
                  <a:pt x="21" y="24"/>
                  <a:pt x="22" y="2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4" y="21"/>
                  <a:pt x="26" y="21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6" y="23"/>
                  <a:pt x="26" y="23"/>
                </a:cubicBezTo>
                <a:cubicBezTo>
                  <a:pt x="25" y="23"/>
                  <a:pt x="24" y="24"/>
                  <a:pt x="24" y="24"/>
                </a:cubicBezTo>
                <a:cubicBezTo>
                  <a:pt x="24" y="24"/>
                  <a:pt x="23" y="25"/>
                  <a:pt x="23" y="26"/>
                </a:cubicBezTo>
                <a:cubicBezTo>
                  <a:pt x="23" y="26"/>
                  <a:pt x="24" y="27"/>
                  <a:pt x="24" y="27"/>
                </a:cubicBezTo>
                <a:cubicBezTo>
                  <a:pt x="24" y="27"/>
                  <a:pt x="25" y="28"/>
                  <a:pt x="26" y="28"/>
                </a:cubicBezTo>
                <a:cubicBezTo>
                  <a:pt x="26" y="28"/>
                  <a:pt x="27" y="27"/>
                  <a:pt x="27" y="27"/>
                </a:cubicBezTo>
                <a:cubicBezTo>
                  <a:pt x="27" y="27"/>
                  <a:pt x="28" y="26"/>
                  <a:pt x="28" y="26"/>
                </a:cubicBezTo>
                <a:cubicBezTo>
                  <a:pt x="28" y="25"/>
                  <a:pt x="27" y="24"/>
                  <a:pt x="27" y="24"/>
                </a:cubicBezTo>
                <a:close/>
                <a:moveTo>
                  <a:pt x="37" y="21"/>
                </a:moveTo>
                <a:cubicBezTo>
                  <a:pt x="37" y="21"/>
                  <a:pt x="37" y="21"/>
                  <a:pt x="37" y="21"/>
                </a:cubicBezTo>
                <a:cubicBezTo>
                  <a:pt x="38" y="21"/>
                  <a:pt x="39" y="22"/>
                  <a:pt x="40" y="22"/>
                </a:cubicBezTo>
                <a:cubicBezTo>
                  <a:pt x="41" y="23"/>
                  <a:pt x="41" y="24"/>
                  <a:pt x="41" y="26"/>
                </a:cubicBezTo>
                <a:cubicBezTo>
                  <a:pt x="41" y="27"/>
                  <a:pt x="41" y="28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8" y="30"/>
                  <a:pt x="37" y="30"/>
                </a:cubicBezTo>
                <a:cubicBezTo>
                  <a:pt x="36" y="30"/>
                  <a:pt x="34" y="29"/>
                  <a:pt x="34" y="29"/>
                </a:cubicBezTo>
                <a:cubicBezTo>
                  <a:pt x="33" y="28"/>
                  <a:pt x="32" y="27"/>
                  <a:pt x="32" y="26"/>
                </a:cubicBezTo>
                <a:cubicBezTo>
                  <a:pt x="32" y="24"/>
                  <a:pt x="33" y="23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6" y="21"/>
                  <a:pt x="37" y="21"/>
                </a:cubicBez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7" y="23"/>
                  <a:pt x="37" y="23"/>
                </a:cubicBezTo>
                <a:cubicBezTo>
                  <a:pt x="36" y="23"/>
                  <a:pt x="36" y="24"/>
                  <a:pt x="35" y="24"/>
                </a:cubicBezTo>
                <a:cubicBezTo>
                  <a:pt x="35" y="24"/>
                  <a:pt x="35" y="25"/>
                  <a:pt x="35" y="26"/>
                </a:cubicBezTo>
                <a:cubicBezTo>
                  <a:pt x="35" y="26"/>
                  <a:pt x="35" y="27"/>
                  <a:pt x="35" y="27"/>
                </a:cubicBezTo>
                <a:cubicBezTo>
                  <a:pt x="36" y="27"/>
                  <a:pt x="36" y="28"/>
                  <a:pt x="37" y="28"/>
                </a:cubicBezTo>
                <a:cubicBezTo>
                  <a:pt x="37" y="28"/>
                  <a:pt x="38" y="27"/>
                  <a:pt x="38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39" y="25"/>
                  <a:pt x="39" y="24"/>
                  <a:pt x="38" y="24"/>
                </a:cubicBezTo>
                <a:close/>
                <a:moveTo>
                  <a:pt x="41" y="11"/>
                </a:moveTo>
                <a:cubicBezTo>
                  <a:pt x="41" y="11"/>
                  <a:pt x="41" y="11"/>
                  <a:pt x="41" y="11"/>
                </a:cubicBezTo>
                <a:cubicBezTo>
                  <a:pt x="37" y="7"/>
                  <a:pt x="31" y="4"/>
                  <a:pt x="26" y="4"/>
                </a:cubicBezTo>
                <a:cubicBezTo>
                  <a:pt x="20" y="4"/>
                  <a:pt x="14" y="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7" y="14"/>
                  <a:pt x="4" y="20"/>
                  <a:pt x="4" y="26"/>
                </a:cubicBezTo>
                <a:cubicBezTo>
                  <a:pt x="4" y="31"/>
                  <a:pt x="7" y="37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4" y="44"/>
                  <a:pt x="20" y="47"/>
                  <a:pt x="26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8"/>
                  <a:pt x="43" y="38"/>
                </a:cubicBezTo>
                <a:cubicBezTo>
                  <a:pt x="44" y="36"/>
                  <a:pt x="45" y="34"/>
                  <a:pt x="46" y="32"/>
                </a:cubicBezTo>
                <a:cubicBezTo>
                  <a:pt x="46" y="30"/>
                  <a:pt x="47" y="28"/>
                  <a:pt x="47" y="26"/>
                </a:cubicBezTo>
                <a:cubicBezTo>
                  <a:pt x="47" y="20"/>
                  <a:pt x="44" y="14"/>
                  <a:pt x="41" y="11"/>
                </a:cubicBezTo>
                <a:cubicBezTo>
                  <a:pt x="41" y="11"/>
                  <a:pt x="41" y="11"/>
                  <a:pt x="41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29" name="Freeform 286"/>
          <p:cNvSpPr>
            <a:spLocks noEditPoints="1"/>
          </p:cNvSpPr>
          <p:nvPr/>
        </p:nvSpPr>
        <p:spPr>
          <a:xfrm>
            <a:off x="7458075" y="4725988"/>
            <a:ext cx="127000" cy="158750"/>
          </a:xfrm>
          <a:custGeom>
            <a:avLst/>
            <a:gdLst/>
            <a:ahLst/>
            <a:cxnLst>
              <a:cxn ang="0">
                <a:pos x="101600" y="82550"/>
              </a:cxn>
              <a:cxn ang="0">
                <a:pos x="82550" y="82550"/>
              </a:cxn>
              <a:cxn ang="0">
                <a:pos x="88900" y="63500"/>
              </a:cxn>
              <a:cxn ang="0">
                <a:pos x="41275" y="66675"/>
              </a:cxn>
              <a:cxn ang="0">
                <a:pos x="34925" y="88900"/>
              </a:cxn>
              <a:cxn ang="0">
                <a:pos x="25400" y="66675"/>
              </a:cxn>
              <a:cxn ang="0">
                <a:pos x="12700" y="53975"/>
              </a:cxn>
              <a:cxn ang="0">
                <a:pos x="95250" y="53975"/>
              </a:cxn>
              <a:cxn ang="0">
                <a:pos x="41275" y="111125"/>
              </a:cxn>
              <a:cxn ang="0">
                <a:pos x="25400" y="107950"/>
              </a:cxn>
              <a:cxn ang="0">
                <a:pos x="25400" y="114300"/>
              </a:cxn>
              <a:cxn ang="0">
                <a:pos x="38100" y="117475"/>
              </a:cxn>
              <a:cxn ang="0">
                <a:pos x="44450" y="123825"/>
              </a:cxn>
              <a:cxn ang="0">
                <a:pos x="22225" y="136525"/>
              </a:cxn>
              <a:cxn ang="0">
                <a:pos x="25400" y="133350"/>
              </a:cxn>
              <a:cxn ang="0">
                <a:pos x="38100" y="133350"/>
              </a:cxn>
              <a:cxn ang="0">
                <a:pos x="38100" y="123825"/>
              </a:cxn>
              <a:cxn ang="0">
                <a:pos x="19050" y="114300"/>
              </a:cxn>
              <a:cxn ang="0">
                <a:pos x="25400" y="101600"/>
              </a:cxn>
              <a:cxn ang="0">
                <a:pos x="73025" y="133350"/>
              </a:cxn>
              <a:cxn ang="0">
                <a:pos x="50800" y="136525"/>
              </a:cxn>
              <a:cxn ang="0">
                <a:pos x="53975" y="101600"/>
              </a:cxn>
              <a:cxn ang="0">
                <a:pos x="57150" y="107950"/>
              </a:cxn>
              <a:cxn ang="0">
                <a:pos x="69850" y="123825"/>
              </a:cxn>
              <a:cxn ang="0">
                <a:pos x="88900" y="101600"/>
              </a:cxn>
              <a:cxn ang="0">
                <a:pos x="104775" y="101600"/>
              </a:cxn>
              <a:cxn ang="0">
                <a:pos x="104775" y="136525"/>
              </a:cxn>
              <a:cxn ang="0">
                <a:pos x="82550" y="136525"/>
              </a:cxn>
              <a:cxn ang="0">
                <a:pos x="88900" y="101600"/>
              </a:cxn>
              <a:cxn ang="0">
                <a:pos x="88900" y="107950"/>
              </a:cxn>
              <a:cxn ang="0">
                <a:pos x="88900" y="133350"/>
              </a:cxn>
              <a:cxn ang="0">
                <a:pos x="101600" y="133350"/>
              </a:cxn>
              <a:cxn ang="0">
                <a:pos x="101600" y="107950"/>
              </a:cxn>
              <a:cxn ang="0">
                <a:pos x="88900" y="41275"/>
              </a:cxn>
              <a:cxn ang="0">
                <a:pos x="63500" y="9525"/>
              </a:cxn>
              <a:cxn ang="0">
                <a:pos x="38100" y="34925"/>
              </a:cxn>
              <a:cxn ang="0">
                <a:pos x="31750" y="41275"/>
              </a:cxn>
              <a:cxn ang="0">
                <a:pos x="85725" y="9525"/>
              </a:cxn>
              <a:cxn ang="0">
                <a:pos x="120650" y="41275"/>
              </a:cxn>
              <a:cxn ang="0">
                <a:pos x="120650" y="158750"/>
              </a:cxn>
              <a:cxn ang="0">
                <a:pos x="0" y="152400"/>
              </a:cxn>
              <a:cxn ang="0">
                <a:pos x="31750" y="41275"/>
              </a:cxn>
              <a:cxn ang="0">
                <a:pos x="34925" y="69850"/>
              </a:cxn>
              <a:cxn ang="0">
                <a:pos x="31750" y="79375"/>
              </a:cxn>
              <a:cxn ang="0">
                <a:pos x="38100" y="79375"/>
              </a:cxn>
              <a:cxn ang="0">
                <a:pos x="34925" y="69850"/>
              </a:cxn>
              <a:cxn ang="0">
                <a:pos x="92075" y="69850"/>
              </a:cxn>
              <a:cxn ang="0">
                <a:pos x="88900" y="79375"/>
              </a:cxn>
              <a:cxn ang="0">
                <a:pos x="98425" y="76200"/>
              </a:cxn>
            </a:cxnLst>
            <a:pathLst>
              <a:path w="40" h="50">
                <a:moveTo>
                  <a:pt x="30" y="20"/>
                </a:moveTo>
                <a:cubicBezTo>
                  <a:pt x="31" y="20"/>
                  <a:pt x="31" y="21"/>
                  <a:pt x="32" y="21"/>
                </a:cubicBezTo>
                <a:cubicBezTo>
                  <a:pt x="32" y="22"/>
                  <a:pt x="33" y="23"/>
                  <a:pt x="33" y="24"/>
                </a:cubicBezTo>
                <a:cubicBezTo>
                  <a:pt x="33" y="25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7"/>
                  <a:pt x="30" y="28"/>
                  <a:pt x="29" y="28"/>
                </a:cubicBezTo>
                <a:cubicBezTo>
                  <a:pt x="28" y="28"/>
                  <a:pt x="27" y="27"/>
                  <a:pt x="2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5" y="25"/>
                  <a:pt x="25" y="24"/>
                </a:cubicBezTo>
                <a:cubicBezTo>
                  <a:pt x="25" y="23"/>
                  <a:pt x="26" y="22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8" y="20"/>
                </a:cubicBezTo>
                <a:cubicBezTo>
                  <a:pt x="28" y="17"/>
                  <a:pt x="28" y="17"/>
                  <a:pt x="28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4" y="22"/>
                  <a:pt x="15" y="23"/>
                  <a:pt x="15" y="24"/>
                </a:cubicBezTo>
                <a:cubicBezTo>
                  <a:pt x="15" y="25"/>
                  <a:pt x="14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2" y="28"/>
                  <a:pt x="11" y="28"/>
                </a:cubicBezTo>
                <a:cubicBezTo>
                  <a:pt x="10" y="28"/>
                  <a:pt x="9" y="27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5"/>
                  <a:pt x="7" y="24"/>
                </a:cubicBezTo>
                <a:cubicBezTo>
                  <a:pt x="7" y="23"/>
                  <a:pt x="7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0"/>
                  <a:pt x="10" y="20"/>
                </a:cubicBezTo>
                <a:cubicBezTo>
                  <a:pt x="10" y="17"/>
                  <a:pt x="10" y="17"/>
                  <a:pt x="10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6"/>
                  <a:pt x="4" y="46"/>
                  <a:pt x="4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17"/>
                  <a:pt x="36" y="17"/>
                  <a:pt x="36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0"/>
                  <a:pt x="30" y="20"/>
                  <a:pt x="30" y="20"/>
                </a:cubicBezTo>
                <a:close/>
                <a:moveTo>
                  <a:pt x="14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35"/>
                  <a:pt x="14" y="35"/>
                  <a:pt x="13" y="35"/>
                </a:cubicBezTo>
                <a:cubicBezTo>
                  <a:pt x="12" y="35"/>
                  <a:pt x="12" y="35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5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8"/>
                  <a:pt x="14" y="39"/>
                  <a:pt x="14" y="39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3"/>
                  <a:pt x="13" y="44"/>
                  <a:pt x="12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7" y="44"/>
                  <a:pt x="7" y="43"/>
                </a:cubicBezTo>
                <a:cubicBezTo>
                  <a:pt x="6" y="43"/>
                  <a:pt x="6" y="42"/>
                  <a:pt x="6" y="41"/>
                </a:cubicBezTo>
                <a:cubicBezTo>
                  <a:pt x="6" y="41"/>
                  <a:pt x="6" y="40"/>
                  <a:pt x="7" y="40"/>
                </a:cubicBezTo>
                <a:cubicBezTo>
                  <a:pt x="8" y="40"/>
                  <a:pt x="8" y="41"/>
                  <a:pt x="8" y="41"/>
                </a:cubicBezTo>
                <a:cubicBezTo>
                  <a:pt x="8" y="41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1"/>
                  <a:pt x="12" y="41"/>
                </a:cubicBezTo>
                <a:cubicBezTo>
                  <a:pt x="12" y="41"/>
                  <a:pt x="12" y="40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9"/>
                  <a:pt x="6" y="38"/>
                  <a:pt x="6" y="36"/>
                </a:cubicBezTo>
                <a:cubicBezTo>
                  <a:pt x="6" y="36"/>
                  <a:pt x="6" y="35"/>
                  <a:pt x="6" y="34"/>
                </a:cubicBezTo>
                <a:cubicBezTo>
                  <a:pt x="6" y="34"/>
                  <a:pt x="6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8" y="32"/>
                  <a:pt x="8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2"/>
                  <a:pt x="14" y="33"/>
                  <a:pt x="14" y="34"/>
                </a:cubicBezTo>
                <a:close/>
                <a:moveTo>
                  <a:pt x="23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24" y="42"/>
                  <a:pt x="24" y="42"/>
                  <a:pt x="24" y="43"/>
                </a:cubicBezTo>
                <a:cubicBezTo>
                  <a:pt x="24" y="43"/>
                  <a:pt x="24" y="44"/>
                  <a:pt x="23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9"/>
                  <a:pt x="16" y="36"/>
                  <a:pt x="16" y="33"/>
                </a:cubicBezTo>
                <a:cubicBezTo>
                  <a:pt x="16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2"/>
                  <a:pt x="24" y="32"/>
                  <a:pt x="24" y="33"/>
                </a:cubicBezTo>
                <a:cubicBezTo>
                  <a:pt x="24" y="34"/>
                  <a:pt x="24" y="34"/>
                  <a:pt x="23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7"/>
                  <a:pt x="18" y="37"/>
                  <a:pt x="18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7"/>
                  <a:pt x="23" y="37"/>
                  <a:pt x="23" y="38"/>
                </a:cubicBezTo>
                <a:cubicBezTo>
                  <a:pt x="23" y="38"/>
                  <a:pt x="23" y="39"/>
                  <a:pt x="22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2"/>
                  <a:pt x="18" y="42"/>
                  <a:pt x="18" y="42"/>
                </a:cubicBezTo>
                <a:cubicBezTo>
                  <a:pt x="23" y="42"/>
                  <a:pt x="23" y="42"/>
                  <a:pt x="23" y="42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3"/>
                  <a:pt x="34" y="34"/>
                  <a:pt x="34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2"/>
                  <a:pt x="34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2" y="44"/>
                  <a:pt x="32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7" y="44"/>
                  <a:pt x="27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2"/>
                  <a:pt x="26" y="41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3"/>
                  <a:pt x="27" y="32"/>
                </a:cubicBezTo>
                <a:cubicBezTo>
                  <a:pt x="27" y="32"/>
                  <a:pt x="28" y="32"/>
                  <a:pt x="28" y="32"/>
                </a:cubicBezTo>
                <a:close/>
                <a:moveTo>
                  <a:pt x="32" y="34"/>
                </a:moveTo>
                <a:cubicBezTo>
                  <a:pt x="32" y="34"/>
                  <a:pt x="32" y="34"/>
                  <a:pt x="32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lose/>
                <a:moveTo>
                  <a:pt x="28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9"/>
                  <a:pt x="27" y="7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4"/>
                  <a:pt x="22" y="3"/>
                  <a:pt x="20" y="3"/>
                </a:cubicBezTo>
                <a:cubicBezTo>
                  <a:pt x="18" y="3"/>
                  <a:pt x="16" y="4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7"/>
                  <a:pt x="12" y="9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28" y="13"/>
                  <a:pt x="28" y="13"/>
                  <a:pt x="28" y="13"/>
                </a:cubicBezTo>
                <a:close/>
                <a:moveTo>
                  <a:pt x="10" y="13"/>
                </a:moveTo>
                <a:cubicBezTo>
                  <a:pt x="10" y="13"/>
                  <a:pt x="10" y="13"/>
                  <a:pt x="10" y="13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8"/>
                  <a:pt x="11" y="5"/>
                  <a:pt x="13" y="3"/>
                </a:cubicBezTo>
                <a:cubicBezTo>
                  <a:pt x="15" y="2"/>
                  <a:pt x="17" y="0"/>
                  <a:pt x="20" y="0"/>
                </a:cubicBezTo>
                <a:cubicBezTo>
                  <a:pt x="23" y="0"/>
                  <a:pt x="25" y="2"/>
                  <a:pt x="27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9" y="5"/>
                  <a:pt x="30" y="8"/>
                  <a:pt x="30" y="11"/>
                </a:cubicBezTo>
                <a:cubicBezTo>
                  <a:pt x="30" y="13"/>
                  <a:pt x="30" y="13"/>
                  <a:pt x="30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9" y="13"/>
                  <a:pt x="40" y="14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9"/>
                  <a:pt x="39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1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0" y="13"/>
                  <a:pt x="10" y="13"/>
                  <a:pt x="10" y="13"/>
                </a:cubicBez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4"/>
                </a:cubicBezTo>
                <a:cubicBezTo>
                  <a:pt x="9" y="24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1" y="25"/>
                </a:cubicBezTo>
                <a:cubicBezTo>
                  <a:pt x="11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4"/>
                  <a:pt x="12" y="24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1" y="22"/>
                  <a:pt x="11" y="22"/>
                </a:cubicBezTo>
                <a:close/>
                <a:moveTo>
                  <a:pt x="29" y="22"/>
                </a:move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4"/>
                </a:cubicBezTo>
                <a:cubicBezTo>
                  <a:pt x="28" y="24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9" y="25"/>
                  <a:pt x="29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1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2"/>
                  <a:pt x="29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0" name="Freeform 287"/>
          <p:cNvSpPr>
            <a:spLocks noEditPoints="1"/>
          </p:cNvSpPr>
          <p:nvPr/>
        </p:nvSpPr>
        <p:spPr>
          <a:xfrm>
            <a:off x="3244850" y="4419600"/>
            <a:ext cx="117475" cy="16192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11125" y="0"/>
              </a:cxn>
              <a:cxn ang="0">
                <a:pos x="117475" y="6350"/>
              </a:cxn>
              <a:cxn ang="0">
                <a:pos x="117475" y="6350"/>
              </a:cxn>
              <a:cxn ang="0">
                <a:pos x="117475" y="155575"/>
              </a:cxn>
              <a:cxn ang="0">
                <a:pos x="111125" y="161925"/>
              </a:cxn>
              <a:cxn ang="0">
                <a:pos x="111125" y="161925"/>
              </a:cxn>
              <a:cxn ang="0">
                <a:pos x="6350" y="161925"/>
              </a:cxn>
              <a:cxn ang="0">
                <a:pos x="0" y="155575"/>
              </a:cxn>
              <a:cxn ang="0">
                <a:pos x="0" y="155575"/>
              </a:cxn>
              <a:cxn ang="0">
                <a:pos x="0" y="6350"/>
              </a:cxn>
              <a:cxn ang="0">
                <a:pos x="6350" y="0"/>
              </a:cxn>
              <a:cxn ang="0">
                <a:pos x="38100" y="139700"/>
              </a:cxn>
              <a:cxn ang="0">
                <a:pos x="38100" y="139700"/>
              </a:cxn>
              <a:cxn ang="0">
                <a:pos x="34925" y="133350"/>
              </a:cxn>
              <a:cxn ang="0">
                <a:pos x="38100" y="130175"/>
              </a:cxn>
              <a:cxn ang="0">
                <a:pos x="79375" y="130175"/>
              </a:cxn>
              <a:cxn ang="0">
                <a:pos x="82550" y="133350"/>
              </a:cxn>
              <a:cxn ang="0">
                <a:pos x="79375" y="139700"/>
              </a:cxn>
              <a:cxn ang="0">
                <a:pos x="38100" y="139700"/>
              </a:cxn>
              <a:cxn ang="0">
                <a:pos x="104775" y="12700"/>
              </a:cxn>
              <a:cxn ang="0">
                <a:pos x="104775" y="12700"/>
              </a:cxn>
              <a:cxn ang="0">
                <a:pos x="12700" y="12700"/>
              </a:cxn>
              <a:cxn ang="0">
                <a:pos x="12700" y="149225"/>
              </a:cxn>
              <a:cxn ang="0">
                <a:pos x="104775" y="149225"/>
              </a:cxn>
              <a:cxn ang="0">
                <a:pos x="104775" y="12700"/>
              </a:cxn>
            </a:cxnLst>
            <a:pathLst>
              <a:path w="37" h="5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0"/>
                  <a:pt x="37" y="1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0"/>
                  <a:pt x="36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0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2" y="44"/>
                </a:moveTo>
                <a:cubicBezTo>
                  <a:pt x="12" y="44"/>
                  <a:pt x="12" y="44"/>
                  <a:pt x="12" y="44"/>
                </a:cubicBezTo>
                <a:cubicBezTo>
                  <a:pt x="11" y="44"/>
                  <a:pt x="11" y="43"/>
                  <a:pt x="11" y="42"/>
                </a:cubicBezTo>
                <a:cubicBezTo>
                  <a:pt x="11" y="42"/>
                  <a:pt x="11" y="41"/>
                  <a:pt x="12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6" y="41"/>
                  <a:pt x="26" y="42"/>
                  <a:pt x="26" y="42"/>
                </a:cubicBezTo>
                <a:cubicBezTo>
                  <a:pt x="26" y="43"/>
                  <a:pt x="26" y="44"/>
                  <a:pt x="25" y="44"/>
                </a:cubicBezTo>
                <a:cubicBezTo>
                  <a:pt x="12" y="44"/>
                  <a:pt x="12" y="44"/>
                  <a:pt x="12" y="44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7"/>
                  <a:pt x="4" y="47"/>
                  <a:pt x="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"/>
                  <a:pt x="33" y="4"/>
                  <a:pt x="33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1" name="Freeform 288"/>
          <p:cNvSpPr>
            <a:spLocks noEditPoints="1"/>
          </p:cNvSpPr>
          <p:nvPr/>
        </p:nvSpPr>
        <p:spPr>
          <a:xfrm>
            <a:off x="8281988" y="4422775"/>
            <a:ext cx="157162" cy="158750"/>
          </a:xfrm>
          <a:custGeom>
            <a:avLst/>
            <a:gdLst/>
            <a:ahLst/>
            <a:cxnLst>
              <a:cxn ang="0">
                <a:pos x="80185" y="41275"/>
              </a:cxn>
              <a:cxn ang="0">
                <a:pos x="115466" y="76200"/>
              </a:cxn>
              <a:cxn ang="0">
                <a:pos x="125088" y="69850"/>
              </a:cxn>
              <a:cxn ang="0">
                <a:pos x="86599" y="31750"/>
              </a:cxn>
              <a:cxn ang="0">
                <a:pos x="80185" y="41275"/>
              </a:cxn>
              <a:cxn ang="0">
                <a:pos x="109051" y="82550"/>
              </a:cxn>
              <a:cxn ang="0">
                <a:pos x="109051" y="82550"/>
              </a:cxn>
              <a:cxn ang="0">
                <a:pos x="73770" y="47625"/>
              </a:cxn>
              <a:cxn ang="0">
                <a:pos x="25659" y="92075"/>
              </a:cxn>
              <a:cxn ang="0">
                <a:pos x="64148" y="130175"/>
              </a:cxn>
              <a:cxn ang="0">
                <a:pos x="109051" y="82550"/>
              </a:cxn>
              <a:cxn ang="0">
                <a:pos x="96222" y="9525"/>
              </a:cxn>
              <a:cxn ang="0">
                <a:pos x="96222" y="9525"/>
              </a:cxn>
              <a:cxn ang="0">
                <a:pos x="118673" y="0"/>
              </a:cxn>
              <a:cxn ang="0">
                <a:pos x="157162" y="38100"/>
              </a:cxn>
              <a:cxn ang="0">
                <a:pos x="147540" y="63500"/>
              </a:cxn>
              <a:cxn ang="0">
                <a:pos x="70563" y="139700"/>
              </a:cxn>
              <a:cxn ang="0">
                <a:pos x="48111" y="152400"/>
              </a:cxn>
              <a:cxn ang="0">
                <a:pos x="28866" y="149225"/>
              </a:cxn>
              <a:cxn ang="0">
                <a:pos x="25659" y="152400"/>
              </a:cxn>
              <a:cxn ang="0">
                <a:pos x="0" y="146050"/>
              </a:cxn>
              <a:cxn ang="0">
                <a:pos x="3207" y="130175"/>
              </a:cxn>
              <a:cxn ang="0">
                <a:pos x="3207" y="130175"/>
              </a:cxn>
              <a:cxn ang="0">
                <a:pos x="3207" y="130175"/>
              </a:cxn>
              <a:cxn ang="0">
                <a:pos x="6415" y="127000"/>
              </a:cxn>
              <a:cxn ang="0">
                <a:pos x="3207" y="107950"/>
              </a:cxn>
              <a:cxn ang="0">
                <a:pos x="16037" y="88900"/>
              </a:cxn>
              <a:cxn ang="0">
                <a:pos x="89807" y="12700"/>
              </a:cxn>
              <a:cxn ang="0">
                <a:pos x="83392" y="9525"/>
              </a:cxn>
              <a:cxn ang="0">
                <a:pos x="41696" y="50800"/>
              </a:cxn>
              <a:cxn ang="0">
                <a:pos x="38489" y="50800"/>
              </a:cxn>
              <a:cxn ang="0">
                <a:pos x="38489" y="44450"/>
              </a:cxn>
              <a:cxn ang="0">
                <a:pos x="80185" y="0"/>
              </a:cxn>
              <a:cxn ang="0">
                <a:pos x="86599" y="0"/>
              </a:cxn>
              <a:cxn ang="0">
                <a:pos x="96222" y="9525"/>
              </a:cxn>
              <a:cxn ang="0">
                <a:pos x="118673" y="12700"/>
              </a:cxn>
              <a:cxn ang="0">
                <a:pos x="118673" y="12700"/>
              </a:cxn>
              <a:cxn ang="0">
                <a:pos x="102636" y="19050"/>
              </a:cxn>
              <a:cxn ang="0">
                <a:pos x="99429" y="19050"/>
              </a:cxn>
              <a:cxn ang="0">
                <a:pos x="93014" y="28575"/>
              </a:cxn>
              <a:cxn ang="0">
                <a:pos x="131503" y="63500"/>
              </a:cxn>
              <a:cxn ang="0">
                <a:pos x="137918" y="57150"/>
              </a:cxn>
              <a:cxn ang="0">
                <a:pos x="144332" y="38100"/>
              </a:cxn>
              <a:cxn ang="0">
                <a:pos x="118673" y="12700"/>
              </a:cxn>
              <a:cxn ang="0">
                <a:pos x="22452" y="98425"/>
              </a:cxn>
              <a:cxn ang="0">
                <a:pos x="22452" y="98425"/>
              </a:cxn>
              <a:cxn ang="0">
                <a:pos x="16037" y="111125"/>
              </a:cxn>
              <a:cxn ang="0">
                <a:pos x="19244" y="127000"/>
              </a:cxn>
              <a:cxn ang="0">
                <a:pos x="19244" y="133350"/>
              </a:cxn>
              <a:cxn ang="0">
                <a:pos x="12830" y="139700"/>
              </a:cxn>
              <a:cxn ang="0">
                <a:pos x="12830" y="139700"/>
              </a:cxn>
              <a:cxn ang="0">
                <a:pos x="16037" y="142875"/>
              </a:cxn>
              <a:cxn ang="0">
                <a:pos x="16037" y="142875"/>
              </a:cxn>
              <a:cxn ang="0">
                <a:pos x="22452" y="139700"/>
              </a:cxn>
              <a:cxn ang="0">
                <a:pos x="28866" y="136525"/>
              </a:cxn>
              <a:cxn ang="0">
                <a:pos x="44903" y="139700"/>
              </a:cxn>
              <a:cxn ang="0">
                <a:pos x="57733" y="133350"/>
              </a:cxn>
              <a:cxn ang="0">
                <a:pos x="22452" y="98425"/>
              </a:cxn>
            </a:cxnLst>
            <a:pathLst>
              <a:path w="49" h="50">
                <a:moveTo>
                  <a:pt x="25" y="13"/>
                </a:moveTo>
                <a:cubicBezTo>
                  <a:pt x="36" y="24"/>
                  <a:pt x="36" y="24"/>
                  <a:pt x="36" y="24"/>
                </a:cubicBezTo>
                <a:cubicBezTo>
                  <a:pt x="39" y="22"/>
                  <a:pt x="39" y="22"/>
                  <a:pt x="39" y="22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3"/>
                  <a:pt x="25" y="13"/>
                  <a:pt x="25" y="13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23" y="15"/>
                  <a:pt x="23" y="15"/>
                  <a:pt x="23" y="15"/>
                </a:cubicBezTo>
                <a:cubicBezTo>
                  <a:pt x="8" y="29"/>
                  <a:pt x="8" y="29"/>
                  <a:pt x="8" y="29"/>
                </a:cubicBezTo>
                <a:cubicBezTo>
                  <a:pt x="20" y="41"/>
                  <a:pt x="20" y="41"/>
                  <a:pt x="20" y="41"/>
                </a:cubicBezTo>
                <a:cubicBezTo>
                  <a:pt x="34" y="26"/>
                  <a:pt x="34" y="26"/>
                  <a:pt x="34" y="26"/>
                </a:cubicBezTo>
                <a:close/>
                <a:moveTo>
                  <a:pt x="30" y="3"/>
                </a:moveTo>
                <a:cubicBezTo>
                  <a:pt x="30" y="3"/>
                  <a:pt x="30" y="3"/>
                  <a:pt x="30" y="3"/>
                </a:cubicBezTo>
                <a:cubicBezTo>
                  <a:pt x="32" y="1"/>
                  <a:pt x="34" y="0"/>
                  <a:pt x="37" y="0"/>
                </a:cubicBezTo>
                <a:cubicBezTo>
                  <a:pt x="44" y="0"/>
                  <a:pt x="49" y="5"/>
                  <a:pt x="49" y="12"/>
                </a:cubicBezTo>
                <a:cubicBezTo>
                  <a:pt x="49" y="15"/>
                  <a:pt x="48" y="18"/>
                  <a:pt x="46" y="20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6"/>
                  <a:pt x="17" y="47"/>
                  <a:pt x="15" y="48"/>
                </a:cubicBezTo>
                <a:cubicBezTo>
                  <a:pt x="13" y="48"/>
                  <a:pt x="11" y="48"/>
                  <a:pt x="9" y="47"/>
                </a:cubicBezTo>
                <a:cubicBezTo>
                  <a:pt x="8" y="48"/>
                  <a:pt x="8" y="48"/>
                  <a:pt x="8" y="48"/>
                </a:cubicBezTo>
                <a:cubicBezTo>
                  <a:pt x="6" y="50"/>
                  <a:pt x="2" y="49"/>
                  <a:pt x="0" y="46"/>
                </a:cubicBezTo>
                <a:cubicBezTo>
                  <a:pt x="0" y="45"/>
                  <a:pt x="0" y="43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38"/>
                  <a:pt x="1" y="36"/>
                  <a:pt x="1" y="34"/>
                </a:cubicBezTo>
                <a:cubicBezTo>
                  <a:pt x="2" y="32"/>
                  <a:pt x="3" y="29"/>
                  <a:pt x="5" y="28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2" y="16"/>
                  <a:pt x="12" y="16"/>
                </a:cubicBezTo>
                <a:cubicBezTo>
                  <a:pt x="11" y="15"/>
                  <a:pt x="11" y="14"/>
                  <a:pt x="12" y="14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30" y="3"/>
                  <a:pt x="30" y="3"/>
                  <a:pt x="30" y="3"/>
                </a:cubicBezTo>
                <a:close/>
                <a:moveTo>
                  <a:pt x="37" y="4"/>
                </a:moveTo>
                <a:cubicBezTo>
                  <a:pt x="37" y="4"/>
                  <a:pt x="37" y="4"/>
                  <a:pt x="37" y="4"/>
                </a:cubicBezTo>
                <a:cubicBezTo>
                  <a:pt x="35" y="4"/>
                  <a:pt x="33" y="5"/>
                  <a:pt x="32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29" y="9"/>
                  <a:pt x="29" y="9"/>
                  <a:pt x="29" y="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6"/>
                  <a:pt x="45" y="14"/>
                  <a:pt x="45" y="12"/>
                </a:cubicBezTo>
                <a:cubicBezTo>
                  <a:pt x="45" y="8"/>
                  <a:pt x="42" y="4"/>
                  <a:pt x="37" y="4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6" y="32"/>
                  <a:pt x="5" y="34"/>
                  <a:pt x="5" y="35"/>
                </a:cubicBezTo>
                <a:cubicBezTo>
                  <a:pt x="5" y="36"/>
                  <a:pt x="5" y="38"/>
                  <a:pt x="6" y="40"/>
                </a:cubicBezTo>
                <a:cubicBezTo>
                  <a:pt x="6" y="41"/>
                  <a:pt x="6" y="41"/>
                  <a:pt x="6" y="42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3" y="45"/>
                  <a:pt x="5" y="46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3"/>
                  <a:pt x="9" y="43"/>
                  <a:pt x="9" y="43"/>
                </a:cubicBezTo>
                <a:cubicBezTo>
                  <a:pt x="11" y="44"/>
                  <a:pt x="13" y="44"/>
                  <a:pt x="14" y="44"/>
                </a:cubicBezTo>
                <a:cubicBezTo>
                  <a:pt x="16" y="44"/>
                  <a:pt x="17" y="43"/>
                  <a:pt x="18" y="42"/>
                </a:cubicBezTo>
                <a:cubicBezTo>
                  <a:pt x="7" y="31"/>
                  <a:pt x="7" y="31"/>
                  <a:pt x="7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2" name="Freeform 289"/>
          <p:cNvSpPr>
            <a:spLocks noEditPoints="1"/>
          </p:cNvSpPr>
          <p:nvPr/>
        </p:nvSpPr>
        <p:spPr>
          <a:xfrm>
            <a:off x="1265238" y="4422775"/>
            <a:ext cx="176212" cy="155575"/>
          </a:xfrm>
          <a:custGeom>
            <a:avLst/>
            <a:gdLst/>
            <a:ahLst/>
            <a:cxnLst>
              <a:cxn ang="0">
                <a:pos x="6408" y="22225"/>
              </a:cxn>
              <a:cxn ang="0">
                <a:pos x="80096" y="28575"/>
              </a:cxn>
              <a:cxn ang="0">
                <a:pos x="12815" y="34925"/>
              </a:cxn>
              <a:cxn ang="0">
                <a:pos x="150581" y="130175"/>
              </a:cxn>
              <a:cxn ang="0">
                <a:pos x="156989" y="92075"/>
              </a:cxn>
              <a:cxn ang="0">
                <a:pos x="163397" y="136525"/>
              </a:cxn>
              <a:cxn ang="0">
                <a:pos x="156989" y="142875"/>
              </a:cxn>
              <a:cxn ang="0">
                <a:pos x="86504" y="149225"/>
              </a:cxn>
              <a:cxn ang="0">
                <a:pos x="121746" y="149225"/>
              </a:cxn>
              <a:cxn ang="0">
                <a:pos x="121746" y="155575"/>
              </a:cxn>
              <a:cxn ang="0">
                <a:pos x="38446" y="152400"/>
              </a:cxn>
              <a:cxn ang="0">
                <a:pos x="76893" y="149225"/>
              </a:cxn>
              <a:cxn ang="0">
                <a:pos x="76893" y="142875"/>
              </a:cxn>
              <a:cxn ang="0">
                <a:pos x="0" y="136525"/>
              </a:cxn>
              <a:cxn ang="0">
                <a:pos x="0" y="28575"/>
              </a:cxn>
              <a:cxn ang="0">
                <a:pos x="153785" y="85725"/>
              </a:cxn>
              <a:cxn ang="0">
                <a:pos x="124950" y="63500"/>
              </a:cxn>
              <a:cxn ang="0">
                <a:pos x="121746" y="60325"/>
              </a:cxn>
              <a:cxn ang="0">
                <a:pos x="124950" y="82550"/>
              </a:cxn>
              <a:cxn ang="0">
                <a:pos x="115339" y="88900"/>
              </a:cxn>
              <a:cxn ang="0">
                <a:pos x="105727" y="88900"/>
              </a:cxn>
              <a:cxn ang="0">
                <a:pos x="86504" y="53975"/>
              </a:cxn>
              <a:cxn ang="0">
                <a:pos x="86504" y="28575"/>
              </a:cxn>
              <a:cxn ang="0">
                <a:pos x="99319" y="22225"/>
              </a:cxn>
              <a:cxn ang="0">
                <a:pos x="124950" y="19050"/>
              </a:cxn>
              <a:cxn ang="0">
                <a:pos x="160193" y="0"/>
              </a:cxn>
              <a:cxn ang="0">
                <a:pos x="160193" y="25400"/>
              </a:cxn>
              <a:cxn ang="0">
                <a:pos x="176212" y="41275"/>
              </a:cxn>
              <a:cxn ang="0">
                <a:pos x="160193" y="60325"/>
              </a:cxn>
              <a:cxn ang="0">
                <a:pos x="156989" y="85725"/>
              </a:cxn>
              <a:cxn ang="0">
                <a:pos x="160193" y="31750"/>
              </a:cxn>
              <a:cxn ang="0">
                <a:pos x="160193" y="53975"/>
              </a:cxn>
              <a:cxn ang="0">
                <a:pos x="169804" y="41275"/>
              </a:cxn>
              <a:cxn ang="0">
                <a:pos x="160193" y="31750"/>
              </a:cxn>
              <a:cxn ang="0">
                <a:pos x="121746" y="53975"/>
              </a:cxn>
              <a:cxn ang="0">
                <a:pos x="99319" y="31750"/>
              </a:cxn>
              <a:cxn ang="0">
                <a:pos x="89708" y="41275"/>
              </a:cxn>
              <a:cxn ang="0">
                <a:pos x="99319" y="53975"/>
              </a:cxn>
              <a:cxn ang="0">
                <a:pos x="112135" y="82550"/>
              </a:cxn>
              <a:cxn ang="0">
                <a:pos x="118543" y="79375"/>
              </a:cxn>
              <a:cxn ang="0">
                <a:pos x="108931" y="57150"/>
              </a:cxn>
              <a:cxn ang="0">
                <a:pos x="121746" y="53975"/>
              </a:cxn>
              <a:cxn ang="0">
                <a:pos x="131358" y="28575"/>
              </a:cxn>
              <a:cxn ang="0">
                <a:pos x="131358" y="57150"/>
              </a:cxn>
              <a:cxn ang="0">
                <a:pos x="131358" y="57150"/>
              </a:cxn>
              <a:cxn ang="0">
                <a:pos x="153785" y="76200"/>
              </a:cxn>
              <a:cxn ang="0">
                <a:pos x="131358" y="25400"/>
              </a:cxn>
              <a:cxn ang="0">
                <a:pos x="131358" y="28575"/>
              </a:cxn>
              <a:cxn ang="0">
                <a:pos x="131358" y="28575"/>
              </a:cxn>
              <a:cxn ang="0">
                <a:pos x="137766" y="111125"/>
              </a:cxn>
              <a:cxn ang="0">
                <a:pos x="137766" y="123825"/>
              </a:cxn>
              <a:cxn ang="0">
                <a:pos x="137766" y="111125"/>
              </a:cxn>
            </a:cxnLst>
            <a:pathLst>
              <a:path w="55" h="49"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7"/>
                  <a:pt x="25" y="8"/>
                  <a:pt x="25" y="9"/>
                </a:cubicBezTo>
                <a:cubicBezTo>
                  <a:pt x="25" y="10"/>
                  <a:pt x="24" y="11"/>
                  <a:pt x="23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1"/>
                  <a:pt x="4" y="31"/>
                  <a:pt x="4" y="41"/>
                </a:cubicBezTo>
                <a:cubicBezTo>
                  <a:pt x="18" y="41"/>
                  <a:pt x="33" y="41"/>
                  <a:pt x="47" y="4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0"/>
                  <a:pt x="48" y="29"/>
                  <a:pt x="49" y="29"/>
                </a:cubicBezTo>
                <a:cubicBezTo>
                  <a:pt x="50" y="29"/>
                  <a:pt x="51" y="30"/>
                  <a:pt x="51" y="31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4"/>
                  <a:pt x="50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8"/>
                </a:cubicBezTo>
                <a:cubicBezTo>
                  <a:pt x="39" y="49"/>
                  <a:pt x="39" y="49"/>
                  <a:pt x="38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2" y="49"/>
                  <a:pt x="12" y="49"/>
                  <a:pt x="12" y="48"/>
                </a:cubicBezTo>
                <a:cubicBezTo>
                  <a:pt x="12" y="47"/>
                  <a:pt x="12" y="47"/>
                  <a:pt x="13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5"/>
                  <a:pt x="24" y="45"/>
                  <a:pt x="24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0"/>
                  <a:pt x="38" y="20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39" y="27"/>
                  <a:pt x="39" y="27"/>
                </a:cubicBezTo>
                <a:cubicBezTo>
                  <a:pt x="36" y="28"/>
                  <a:pt x="36" y="28"/>
                  <a:pt x="36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9"/>
                  <a:pt x="33" y="28"/>
                  <a:pt x="33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29" y="19"/>
                  <a:pt x="28" y="18"/>
                  <a:pt x="27" y="17"/>
                </a:cubicBezTo>
                <a:cubicBezTo>
                  <a:pt x="26" y="16"/>
                  <a:pt x="25" y="15"/>
                  <a:pt x="25" y="13"/>
                </a:cubicBezTo>
                <a:cubicBezTo>
                  <a:pt x="25" y="12"/>
                  <a:pt x="26" y="10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8"/>
                  <a:pt x="29" y="7"/>
                  <a:pt x="31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9" y="7"/>
                  <a:pt x="3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50" y="0"/>
                  <a:pt x="50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8"/>
                  <a:pt x="53" y="9"/>
                  <a:pt x="53" y="9"/>
                </a:cubicBezTo>
                <a:cubicBezTo>
                  <a:pt x="54" y="10"/>
                  <a:pt x="55" y="12"/>
                  <a:pt x="55" y="13"/>
                </a:cubicBezTo>
                <a:cubicBezTo>
                  <a:pt x="55" y="15"/>
                  <a:pt x="54" y="16"/>
                  <a:pt x="53" y="17"/>
                </a:cubicBezTo>
                <a:cubicBezTo>
                  <a:pt x="53" y="18"/>
                  <a:pt x="51" y="19"/>
                  <a:pt x="50" y="19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7"/>
                  <a:pt x="49" y="27"/>
                </a:cubicBezTo>
                <a:cubicBezTo>
                  <a:pt x="49" y="27"/>
                  <a:pt x="49" y="27"/>
                  <a:pt x="48" y="27"/>
                </a:cubicBez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6"/>
                  <a:pt x="51" y="16"/>
                  <a:pt x="52" y="16"/>
                </a:cubicBezTo>
                <a:cubicBezTo>
                  <a:pt x="52" y="15"/>
                  <a:pt x="53" y="14"/>
                  <a:pt x="53" y="13"/>
                </a:cubicBezTo>
                <a:cubicBezTo>
                  <a:pt x="53" y="12"/>
                  <a:pt x="52" y="12"/>
                  <a:pt x="52" y="11"/>
                </a:cubicBezTo>
                <a:cubicBezTo>
                  <a:pt x="51" y="11"/>
                  <a:pt x="51" y="10"/>
                  <a:pt x="50" y="10"/>
                </a:cubicBezTo>
                <a:close/>
                <a:moveTo>
                  <a:pt x="38" y="17"/>
                </a:moveTo>
                <a:cubicBezTo>
                  <a:pt x="38" y="17"/>
                  <a:pt x="38" y="17"/>
                  <a:pt x="38" y="17"/>
                </a:cubicBezTo>
                <a:cubicBezTo>
                  <a:pt x="38" y="10"/>
                  <a:pt x="38" y="10"/>
                  <a:pt x="38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10"/>
                  <a:pt x="29" y="10"/>
                  <a:pt x="29" y="11"/>
                </a:cubicBezTo>
                <a:cubicBezTo>
                  <a:pt x="28" y="11"/>
                  <a:pt x="28" y="12"/>
                  <a:pt x="28" y="13"/>
                </a:cubicBezTo>
                <a:cubicBezTo>
                  <a:pt x="28" y="14"/>
                  <a:pt x="28" y="15"/>
                  <a:pt x="28" y="16"/>
                </a:cubicBezTo>
                <a:cubicBezTo>
                  <a:pt x="29" y="16"/>
                  <a:pt x="30" y="17"/>
                  <a:pt x="31" y="17"/>
                </a:cubicBezTo>
                <a:cubicBezTo>
                  <a:pt x="31" y="17"/>
                  <a:pt x="32" y="17"/>
                  <a:pt x="32" y="18"/>
                </a:cubicBezTo>
                <a:cubicBezTo>
                  <a:pt x="35" y="26"/>
                  <a:pt x="35" y="26"/>
                  <a:pt x="3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25"/>
                  <a:pt x="37" y="25"/>
                  <a:pt x="37" y="25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5" y="17"/>
                  <a:pt x="35" y="17"/>
                </a:cubicBezTo>
                <a:cubicBezTo>
                  <a:pt x="38" y="17"/>
                  <a:pt x="38" y="17"/>
                  <a:pt x="38" y="17"/>
                </a:cubicBezTo>
                <a:close/>
                <a:moveTo>
                  <a:pt x="41" y="9"/>
                </a:moveTo>
                <a:cubicBezTo>
                  <a:pt x="41" y="9"/>
                  <a:pt x="41" y="9"/>
                  <a:pt x="41" y="9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3"/>
                  <a:pt x="48" y="3"/>
                  <a:pt x="48" y="3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44" y="35"/>
                  <a:pt x="45" y="36"/>
                  <a:pt x="45" y="37"/>
                </a:cubicBezTo>
                <a:cubicBezTo>
                  <a:pt x="45" y="38"/>
                  <a:pt x="44" y="39"/>
                  <a:pt x="43" y="39"/>
                </a:cubicBezTo>
                <a:cubicBezTo>
                  <a:pt x="42" y="39"/>
                  <a:pt x="41" y="38"/>
                  <a:pt x="41" y="37"/>
                </a:cubicBezTo>
                <a:cubicBezTo>
                  <a:pt x="41" y="36"/>
                  <a:pt x="42" y="35"/>
                  <a:pt x="43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3" name="Freeform 290"/>
          <p:cNvSpPr>
            <a:spLocks noEditPoints="1"/>
          </p:cNvSpPr>
          <p:nvPr/>
        </p:nvSpPr>
        <p:spPr>
          <a:xfrm>
            <a:off x="2940050" y="4725988"/>
            <a:ext cx="1587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52400"/>
              </a:cxn>
              <a:cxn ang="0">
                <a:pos x="152400" y="158750"/>
              </a:cxn>
              <a:cxn ang="0">
                <a:pos x="0" y="152400"/>
              </a:cxn>
              <a:cxn ang="0">
                <a:pos x="0" y="6350"/>
              </a:cxn>
              <a:cxn ang="0">
                <a:pos x="38100" y="88900"/>
              </a:cxn>
              <a:cxn ang="0">
                <a:pos x="34925" y="92075"/>
              </a:cxn>
              <a:cxn ang="0">
                <a:pos x="38100" y="73025"/>
              </a:cxn>
              <a:cxn ang="0">
                <a:pos x="53975" y="66675"/>
              </a:cxn>
              <a:cxn ang="0">
                <a:pos x="76200" y="88900"/>
              </a:cxn>
              <a:cxn ang="0">
                <a:pos x="41275" y="120650"/>
              </a:cxn>
              <a:cxn ang="0">
                <a:pos x="76200" y="123825"/>
              </a:cxn>
              <a:cxn ang="0">
                <a:pos x="34925" y="130175"/>
              </a:cxn>
              <a:cxn ang="0">
                <a:pos x="50800" y="107950"/>
              </a:cxn>
              <a:cxn ang="0">
                <a:pos x="63500" y="79375"/>
              </a:cxn>
              <a:cxn ang="0">
                <a:pos x="44450" y="79375"/>
              </a:cxn>
              <a:cxn ang="0">
                <a:pos x="38100" y="88900"/>
              </a:cxn>
              <a:cxn ang="0">
                <a:pos x="127000" y="66675"/>
              </a:cxn>
              <a:cxn ang="0">
                <a:pos x="127000" y="73025"/>
              </a:cxn>
              <a:cxn ang="0">
                <a:pos x="98425" y="82550"/>
              </a:cxn>
              <a:cxn ang="0">
                <a:pos x="123825" y="92075"/>
              </a:cxn>
              <a:cxn ang="0">
                <a:pos x="123825" y="123825"/>
              </a:cxn>
              <a:cxn ang="0">
                <a:pos x="92075" y="123825"/>
              </a:cxn>
              <a:cxn ang="0">
                <a:pos x="88900" y="101600"/>
              </a:cxn>
              <a:cxn ang="0">
                <a:pos x="95250" y="117475"/>
              </a:cxn>
              <a:cxn ang="0">
                <a:pos x="117475" y="117475"/>
              </a:cxn>
              <a:cxn ang="0">
                <a:pos x="117475" y="95250"/>
              </a:cxn>
              <a:cxn ang="0">
                <a:pos x="107950" y="92075"/>
              </a:cxn>
              <a:cxn ang="0">
                <a:pos x="92075" y="92075"/>
              </a:cxn>
              <a:cxn ang="0">
                <a:pos x="92075" y="92075"/>
              </a:cxn>
              <a:cxn ang="0">
                <a:pos x="95250" y="69850"/>
              </a:cxn>
              <a:cxn ang="0">
                <a:pos x="127000" y="66675"/>
              </a:cxn>
              <a:cxn ang="0">
                <a:pos x="12700" y="41275"/>
              </a:cxn>
              <a:cxn ang="0">
                <a:pos x="149225" y="12700"/>
              </a:cxn>
              <a:cxn ang="0">
                <a:pos x="136525" y="22225"/>
              </a:cxn>
              <a:cxn ang="0">
                <a:pos x="123825" y="22225"/>
              </a:cxn>
              <a:cxn ang="0">
                <a:pos x="101600" y="12700"/>
              </a:cxn>
              <a:cxn ang="0">
                <a:pos x="95250" y="28575"/>
              </a:cxn>
              <a:cxn ang="0">
                <a:pos x="92075" y="12700"/>
              </a:cxn>
              <a:cxn ang="0">
                <a:pos x="69850" y="22225"/>
              </a:cxn>
              <a:cxn ang="0">
                <a:pos x="57150" y="22225"/>
              </a:cxn>
              <a:cxn ang="0">
                <a:pos x="38100" y="12700"/>
              </a:cxn>
              <a:cxn ang="0">
                <a:pos x="31750" y="28575"/>
              </a:cxn>
              <a:cxn ang="0">
                <a:pos x="25400" y="12700"/>
              </a:cxn>
              <a:cxn ang="0">
                <a:pos x="12700" y="41275"/>
              </a:cxn>
              <a:cxn ang="0">
                <a:pos x="149225" y="47625"/>
              </a:cxn>
              <a:cxn ang="0">
                <a:pos x="12700" y="146050"/>
              </a:cxn>
              <a:cxn ang="0">
                <a:pos x="149225" y="47625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50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2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12" y="29"/>
                  <a:pt x="12" y="29"/>
                  <a:pt x="11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6"/>
                  <a:pt x="11" y="24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3" y="22"/>
                  <a:pt x="15" y="21"/>
                  <a:pt x="17" y="21"/>
                </a:cubicBezTo>
                <a:cubicBezTo>
                  <a:pt x="19" y="21"/>
                  <a:pt x="21" y="22"/>
                  <a:pt x="22" y="23"/>
                </a:cubicBezTo>
                <a:cubicBezTo>
                  <a:pt x="23" y="24"/>
                  <a:pt x="24" y="26"/>
                  <a:pt x="24" y="28"/>
                </a:cubicBezTo>
                <a:cubicBezTo>
                  <a:pt x="24" y="33"/>
                  <a:pt x="20" y="34"/>
                  <a:pt x="17" y="36"/>
                </a:cubicBezTo>
                <a:cubicBezTo>
                  <a:pt x="15" y="36"/>
                  <a:pt x="13" y="37"/>
                  <a:pt x="1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4" y="38"/>
                  <a:pt x="24" y="39"/>
                  <a:pt x="24" y="39"/>
                </a:cubicBezTo>
                <a:cubicBezTo>
                  <a:pt x="24" y="40"/>
                  <a:pt x="24" y="41"/>
                  <a:pt x="23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0" y="40"/>
                  <a:pt x="10" y="39"/>
                </a:cubicBezTo>
                <a:cubicBezTo>
                  <a:pt x="10" y="36"/>
                  <a:pt x="13" y="35"/>
                  <a:pt x="16" y="34"/>
                </a:cubicBezTo>
                <a:cubicBezTo>
                  <a:pt x="19" y="32"/>
                  <a:pt x="22" y="31"/>
                  <a:pt x="22" y="28"/>
                </a:cubicBezTo>
                <a:cubicBezTo>
                  <a:pt x="22" y="27"/>
                  <a:pt x="21" y="26"/>
                  <a:pt x="20" y="25"/>
                </a:cubicBezTo>
                <a:cubicBezTo>
                  <a:pt x="20" y="24"/>
                  <a:pt x="18" y="23"/>
                  <a:pt x="17" y="23"/>
                </a:cubicBezTo>
                <a:cubicBezTo>
                  <a:pt x="16" y="23"/>
                  <a:pt x="15" y="24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6"/>
                  <a:pt x="12" y="27"/>
                  <a:pt x="12" y="28"/>
                </a:cubicBezTo>
                <a:close/>
                <a:moveTo>
                  <a:pt x="40" y="21"/>
                </a:move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1" y="21"/>
                  <a:pt x="41" y="22"/>
                </a:cubicBezTo>
                <a:cubicBezTo>
                  <a:pt x="41" y="23"/>
                  <a:pt x="40" y="23"/>
                  <a:pt x="40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1" y="26"/>
                  <a:pt x="31" y="26"/>
                  <a:pt x="31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6" y="26"/>
                  <a:pt x="37" y="27"/>
                  <a:pt x="39" y="29"/>
                </a:cubicBezTo>
                <a:cubicBezTo>
                  <a:pt x="40" y="30"/>
                  <a:pt x="41" y="32"/>
                  <a:pt x="41" y="34"/>
                </a:cubicBezTo>
                <a:cubicBezTo>
                  <a:pt x="41" y="36"/>
                  <a:pt x="40" y="37"/>
                  <a:pt x="39" y="39"/>
                </a:cubicBezTo>
                <a:cubicBezTo>
                  <a:pt x="37" y="40"/>
                  <a:pt x="36" y="41"/>
                  <a:pt x="34" y="41"/>
                </a:cubicBezTo>
                <a:cubicBezTo>
                  <a:pt x="32" y="41"/>
                  <a:pt x="30" y="40"/>
                  <a:pt x="29" y="39"/>
                </a:cubicBezTo>
                <a:cubicBezTo>
                  <a:pt x="27" y="37"/>
                  <a:pt x="26" y="36"/>
                  <a:pt x="26" y="34"/>
                </a:cubicBezTo>
                <a:cubicBezTo>
                  <a:pt x="26" y="33"/>
                  <a:pt x="27" y="32"/>
                  <a:pt x="28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9" y="36"/>
                  <a:pt x="30" y="37"/>
                </a:cubicBezTo>
                <a:cubicBezTo>
                  <a:pt x="31" y="38"/>
                  <a:pt x="32" y="38"/>
                  <a:pt x="34" y="38"/>
                </a:cubicBezTo>
                <a:cubicBezTo>
                  <a:pt x="35" y="38"/>
                  <a:pt x="36" y="38"/>
                  <a:pt x="37" y="37"/>
                </a:cubicBezTo>
                <a:cubicBezTo>
                  <a:pt x="38" y="36"/>
                  <a:pt x="38" y="35"/>
                  <a:pt x="38" y="34"/>
                </a:cubicBezTo>
                <a:cubicBezTo>
                  <a:pt x="38" y="32"/>
                  <a:pt x="38" y="31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29"/>
                  <a:pt x="35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29"/>
                  <a:pt x="28" y="28"/>
                  <a:pt x="28" y="27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1"/>
                  <a:pt x="30" y="21"/>
                  <a:pt x="31" y="21"/>
                </a:cubicBezTo>
                <a:cubicBezTo>
                  <a:pt x="40" y="21"/>
                  <a:pt x="40" y="21"/>
                  <a:pt x="40" y="21"/>
                </a:cubicBez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8"/>
                  <a:pt x="42" y="9"/>
                  <a:pt x="41" y="9"/>
                </a:cubicBezTo>
                <a:cubicBezTo>
                  <a:pt x="40" y="9"/>
                  <a:pt x="39" y="8"/>
                  <a:pt x="39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9"/>
                  <a:pt x="30" y="9"/>
                </a:cubicBezTo>
                <a:cubicBezTo>
                  <a:pt x="29" y="9"/>
                  <a:pt x="29" y="8"/>
                  <a:pt x="29" y="7"/>
                </a:cubicBezTo>
                <a:cubicBezTo>
                  <a:pt x="29" y="4"/>
                  <a:pt x="29" y="4"/>
                  <a:pt x="29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8"/>
                  <a:pt x="21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4"/>
                  <a:pt x="18" y="4"/>
                  <a:pt x="18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8"/>
                  <a:pt x="11" y="9"/>
                  <a:pt x="10" y="9"/>
                </a:cubicBezTo>
                <a:cubicBezTo>
                  <a:pt x="9" y="9"/>
                  <a:pt x="8" y="8"/>
                  <a:pt x="8" y="7"/>
                </a:cubicBezTo>
                <a:cubicBezTo>
                  <a:pt x="8" y="4"/>
                  <a:pt x="8" y="4"/>
                  <a:pt x="8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3"/>
                  <a:pt x="4" y="13"/>
                  <a:pt x="4" y="13"/>
                </a:cubicBezTo>
                <a:close/>
                <a:moveTo>
                  <a:pt x="47" y="15"/>
                </a:moveTo>
                <a:cubicBezTo>
                  <a:pt x="47" y="15"/>
                  <a:pt x="47" y="15"/>
                  <a:pt x="47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46"/>
                  <a:pt x="4" y="46"/>
                  <a:pt x="4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4" name="Freeform 291"/>
          <p:cNvSpPr>
            <a:spLocks noEditPoints="1"/>
          </p:cNvSpPr>
          <p:nvPr/>
        </p:nvSpPr>
        <p:spPr>
          <a:xfrm>
            <a:off x="5494338" y="4722813"/>
            <a:ext cx="169862" cy="165100"/>
          </a:xfrm>
          <a:custGeom>
            <a:avLst/>
            <a:gdLst/>
            <a:ahLst/>
            <a:cxnLst>
              <a:cxn ang="0">
                <a:pos x="86533" y="9525"/>
              </a:cxn>
              <a:cxn ang="0">
                <a:pos x="115378" y="22225"/>
              </a:cxn>
              <a:cxn ang="0">
                <a:pos x="134608" y="25400"/>
              </a:cxn>
              <a:cxn ang="0">
                <a:pos x="141018" y="53975"/>
              </a:cxn>
              <a:cxn ang="0">
                <a:pos x="169862" y="88900"/>
              </a:cxn>
              <a:cxn ang="0">
                <a:pos x="141018" y="123825"/>
              </a:cxn>
              <a:cxn ang="0">
                <a:pos x="134608" y="165100"/>
              </a:cxn>
              <a:cxn ang="0">
                <a:pos x="0" y="158750"/>
              </a:cxn>
              <a:cxn ang="0">
                <a:pos x="6410" y="25400"/>
              </a:cxn>
              <a:cxn ang="0">
                <a:pos x="25640" y="19050"/>
              </a:cxn>
              <a:cxn ang="0">
                <a:pos x="51279" y="9525"/>
              </a:cxn>
              <a:cxn ang="0">
                <a:pos x="57689" y="133350"/>
              </a:cxn>
              <a:cxn ang="0">
                <a:pos x="96148" y="127000"/>
              </a:cxn>
              <a:cxn ang="0">
                <a:pos x="57689" y="133350"/>
              </a:cxn>
              <a:cxn ang="0">
                <a:pos x="54484" y="98425"/>
              </a:cxn>
              <a:cxn ang="0">
                <a:pos x="80124" y="98425"/>
              </a:cxn>
              <a:cxn ang="0">
                <a:pos x="57689" y="73025"/>
              </a:cxn>
              <a:cxn ang="0">
                <a:pos x="57689" y="66675"/>
              </a:cxn>
              <a:cxn ang="0">
                <a:pos x="83329" y="73025"/>
              </a:cxn>
              <a:cxn ang="0">
                <a:pos x="128198" y="53975"/>
              </a:cxn>
              <a:cxn ang="0">
                <a:pos x="115378" y="41275"/>
              </a:cxn>
              <a:cxn ang="0">
                <a:pos x="70509" y="47625"/>
              </a:cxn>
              <a:cxn ang="0">
                <a:pos x="22435" y="41275"/>
              </a:cxn>
              <a:cxn ang="0">
                <a:pos x="12820" y="152400"/>
              </a:cxn>
              <a:cxn ang="0">
                <a:pos x="108968" y="111125"/>
              </a:cxn>
              <a:cxn ang="0">
                <a:pos x="99353" y="88900"/>
              </a:cxn>
              <a:cxn ang="0">
                <a:pos x="153837" y="69850"/>
              </a:cxn>
              <a:cxn ang="0">
                <a:pos x="115378" y="69850"/>
              </a:cxn>
              <a:cxn ang="0">
                <a:pos x="134608" y="114300"/>
              </a:cxn>
              <a:cxn ang="0">
                <a:pos x="153837" y="69850"/>
              </a:cxn>
              <a:cxn ang="0">
                <a:pos x="22435" y="117475"/>
              </a:cxn>
              <a:cxn ang="0">
                <a:pos x="44869" y="120650"/>
              </a:cxn>
              <a:cxn ang="0">
                <a:pos x="41664" y="142875"/>
              </a:cxn>
              <a:cxn ang="0">
                <a:pos x="19230" y="136525"/>
              </a:cxn>
              <a:cxn ang="0">
                <a:pos x="22435" y="117475"/>
              </a:cxn>
              <a:cxn ang="0">
                <a:pos x="28844" y="123825"/>
              </a:cxn>
              <a:cxn ang="0">
                <a:pos x="38459" y="123825"/>
              </a:cxn>
              <a:cxn ang="0">
                <a:pos x="22435" y="85725"/>
              </a:cxn>
              <a:cxn ang="0">
                <a:pos x="44869" y="92075"/>
              </a:cxn>
              <a:cxn ang="0">
                <a:pos x="41664" y="111125"/>
              </a:cxn>
              <a:cxn ang="0">
                <a:pos x="19230" y="107950"/>
              </a:cxn>
              <a:cxn ang="0">
                <a:pos x="38459" y="95250"/>
              </a:cxn>
              <a:cxn ang="0">
                <a:pos x="28844" y="104775"/>
              </a:cxn>
              <a:cxn ang="0">
                <a:pos x="22435" y="57150"/>
              </a:cxn>
              <a:cxn ang="0">
                <a:pos x="41664" y="57150"/>
              </a:cxn>
              <a:cxn ang="0">
                <a:pos x="44869" y="79375"/>
              </a:cxn>
              <a:cxn ang="0">
                <a:pos x="22435" y="82550"/>
              </a:cxn>
              <a:cxn ang="0">
                <a:pos x="19230" y="60325"/>
              </a:cxn>
              <a:cxn ang="0">
                <a:pos x="38459" y="66675"/>
              </a:cxn>
              <a:cxn ang="0">
                <a:pos x="38459" y="76200"/>
              </a:cxn>
              <a:cxn ang="0">
                <a:pos x="147427" y="73025"/>
              </a:cxn>
              <a:cxn ang="0">
                <a:pos x="131403" y="101600"/>
              </a:cxn>
              <a:cxn ang="0">
                <a:pos x="115378" y="92075"/>
              </a:cxn>
              <a:cxn ang="0">
                <a:pos x="128198" y="95250"/>
              </a:cxn>
              <a:cxn ang="0">
                <a:pos x="86533" y="19050"/>
              </a:cxn>
              <a:cxn ang="0">
                <a:pos x="70509" y="9525"/>
              </a:cxn>
              <a:cxn ang="0">
                <a:pos x="70509" y="19050"/>
              </a:cxn>
              <a:cxn ang="0">
                <a:pos x="70509" y="28575"/>
              </a:cxn>
              <a:cxn ang="0">
                <a:pos x="28844" y="38100"/>
              </a:cxn>
              <a:cxn ang="0">
                <a:pos x="108968" y="31750"/>
              </a:cxn>
            </a:cxnLst>
            <a:pathLst>
              <a:path w="53" h="52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7" y="3"/>
                </a:cubicBezTo>
                <a:cubicBezTo>
                  <a:pt x="28" y="4"/>
                  <a:pt x="29" y="5"/>
                  <a:pt x="29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8"/>
                  <a:pt x="36" y="8"/>
                  <a:pt x="36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4" y="9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7"/>
                  <a:pt x="44" y="17"/>
                  <a:pt x="44" y="17"/>
                </a:cubicBezTo>
                <a:cubicBezTo>
                  <a:pt x="46" y="17"/>
                  <a:pt x="48" y="18"/>
                  <a:pt x="50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2" y="22"/>
                  <a:pt x="53" y="25"/>
                  <a:pt x="53" y="28"/>
                </a:cubicBezTo>
                <a:cubicBezTo>
                  <a:pt x="53" y="31"/>
                  <a:pt x="52" y="34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48" y="37"/>
                  <a:pt x="46" y="38"/>
                  <a:pt x="44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1"/>
                  <a:pt x="43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0" y="51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1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5"/>
                  <a:pt x="15" y="4"/>
                  <a:pt x="16" y="3"/>
                </a:cubicBezTo>
                <a:cubicBezTo>
                  <a:pt x="18" y="1"/>
                  <a:pt x="20" y="0"/>
                  <a:pt x="22" y="0"/>
                </a:cubicBezTo>
                <a:close/>
                <a:moveTo>
                  <a:pt x="18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7" y="41"/>
                  <a:pt x="17" y="41"/>
                </a:cubicBezTo>
                <a:cubicBezTo>
                  <a:pt x="17" y="40"/>
                  <a:pt x="17" y="40"/>
                  <a:pt x="18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40"/>
                  <a:pt x="31" y="40"/>
                  <a:pt x="31" y="41"/>
                </a:cubicBezTo>
                <a:cubicBezTo>
                  <a:pt x="31" y="41"/>
                  <a:pt x="31" y="42"/>
                  <a:pt x="30" y="42"/>
                </a:cubicBezTo>
                <a:cubicBezTo>
                  <a:pt x="18" y="42"/>
                  <a:pt x="18" y="42"/>
                  <a:pt x="18" y="42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7" y="33"/>
                  <a:pt x="17" y="32"/>
                  <a:pt x="17" y="31"/>
                </a:cubicBezTo>
                <a:cubicBezTo>
                  <a:pt x="17" y="31"/>
                  <a:pt x="17" y="30"/>
                  <a:pt x="18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3"/>
                  <a:pt x="24" y="33"/>
                </a:cubicBezTo>
                <a:cubicBezTo>
                  <a:pt x="18" y="33"/>
                  <a:pt x="18" y="33"/>
                  <a:pt x="18" y="33"/>
                </a:cubicBezTo>
                <a:close/>
                <a:moveTo>
                  <a:pt x="18" y="23"/>
                </a:moveTo>
                <a:cubicBezTo>
                  <a:pt x="18" y="23"/>
                  <a:pt x="18" y="23"/>
                  <a:pt x="18" y="23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7" y="21"/>
                  <a:pt x="18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7" y="22"/>
                  <a:pt x="27" y="22"/>
                </a:cubicBezTo>
                <a:cubicBezTo>
                  <a:pt x="27" y="23"/>
                  <a:pt x="26" y="23"/>
                  <a:pt x="26" y="23"/>
                </a:cubicBezTo>
                <a:cubicBezTo>
                  <a:pt x="18" y="23"/>
                  <a:pt x="18" y="23"/>
                  <a:pt x="18" y="23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12"/>
                  <a:pt x="40" y="12"/>
                  <a:pt x="40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7" y="14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48"/>
                  <a:pt x="4" y="48"/>
                  <a:pt x="4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39"/>
                  <a:pt x="40" y="39"/>
                  <a:pt x="40" y="39"/>
                </a:cubicBezTo>
                <a:cubicBezTo>
                  <a:pt x="38" y="38"/>
                  <a:pt x="36" y="37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2" y="34"/>
                  <a:pt x="31" y="31"/>
                  <a:pt x="31" y="28"/>
                </a:cubicBezTo>
                <a:cubicBezTo>
                  <a:pt x="31" y="25"/>
                  <a:pt x="32" y="22"/>
                  <a:pt x="34" y="20"/>
                </a:cubicBezTo>
                <a:cubicBezTo>
                  <a:pt x="36" y="18"/>
                  <a:pt x="38" y="17"/>
                  <a:pt x="40" y="17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6" y="20"/>
                  <a:pt x="44" y="19"/>
                  <a:pt x="42" y="19"/>
                </a:cubicBezTo>
                <a:cubicBezTo>
                  <a:pt x="39" y="19"/>
                  <a:pt x="37" y="20"/>
                  <a:pt x="36" y="22"/>
                </a:cubicBezTo>
                <a:cubicBezTo>
                  <a:pt x="34" y="23"/>
                  <a:pt x="33" y="25"/>
                  <a:pt x="33" y="28"/>
                </a:cubicBezTo>
                <a:cubicBezTo>
                  <a:pt x="33" y="30"/>
                  <a:pt x="34" y="32"/>
                  <a:pt x="36" y="34"/>
                </a:cubicBezTo>
                <a:cubicBezTo>
                  <a:pt x="37" y="35"/>
                  <a:pt x="39" y="36"/>
                  <a:pt x="42" y="36"/>
                </a:cubicBezTo>
                <a:cubicBezTo>
                  <a:pt x="44" y="36"/>
                  <a:pt x="46" y="35"/>
                  <a:pt x="48" y="34"/>
                </a:cubicBezTo>
                <a:cubicBezTo>
                  <a:pt x="49" y="32"/>
                  <a:pt x="50" y="30"/>
                  <a:pt x="50" y="28"/>
                </a:cubicBezTo>
                <a:cubicBezTo>
                  <a:pt x="50" y="25"/>
                  <a:pt x="49" y="23"/>
                  <a:pt x="48" y="22"/>
                </a:cubicBezTo>
                <a:cubicBezTo>
                  <a:pt x="48" y="22"/>
                  <a:pt x="48" y="22"/>
                  <a:pt x="48" y="22"/>
                </a:cubicBezTo>
                <a:close/>
                <a:moveTo>
                  <a:pt x="7" y="37"/>
                </a:move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4" y="37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4"/>
                  <a:pt x="14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7"/>
                  <a:pt x="7" y="37"/>
                  <a:pt x="7" y="37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4" y="27"/>
                  <a:pt x="14" y="28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5"/>
                  <a:pt x="14" y="35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6" y="35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7" y="27"/>
                  <a:pt x="7" y="27"/>
                </a:cubicBezTo>
                <a:close/>
                <a:moveTo>
                  <a:pt x="12" y="30"/>
                </a:moveTo>
                <a:cubicBezTo>
                  <a:pt x="12" y="30"/>
                  <a:pt x="12" y="30"/>
                  <a:pt x="12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3"/>
                  <a:pt x="9" y="33"/>
                  <a:pt x="9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8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7" y="18"/>
                  <a:pt x="7" y="18"/>
                </a:cubicBezTo>
                <a:close/>
                <a:moveTo>
                  <a:pt x="12" y="21"/>
                </a:moveTo>
                <a:cubicBezTo>
                  <a:pt x="12" y="21"/>
                  <a:pt x="12" y="21"/>
                  <a:pt x="12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4"/>
                  <a:pt x="9" y="24"/>
                  <a:pt x="9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1"/>
                  <a:pt x="12" y="21"/>
                  <a:pt x="12" y="21"/>
                </a:cubicBezTo>
                <a:close/>
                <a:moveTo>
                  <a:pt x="46" y="23"/>
                </a:moveTo>
                <a:cubicBezTo>
                  <a:pt x="46" y="23"/>
                  <a:pt x="46" y="23"/>
                  <a:pt x="46" y="23"/>
                </a:cubicBezTo>
                <a:cubicBezTo>
                  <a:pt x="47" y="23"/>
                  <a:pt x="47" y="23"/>
                  <a:pt x="48" y="23"/>
                </a:cubicBezTo>
                <a:cubicBezTo>
                  <a:pt x="48" y="24"/>
                  <a:pt x="48" y="24"/>
                  <a:pt x="48" y="25"/>
                </a:cubicBezTo>
                <a:cubicBezTo>
                  <a:pt x="41" y="32"/>
                  <a:pt x="41" y="32"/>
                  <a:pt x="41" y="32"/>
                </a:cubicBezTo>
                <a:cubicBezTo>
                  <a:pt x="40" y="33"/>
                  <a:pt x="39" y="33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6" y="29"/>
                  <a:pt x="36" y="29"/>
                  <a:pt x="36" y="29"/>
                </a:cubicBezTo>
                <a:cubicBezTo>
                  <a:pt x="35" y="28"/>
                  <a:pt x="35" y="28"/>
                  <a:pt x="36" y="27"/>
                </a:cubicBezTo>
                <a:cubicBezTo>
                  <a:pt x="36" y="27"/>
                  <a:pt x="37" y="27"/>
                  <a:pt x="37" y="27"/>
                </a:cubicBezTo>
                <a:cubicBezTo>
                  <a:pt x="40" y="30"/>
                  <a:pt x="40" y="30"/>
                  <a:pt x="40" y="30"/>
                </a:cubicBezTo>
                <a:cubicBezTo>
                  <a:pt x="46" y="23"/>
                  <a:pt x="46" y="23"/>
                  <a:pt x="46" y="23"/>
                </a:cubicBezTo>
                <a:close/>
                <a:moveTo>
                  <a:pt x="27" y="6"/>
                </a:move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6" y="5"/>
                  <a:pt x="25" y="4"/>
                </a:cubicBezTo>
                <a:cubicBezTo>
                  <a:pt x="24" y="3"/>
                  <a:pt x="23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3"/>
                  <a:pt x="19" y="3"/>
                  <a:pt x="18" y="4"/>
                </a:cubicBezTo>
                <a:cubicBezTo>
                  <a:pt x="17" y="5"/>
                  <a:pt x="17" y="6"/>
                  <a:pt x="17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7" y="6"/>
                  <a:pt x="27" y="6"/>
                  <a:pt x="27" y="6"/>
                </a:cubicBezTo>
                <a:close/>
                <a:moveTo>
                  <a:pt x="22" y="9"/>
                </a:moveTo>
                <a:cubicBezTo>
                  <a:pt x="22" y="9"/>
                  <a:pt x="22" y="9"/>
                  <a:pt x="22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22" y="9"/>
                  <a:pt x="22" y="9"/>
                  <a:pt x="22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5" name="Freeform 292"/>
          <p:cNvSpPr>
            <a:spLocks noEditPoints="1"/>
          </p:cNvSpPr>
          <p:nvPr/>
        </p:nvSpPr>
        <p:spPr>
          <a:xfrm>
            <a:off x="1819275" y="4725988"/>
            <a:ext cx="158750" cy="158750"/>
          </a:xfrm>
          <a:custGeom>
            <a:avLst/>
            <a:gdLst/>
            <a:ahLst/>
            <a:cxnLst>
              <a:cxn ang="0">
                <a:pos x="107950" y="47625"/>
              </a:cxn>
              <a:cxn ang="0">
                <a:pos x="123825" y="82550"/>
              </a:cxn>
              <a:cxn ang="0">
                <a:pos x="133350" y="101600"/>
              </a:cxn>
              <a:cxn ang="0">
                <a:pos x="130175" y="117475"/>
              </a:cxn>
              <a:cxn ang="0">
                <a:pos x="123825" y="117475"/>
              </a:cxn>
              <a:cxn ang="0">
                <a:pos x="79375" y="120650"/>
              </a:cxn>
              <a:cxn ang="0">
                <a:pos x="31750" y="117475"/>
              </a:cxn>
              <a:cxn ang="0">
                <a:pos x="28575" y="117475"/>
              </a:cxn>
              <a:cxn ang="0">
                <a:pos x="22225" y="101600"/>
              </a:cxn>
              <a:cxn ang="0">
                <a:pos x="28575" y="69850"/>
              </a:cxn>
              <a:cxn ang="0">
                <a:pos x="53975" y="50800"/>
              </a:cxn>
              <a:cxn ang="0">
                <a:pos x="146050" y="82550"/>
              </a:cxn>
              <a:cxn ang="0">
                <a:pos x="136525" y="76200"/>
              </a:cxn>
              <a:cxn ang="0">
                <a:pos x="127000" y="31750"/>
              </a:cxn>
              <a:cxn ang="0">
                <a:pos x="79375" y="25400"/>
              </a:cxn>
              <a:cxn ang="0">
                <a:pos x="31750" y="31750"/>
              </a:cxn>
              <a:cxn ang="0">
                <a:pos x="19050" y="76200"/>
              </a:cxn>
              <a:cxn ang="0">
                <a:pos x="9525" y="82550"/>
              </a:cxn>
              <a:cxn ang="0">
                <a:pos x="73025" y="146050"/>
              </a:cxn>
              <a:cxn ang="0">
                <a:pos x="82550" y="139700"/>
              </a:cxn>
              <a:cxn ang="0">
                <a:pos x="127000" y="127000"/>
              </a:cxn>
              <a:cxn ang="0">
                <a:pos x="79375" y="0"/>
              </a:cxn>
              <a:cxn ang="0">
                <a:pos x="158750" y="79375"/>
              </a:cxn>
              <a:cxn ang="0">
                <a:pos x="133350" y="136525"/>
              </a:cxn>
              <a:cxn ang="0">
                <a:pos x="22225" y="136525"/>
              </a:cxn>
              <a:cxn ang="0">
                <a:pos x="22225" y="22225"/>
              </a:cxn>
              <a:cxn ang="0">
                <a:pos x="79375" y="0"/>
              </a:cxn>
              <a:cxn ang="0">
                <a:pos x="88900" y="114300"/>
              </a:cxn>
              <a:cxn ang="0">
                <a:pos x="95250" y="98425"/>
              </a:cxn>
              <a:cxn ang="0">
                <a:pos x="104775" y="104775"/>
              </a:cxn>
              <a:cxn ang="0">
                <a:pos x="79375" y="79375"/>
              </a:cxn>
              <a:cxn ang="0">
                <a:pos x="53975" y="104775"/>
              </a:cxn>
              <a:cxn ang="0">
                <a:pos x="63500" y="98425"/>
              </a:cxn>
              <a:cxn ang="0">
                <a:pos x="66675" y="114300"/>
              </a:cxn>
              <a:cxn ang="0">
                <a:pos x="79375" y="73025"/>
              </a:cxn>
              <a:cxn ang="0">
                <a:pos x="60325" y="53975"/>
              </a:cxn>
              <a:cxn ang="0">
                <a:pos x="38100" y="114300"/>
              </a:cxn>
              <a:cxn ang="0">
                <a:pos x="44450" y="104775"/>
              </a:cxn>
              <a:cxn ang="0">
                <a:pos x="38100" y="85725"/>
              </a:cxn>
              <a:cxn ang="0">
                <a:pos x="28575" y="101600"/>
              </a:cxn>
              <a:cxn ang="0">
                <a:pos x="34925" y="101600"/>
              </a:cxn>
              <a:cxn ang="0">
                <a:pos x="38100" y="114300"/>
              </a:cxn>
              <a:cxn ang="0">
                <a:pos x="50800" y="57150"/>
              </a:cxn>
              <a:cxn ang="0">
                <a:pos x="34925" y="69850"/>
              </a:cxn>
              <a:cxn ang="0">
                <a:pos x="50800" y="82550"/>
              </a:cxn>
              <a:cxn ang="0">
                <a:pos x="117475" y="114300"/>
              </a:cxn>
              <a:cxn ang="0">
                <a:pos x="117475" y="101600"/>
              </a:cxn>
              <a:cxn ang="0">
                <a:pos x="127000" y="107950"/>
              </a:cxn>
              <a:cxn ang="0">
                <a:pos x="127000" y="98425"/>
              </a:cxn>
              <a:cxn ang="0">
                <a:pos x="107950" y="88900"/>
              </a:cxn>
              <a:cxn ang="0">
                <a:pos x="107950" y="111125"/>
              </a:cxn>
              <a:cxn ang="0">
                <a:pos x="101600" y="57150"/>
              </a:cxn>
              <a:cxn ang="0">
                <a:pos x="104775" y="82550"/>
              </a:cxn>
              <a:cxn ang="0">
                <a:pos x="117475" y="79375"/>
              </a:cxn>
              <a:cxn ang="0">
                <a:pos x="107950" y="57150"/>
              </a:cxn>
            </a:cxnLst>
            <a:pathLst>
              <a:path w="50" h="50">
                <a:moveTo>
                  <a:pt x="25" y="9"/>
                </a:moveTo>
                <a:cubicBezTo>
                  <a:pt x="29" y="9"/>
                  <a:pt x="32" y="12"/>
                  <a:pt x="32" y="16"/>
                </a:cubicBezTo>
                <a:cubicBezTo>
                  <a:pt x="33" y="16"/>
                  <a:pt x="34" y="15"/>
                  <a:pt x="34" y="15"/>
                </a:cubicBezTo>
                <a:cubicBezTo>
                  <a:pt x="36" y="15"/>
                  <a:pt x="38" y="16"/>
                  <a:pt x="39" y="17"/>
                </a:cubicBezTo>
                <a:cubicBezTo>
                  <a:pt x="40" y="18"/>
                  <a:pt x="41" y="20"/>
                  <a:pt x="41" y="22"/>
                </a:cubicBezTo>
                <a:cubicBezTo>
                  <a:pt x="41" y="23"/>
                  <a:pt x="40" y="25"/>
                  <a:pt x="39" y="26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2" y="29"/>
                  <a:pt x="42" y="30"/>
                </a:cubicBezTo>
                <a:cubicBezTo>
                  <a:pt x="42" y="31"/>
                  <a:pt x="42" y="32"/>
                  <a:pt x="42" y="32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5"/>
                  <a:pt x="42" y="35"/>
                  <a:pt x="42" y="36"/>
                </a:cubicBezTo>
                <a:cubicBezTo>
                  <a:pt x="42" y="36"/>
                  <a:pt x="41" y="36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0" y="38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8" y="36"/>
                  <a:pt x="8" y="36"/>
                  <a:pt x="7" y="36"/>
                </a:cubicBezTo>
                <a:cubicBezTo>
                  <a:pt x="7" y="35"/>
                  <a:pt x="7" y="35"/>
                  <a:pt x="7" y="34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1"/>
                  <a:pt x="7" y="30"/>
                </a:cubicBezTo>
                <a:cubicBezTo>
                  <a:pt x="8" y="28"/>
                  <a:pt x="9" y="27"/>
                  <a:pt x="10" y="26"/>
                </a:cubicBezTo>
                <a:cubicBezTo>
                  <a:pt x="9" y="25"/>
                  <a:pt x="9" y="23"/>
                  <a:pt x="9" y="22"/>
                </a:cubicBezTo>
                <a:cubicBezTo>
                  <a:pt x="9" y="20"/>
                  <a:pt x="9" y="18"/>
                  <a:pt x="10" y="17"/>
                </a:cubicBezTo>
                <a:cubicBezTo>
                  <a:pt x="12" y="16"/>
                  <a:pt x="13" y="15"/>
                  <a:pt x="15" y="15"/>
                </a:cubicBezTo>
                <a:cubicBezTo>
                  <a:pt x="16" y="15"/>
                  <a:pt x="16" y="16"/>
                  <a:pt x="17" y="16"/>
                </a:cubicBezTo>
                <a:cubicBezTo>
                  <a:pt x="17" y="12"/>
                  <a:pt x="21" y="9"/>
                  <a:pt x="25" y="9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2" y="26"/>
                  <a:pt x="42" y="25"/>
                </a:cubicBezTo>
                <a:cubicBezTo>
                  <a:pt x="42" y="25"/>
                  <a:pt x="43" y="24"/>
                  <a:pt x="43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9"/>
                  <a:pt x="43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6" y="7"/>
                  <a:pt x="31" y="4"/>
                  <a:pt x="26" y="4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5" y="8"/>
                  <a:pt x="25" y="8"/>
                </a:cubicBezTo>
                <a:cubicBezTo>
                  <a:pt x="24" y="8"/>
                  <a:pt x="23" y="7"/>
                  <a:pt x="23" y="7"/>
                </a:cubicBezTo>
                <a:cubicBezTo>
                  <a:pt x="23" y="4"/>
                  <a:pt x="23" y="4"/>
                  <a:pt x="23" y="4"/>
                </a:cubicBezTo>
                <a:cubicBezTo>
                  <a:pt x="18" y="4"/>
                  <a:pt x="13" y="7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3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5"/>
                  <a:pt x="7" y="25"/>
                </a:cubicBezTo>
                <a:cubicBezTo>
                  <a:pt x="7" y="26"/>
                  <a:pt x="7" y="26"/>
                  <a:pt x="6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4" y="32"/>
                  <a:pt x="6" y="37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3" y="44"/>
                  <a:pt x="18" y="46"/>
                  <a:pt x="23" y="46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3"/>
                  <a:pt x="24" y="43"/>
                  <a:pt x="25" y="43"/>
                </a:cubicBezTo>
                <a:cubicBezTo>
                  <a:pt x="25" y="43"/>
                  <a:pt x="26" y="43"/>
                  <a:pt x="26" y="44"/>
                </a:cubicBezTo>
                <a:cubicBezTo>
                  <a:pt x="26" y="46"/>
                  <a:pt x="26" y="46"/>
                  <a:pt x="26" y="46"/>
                </a:cubicBezTo>
                <a:cubicBezTo>
                  <a:pt x="31" y="46"/>
                  <a:pt x="36" y="44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7"/>
                  <a:pt x="46" y="32"/>
                  <a:pt x="46" y="26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2" y="0"/>
                  <a:pt x="38" y="3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1" y="47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2" y="38"/>
                  <a:pt x="0" y="32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1" y="3"/>
                  <a:pt x="18" y="0"/>
                  <a:pt x="25" y="0"/>
                </a:cubicBezTo>
                <a:close/>
                <a:moveTo>
                  <a:pt x="25" y="36"/>
                </a:moveTo>
                <a:cubicBezTo>
                  <a:pt x="25" y="36"/>
                  <a:pt x="25" y="36"/>
                  <a:pt x="25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4"/>
                  <a:pt x="28" y="32"/>
                  <a:pt x="28" y="31"/>
                </a:cubicBez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30" y="30"/>
                  <a:pt x="30" y="31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3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28"/>
                  <a:pt x="30" y="26"/>
                  <a:pt x="28" y="24"/>
                </a:cubicBezTo>
                <a:cubicBezTo>
                  <a:pt x="27" y="25"/>
                  <a:pt x="26" y="25"/>
                  <a:pt x="25" y="25"/>
                </a:cubicBezTo>
                <a:cubicBezTo>
                  <a:pt x="23" y="25"/>
                  <a:pt x="22" y="25"/>
                  <a:pt x="21" y="24"/>
                </a:cubicBezTo>
                <a:cubicBezTo>
                  <a:pt x="19" y="26"/>
                  <a:pt x="17" y="28"/>
                  <a:pt x="17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4"/>
                  <a:pt x="17" y="34"/>
                  <a:pt x="17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0"/>
                  <a:pt x="21" y="30"/>
                  <a:pt x="21" y="31"/>
                </a:cubicBezTo>
                <a:cubicBezTo>
                  <a:pt x="21" y="32"/>
                  <a:pt x="21" y="34"/>
                  <a:pt x="21" y="36"/>
                </a:cubicBezTo>
                <a:cubicBezTo>
                  <a:pt x="25" y="36"/>
                  <a:pt x="25" y="36"/>
                  <a:pt x="25" y="36"/>
                </a:cubicBezTo>
                <a:close/>
                <a:moveTo>
                  <a:pt x="2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8" y="23"/>
                  <a:pt x="30" y="20"/>
                  <a:pt x="30" y="17"/>
                </a:cubicBezTo>
                <a:cubicBezTo>
                  <a:pt x="30" y="14"/>
                  <a:pt x="28" y="11"/>
                  <a:pt x="25" y="11"/>
                </a:cubicBezTo>
                <a:cubicBezTo>
                  <a:pt x="22" y="11"/>
                  <a:pt x="19" y="14"/>
                  <a:pt x="19" y="17"/>
                </a:cubicBezTo>
                <a:cubicBezTo>
                  <a:pt x="19" y="20"/>
                  <a:pt x="22" y="23"/>
                  <a:pt x="25" y="23"/>
                </a:cubicBezTo>
                <a:close/>
                <a:moveTo>
                  <a:pt x="12" y="36"/>
                </a:moveTo>
                <a:cubicBezTo>
                  <a:pt x="12" y="36"/>
                  <a:pt x="12" y="36"/>
                  <a:pt x="12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5"/>
                  <a:pt x="15" y="35"/>
                </a:cubicBezTo>
                <a:cubicBezTo>
                  <a:pt x="14" y="35"/>
                  <a:pt x="14" y="34"/>
                  <a:pt x="14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0"/>
                  <a:pt x="14" y="29"/>
                  <a:pt x="15" y="28"/>
                </a:cubicBezTo>
                <a:cubicBezTo>
                  <a:pt x="14" y="28"/>
                  <a:pt x="13" y="28"/>
                  <a:pt x="12" y="27"/>
                </a:cubicBezTo>
                <a:cubicBezTo>
                  <a:pt x="11" y="28"/>
                  <a:pt x="10" y="29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2"/>
                  <a:pt x="9" y="32"/>
                </a:cubicBezTo>
                <a:cubicBezTo>
                  <a:pt x="9" y="34"/>
                  <a:pt x="9" y="34"/>
                  <a:pt x="9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6"/>
                  <a:pt x="12" y="36"/>
                  <a:pt x="12" y="36"/>
                </a:cubicBezTo>
                <a:close/>
                <a:moveTo>
                  <a:pt x="17" y="18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6" y="18"/>
                  <a:pt x="16" y="18"/>
                </a:cubicBezTo>
                <a:cubicBezTo>
                  <a:pt x="16" y="18"/>
                  <a:pt x="15" y="18"/>
                  <a:pt x="15" y="18"/>
                </a:cubicBezTo>
                <a:cubicBezTo>
                  <a:pt x="14" y="18"/>
                  <a:pt x="13" y="18"/>
                  <a:pt x="12" y="19"/>
                </a:cubicBezTo>
                <a:cubicBezTo>
                  <a:pt x="11" y="20"/>
                  <a:pt x="11" y="21"/>
                  <a:pt x="11" y="22"/>
                </a:cubicBezTo>
                <a:cubicBezTo>
                  <a:pt x="11" y="23"/>
                  <a:pt x="11" y="24"/>
                  <a:pt x="12" y="25"/>
                </a:cubicBezTo>
                <a:cubicBezTo>
                  <a:pt x="13" y="25"/>
                  <a:pt x="14" y="26"/>
                  <a:pt x="15" y="26"/>
                </a:cubicBezTo>
                <a:cubicBezTo>
                  <a:pt x="15" y="26"/>
                  <a:pt x="16" y="26"/>
                  <a:pt x="16" y="26"/>
                </a:cubicBezTo>
                <a:cubicBezTo>
                  <a:pt x="17" y="24"/>
                  <a:pt x="18" y="24"/>
                  <a:pt x="19" y="23"/>
                </a:cubicBezTo>
                <a:cubicBezTo>
                  <a:pt x="18" y="21"/>
                  <a:pt x="17" y="20"/>
                  <a:pt x="17" y="18"/>
                </a:cubicBezTo>
                <a:close/>
                <a:moveTo>
                  <a:pt x="37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4"/>
                  <a:pt x="38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0"/>
                  <a:pt x="39" y="30"/>
                  <a:pt x="39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28"/>
                  <a:pt x="35" y="28"/>
                  <a:pt x="34" y="28"/>
                </a:cubicBezTo>
                <a:cubicBezTo>
                  <a:pt x="35" y="29"/>
                  <a:pt x="35" y="30"/>
                  <a:pt x="35" y="31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4"/>
                  <a:pt x="35" y="35"/>
                  <a:pt x="34" y="35"/>
                </a:cubicBezTo>
                <a:cubicBezTo>
                  <a:pt x="34" y="35"/>
                  <a:pt x="34" y="36"/>
                  <a:pt x="33" y="36"/>
                </a:cubicBezTo>
                <a:cubicBezTo>
                  <a:pt x="37" y="36"/>
                  <a:pt x="37" y="36"/>
                  <a:pt x="37" y="36"/>
                </a:cubicBezTo>
                <a:close/>
                <a:moveTo>
                  <a:pt x="32" y="18"/>
                </a:moveTo>
                <a:cubicBezTo>
                  <a:pt x="32" y="18"/>
                  <a:pt x="32" y="18"/>
                  <a:pt x="32" y="18"/>
                </a:cubicBezTo>
                <a:cubicBezTo>
                  <a:pt x="32" y="20"/>
                  <a:pt x="31" y="21"/>
                  <a:pt x="30" y="23"/>
                </a:cubicBezTo>
                <a:cubicBezTo>
                  <a:pt x="31" y="24"/>
                  <a:pt x="32" y="24"/>
                  <a:pt x="33" y="26"/>
                </a:cubicBezTo>
                <a:cubicBezTo>
                  <a:pt x="33" y="26"/>
                  <a:pt x="33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6"/>
                  <a:pt x="36" y="25"/>
                  <a:pt x="37" y="25"/>
                </a:cubicBezTo>
                <a:cubicBezTo>
                  <a:pt x="38" y="24"/>
                  <a:pt x="38" y="23"/>
                  <a:pt x="38" y="22"/>
                </a:cubicBezTo>
                <a:cubicBezTo>
                  <a:pt x="38" y="21"/>
                  <a:pt x="38" y="20"/>
                  <a:pt x="37" y="19"/>
                </a:cubicBezTo>
                <a:cubicBezTo>
                  <a:pt x="36" y="18"/>
                  <a:pt x="35" y="18"/>
                  <a:pt x="34" y="18"/>
                </a:cubicBezTo>
                <a:cubicBezTo>
                  <a:pt x="34" y="18"/>
                  <a:pt x="33" y="18"/>
                  <a:pt x="33" y="18"/>
                </a:cubicBezTo>
                <a:cubicBezTo>
                  <a:pt x="33" y="18"/>
                  <a:pt x="33" y="18"/>
                  <a:pt x="32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6" name="Freeform 293"/>
          <p:cNvSpPr>
            <a:spLocks noEditPoints="1"/>
          </p:cNvSpPr>
          <p:nvPr/>
        </p:nvSpPr>
        <p:spPr>
          <a:xfrm>
            <a:off x="8559800" y="4117975"/>
            <a:ext cx="158750" cy="158750"/>
          </a:xfrm>
          <a:custGeom>
            <a:avLst/>
            <a:gdLst/>
            <a:ahLst/>
            <a:cxnLst>
              <a:cxn ang="0">
                <a:pos x="139700" y="120650"/>
              </a:cxn>
              <a:cxn ang="0">
                <a:pos x="120650" y="101600"/>
              </a:cxn>
              <a:cxn ang="0">
                <a:pos x="101600" y="120650"/>
              </a:cxn>
              <a:cxn ang="0">
                <a:pos x="120650" y="139700"/>
              </a:cxn>
              <a:cxn ang="0">
                <a:pos x="139700" y="1206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152400" y="158750"/>
              </a:cxn>
              <a:cxn ang="0">
                <a:pos x="158750" y="152400"/>
              </a:cxn>
              <a:cxn ang="0">
                <a:pos x="158750" y="152400"/>
              </a:cxn>
              <a:cxn ang="0">
                <a:pos x="158750" y="82550"/>
              </a:cxn>
              <a:cxn ang="0">
                <a:pos x="158750" y="79375"/>
              </a:cxn>
              <a:cxn ang="0">
                <a:pos x="82550" y="0"/>
              </a:cxn>
              <a:cxn ang="0">
                <a:pos x="73025" y="0"/>
              </a:cxn>
              <a:cxn ang="0">
                <a:pos x="73025" y="0"/>
              </a:cxn>
              <a:cxn ang="0">
                <a:pos x="3175" y="69850"/>
              </a:cxn>
              <a:cxn ang="0">
                <a:pos x="3175" y="79375"/>
              </a:cxn>
              <a:cxn ang="0">
                <a:pos x="3175" y="79375"/>
              </a:cxn>
              <a:cxn ang="0">
                <a:pos x="79375" y="155575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146050" y="146050"/>
              </a:cxn>
              <a:cxn ang="0">
                <a:pos x="146050" y="146050"/>
              </a:cxn>
              <a:cxn ang="0">
                <a:pos x="85725" y="146050"/>
              </a:cxn>
              <a:cxn ang="0">
                <a:pos x="15875" y="76200"/>
              </a:cxn>
              <a:cxn ang="0">
                <a:pos x="76200" y="12700"/>
              </a:cxn>
              <a:cxn ang="0">
                <a:pos x="146050" y="85725"/>
              </a:cxn>
              <a:cxn ang="0">
                <a:pos x="146050" y="146050"/>
              </a:cxn>
              <a:cxn ang="0">
                <a:pos x="133350" y="120650"/>
              </a:cxn>
              <a:cxn ang="0">
                <a:pos x="133350" y="120650"/>
              </a:cxn>
              <a:cxn ang="0">
                <a:pos x="120650" y="130175"/>
              </a:cxn>
              <a:cxn ang="0">
                <a:pos x="111125" y="120650"/>
              </a:cxn>
              <a:cxn ang="0">
                <a:pos x="120650" y="107950"/>
              </a:cxn>
              <a:cxn ang="0">
                <a:pos x="133350" y="120650"/>
              </a:cxn>
            </a:cxnLst>
            <a:pathLst>
              <a:path w="50" h="50">
                <a:moveTo>
                  <a:pt x="44" y="38"/>
                </a:moveTo>
                <a:cubicBezTo>
                  <a:pt x="44" y="35"/>
                  <a:pt x="41" y="32"/>
                  <a:pt x="38" y="32"/>
                </a:cubicBezTo>
                <a:cubicBezTo>
                  <a:pt x="35" y="32"/>
                  <a:pt x="32" y="35"/>
                  <a:pt x="32" y="38"/>
                </a:cubicBezTo>
                <a:cubicBezTo>
                  <a:pt x="32" y="41"/>
                  <a:pt x="35" y="44"/>
                  <a:pt x="38" y="44"/>
                </a:cubicBezTo>
                <a:cubicBezTo>
                  <a:pt x="41" y="44"/>
                  <a:pt x="44" y="41"/>
                  <a:pt x="44" y="38"/>
                </a:cubicBezTo>
                <a:close/>
                <a:moveTo>
                  <a:pt x="26" y="50"/>
                </a:moveTo>
                <a:cubicBezTo>
                  <a:pt x="26" y="50"/>
                  <a:pt x="26" y="50"/>
                  <a:pt x="26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49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5"/>
                  <a:pt x="50" y="25"/>
                  <a:pt x="50" y="25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0" y="24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5" y="24"/>
                  <a:pt x="5" y="24"/>
                  <a:pt x="5" y="24"/>
                </a:cubicBezTo>
                <a:cubicBezTo>
                  <a:pt x="24" y="4"/>
                  <a:pt x="24" y="4"/>
                  <a:pt x="24" y="4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42" y="38"/>
                </a:moveTo>
                <a:cubicBezTo>
                  <a:pt x="42" y="38"/>
                  <a:pt x="42" y="38"/>
                  <a:pt x="42" y="38"/>
                </a:cubicBezTo>
                <a:cubicBezTo>
                  <a:pt x="42" y="40"/>
                  <a:pt x="40" y="41"/>
                  <a:pt x="38" y="41"/>
                </a:cubicBezTo>
                <a:cubicBezTo>
                  <a:pt x="36" y="41"/>
                  <a:pt x="35" y="40"/>
                  <a:pt x="35" y="38"/>
                </a:cubicBezTo>
                <a:cubicBezTo>
                  <a:pt x="35" y="36"/>
                  <a:pt x="36" y="34"/>
                  <a:pt x="38" y="34"/>
                </a:cubicBezTo>
                <a:cubicBezTo>
                  <a:pt x="40" y="34"/>
                  <a:pt x="42" y="36"/>
                  <a:pt x="42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7" name="Freeform 294"/>
          <p:cNvSpPr>
            <a:spLocks noEditPoints="1"/>
          </p:cNvSpPr>
          <p:nvPr/>
        </p:nvSpPr>
        <p:spPr>
          <a:xfrm>
            <a:off x="6326188" y="4416425"/>
            <a:ext cx="158750" cy="165100"/>
          </a:xfrm>
          <a:custGeom>
            <a:avLst/>
            <a:gdLst/>
            <a:ahLst/>
            <a:cxnLst>
              <a:cxn ang="0">
                <a:pos x="6350" y="60325"/>
              </a:cxn>
              <a:cxn ang="0">
                <a:pos x="53975" y="66675"/>
              </a:cxn>
              <a:cxn ang="0">
                <a:pos x="12700" y="73025"/>
              </a:cxn>
              <a:cxn ang="0">
                <a:pos x="146050" y="85725"/>
              </a:cxn>
              <a:cxn ang="0">
                <a:pos x="111125" y="73025"/>
              </a:cxn>
              <a:cxn ang="0">
                <a:pos x="111125" y="60325"/>
              </a:cxn>
              <a:cxn ang="0">
                <a:pos x="158750" y="66675"/>
              </a:cxn>
              <a:cxn ang="0">
                <a:pos x="158750" y="92075"/>
              </a:cxn>
              <a:cxn ang="0">
                <a:pos x="152400" y="98425"/>
              </a:cxn>
              <a:cxn ang="0">
                <a:pos x="136525" y="161925"/>
              </a:cxn>
              <a:cxn ang="0">
                <a:pos x="28575" y="165100"/>
              </a:cxn>
              <a:cxn ang="0">
                <a:pos x="15875" y="98425"/>
              </a:cxn>
              <a:cxn ang="0">
                <a:pos x="0" y="92075"/>
              </a:cxn>
              <a:cxn ang="0">
                <a:pos x="0" y="66675"/>
              </a:cxn>
              <a:cxn ang="0">
                <a:pos x="44450" y="107950"/>
              </a:cxn>
              <a:cxn ang="0">
                <a:pos x="47625" y="104775"/>
              </a:cxn>
              <a:cxn ang="0">
                <a:pos x="50800" y="142875"/>
              </a:cxn>
              <a:cxn ang="0">
                <a:pos x="44450" y="142875"/>
              </a:cxn>
              <a:cxn ang="0">
                <a:pos x="66675" y="107950"/>
              </a:cxn>
              <a:cxn ang="0">
                <a:pos x="69850" y="104775"/>
              </a:cxn>
              <a:cxn ang="0">
                <a:pos x="73025" y="142875"/>
              </a:cxn>
              <a:cxn ang="0">
                <a:pos x="66675" y="142875"/>
              </a:cxn>
              <a:cxn ang="0">
                <a:pos x="88900" y="107950"/>
              </a:cxn>
              <a:cxn ang="0">
                <a:pos x="92075" y="104775"/>
              </a:cxn>
              <a:cxn ang="0">
                <a:pos x="95250" y="142875"/>
              </a:cxn>
              <a:cxn ang="0">
                <a:pos x="88900" y="142875"/>
              </a:cxn>
              <a:cxn ang="0">
                <a:pos x="111125" y="107950"/>
              </a:cxn>
              <a:cxn ang="0">
                <a:pos x="114300" y="104775"/>
              </a:cxn>
              <a:cxn ang="0">
                <a:pos x="117475" y="142875"/>
              </a:cxn>
              <a:cxn ang="0">
                <a:pos x="111125" y="142875"/>
              </a:cxn>
              <a:cxn ang="0">
                <a:pos x="133350" y="3175"/>
              </a:cxn>
              <a:cxn ang="0">
                <a:pos x="142875" y="3175"/>
              </a:cxn>
              <a:cxn ang="0">
                <a:pos x="85725" y="79375"/>
              </a:cxn>
              <a:cxn ang="0">
                <a:pos x="76200" y="79375"/>
              </a:cxn>
              <a:cxn ang="0">
                <a:pos x="19050" y="3175"/>
              </a:cxn>
              <a:cxn ang="0">
                <a:pos x="79375" y="66675"/>
              </a:cxn>
              <a:cxn ang="0">
                <a:pos x="133350" y="92075"/>
              </a:cxn>
              <a:cxn ang="0">
                <a:pos x="25400" y="92075"/>
              </a:cxn>
              <a:cxn ang="0">
                <a:pos x="127000" y="155575"/>
              </a:cxn>
            </a:cxnLst>
            <a:pathLst>
              <a:path w="50" h="52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7" y="19"/>
                  <a:pt x="11" y="19"/>
                  <a:pt x="15" y="19"/>
                </a:cubicBezTo>
                <a:cubicBezTo>
                  <a:pt x="16" y="19"/>
                  <a:pt x="17" y="20"/>
                  <a:pt x="17" y="21"/>
                </a:cubicBezTo>
                <a:cubicBezTo>
                  <a:pt x="17" y="22"/>
                  <a:pt x="16" y="23"/>
                  <a:pt x="15" y="23"/>
                </a:cubicBezTo>
                <a:cubicBezTo>
                  <a:pt x="12" y="23"/>
                  <a:pt x="8" y="23"/>
                  <a:pt x="4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8" y="27"/>
                  <a:pt x="32" y="27"/>
                  <a:pt x="46" y="2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23"/>
                  <a:pt x="39" y="23"/>
                  <a:pt x="35" y="23"/>
                </a:cubicBezTo>
                <a:cubicBezTo>
                  <a:pt x="34" y="23"/>
                  <a:pt x="33" y="22"/>
                  <a:pt x="33" y="21"/>
                </a:cubicBezTo>
                <a:cubicBezTo>
                  <a:pt x="33" y="20"/>
                  <a:pt x="34" y="19"/>
                  <a:pt x="35" y="19"/>
                </a:cubicBezTo>
                <a:cubicBezTo>
                  <a:pt x="40" y="19"/>
                  <a:pt x="44" y="19"/>
                  <a:pt x="48" y="19"/>
                </a:cubicBezTo>
                <a:cubicBezTo>
                  <a:pt x="49" y="19"/>
                  <a:pt x="50" y="20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30"/>
                  <a:pt x="49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2"/>
                  <a:pt x="42" y="52"/>
                  <a:pt x="41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8" y="52"/>
                  <a:pt x="7" y="52"/>
                  <a:pt x="7" y="51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1" y="19"/>
                  <a:pt x="2" y="19"/>
                </a:cubicBezTo>
                <a:close/>
                <a:moveTo>
                  <a:pt x="14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5" y="33"/>
                </a:cubicBezTo>
                <a:cubicBezTo>
                  <a:pt x="15" y="33"/>
                  <a:pt x="16" y="33"/>
                  <a:pt x="16" y="34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5" y="46"/>
                  <a:pt x="15" y="46"/>
                </a:cubicBezTo>
                <a:cubicBezTo>
                  <a:pt x="14" y="46"/>
                  <a:pt x="14" y="45"/>
                  <a:pt x="14" y="45"/>
                </a:cubicBezTo>
                <a:cubicBezTo>
                  <a:pt x="14" y="34"/>
                  <a:pt x="14" y="34"/>
                  <a:pt x="14" y="34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21" y="33"/>
                  <a:pt x="21" y="33"/>
                  <a:pt x="22" y="33"/>
                </a:cubicBezTo>
                <a:cubicBezTo>
                  <a:pt x="22" y="33"/>
                  <a:pt x="23" y="33"/>
                  <a:pt x="23" y="34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2" y="46"/>
                  <a:pt x="22" y="46"/>
                </a:cubicBezTo>
                <a:cubicBezTo>
                  <a:pt x="21" y="46"/>
                  <a:pt x="21" y="45"/>
                  <a:pt x="21" y="4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3"/>
                  <a:pt x="29" y="33"/>
                </a:cubicBezTo>
                <a:cubicBezTo>
                  <a:pt x="29" y="33"/>
                  <a:pt x="30" y="33"/>
                  <a:pt x="30" y="34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29" y="46"/>
                  <a:pt x="29" y="46"/>
                </a:cubicBezTo>
                <a:cubicBezTo>
                  <a:pt x="28" y="46"/>
                  <a:pt x="28" y="45"/>
                  <a:pt x="28" y="45"/>
                </a:cubicBezTo>
                <a:cubicBezTo>
                  <a:pt x="28" y="34"/>
                  <a:pt x="28" y="34"/>
                  <a:pt x="28" y="34"/>
                </a:cubicBezTo>
                <a:close/>
                <a:moveTo>
                  <a:pt x="35" y="34"/>
                </a:moveTo>
                <a:cubicBezTo>
                  <a:pt x="35" y="34"/>
                  <a:pt x="35" y="34"/>
                  <a:pt x="35" y="34"/>
                </a:cubicBezTo>
                <a:cubicBezTo>
                  <a:pt x="35" y="33"/>
                  <a:pt x="35" y="33"/>
                  <a:pt x="36" y="33"/>
                </a:cubicBezTo>
                <a:cubicBezTo>
                  <a:pt x="36" y="33"/>
                  <a:pt x="37" y="33"/>
                  <a:pt x="37" y="34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6" y="46"/>
                  <a:pt x="36" y="46"/>
                </a:cubicBezTo>
                <a:cubicBezTo>
                  <a:pt x="35" y="46"/>
                  <a:pt x="35" y="45"/>
                  <a:pt x="35" y="45"/>
                </a:cubicBezTo>
                <a:cubicBezTo>
                  <a:pt x="35" y="34"/>
                  <a:pt x="35" y="34"/>
                  <a:pt x="35" y="34"/>
                </a:cubicBezTo>
                <a:close/>
                <a:moveTo>
                  <a:pt x="42" y="1"/>
                </a:moveTo>
                <a:cubicBezTo>
                  <a:pt x="42" y="1"/>
                  <a:pt x="42" y="1"/>
                  <a:pt x="42" y="1"/>
                </a:cubicBezTo>
                <a:cubicBezTo>
                  <a:pt x="43" y="1"/>
                  <a:pt x="44" y="0"/>
                  <a:pt x="45" y="1"/>
                </a:cubicBezTo>
                <a:cubicBezTo>
                  <a:pt x="46" y="2"/>
                  <a:pt x="46" y="3"/>
                  <a:pt x="45" y="4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6"/>
                  <a:pt x="25" y="26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6" y="1"/>
                </a:cubicBezTo>
                <a:cubicBezTo>
                  <a:pt x="6" y="0"/>
                  <a:pt x="8" y="1"/>
                  <a:pt x="8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42" y="1"/>
                  <a:pt x="42" y="1"/>
                  <a:pt x="42" y="1"/>
                </a:cubicBezTo>
                <a:close/>
                <a:moveTo>
                  <a:pt x="42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11" y="49"/>
                  <a:pt x="11" y="49"/>
                  <a:pt x="11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29"/>
                  <a:pt x="42" y="29"/>
                  <a:pt x="42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8" name="Freeform 295"/>
          <p:cNvSpPr>
            <a:spLocks noEditPoints="1"/>
          </p:cNvSpPr>
          <p:nvPr/>
        </p:nvSpPr>
        <p:spPr>
          <a:xfrm>
            <a:off x="998538" y="4725988"/>
            <a:ext cx="1587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52400"/>
              </a:cxn>
              <a:cxn ang="0">
                <a:pos x="152400" y="158750"/>
              </a:cxn>
              <a:cxn ang="0">
                <a:pos x="0" y="152400"/>
              </a:cxn>
              <a:cxn ang="0">
                <a:pos x="0" y="6350"/>
              </a:cxn>
              <a:cxn ang="0">
                <a:pos x="85725" y="12700"/>
              </a:cxn>
              <a:cxn ang="0">
                <a:pos x="85725" y="76200"/>
              </a:cxn>
              <a:cxn ang="0">
                <a:pos x="149225" y="12700"/>
              </a:cxn>
              <a:cxn ang="0">
                <a:pos x="85725" y="82550"/>
              </a:cxn>
              <a:cxn ang="0">
                <a:pos x="85725" y="146050"/>
              </a:cxn>
              <a:cxn ang="0">
                <a:pos x="149225" y="82550"/>
              </a:cxn>
              <a:cxn ang="0">
                <a:pos x="76200" y="146050"/>
              </a:cxn>
              <a:cxn ang="0">
                <a:pos x="76200" y="82550"/>
              </a:cxn>
              <a:cxn ang="0">
                <a:pos x="12700" y="146050"/>
              </a:cxn>
              <a:cxn ang="0">
                <a:pos x="76200" y="76200"/>
              </a:cxn>
              <a:cxn ang="0">
                <a:pos x="76200" y="12700"/>
              </a:cxn>
              <a:cxn ang="0">
                <a:pos x="12700" y="76200"/>
              </a:cxn>
              <a:cxn ang="0">
                <a:pos x="53975" y="101600"/>
              </a:cxn>
              <a:cxn ang="0">
                <a:pos x="57150" y="101600"/>
              </a:cxn>
              <a:cxn ang="0">
                <a:pos x="47625" y="117475"/>
              </a:cxn>
              <a:cxn ang="0">
                <a:pos x="57150" y="130175"/>
              </a:cxn>
              <a:cxn ang="0">
                <a:pos x="44450" y="120650"/>
              </a:cxn>
              <a:cxn ang="0">
                <a:pos x="28575" y="130175"/>
              </a:cxn>
              <a:cxn ang="0">
                <a:pos x="38100" y="117475"/>
              </a:cxn>
              <a:cxn ang="0">
                <a:pos x="28575" y="101600"/>
              </a:cxn>
              <a:cxn ang="0">
                <a:pos x="44450" y="111125"/>
              </a:cxn>
              <a:cxn ang="0">
                <a:pos x="41275" y="28575"/>
              </a:cxn>
              <a:cxn ang="0">
                <a:pos x="44450" y="22225"/>
              </a:cxn>
              <a:cxn ang="0">
                <a:pos x="47625" y="38100"/>
              </a:cxn>
              <a:cxn ang="0">
                <a:pos x="63500" y="44450"/>
              </a:cxn>
              <a:cxn ang="0">
                <a:pos x="47625" y="47625"/>
              </a:cxn>
              <a:cxn ang="0">
                <a:pos x="44450" y="63500"/>
              </a:cxn>
              <a:cxn ang="0">
                <a:pos x="41275" y="47625"/>
              </a:cxn>
              <a:cxn ang="0">
                <a:pos x="25400" y="44450"/>
              </a:cxn>
              <a:cxn ang="0">
                <a:pos x="41275" y="38100"/>
              </a:cxn>
              <a:cxn ang="0">
                <a:pos x="133350" y="120650"/>
              </a:cxn>
              <a:cxn ang="0">
                <a:pos x="136525" y="123825"/>
              </a:cxn>
              <a:cxn ang="0">
                <a:pos x="101600" y="127000"/>
              </a:cxn>
              <a:cxn ang="0">
                <a:pos x="101600" y="120650"/>
              </a:cxn>
              <a:cxn ang="0">
                <a:pos x="133350" y="104775"/>
              </a:cxn>
              <a:cxn ang="0">
                <a:pos x="136525" y="107950"/>
              </a:cxn>
              <a:cxn ang="0">
                <a:pos x="101600" y="114300"/>
              </a:cxn>
              <a:cxn ang="0">
                <a:pos x="101600" y="104775"/>
              </a:cxn>
              <a:cxn ang="0">
                <a:pos x="133350" y="38100"/>
              </a:cxn>
              <a:cxn ang="0">
                <a:pos x="136525" y="44450"/>
              </a:cxn>
              <a:cxn ang="0">
                <a:pos x="101600" y="47625"/>
              </a:cxn>
              <a:cxn ang="0">
                <a:pos x="101600" y="38100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50" y="50"/>
                  <a:pt x="49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27" y="24"/>
                  <a:pt x="27" y="24"/>
                  <a:pt x="2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4"/>
                  <a:pt x="47" y="4"/>
                  <a:pt x="47" y="4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27" y="26"/>
                </a:moveTo>
                <a:cubicBezTo>
                  <a:pt x="27" y="26"/>
                  <a:pt x="27" y="26"/>
                  <a:pt x="27" y="26"/>
                </a:cubicBezTo>
                <a:cubicBezTo>
                  <a:pt x="27" y="46"/>
                  <a:pt x="27" y="46"/>
                  <a:pt x="2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26"/>
                  <a:pt x="47" y="26"/>
                  <a:pt x="47" y="26"/>
                </a:cubicBezTo>
                <a:cubicBezTo>
                  <a:pt x="27" y="26"/>
                  <a:pt x="27" y="26"/>
                  <a:pt x="27" y="26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26"/>
                  <a:pt x="24" y="26"/>
                  <a:pt x="2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46"/>
                  <a:pt x="4" y="46"/>
                  <a:pt x="4" y="46"/>
                </a:cubicBezTo>
                <a:cubicBezTo>
                  <a:pt x="24" y="46"/>
                  <a:pt x="24" y="46"/>
                  <a:pt x="24" y="46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4"/>
                  <a:pt x="4" y="24"/>
                  <a:pt x="4" y="2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17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8" y="32"/>
                  <a:pt x="18" y="32"/>
                </a:cubicBezTo>
                <a:cubicBezTo>
                  <a:pt x="19" y="33"/>
                  <a:pt x="19" y="34"/>
                  <a:pt x="18" y="34"/>
                </a:cubicBezTo>
                <a:cubicBezTo>
                  <a:pt x="15" y="37"/>
                  <a:pt x="15" y="37"/>
                  <a:pt x="15" y="37"/>
                </a:cubicBezTo>
                <a:cubicBezTo>
                  <a:pt x="18" y="39"/>
                  <a:pt x="18" y="39"/>
                  <a:pt x="18" y="39"/>
                </a:cubicBezTo>
                <a:cubicBezTo>
                  <a:pt x="19" y="40"/>
                  <a:pt x="19" y="41"/>
                  <a:pt x="18" y="41"/>
                </a:cubicBezTo>
                <a:cubicBezTo>
                  <a:pt x="18" y="42"/>
                  <a:pt x="17" y="42"/>
                  <a:pt x="17" y="41"/>
                </a:cubicBezTo>
                <a:cubicBezTo>
                  <a:pt x="14" y="38"/>
                  <a:pt x="14" y="38"/>
                  <a:pt x="14" y="38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2"/>
                  <a:pt x="10" y="42"/>
                  <a:pt x="9" y="41"/>
                </a:cubicBezTo>
                <a:cubicBezTo>
                  <a:pt x="9" y="41"/>
                  <a:pt x="9" y="40"/>
                  <a:pt x="9" y="39"/>
                </a:cubicBezTo>
                <a:cubicBezTo>
                  <a:pt x="12" y="37"/>
                  <a:pt x="12" y="37"/>
                  <a:pt x="12" y="37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3"/>
                  <a:pt x="9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7" y="32"/>
                  <a:pt x="17" y="32"/>
                  <a:pt x="17" y="32"/>
                </a:cubicBezTo>
                <a:close/>
                <a:moveTo>
                  <a:pt x="13" y="9"/>
                </a:move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7"/>
                  <a:pt x="14" y="7"/>
                </a:cubicBezTo>
                <a:cubicBezTo>
                  <a:pt x="14" y="7"/>
                  <a:pt x="15" y="8"/>
                  <a:pt x="15" y="9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20" y="13"/>
                  <a:pt x="20" y="14"/>
                </a:cubicBezTo>
                <a:cubicBezTo>
                  <a:pt x="20" y="14"/>
                  <a:pt x="19" y="15"/>
                  <a:pt x="19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4" y="20"/>
                  <a:pt x="14" y="20"/>
                </a:cubicBezTo>
                <a:cubicBezTo>
                  <a:pt x="13" y="20"/>
                  <a:pt x="13" y="19"/>
                  <a:pt x="13" y="1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4"/>
                  <a:pt x="8" y="14"/>
                </a:cubicBezTo>
                <a:cubicBezTo>
                  <a:pt x="8" y="13"/>
                  <a:pt x="8" y="12"/>
                  <a:pt x="9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9"/>
                  <a:pt x="13" y="9"/>
                  <a:pt x="13" y="9"/>
                </a:cubicBezTo>
                <a:close/>
                <a:moveTo>
                  <a:pt x="42" y="38"/>
                </a:moveTo>
                <a:cubicBezTo>
                  <a:pt x="42" y="38"/>
                  <a:pt x="42" y="38"/>
                  <a:pt x="42" y="38"/>
                </a:cubicBezTo>
                <a:cubicBezTo>
                  <a:pt x="43" y="38"/>
                  <a:pt x="43" y="38"/>
                  <a:pt x="43" y="39"/>
                </a:cubicBezTo>
                <a:cubicBezTo>
                  <a:pt x="43" y="40"/>
                  <a:pt x="43" y="40"/>
                  <a:pt x="42" y="40"/>
                </a:cubicBezTo>
                <a:cubicBezTo>
                  <a:pt x="34" y="40"/>
                  <a:pt x="40" y="40"/>
                  <a:pt x="32" y="40"/>
                </a:cubicBezTo>
                <a:cubicBezTo>
                  <a:pt x="31" y="40"/>
                  <a:pt x="31" y="40"/>
                  <a:pt x="31" y="39"/>
                </a:cubicBezTo>
                <a:cubicBezTo>
                  <a:pt x="31" y="38"/>
                  <a:pt x="31" y="38"/>
                  <a:pt x="32" y="38"/>
                </a:cubicBezTo>
                <a:cubicBezTo>
                  <a:pt x="40" y="38"/>
                  <a:pt x="34" y="38"/>
                  <a:pt x="42" y="38"/>
                </a:cubicBezTo>
                <a:close/>
                <a:moveTo>
                  <a:pt x="42" y="33"/>
                </a:moveTo>
                <a:cubicBezTo>
                  <a:pt x="42" y="33"/>
                  <a:pt x="42" y="33"/>
                  <a:pt x="42" y="33"/>
                </a:cubicBezTo>
                <a:cubicBezTo>
                  <a:pt x="43" y="33"/>
                  <a:pt x="43" y="34"/>
                  <a:pt x="43" y="34"/>
                </a:cubicBezTo>
                <a:cubicBezTo>
                  <a:pt x="43" y="35"/>
                  <a:pt x="43" y="36"/>
                  <a:pt x="42" y="36"/>
                </a:cubicBezTo>
                <a:cubicBezTo>
                  <a:pt x="34" y="36"/>
                  <a:pt x="40" y="36"/>
                  <a:pt x="32" y="36"/>
                </a:cubicBezTo>
                <a:cubicBezTo>
                  <a:pt x="31" y="36"/>
                  <a:pt x="31" y="35"/>
                  <a:pt x="31" y="34"/>
                </a:cubicBezTo>
                <a:cubicBezTo>
                  <a:pt x="31" y="34"/>
                  <a:pt x="31" y="33"/>
                  <a:pt x="32" y="33"/>
                </a:cubicBezTo>
                <a:cubicBezTo>
                  <a:pt x="40" y="33"/>
                  <a:pt x="34" y="33"/>
                  <a:pt x="42" y="33"/>
                </a:cubicBezTo>
                <a:close/>
                <a:moveTo>
                  <a:pt x="42" y="12"/>
                </a:moveTo>
                <a:cubicBezTo>
                  <a:pt x="42" y="12"/>
                  <a:pt x="42" y="12"/>
                  <a:pt x="42" y="12"/>
                </a:cubicBezTo>
                <a:cubicBezTo>
                  <a:pt x="43" y="12"/>
                  <a:pt x="43" y="13"/>
                  <a:pt x="43" y="14"/>
                </a:cubicBezTo>
                <a:cubicBezTo>
                  <a:pt x="43" y="14"/>
                  <a:pt x="43" y="15"/>
                  <a:pt x="42" y="15"/>
                </a:cubicBezTo>
                <a:cubicBezTo>
                  <a:pt x="34" y="15"/>
                  <a:pt x="40" y="15"/>
                  <a:pt x="32" y="15"/>
                </a:cubicBezTo>
                <a:cubicBezTo>
                  <a:pt x="31" y="15"/>
                  <a:pt x="31" y="14"/>
                  <a:pt x="31" y="14"/>
                </a:cubicBezTo>
                <a:cubicBezTo>
                  <a:pt x="31" y="13"/>
                  <a:pt x="31" y="12"/>
                  <a:pt x="32" y="12"/>
                </a:cubicBezTo>
                <a:cubicBezTo>
                  <a:pt x="40" y="12"/>
                  <a:pt x="34" y="12"/>
                  <a:pt x="42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39" name="Freeform 296"/>
          <p:cNvSpPr>
            <a:spLocks noEditPoints="1"/>
          </p:cNvSpPr>
          <p:nvPr/>
        </p:nvSpPr>
        <p:spPr>
          <a:xfrm>
            <a:off x="5253038" y="4725988"/>
            <a:ext cx="104775" cy="158750"/>
          </a:xfrm>
          <a:custGeom>
            <a:avLst/>
            <a:gdLst/>
            <a:ahLst/>
            <a:cxnLst>
              <a:cxn ang="0">
                <a:pos x="25400" y="38100"/>
              </a:cxn>
              <a:cxn ang="0">
                <a:pos x="53975" y="38100"/>
              </a:cxn>
              <a:cxn ang="0">
                <a:pos x="63500" y="19050"/>
              </a:cxn>
              <a:cxn ang="0">
                <a:pos x="60325" y="12700"/>
              </a:cxn>
              <a:cxn ang="0">
                <a:pos x="19050" y="12700"/>
              </a:cxn>
              <a:cxn ang="0">
                <a:pos x="19050" y="19050"/>
              </a:cxn>
              <a:cxn ang="0">
                <a:pos x="25400" y="38100"/>
              </a:cxn>
              <a:cxn ang="0">
                <a:pos x="66675" y="47625"/>
              </a:cxn>
              <a:cxn ang="0">
                <a:pos x="66675" y="47625"/>
              </a:cxn>
              <a:cxn ang="0">
                <a:pos x="101600" y="82550"/>
              </a:cxn>
              <a:cxn ang="0">
                <a:pos x="101600" y="88900"/>
              </a:cxn>
              <a:cxn ang="0">
                <a:pos x="88900" y="104775"/>
              </a:cxn>
              <a:cxn ang="0">
                <a:pos x="82550" y="104775"/>
              </a:cxn>
              <a:cxn ang="0">
                <a:pos x="82550" y="101600"/>
              </a:cxn>
              <a:cxn ang="0">
                <a:pos x="73025" y="95250"/>
              </a:cxn>
              <a:cxn ang="0">
                <a:pos x="79375" y="120650"/>
              </a:cxn>
              <a:cxn ang="0">
                <a:pos x="76200" y="127000"/>
              </a:cxn>
              <a:cxn ang="0">
                <a:pos x="44450" y="158750"/>
              </a:cxn>
              <a:cxn ang="0">
                <a:pos x="34925" y="158750"/>
              </a:cxn>
              <a:cxn ang="0">
                <a:pos x="34925" y="158750"/>
              </a:cxn>
              <a:cxn ang="0">
                <a:pos x="3175" y="123825"/>
              </a:cxn>
              <a:cxn ang="0">
                <a:pos x="3175" y="120650"/>
              </a:cxn>
              <a:cxn ang="0">
                <a:pos x="15875" y="41275"/>
              </a:cxn>
              <a:cxn ang="0">
                <a:pos x="6350" y="22225"/>
              </a:cxn>
              <a:cxn ang="0">
                <a:pos x="6350" y="15875"/>
              </a:cxn>
              <a:cxn ang="0">
                <a:pos x="9525" y="3175"/>
              </a:cxn>
              <a:cxn ang="0">
                <a:pos x="15875" y="0"/>
              </a:cxn>
              <a:cxn ang="0">
                <a:pos x="63500" y="0"/>
              </a:cxn>
              <a:cxn ang="0">
                <a:pos x="69850" y="3175"/>
              </a:cxn>
              <a:cxn ang="0">
                <a:pos x="76200" y="15875"/>
              </a:cxn>
              <a:cxn ang="0">
                <a:pos x="76200" y="22225"/>
              </a:cxn>
              <a:cxn ang="0">
                <a:pos x="66675" y="41275"/>
              </a:cxn>
              <a:cxn ang="0">
                <a:pos x="66675" y="47625"/>
              </a:cxn>
              <a:cxn ang="0">
                <a:pos x="53975" y="44450"/>
              </a:cxn>
              <a:cxn ang="0">
                <a:pos x="53975" y="44450"/>
              </a:cxn>
              <a:cxn ang="0">
                <a:pos x="28575" y="44450"/>
              </a:cxn>
              <a:cxn ang="0">
                <a:pos x="12700" y="117475"/>
              </a:cxn>
              <a:cxn ang="0">
                <a:pos x="41275" y="146050"/>
              </a:cxn>
              <a:cxn ang="0">
                <a:pos x="66675" y="117475"/>
              </a:cxn>
              <a:cxn ang="0">
                <a:pos x="53975" y="44450"/>
              </a:cxn>
              <a:cxn ang="0">
                <a:pos x="69850" y="60325"/>
              </a:cxn>
              <a:cxn ang="0">
                <a:pos x="69850" y="60325"/>
              </a:cxn>
              <a:cxn ang="0">
                <a:pos x="73025" y="82550"/>
              </a:cxn>
              <a:cxn ang="0">
                <a:pos x="85725" y="95250"/>
              </a:cxn>
              <a:cxn ang="0">
                <a:pos x="95250" y="85725"/>
              </a:cxn>
              <a:cxn ang="0">
                <a:pos x="69850" y="60325"/>
              </a:cxn>
            </a:cxnLst>
            <a:pathLst>
              <a:path w="33" h="50">
                <a:moveTo>
                  <a:pt x="8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4"/>
                  <a:pt x="19" y="4"/>
                  <a:pt x="19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6"/>
                  <a:pt x="6" y="6"/>
                  <a:pt x="6" y="6"/>
                </a:cubicBezTo>
                <a:cubicBezTo>
                  <a:pt x="8" y="12"/>
                  <a:pt x="8" y="12"/>
                  <a:pt x="8" y="12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7"/>
                  <a:pt x="33" y="28"/>
                  <a:pt x="32" y="28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3" y="30"/>
                  <a:pt x="23" y="30"/>
                  <a:pt x="23" y="30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9"/>
                  <a:pt x="24" y="40"/>
                </a:cubicBezTo>
                <a:cubicBezTo>
                  <a:pt x="14" y="50"/>
                  <a:pt x="14" y="50"/>
                  <a:pt x="14" y="50"/>
                </a:cubicBezTo>
                <a:cubicBezTo>
                  <a:pt x="13" y="50"/>
                  <a:pt x="12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0" y="38"/>
                  <a:pt x="1" y="38"/>
                </a:cubicBezTo>
                <a:cubicBezTo>
                  <a:pt x="5" y="13"/>
                  <a:pt x="5" y="13"/>
                  <a:pt x="5" y="13"/>
                </a:cubicBezTo>
                <a:cubicBezTo>
                  <a:pt x="2" y="7"/>
                  <a:pt x="2" y="7"/>
                  <a:pt x="2" y="7"/>
                </a:cubicBezTo>
                <a:cubicBezTo>
                  <a:pt x="2" y="6"/>
                  <a:pt x="2" y="6"/>
                  <a:pt x="2" y="5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0"/>
                  <a:pt x="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2" y="1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4" y="6"/>
                  <a:pt x="24" y="7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17" y="14"/>
                </a:moveTo>
                <a:cubicBezTo>
                  <a:pt x="17" y="14"/>
                  <a:pt x="17" y="14"/>
                  <a:pt x="1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4" y="37"/>
                  <a:pt x="4" y="37"/>
                  <a:pt x="4" y="37"/>
                </a:cubicBezTo>
                <a:cubicBezTo>
                  <a:pt x="13" y="46"/>
                  <a:pt x="13" y="46"/>
                  <a:pt x="13" y="46"/>
                </a:cubicBezTo>
                <a:cubicBezTo>
                  <a:pt x="21" y="37"/>
                  <a:pt x="21" y="37"/>
                  <a:pt x="21" y="37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22" y="19"/>
                </a:moveTo>
                <a:cubicBezTo>
                  <a:pt x="22" y="19"/>
                  <a:pt x="22" y="19"/>
                  <a:pt x="22" y="19"/>
                </a:cubicBezTo>
                <a:cubicBezTo>
                  <a:pt x="23" y="26"/>
                  <a:pt x="23" y="26"/>
                  <a:pt x="23" y="26"/>
                </a:cubicBezTo>
                <a:cubicBezTo>
                  <a:pt x="27" y="30"/>
                  <a:pt x="27" y="30"/>
                  <a:pt x="27" y="30"/>
                </a:cubicBezTo>
                <a:cubicBezTo>
                  <a:pt x="30" y="27"/>
                  <a:pt x="30" y="27"/>
                  <a:pt x="30" y="27"/>
                </a:cubicBezTo>
                <a:cubicBezTo>
                  <a:pt x="22" y="19"/>
                  <a:pt x="22" y="19"/>
                  <a:pt x="22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0" name="Freeform 297"/>
          <p:cNvSpPr>
            <a:spLocks noEditPoints="1"/>
          </p:cNvSpPr>
          <p:nvPr/>
        </p:nvSpPr>
        <p:spPr>
          <a:xfrm>
            <a:off x="7723188" y="4422775"/>
            <a:ext cx="149225" cy="155575"/>
          </a:xfrm>
          <a:custGeom>
            <a:avLst/>
            <a:gdLst/>
            <a:ahLst/>
            <a:cxnLst>
              <a:cxn ang="0">
                <a:pos x="130175" y="28575"/>
              </a:cxn>
              <a:cxn ang="0">
                <a:pos x="146050" y="28575"/>
              </a:cxn>
              <a:cxn ang="0">
                <a:pos x="149225" y="31750"/>
              </a:cxn>
              <a:cxn ang="0">
                <a:pos x="149225" y="31750"/>
              </a:cxn>
              <a:cxn ang="0">
                <a:pos x="149225" y="85725"/>
              </a:cxn>
              <a:cxn ang="0">
                <a:pos x="146050" y="88900"/>
              </a:cxn>
              <a:cxn ang="0">
                <a:pos x="146050" y="88900"/>
              </a:cxn>
              <a:cxn ang="0">
                <a:pos x="69850" y="88900"/>
              </a:cxn>
              <a:cxn ang="0">
                <a:pos x="69850" y="111125"/>
              </a:cxn>
              <a:cxn ang="0">
                <a:pos x="82550" y="111125"/>
              </a:cxn>
              <a:cxn ang="0">
                <a:pos x="85725" y="114300"/>
              </a:cxn>
              <a:cxn ang="0">
                <a:pos x="85725" y="114300"/>
              </a:cxn>
              <a:cxn ang="0">
                <a:pos x="85725" y="133350"/>
              </a:cxn>
              <a:cxn ang="0">
                <a:pos x="85725" y="152400"/>
              </a:cxn>
              <a:cxn ang="0">
                <a:pos x="82550" y="155575"/>
              </a:cxn>
              <a:cxn ang="0">
                <a:pos x="82550" y="155575"/>
              </a:cxn>
              <a:cxn ang="0">
                <a:pos x="66675" y="155575"/>
              </a:cxn>
              <a:cxn ang="0">
                <a:pos x="47625" y="155575"/>
              </a:cxn>
              <a:cxn ang="0">
                <a:pos x="44450" y="152400"/>
              </a:cxn>
              <a:cxn ang="0">
                <a:pos x="44450" y="152400"/>
              </a:cxn>
              <a:cxn ang="0">
                <a:pos x="44450" y="133350"/>
              </a:cxn>
              <a:cxn ang="0">
                <a:pos x="44450" y="114300"/>
              </a:cxn>
              <a:cxn ang="0">
                <a:pos x="47625" y="111125"/>
              </a:cxn>
              <a:cxn ang="0">
                <a:pos x="47625" y="111125"/>
              </a:cxn>
              <a:cxn ang="0">
                <a:pos x="63500" y="111125"/>
              </a:cxn>
              <a:cxn ang="0">
                <a:pos x="63500" y="85725"/>
              </a:cxn>
              <a:cxn ang="0">
                <a:pos x="63500" y="85725"/>
              </a:cxn>
              <a:cxn ang="0">
                <a:pos x="66675" y="82550"/>
              </a:cxn>
              <a:cxn ang="0">
                <a:pos x="142875" y="82550"/>
              </a:cxn>
              <a:cxn ang="0">
                <a:pos x="142875" y="34925"/>
              </a:cxn>
              <a:cxn ang="0">
                <a:pos x="130175" y="34925"/>
              </a:cxn>
              <a:cxn ang="0">
                <a:pos x="130175" y="57150"/>
              </a:cxn>
              <a:cxn ang="0">
                <a:pos x="123825" y="63500"/>
              </a:cxn>
              <a:cxn ang="0">
                <a:pos x="123825" y="63500"/>
              </a:cxn>
              <a:cxn ang="0">
                <a:pos x="6350" y="63500"/>
              </a:cxn>
              <a:cxn ang="0">
                <a:pos x="0" y="57150"/>
              </a:cxn>
              <a:cxn ang="0">
                <a:pos x="0" y="57150"/>
              </a:cxn>
              <a:cxn ang="0">
                <a:pos x="0" y="6350"/>
              </a:cxn>
              <a:cxn ang="0">
                <a:pos x="6350" y="0"/>
              </a:cxn>
              <a:cxn ang="0">
                <a:pos x="6350" y="0"/>
              </a:cxn>
              <a:cxn ang="0">
                <a:pos x="123825" y="0"/>
              </a:cxn>
              <a:cxn ang="0">
                <a:pos x="130175" y="6350"/>
              </a:cxn>
              <a:cxn ang="0">
                <a:pos x="130175" y="6350"/>
              </a:cxn>
              <a:cxn ang="0">
                <a:pos x="130175" y="28575"/>
              </a:cxn>
              <a:cxn ang="0">
                <a:pos x="117475" y="12700"/>
              </a:cxn>
              <a:cxn ang="0">
                <a:pos x="117475" y="12700"/>
              </a:cxn>
              <a:cxn ang="0">
                <a:pos x="12700" y="12700"/>
              </a:cxn>
              <a:cxn ang="0">
                <a:pos x="12700" y="50800"/>
              </a:cxn>
              <a:cxn ang="0">
                <a:pos x="117475" y="50800"/>
              </a:cxn>
              <a:cxn ang="0">
                <a:pos x="117475" y="12700"/>
              </a:cxn>
              <a:cxn ang="0">
                <a:pos x="66675" y="117475"/>
              </a:cxn>
              <a:cxn ang="0">
                <a:pos x="66675" y="117475"/>
              </a:cxn>
              <a:cxn ang="0">
                <a:pos x="66675" y="117475"/>
              </a:cxn>
              <a:cxn ang="0">
                <a:pos x="66675" y="117475"/>
              </a:cxn>
              <a:cxn ang="0">
                <a:pos x="53975" y="117475"/>
              </a:cxn>
              <a:cxn ang="0">
                <a:pos x="53975" y="133350"/>
              </a:cxn>
              <a:cxn ang="0">
                <a:pos x="53975" y="149225"/>
              </a:cxn>
              <a:cxn ang="0">
                <a:pos x="66675" y="149225"/>
              </a:cxn>
              <a:cxn ang="0">
                <a:pos x="79375" y="149225"/>
              </a:cxn>
              <a:cxn ang="0">
                <a:pos x="79375" y="133350"/>
              </a:cxn>
              <a:cxn ang="0">
                <a:pos x="79375" y="117475"/>
              </a:cxn>
              <a:cxn ang="0">
                <a:pos x="66675" y="117475"/>
              </a:cxn>
            </a:cxnLst>
            <a:pathLst>
              <a:path w="47" h="49">
                <a:moveTo>
                  <a:pt x="41" y="9"/>
                </a:moveTo>
                <a:cubicBezTo>
                  <a:pt x="46" y="9"/>
                  <a:pt x="46" y="9"/>
                  <a:pt x="46" y="9"/>
                </a:cubicBezTo>
                <a:cubicBezTo>
                  <a:pt x="47" y="9"/>
                  <a:pt x="47" y="9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35"/>
                  <a:pt x="22" y="35"/>
                  <a:pt x="22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9"/>
                  <a:pt x="27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4" y="49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20" y="26"/>
                  <a:pt x="21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11"/>
                  <a:pt x="45" y="11"/>
                  <a:pt x="4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9"/>
                  <a:pt x="40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9"/>
                  <a:pt x="41" y="9"/>
                  <a:pt x="41" y="9"/>
                </a:cubicBezTo>
                <a:close/>
                <a:moveTo>
                  <a:pt x="37" y="4"/>
                </a:moveTo>
                <a:cubicBezTo>
                  <a:pt x="37" y="4"/>
                  <a:pt x="37" y="4"/>
                  <a:pt x="3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6"/>
                  <a:pt x="4" y="16"/>
                  <a:pt x="4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4"/>
                  <a:pt x="37" y="4"/>
                  <a:pt x="37" y="4"/>
                </a:cubicBezTo>
                <a:close/>
                <a:moveTo>
                  <a:pt x="21" y="37"/>
                </a:move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7"/>
                  <a:pt x="17" y="47"/>
                  <a:pt x="17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37"/>
                  <a:pt x="25" y="37"/>
                  <a:pt x="25" y="37"/>
                </a:cubicBezTo>
                <a:cubicBezTo>
                  <a:pt x="21" y="37"/>
                  <a:pt x="21" y="37"/>
                  <a:pt x="21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1" name="Freeform 298"/>
          <p:cNvSpPr>
            <a:spLocks noEditPoints="1"/>
          </p:cNvSpPr>
          <p:nvPr/>
        </p:nvSpPr>
        <p:spPr>
          <a:xfrm>
            <a:off x="6865938" y="4419600"/>
            <a:ext cx="179387" cy="161925"/>
          </a:xfrm>
          <a:custGeom>
            <a:avLst/>
            <a:gdLst/>
            <a:ahLst/>
            <a:cxnLst>
              <a:cxn ang="0">
                <a:pos x="70473" y="34925"/>
              </a:cxn>
              <a:cxn ang="0">
                <a:pos x="64067" y="31750"/>
              </a:cxn>
              <a:cxn ang="0">
                <a:pos x="51253" y="31750"/>
              </a:cxn>
              <a:cxn ang="0">
                <a:pos x="44847" y="34925"/>
              </a:cxn>
              <a:cxn ang="0">
                <a:pos x="44847" y="44450"/>
              </a:cxn>
              <a:cxn ang="0">
                <a:pos x="44847" y="50800"/>
              </a:cxn>
              <a:cxn ang="0">
                <a:pos x="54457" y="50800"/>
              </a:cxn>
              <a:cxn ang="0">
                <a:pos x="67270" y="50800"/>
              </a:cxn>
              <a:cxn ang="0">
                <a:pos x="76880" y="63500"/>
              </a:cxn>
              <a:cxn ang="0">
                <a:pos x="76880" y="76200"/>
              </a:cxn>
              <a:cxn ang="0">
                <a:pos x="60863" y="85725"/>
              </a:cxn>
              <a:cxn ang="0">
                <a:pos x="54457" y="88900"/>
              </a:cxn>
              <a:cxn ang="0">
                <a:pos x="38440" y="82550"/>
              </a:cxn>
              <a:cxn ang="0">
                <a:pos x="44847" y="76200"/>
              </a:cxn>
              <a:cxn ang="0">
                <a:pos x="51253" y="79375"/>
              </a:cxn>
              <a:cxn ang="0">
                <a:pos x="64067" y="79375"/>
              </a:cxn>
              <a:cxn ang="0">
                <a:pos x="70473" y="76200"/>
              </a:cxn>
              <a:cxn ang="0">
                <a:pos x="67270" y="60325"/>
              </a:cxn>
              <a:cxn ang="0">
                <a:pos x="54457" y="60325"/>
              </a:cxn>
              <a:cxn ang="0">
                <a:pos x="48050" y="60325"/>
              </a:cxn>
              <a:cxn ang="0">
                <a:pos x="35237" y="44450"/>
              </a:cxn>
              <a:cxn ang="0">
                <a:pos x="35237" y="41275"/>
              </a:cxn>
              <a:cxn ang="0">
                <a:pos x="48050" y="25400"/>
              </a:cxn>
              <a:cxn ang="0">
                <a:pos x="57660" y="19050"/>
              </a:cxn>
              <a:cxn ang="0">
                <a:pos x="67270" y="25400"/>
              </a:cxn>
              <a:cxn ang="0">
                <a:pos x="156964" y="123825"/>
              </a:cxn>
              <a:cxn ang="0">
                <a:pos x="172980" y="127000"/>
              </a:cxn>
              <a:cxn ang="0">
                <a:pos x="156964" y="161925"/>
              </a:cxn>
              <a:cxn ang="0">
                <a:pos x="32033" y="142875"/>
              </a:cxn>
              <a:cxn ang="0">
                <a:pos x="54457" y="123825"/>
              </a:cxn>
              <a:cxn ang="0">
                <a:pos x="57660" y="0"/>
              </a:cxn>
              <a:cxn ang="0">
                <a:pos x="160167" y="101600"/>
              </a:cxn>
              <a:cxn ang="0">
                <a:pos x="57660" y="130175"/>
              </a:cxn>
              <a:cxn ang="0">
                <a:pos x="38440" y="142875"/>
              </a:cxn>
              <a:cxn ang="0">
                <a:pos x="83287" y="152400"/>
              </a:cxn>
              <a:cxn ang="0">
                <a:pos x="124930" y="152400"/>
              </a:cxn>
              <a:cxn ang="0">
                <a:pos x="166574" y="149225"/>
              </a:cxn>
              <a:cxn ang="0">
                <a:pos x="156964" y="130175"/>
              </a:cxn>
              <a:cxn ang="0">
                <a:pos x="124930" y="152400"/>
              </a:cxn>
              <a:cxn ang="0">
                <a:pos x="121727" y="85725"/>
              </a:cxn>
              <a:cxn ang="0">
                <a:pos x="115320" y="79375"/>
              </a:cxn>
              <a:cxn ang="0">
                <a:pos x="105710" y="79375"/>
              </a:cxn>
              <a:cxn ang="0">
                <a:pos x="96100" y="98425"/>
              </a:cxn>
              <a:cxn ang="0">
                <a:pos x="108914" y="98425"/>
              </a:cxn>
              <a:cxn ang="0">
                <a:pos x="115320" y="98425"/>
              </a:cxn>
              <a:cxn ang="0">
                <a:pos x="124930" y="114300"/>
              </a:cxn>
              <a:cxn ang="0">
                <a:pos x="121727" y="130175"/>
              </a:cxn>
              <a:cxn ang="0">
                <a:pos x="108914" y="136525"/>
              </a:cxn>
              <a:cxn ang="0">
                <a:pos x="99304" y="133350"/>
              </a:cxn>
              <a:cxn ang="0">
                <a:pos x="83287" y="123825"/>
              </a:cxn>
              <a:cxn ang="0">
                <a:pos x="92897" y="123825"/>
              </a:cxn>
              <a:cxn ang="0">
                <a:pos x="99304" y="127000"/>
              </a:cxn>
              <a:cxn ang="0">
                <a:pos x="115320" y="127000"/>
              </a:cxn>
              <a:cxn ang="0">
                <a:pos x="118524" y="111125"/>
              </a:cxn>
              <a:cxn ang="0">
                <a:pos x="112117" y="107950"/>
              </a:cxn>
              <a:cxn ang="0">
                <a:pos x="99304" y="107950"/>
              </a:cxn>
              <a:cxn ang="0">
                <a:pos x="86490" y="104775"/>
              </a:cxn>
              <a:cxn ang="0">
                <a:pos x="89694" y="142875"/>
              </a:cxn>
              <a:cxn ang="0">
                <a:pos x="147354" y="101600"/>
              </a:cxn>
              <a:cxn ang="0">
                <a:pos x="108914" y="73025"/>
              </a:cxn>
              <a:cxn ang="0">
                <a:pos x="124930" y="82550"/>
              </a:cxn>
              <a:cxn ang="0">
                <a:pos x="12813" y="53975"/>
              </a:cxn>
              <a:cxn ang="0">
                <a:pos x="57660" y="12700"/>
              </a:cxn>
            </a:cxnLst>
            <a:pathLst>
              <a:path w="56" h="51">
                <a:moveTo>
                  <a:pt x="24" y="11"/>
                </a:moveTo>
                <a:cubicBezTo>
                  <a:pt x="24" y="12"/>
                  <a:pt x="24" y="13"/>
                  <a:pt x="23" y="13"/>
                </a:cubicBezTo>
                <a:cubicBezTo>
                  <a:pt x="22" y="13"/>
                  <a:pt x="22" y="12"/>
                  <a:pt x="22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0"/>
                  <a:pt x="14" y="10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4" y="16"/>
                </a:cubicBezTo>
                <a:cubicBezTo>
                  <a:pt x="14" y="16"/>
                  <a:pt x="14" y="16"/>
                  <a:pt x="15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7"/>
                  <a:pt x="23" y="17"/>
                </a:cubicBezTo>
                <a:cubicBezTo>
                  <a:pt x="24" y="18"/>
                  <a:pt x="24" y="19"/>
                  <a:pt x="24" y="20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5"/>
                  <a:pt x="24" y="25"/>
                  <a:pt x="23" y="26"/>
                </a:cubicBezTo>
                <a:cubicBezTo>
                  <a:pt x="22" y="27"/>
                  <a:pt x="22" y="27"/>
                  <a:pt x="21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9"/>
                  <a:pt x="18" y="29"/>
                  <a:pt x="18" y="29"/>
                </a:cubicBezTo>
                <a:cubicBezTo>
                  <a:pt x="17" y="29"/>
                  <a:pt x="17" y="29"/>
                  <a:pt x="17" y="28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3" y="27"/>
                  <a:pt x="12" y="26"/>
                </a:cubicBezTo>
                <a:cubicBezTo>
                  <a:pt x="12" y="25"/>
                  <a:pt x="11" y="25"/>
                  <a:pt x="11" y="24"/>
                </a:cubicBezTo>
                <a:cubicBezTo>
                  <a:pt x="11" y="23"/>
                  <a:pt x="12" y="23"/>
                  <a:pt x="12" y="23"/>
                </a:cubicBezTo>
                <a:cubicBezTo>
                  <a:pt x="13" y="23"/>
                  <a:pt x="14" y="23"/>
                  <a:pt x="14" y="24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5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2"/>
                  <a:pt x="22" y="21"/>
                  <a:pt x="22" y="20"/>
                </a:cubicBezTo>
                <a:cubicBezTo>
                  <a:pt x="22" y="20"/>
                  <a:pt x="22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9"/>
                  <a:pt x="13" y="18"/>
                  <a:pt x="12" y="18"/>
                </a:cubicBezTo>
                <a:cubicBezTo>
                  <a:pt x="12" y="17"/>
                  <a:pt x="11" y="16"/>
                  <a:pt x="11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"/>
                  <a:pt x="12" y="10"/>
                  <a:pt x="12" y="9"/>
                </a:cubicBezTo>
                <a:cubicBezTo>
                  <a:pt x="13" y="8"/>
                  <a:pt x="14" y="8"/>
                  <a:pt x="15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8" y="6"/>
                </a:cubicBezTo>
                <a:cubicBezTo>
                  <a:pt x="18" y="6"/>
                  <a:pt x="19" y="6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2" y="8"/>
                  <a:pt x="22" y="8"/>
                  <a:pt x="23" y="9"/>
                </a:cubicBezTo>
                <a:cubicBezTo>
                  <a:pt x="24" y="10"/>
                  <a:pt x="24" y="10"/>
                  <a:pt x="24" y="11"/>
                </a:cubicBezTo>
                <a:close/>
                <a:moveTo>
                  <a:pt x="49" y="39"/>
                </a:move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1" y="39"/>
                  <a:pt x="53" y="39"/>
                  <a:pt x="54" y="40"/>
                </a:cubicBezTo>
                <a:cubicBezTo>
                  <a:pt x="55" y="42"/>
                  <a:pt x="56" y="43"/>
                  <a:pt x="56" y="45"/>
                </a:cubicBezTo>
                <a:cubicBezTo>
                  <a:pt x="56" y="46"/>
                  <a:pt x="55" y="48"/>
                  <a:pt x="54" y="49"/>
                </a:cubicBezTo>
                <a:cubicBezTo>
                  <a:pt x="53" y="50"/>
                  <a:pt x="51" y="51"/>
                  <a:pt x="49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4" y="51"/>
                  <a:pt x="13" y="50"/>
                  <a:pt x="12" y="49"/>
                </a:cubicBezTo>
                <a:cubicBezTo>
                  <a:pt x="11" y="48"/>
                  <a:pt x="10" y="46"/>
                  <a:pt x="10" y="45"/>
                </a:cubicBezTo>
                <a:cubicBezTo>
                  <a:pt x="10" y="43"/>
                  <a:pt x="11" y="42"/>
                  <a:pt x="12" y="40"/>
                </a:cubicBezTo>
                <a:cubicBezTo>
                  <a:pt x="13" y="39"/>
                  <a:pt x="14" y="39"/>
                  <a:pt x="16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7"/>
                  <a:pt x="16" y="36"/>
                  <a:pt x="16" y="35"/>
                </a:cubicBezTo>
                <a:cubicBezTo>
                  <a:pt x="7" y="34"/>
                  <a:pt x="0" y="26"/>
                  <a:pt x="0" y="17"/>
                </a:cubicBezTo>
                <a:cubicBezTo>
                  <a:pt x="0" y="8"/>
                  <a:pt x="8" y="0"/>
                  <a:pt x="18" y="0"/>
                </a:cubicBezTo>
                <a:cubicBezTo>
                  <a:pt x="26" y="0"/>
                  <a:pt x="34" y="7"/>
                  <a:pt x="35" y="15"/>
                </a:cubicBezTo>
                <a:cubicBezTo>
                  <a:pt x="36" y="16"/>
                  <a:pt x="38" y="16"/>
                  <a:pt x="39" y="17"/>
                </a:cubicBezTo>
                <a:cubicBezTo>
                  <a:pt x="46" y="19"/>
                  <a:pt x="50" y="26"/>
                  <a:pt x="50" y="32"/>
                </a:cubicBezTo>
                <a:cubicBezTo>
                  <a:pt x="50" y="35"/>
                  <a:pt x="49" y="37"/>
                  <a:pt x="49" y="39"/>
                </a:cubicBezTo>
                <a:close/>
                <a:moveTo>
                  <a:pt x="18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1"/>
                  <a:pt x="14" y="41"/>
                  <a:pt x="13" y="42"/>
                </a:cubicBezTo>
                <a:cubicBezTo>
                  <a:pt x="13" y="43"/>
                  <a:pt x="12" y="44"/>
                  <a:pt x="12" y="45"/>
                </a:cubicBezTo>
                <a:cubicBezTo>
                  <a:pt x="12" y="46"/>
                  <a:pt x="13" y="47"/>
                  <a:pt x="13" y="47"/>
                </a:cubicBezTo>
                <a:cubicBezTo>
                  <a:pt x="14" y="48"/>
                  <a:pt x="15" y="48"/>
                  <a:pt x="1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2" y="47"/>
                  <a:pt x="20" y="44"/>
                  <a:pt x="18" y="41"/>
                </a:cubicBezTo>
                <a:close/>
                <a:moveTo>
                  <a:pt x="39" y="48"/>
                </a:moveTo>
                <a:cubicBezTo>
                  <a:pt x="39" y="48"/>
                  <a:pt x="39" y="48"/>
                  <a:pt x="39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8"/>
                  <a:pt x="51" y="48"/>
                  <a:pt x="52" y="47"/>
                </a:cubicBezTo>
                <a:cubicBezTo>
                  <a:pt x="53" y="47"/>
                  <a:pt x="53" y="46"/>
                  <a:pt x="53" y="45"/>
                </a:cubicBezTo>
                <a:cubicBezTo>
                  <a:pt x="53" y="44"/>
                  <a:pt x="53" y="43"/>
                  <a:pt x="52" y="42"/>
                </a:cubicBezTo>
                <a:cubicBezTo>
                  <a:pt x="51" y="41"/>
                  <a:pt x="51" y="41"/>
                  <a:pt x="4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2"/>
                  <a:pt x="46" y="44"/>
                  <a:pt x="45" y="45"/>
                </a:cubicBezTo>
                <a:cubicBezTo>
                  <a:pt x="43" y="46"/>
                  <a:pt x="41" y="48"/>
                  <a:pt x="39" y="48"/>
                </a:cubicBezTo>
                <a:close/>
                <a:moveTo>
                  <a:pt x="39" y="26"/>
                </a:moveTo>
                <a:cubicBezTo>
                  <a:pt x="39" y="26"/>
                  <a:pt x="39" y="26"/>
                  <a:pt x="39" y="26"/>
                </a:cubicBezTo>
                <a:cubicBezTo>
                  <a:pt x="39" y="27"/>
                  <a:pt x="39" y="27"/>
                  <a:pt x="38" y="27"/>
                </a:cubicBezTo>
                <a:cubicBezTo>
                  <a:pt x="37" y="27"/>
                  <a:pt x="37" y="27"/>
                  <a:pt x="37" y="26"/>
                </a:cubicBezTo>
                <a:cubicBezTo>
                  <a:pt x="37" y="26"/>
                  <a:pt x="37" y="26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2" y="27"/>
                  <a:pt x="31" y="29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3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2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9"/>
                  <a:pt x="39" y="39"/>
                  <a:pt x="39" y="39"/>
                </a:cubicBezTo>
                <a:cubicBezTo>
                  <a:pt x="39" y="40"/>
                  <a:pt x="39" y="40"/>
                  <a:pt x="38" y="41"/>
                </a:cubicBezTo>
                <a:cubicBezTo>
                  <a:pt x="37" y="42"/>
                  <a:pt x="36" y="42"/>
                  <a:pt x="36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4"/>
                  <a:pt x="33" y="44"/>
                  <a:pt x="33" y="44"/>
                </a:cubicBezTo>
                <a:cubicBezTo>
                  <a:pt x="32" y="44"/>
                  <a:pt x="31" y="44"/>
                  <a:pt x="31" y="43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29" y="42"/>
                  <a:pt x="28" y="42"/>
                  <a:pt x="27" y="41"/>
                </a:cubicBezTo>
                <a:cubicBezTo>
                  <a:pt x="27" y="40"/>
                  <a:pt x="26" y="40"/>
                  <a:pt x="26" y="39"/>
                </a:cubicBezTo>
                <a:cubicBezTo>
                  <a:pt x="26" y="38"/>
                  <a:pt x="27" y="37"/>
                  <a:pt x="27" y="37"/>
                </a:cubicBezTo>
                <a:cubicBezTo>
                  <a:pt x="28" y="37"/>
                  <a:pt x="29" y="38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40"/>
                  <a:pt x="29" y="40"/>
                  <a:pt x="30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7"/>
                  <a:pt x="37" y="36"/>
                  <a:pt x="37" y="35"/>
                </a:cubicBezTo>
                <a:cubicBezTo>
                  <a:pt x="37" y="35"/>
                  <a:pt x="37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4"/>
                  <a:pt x="28" y="33"/>
                  <a:pt x="27" y="33"/>
                </a:cubicBezTo>
                <a:cubicBezTo>
                  <a:pt x="27" y="32"/>
                  <a:pt x="27" y="32"/>
                  <a:pt x="27" y="32"/>
                </a:cubicBezTo>
                <a:cubicBezTo>
                  <a:pt x="25" y="33"/>
                  <a:pt x="22" y="34"/>
                  <a:pt x="19" y="35"/>
                </a:cubicBezTo>
                <a:cubicBezTo>
                  <a:pt x="20" y="39"/>
                  <a:pt x="23" y="43"/>
                  <a:pt x="28" y="45"/>
                </a:cubicBezTo>
                <a:cubicBezTo>
                  <a:pt x="29" y="45"/>
                  <a:pt x="31" y="46"/>
                  <a:pt x="33" y="46"/>
                </a:cubicBezTo>
                <a:cubicBezTo>
                  <a:pt x="36" y="46"/>
                  <a:pt x="40" y="44"/>
                  <a:pt x="42" y="42"/>
                </a:cubicBezTo>
                <a:cubicBezTo>
                  <a:pt x="45" y="39"/>
                  <a:pt x="46" y="36"/>
                  <a:pt x="46" y="32"/>
                </a:cubicBezTo>
                <a:cubicBezTo>
                  <a:pt x="46" y="27"/>
                  <a:pt x="43" y="22"/>
                  <a:pt x="38" y="20"/>
                </a:cubicBezTo>
                <a:cubicBezTo>
                  <a:pt x="37" y="20"/>
                  <a:pt x="36" y="19"/>
                  <a:pt x="35" y="19"/>
                </a:cubicBezTo>
                <a:cubicBezTo>
                  <a:pt x="35" y="21"/>
                  <a:pt x="34" y="22"/>
                  <a:pt x="34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7" y="23"/>
                  <a:pt x="38" y="24"/>
                </a:cubicBezTo>
                <a:cubicBezTo>
                  <a:pt x="39" y="25"/>
                  <a:pt x="39" y="25"/>
                  <a:pt x="39" y="26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8" y="4"/>
                </a:cubicBezTo>
                <a:cubicBezTo>
                  <a:pt x="10" y="4"/>
                  <a:pt x="4" y="10"/>
                  <a:pt x="4" y="17"/>
                </a:cubicBezTo>
                <a:cubicBezTo>
                  <a:pt x="4" y="25"/>
                  <a:pt x="10" y="31"/>
                  <a:pt x="18" y="31"/>
                </a:cubicBezTo>
                <a:cubicBezTo>
                  <a:pt x="25" y="31"/>
                  <a:pt x="31" y="25"/>
                  <a:pt x="31" y="17"/>
                </a:cubicBezTo>
                <a:cubicBezTo>
                  <a:pt x="31" y="10"/>
                  <a:pt x="25" y="4"/>
                  <a:pt x="18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2" name="Freeform 299"/>
          <p:cNvSpPr>
            <a:spLocks noEditPoints="1"/>
          </p:cNvSpPr>
          <p:nvPr/>
        </p:nvSpPr>
        <p:spPr>
          <a:xfrm>
            <a:off x="8002588" y="4425950"/>
            <a:ext cx="158750" cy="152400"/>
          </a:xfrm>
          <a:custGeom>
            <a:avLst/>
            <a:gdLst/>
            <a:ahLst/>
            <a:cxnLst>
              <a:cxn ang="0">
                <a:pos x="95250" y="0"/>
              </a:cxn>
              <a:cxn ang="0">
                <a:pos x="114300" y="15875"/>
              </a:cxn>
              <a:cxn ang="0">
                <a:pos x="127000" y="22225"/>
              </a:cxn>
              <a:cxn ang="0">
                <a:pos x="158750" y="53975"/>
              </a:cxn>
              <a:cxn ang="0">
                <a:pos x="149225" y="142875"/>
              </a:cxn>
              <a:cxn ang="0">
                <a:pos x="31750" y="152400"/>
              </a:cxn>
              <a:cxn ang="0">
                <a:pos x="9525" y="142875"/>
              </a:cxn>
              <a:cxn ang="0">
                <a:pos x="0" y="53975"/>
              </a:cxn>
              <a:cxn ang="0">
                <a:pos x="31750" y="22225"/>
              </a:cxn>
              <a:cxn ang="0">
                <a:pos x="44450" y="15875"/>
              </a:cxn>
              <a:cxn ang="0">
                <a:pos x="63500" y="0"/>
              </a:cxn>
              <a:cxn ang="0">
                <a:pos x="111125" y="34925"/>
              </a:cxn>
              <a:cxn ang="0">
                <a:pos x="111125" y="34925"/>
              </a:cxn>
              <a:cxn ang="0">
                <a:pos x="47625" y="34925"/>
              </a:cxn>
              <a:cxn ang="0">
                <a:pos x="19050" y="41275"/>
              </a:cxn>
              <a:cxn ang="0">
                <a:pos x="12700" y="53975"/>
              </a:cxn>
              <a:cxn ang="0">
                <a:pos x="28575" y="82550"/>
              </a:cxn>
              <a:cxn ang="0">
                <a:pos x="31750" y="66675"/>
              </a:cxn>
              <a:cxn ang="0">
                <a:pos x="60325" y="66675"/>
              </a:cxn>
              <a:cxn ang="0">
                <a:pos x="63500" y="73025"/>
              </a:cxn>
              <a:cxn ang="0">
                <a:pos x="95250" y="82550"/>
              </a:cxn>
              <a:cxn ang="0">
                <a:pos x="98425" y="66675"/>
              </a:cxn>
              <a:cxn ang="0">
                <a:pos x="127000" y="66675"/>
              </a:cxn>
              <a:cxn ang="0">
                <a:pos x="130175" y="73025"/>
              </a:cxn>
              <a:cxn ang="0">
                <a:pos x="146050" y="82550"/>
              </a:cxn>
              <a:cxn ang="0">
                <a:pos x="142875" y="41275"/>
              </a:cxn>
              <a:cxn ang="0">
                <a:pos x="111125" y="34925"/>
              </a:cxn>
              <a:cxn ang="0">
                <a:pos x="50800" y="22225"/>
              </a:cxn>
              <a:cxn ang="0">
                <a:pos x="107950" y="15875"/>
              </a:cxn>
              <a:cxn ang="0">
                <a:pos x="95250" y="6350"/>
              </a:cxn>
              <a:cxn ang="0">
                <a:pos x="53975" y="9525"/>
              </a:cxn>
              <a:cxn ang="0">
                <a:pos x="50800" y="22225"/>
              </a:cxn>
              <a:cxn ang="0">
                <a:pos x="12700" y="88900"/>
              </a:cxn>
              <a:cxn ang="0">
                <a:pos x="19050" y="133350"/>
              </a:cxn>
              <a:cxn ang="0">
                <a:pos x="31750" y="139700"/>
              </a:cxn>
              <a:cxn ang="0">
                <a:pos x="142875" y="133350"/>
              </a:cxn>
              <a:cxn ang="0">
                <a:pos x="146050" y="88900"/>
              </a:cxn>
              <a:cxn ang="0">
                <a:pos x="130175" y="101600"/>
              </a:cxn>
              <a:cxn ang="0">
                <a:pos x="127000" y="104775"/>
              </a:cxn>
              <a:cxn ang="0">
                <a:pos x="95250" y="101600"/>
              </a:cxn>
              <a:cxn ang="0">
                <a:pos x="95250" y="88900"/>
              </a:cxn>
              <a:cxn ang="0">
                <a:pos x="63500" y="101600"/>
              </a:cxn>
              <a:cxn ang="0">
                <a:pos x="60325" y="104775"/>
              </a:cxn>
              <a:cxn ang="0">
                <a:pos x="28575" y="101600"/>
              </a:cxn>
              <a:cxn ang="0">
                <a:pos x="28575" y="88900"/>
              </a:cxn>
              <a:cxn ang="0">
                <a:pos x="57150" y="76200"/>
              </a:cxn>
              <a:cxn ang="0">
                <a:pos x="38100" y="76200"/>
              </a:cxn>
              <a:cxn ang="0">
                <a:pos x="38100" y="85725"/>
              </a:cxn>
              <a:cxn ang="0">
                <a:pos x="38100" y="98425"/>
              </a:cxn>
              <a:cxn ang="0">
                <a:pos x="57150" y="85725"/>
              </a:cxn>
              <a:cxn ang="0">
                <a:pos x="57150" y="85725"/>
              </a:cxn>
              <a:cxn ang="0">
                <a:pos x="120650" y="76200"/>
              </a:cxn>
              <a:cxn ang="0">
                <a:pos x="104775" y="76200"/>
              </a:cxn>
              <a:cxn ang="0">
                <a:pos x="104775" y="85725"/>
              </a:cxn>
              <a:cxn ang="0">
                <a:pos x="104775" y="98425"/>
              </a:cxn>
              <a:cxn ang="0">
                <a:pos x="120650" y="85725"/>
              </a:cxn>
              <a:cxn ang="0">
                <a:pos x="120650" y="85725"/>
              </a:cxn>
            </a:cxnLst>
            <a:pathLst>
              <a:path w="50" h="48">
                <a:moveTo>
                  <a:pt x="20" y="0"/>
                </a:moveTo>
                <a:cubicBezTo>
                  <a:pt x="30" y="0"/>
                  <a:pt x="30" y="0"/>
                  <a:pt x="30" y="0"/>
                </a:cubicBezTo>
                <a:cubicBezTo>
                  <a:pt x="32" y="0"/>
                  <a:pt x="33" y="0"/>
                  <a:pt x="34" y="1"/>
                </a:cubicBezTo>
                <a:cubicBezTo>
                  <a:pt x="35" y="2"/>
                  <a:pt x="36" y="4"/>
                  <a:pt x="36" y="5"/>
                </a:cubicBezTo>
                <a:cubicBezTo>
                  <a:pt x="36" y="7"/>
                  <a:pt x="36" y="7"/>
                  <a:pt x="36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3" y="7"/>
                  <a:pt x="45" y="8"/>
                  <a:pt x="47" y="10"/>
                </a:cubicBezTo>
                <a:cubicBezTo>
                  <a:pt x="49" y="12"/>
                  <a:pt x="50" y="14"/>
                  <a:pt x="50" y="17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0"/>
                  <a:pt x="49" y="43"/>
                  <a:pt x="47" y="45"/>
                </a:cubicBezTo>
                <a:cubicBezTo>
                  <a:pt x="45" y="46"/>
                  <a:pt x="43" y="48"/>
                  <a:pt x="4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7" y="48"/>
                  <a:pt x="5" y="46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1" y="43"/>
                  <a:pt x="0" y="40"/>
                  <a:pt x="0" y="3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"/>
                  <a:pt x="1" y="12"/>
                  <a:pt x="3" y="10"/>
                </a:cubicBezTo>
                <a:cubicBezTo>
                  <a:pt x="5" y="8"/>
                  <a:pt x="7" y="7"/>
                  <a:pt x="10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2"/>
                  <a:pt x="16" y="1"/>
                </a:cubicBezTo>
                <a:cubicBezTo>
                  <a:pt x="17" y="0"/>
                  <a:pt x="18" y="0"/>
                  <a:pt x="20" y="0"/>
                </a:cubicBezTo>
                <a:close/>
                <a:moveTo>
                  <a:pt x="35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11"/>
                  <a:pt x="7" y="11"/>
                  <a:pt x="6" y="13"/>
                </a:cubicBezTo>
                <a:cubicBezTo>
                  <a:pt x="6" y="12"/>
                  <a:pt x="6" y="12"/>
                  <a:pt x="6" y="12"/>
                </a:cubicBezTo>
                <a:cubicBezTo>
                  <a:pt x="4" y="14"/>
                  <a:pt x="4" y="15"/>
                  <a:pt x="4" y="17"/>
                </a:cubicBezTo>
                <a:cubicBezTo>
                  <a:pt x="4" y="26"/>
                  <a:pt x="4" y="26"/>
                  <a:pt x="4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2"/>
                  <a:pt x="10" y="21"/>
                  <a:pt x="10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20" y="22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6"/>
                  <a:pt x="20" y="26"/>
                  <a:pt x="2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2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1" y="22"/>
                  <a:pt x="41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6"/>
                  <a:pt x="41" y="26"/>
                  <a:pt x="41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5"/>
                  <a:pt x="46" y="14"/>
                  <a:pt x="45" y="13"/>
                </a:cubicBezTo>
                <a:cubicBezTo>
                  <a:pt x="43" y="11"/>
                  <a:pt x="42" y="11"/>
                  <a:pt x="40" y="11"/>
                </a:cubicBezTo>
                <a:cubicBezTo>
                  <a:pt x="35" y="11"/>
                  <a:pt x="35" y="11"/>
                  <a:pt x="35" y="11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3"/>
                  <a:pt x="33" y="3"/>
                </a:cubicBezTo>
                <a:cubicBezTo>
                  <a:pt x="32" y="2"/>
                  <a:pt x="31" y="2"/>
                  <a:pt x="3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8" y="2"/>
                  <a:pt x="17" y="3"/>
                </a:cubicBezTo>
                <a:cubicBezTo>
                  <a:pt x="17" y="3"/>
                  <a:pt x="16" y="4"/>
                  <a:pt x="16" y="5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4" y="28"/>
                </a:moveTo>
                <a:cubicBezTo>
                  <a:pt x="4" y="28"/>
                  <a:pt x="4" y="28"/>
                  <a:pt x="4" y="2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9"/>
                  <a:pt x="4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7" y="43"/>
                  <a:pt x="8" y="44"/>
                  <a:pt x="1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2" y="44"/>
                  <a:pt x="43" y="43"/>
                  <a:pt x="45" y="42"/>
                </a:cubicBezTo>
                <a:cubicBezTo>
                  <a:pt x="46" y="41"/>
                  <a:pt x="46" y="39"/>
                  <a:pt x="46" y="38"/>
                </a:cubicBezTo>
                <a:cubicBezTo>
                  <a:pt x="46" y="28"/>
                  <a:pt x="46" y="28"/>
                  <a:pt x="46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28"/>
                  <a:pt x="9" y="28"/>
                  <a:pt x="9" y="28"/>
                </a:cubicBezTo>
                <a:cubicBezTo>
                  <a:pt x="4" y="28"/>
                  <a:pt x="4" y="28"/>
                  <a:pt x="4" y="28"/>
                </a:cubicBezTo>
                <a:close/>
                <a:moveTo>
                  <a:pt x="18" y="24"/>
                </a:moveTo>
                <a:cubicBezTo>
                  <a:pt x="18" y="24"/>
                  <a:pt x="18" y="24"/>
                  <a:pt x="1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31"/>
                  <a:pt x="12" y="31"/>
                  <a:pt x="12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4"/>
                  <a:pt x="18" y="24"/>
                  <a:pt x="18" y="24"/>
                </a:cubicBez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31"/>
                  <a:pt x="33" y="31"/>
                  <a:pt x="33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4"/>
                  <a:pt x="38" y="24"/>
                  <a:pt x="38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3" name="Freeform 300"/>
          <p:cNvSpPr>
            <a:spLocks noEditPoints="1"/>
          </p:cNvSpPr>
          <p:nvPr/>
        </p:nvSpPr>
        <p:spPr>
          <a:xfrm>
            <a:off x="8281988" y="4117975"/>
            <a:ext cx="157162" cy="158750"/>
          </a:xfrm>
          <a:custGeom>
            <a:avLst/>
            <a:gdLst/>
            <a:ahLst/>
            <a:cxnLst>
              <a:cxn ang="0">
                <a:pos x="131503" y="3175"/>
              </a:cxn>
              <a:cxn ang="0">
                <a:pos x="137918" y="3175"/>
              </a:cxn>
              <a:cxn ang="0">
                <a:pos x="137918" y="3175"/>
              </a:cxn>
              <a:cxn ang="0">
                <a:pos x="153955" y="22225"/>
              </a:cxn>
              <a:cxn ang="0">
                <a:pos x="153955" y="22225"/>
              </a:cxn>
              <a:cxn ang="0">
                <a:pos x="157162" y="28575"/>
              </a:cxn>
              <a:cxn ang="0">
                <a:pos x="131503" y="47625"/>
              </a:cxn>
              <a:cxn ang="0">
                <a:pos x="115466" y="50800"/>
              </a:cxn>
              <a:cxn ang="0">
                <a:pos x="112259" y="114300"/>
              </a:cxn>
              <a:cxn ang="0">
                <a:pos x="76977" y="127000"/>
              </a:cxn>
              <a:cxn ang="0">
                <a:pos x="28866" y="79375"/>
              </a:cxn>
              <a:cxn ang="0">
                <a:pos x="76977" y="31750"/>
              </a:cxn>
              <a:cxn ang="0">
                <a:pos x="112259" y="38100"/>
              </a:cxn>
              <a:cxn ang="0">
                <a:pos x="109051" y="22225"/>
              </a:cxn>
              <a:cxn ang="0">
                <a:pos x="141125" y="60325"/>
              </a:cxn>
              <a:cxn ang="0">
                <a:pos x="150747" y="57150"/>
              </a:cxn>
              <a:cxn ang="0">
                <a:pos x="153955" y="79375"/>
              </a:cxn>
              <a:cxn ang="0">
                <a:pos x="76977" y="158750"/>
              </a:cxn>
              <a:cxn ang="0">
                <a:pos x="0" y="79375"/>
              </a:cxn>
              <a:cxn ang="0">
                <a:pos x="76977" y="3175"/>
              </a:cxn>
              <a:cxn ang="0">
                <a:pos x="99429" y="6350"/>
              </a:cxn>
              <a:cxn ang="0">
                <a:pos x="96222" y="19050"/>
              </a:cxn>
              <a:cxn ang="0">
                <a:pos x="76977" y="15875"/>
              </a:cxn>
              <a:cxn ang="0">
                <a:pos x="12830" y="79375"/>
              </a:cxn>
              <a:cxn ang="0">
                <a:pos x="76977" y="146050"/>
              </a:cxn>
              <a:cxn ang="0">
                <a:pos x="144332" y="79375"/>
              </a:cxn>
              <a:cxn ang="0">
                <a:pos x="141125" y="60325"/>
              </a:cxn>
              <a:cxn ang="0">
                <a:pos x="76977" y="57150"/>
              </a:cxn>
              <a:cxn ang="0">
                <a:pos x="102636" y="47625"/>
              </a:cxn>
              <a:cxn ang="0">
                <a:pos x="48111" y="50800"/>
              </a:cxn>
              <a:cxn ang="0">
                <a:pos x="48111" y="50800"/>
              </a:cxn>
              <a:cxn ang="0">
                <a:pos x="48111" y="107950"/>
              </a:cxn>
              <a:cxn ang="0">
                <a:pos x="105844" y="107950"/>
              </a:cxn>
              <a:cxn ang="0">
                <a:pos x="118673" y="79375"/>
              </a:cxn>
              <a:cxn ang="0">
                <a:pos x="96222" y="69850"/>
              </a:cxn>
              <a:cxn ang="0">
                <a:pos x="93014" y="95250"/>
              </a:cxn>
              <a:cxn ang="0">
                <a:pos x="76977" y="101600"/>
              </a:cxn>
              <a:cxn ang="0">
                <a:pos x="54526" y="79375"/>
              </a:cxn>
              <a:cxn ang="0">
                <a:pos x="60940" y="63500"/>
              </a:cxn>
              <a:cxn ang="0">
                <a:pos x="83392" y="66675"/>
              </a:cxn>
              <a:cxn ang="0">
                <a:pos x="76977" y="66675"/>
              </a:cxn>
              <a:cxn ang="0">
                <a:pos x="60940" y="79375"/>
              </a:cxn>
              <a:cxn ang="0">
                <a:pos x="76977" y="95250"/>
              </a:cxn>
              <a:cxn ang="0">
                <a:pos x="86599" y="92075"/>
              </a:cxn>
              <a:cxn ang="0">
                <a:pos x="89807" y="76200"/>
              </a:cxn>
              <a:cxn ang="0">
                <a:pos x="73770" y="85725"/>
              </a:cxn>
              <a:cxn ang="0">
                <a:pos x="83392" y="66675"/>
              </a:cxn>
              <a:cxn ang="0">
                <a:pos x="131503" y="12700"/>
              </a:cxn>
              <a:cxn ang="0">
                <a:pos x="118673" y="31750"/>
              </a:cxn>
              <a:cxn ang="0">
                <a:pos x="131503" y="12700"/>
              </a:cxn>
              <a:cxn ang="0">
                <a:pos x="137918" y="25400"/>
              </a:cxn>
              <a:cxn ang="0">
                <a:pos x="131503" y="41275"/>
              </a:cxn>
              <a:cxn ang="0">
                <a:pos x="137918" y="25400"/>
              </a:cxn>
            </a:cxnLst>
            <a:pathLst>
              <a:path w="49" h="50">
                <a:moveTo>
                  <a:pt x="34" y="7"/>
                </a:move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2" y="0"/>
                  <a:pt x="42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4" y="5"/>
                  <a:pt x="44" y="5"/>
                  <a:pt x="44" y="5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7"/>
                  <a:pt x="49" y="8"/>
                  <a:pt x="49" y="9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2" y="15"/>
                  <a:pt x="41" y="15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6"/>
                  <a:pt x="36" y="16"/>
                  <a:pt x="36" y="16"/>
                </a:cubicBezTo>
                <a:cubicBezTo>
                  <a:pt x="38" y="19"/>
                  <a:pt x="39" y="22"/>
                  <a:pt x="39" y="25"/>
                </a:cubicBezTo>
                <a:cubicBezTo>
                  <a:pt x="39" y="29"/>
                  <a:pt x="38" y="33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2" y="39"/>
                  <a:pt x="28" y="40"/>
                  <a:pt x="24" y="40"/>
                </a:cubicBezTo>
                <a:cubicBezTo>
                  <a:pt x="20" y="40"/>
                  <a:pt x="16" y="39"/>
                  <a:pt x="13" y="36"/>
                </a:cubicBezTo>
                <a:cubicBezTo>
                  <a:pt x="11" y="33"/>
                  <a:pt x="9" y="29"/>
                  <a:pt x="9" y="25"/>
                </a:cubicBezTo>
                <a:cubicBezTo>
                  <a:pt x="9" y="21"/>
                  <a:pt x="11" y="17"/>
                  <a:pt x="13" y="15"/>
                </a:cubicBezTo>
                <a:cubicBezTo>
                  <a:pt x="16" y="12"/>
                  <a:pt x="20" y="10"/>
                  <a:pt x="24" y="10"/>
                </a:cubicBezTo>
                <a:cubicBezTo>
                  <a:pt x="28" y="10"/>
                  <a:pt x="31" y="11"/>
                  <a:pt x="33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7"/>
                  <a:pt x="34" y="7"/>
                </a:cubicBezTo>
                <a:close/>
                <a:moveTo>
                  <a:pt x="44" y="19"/>
                </a:moveTo>
                <a:cubicBezTo>
                  <a:pt x="44" y="19"/>
                  <a:pt x="44" y="19"/>
                  <a:pt x="44" y="19"/>
                </a:cubicBezTo>
                <a:cubicBezTo>
                  <a:pt x="43" y="18"/>
                  <a:pt x="44" y="17"/>
                  <a:pt x="45" y="17"/>
                </a:cubicBezTo>
                <a:cubicBezTo>
                  <a:pt x="46" y="17"/>
                  <a:pt x="47" y="17"/>
                  <a:pt x="47" y="18"/>
                </a:cubicBezTo>
                <a:cubicBezTo>
                  <a:pt x="48" y="19"/>
                  <a:pt x="48" y="21"/>
                  <a:pt x="48" y="22"/>
                </a:cubicBezTo>
                <a:cubicBezTo>
                  <a:pt x="48" y="23"/>
                  <a:pt x="48" y="24"/>
                  <a:pt x="48" y="25"/>
                </a:cubicBezTo>
                <a:cubicBezTo>
                  <a:pt x="48" y="32"/>
                  <a:pt x="46" y="38"/>
                  <a:pt x="41" y="42"/>
                </a:cubicBezTo>
                <a:cubicBezTo>
                  <a:pt x="37" y="47"/>
                  <a:pt x="31" y="50"/>
                  <a:pt x="24" y="50"/>
                </a:cubicBezTo>
                <a:cubicBezTo>
                  <a:pt x="17" y="50"/>
                  <a:pt x="11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9"/>
                  <a:pt x="3" y="12"/>
                  <a:pt x="7" y="8"/>
                </a:cubicBezTo>
                <a:cubicBezTo>
                  <a:pt x="11" y="4"/>
                  <a:pt x="17" y="1"/>
                  <a:pt x="24" y="1"/>
                </a:cubicBezTo>
                <a:cubicBezTo>
                  <a:pt x="25" y="1"/>
                  <a:pt x="26" y="1"/>
                  <a:pt x="28" y="1"/>
                </a:cubicBezTo>
                <a:cubicBezTo>
                  <a:pt x="29" y="1"/>
                  <a:pt x="30" y="2"/>
                  <a:pt x="31" y="2"/>
                </a:cubicBezTo>
                <a:cubicBezTo>
                  <a:pt x="32" y="2"/>
                  <a:pt x="33" y="3"/>
                  <a:pt x="32" y="4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5"/>
                  <a:pt x="28" y="5"/>
                  <a:pt x="27" y="5"/>
                </a:cubicBezTo>
                <a:cubicBezTo>
                  <a:pt x="26" y="5"/>
                  <a:pt x="25" y="5"/>
                  <a:pt x="24" y="5"/>
                </a:cubicBezTo>
                <a:cubicBezTo>
                  <a:pt x="18" y="5"/>
                  <a:pt x="13" y="7"/>
                  <a:pt x="10" y="11"/>
                </a:cubicBezTo>
                <a:cubicBezTo>
                  <a:pt x="6" y="15"/>
                  <a:pt x="4" y="20"/>
                  <a:pt x="4" y="25"/>
                </a:cubicBezTo>
                <a:cubicBezTo>
                  <a:pt x="4" y="31"/>
                  <a:pt x="6" y="36"/>
                  <a:pt x="10" y="40"/>
                </a:cubicBezTo>
                <a:cubicBezTo>
                  <a:pt x="13" y="43"/>
                  <a:pt x="18" y="46"/>
                  <a:pt x="24" y="46"/>
                </a:cubicBezTo>
                <a:cubicBezTo>
                  <a:pt x="30" y="46"/>
                  <a:pt x="35" y="43"/>
                  <a:pt x="39" y="40"/>
                </a:cubicBezTo>
                <a:cubicBezTo>
                  <a:pt x="42" y="36"/>
                  <a:pt x="45" y="31"/>
                  <a:pt x="45" y="25"/>
                </a:cubicBezTo>
                <a:cubicBezTo>
                  <a:pt x="45" y="24"/>
                  <a:pt x="44" y="23"/>
                  <a:pt x="44" y="22"/>
                </a:cubicBezTo>
                <a:cubicBezTo>
                  <a:pt x="44" y="21"/>
                  <a:pt x="44" y="20"/>
                  <a:pt x="44" y="19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9"/>
                  <a:pt x="27" y="19"/>
                </a:cubicBezTo>
                <a:cubicBezTo>
                  <a:pt x="32" y="15"/>
                  <a:pt x="32" y="15"/>
                  <a:pt x="32" y="15"/>
                </a:cubicBezTo>
                <a:cubicBezTo>
                  <a:pt x="30" y="13"/>
                  <a:pt x="27" y="12"/>
                  <a:pt x="24" y="12"/>
                </a:cubicBezTo>
                <a:cubicBezTo>
                  <a:pt x="21" y="12"/>
                  <a:pt x="17" y="14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9"/>
                  <a:pt x="11" y="22"/>
                  <a:pt x="11" y="25"/>
                </a:cubicBezTo>
                <a:cubicBezTo>
                  <a:pt x="11" y="29"/>
                  <a:pt x="13" y="32"/>
                  <a:pt x="15" y="34"/>
                </a:cubicBezTo>
                <a:cubicBezTo>
                  <a:pt x="17" y="37"/>
                  <a:pt x="21" y="38"/>
                  <a:pt x="24" y="38"/>
                </a:cubicBezTo>
                <a:cubicBezTo>
                  <a:pt x="28" y="38"/>
                  <a:pt x="31" y="37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2"/>
                  <a:pt x="37" y="29"/>
                  <a:pt x="37" y="25"/>
                </a:cubicBezTo>
                <a:cubicBezTo>
                  <a:pt x="37" y="22"/>
                  <a:pt x="36" y="20"/>
                  <a:pt x="34" y="18"/>
                </a:cubicBezTo>
                <a:cubicBezTo>
                  <a:pt x="30" y="22"/>
                  <a:pt x="30" y="22"/>
                  <a:pt x="30" y="22"/>
                </a:cubicBezTo>
                <a:cubicBezTo>
                  <a:pt x="31" y="23"/>
                  <a:pt x="31" y="24"/>
                  <a:pt x="31" y="25"/>
                </a:cubicBezTo>
                <a:cubicBezTo>
                  <a:pt x="31" y="27"/>
                  <a:pt x="30" y="29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8" y="31"/>
                  <a:pt x="26" y="32"/>
                  <a:pt x="24" y="32"/>
                </a:cubicBezTo>
                <a:cubicBezTo>
                  <a:pt x="22" y="32"/>
                  <a:pt x="20" y="31"/>
                  <a:pt x="19" y="30"/>
                </a:cubicBezTo>
                <a:cubicBezTo>
                  <a:pt x="18" y="29"/>
                  <a:pt x="17" y="27"/>
                  <a:pt x="17" y="25"/>
                </a:cubicBezTo>
                <a:cubicBezTo>
                  <a:pt x="17" y="23"/>
                  <a:pt x="18" y="22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19"/>
                  <a:pt x="22" y="18"/>
                  <a:pt x="24" y="18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5" y="21"/>
                  <a:pt x="25" y="21"/>
                  <a:pt x="24" y="21"/>
                </a:cubicBezTo>
                <a:cubicBezTo>
                  <a:pt x="23" y="21"/>
                  <a:pt x="22" y="21"/>
                  <a:pt x="21" y="22"/>
                </a:cubicBezTo>
                <a:cubicBezTo>
                  <a:pt x="20" y="23"/>
                  <a:pt x="19" y="24"/>
                  <a:pt x="19" y="25"/>
                </a:cubicBezTo>
                <a:cubicBezTo>
                  <a:pt x="19" y="27"/>
                  <a:pt x="20" y="28"/>
                  <a:pt x="21" y="29"/>
                </a:cubicBezTo>
                <a:cubicBezTo>
                  <a:pt x="22" y="29"/>
                  <a:pt x="23" y="30"/>
                  <a:pt x="24" y="30"/>
                </a:cubicBezTo>
                <a:cubicBezTo>
                  <a:pt x="25" y="30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28"/>
                  <a:pt x="29" y="27"/>
                  <a:pt x="29" y="25"/>
                </a:cubicBezTo>
                <a:cubicBezTo>
                  <a:pt x="29" y="25"/>
                  <a:pt x="29" y="24"/>
                  <a:pt x="28" y="24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3" y="27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4"/>
                  <a:pt x="41" y="4"/>
                  <a:pt x="41" y="4"/>
                </a:cubicBezTo>
                <a:close/>
                <a:moveTo>
                  <a:pt x="43" y="8"/>
                </a:moveTo>
                <a:cubicBezTo>
                  <a:pt x="43" y="8"/>
                  <a:pt x="43" y="8"/>
                  <a:pt x="43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6" y="8"/>
                  <a:pt x="46" y="8"/>
                  <a:pt x="46" y="8"/>
                </a:cubicBezTo>
                <a:cubicBezTo>
                  <a:pt x="43" y="8"/>
                  <a:pt x="43" y="8"/>
                  <a:pt x="43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4" name="Freeform 301"/>
          <p:cNvSpPr>
            <a:spLocks noEditPoints="1"/>
          </p:cNvSpPr>
          <p:nvPr/>
        </p:nvSpPr>
        <p:spPr>
          <a:xfrm>
            <a:off x="8005763" y="4130675"/>
            <a:ext cx="152400" cy="133350"/>
          </a:xfrm>
          <a:custGeom>
            <a:avLst/>
            <a:gdLst/>
            <a:ahLst/>
            <a:cxnLst>
              <a:cxn ang="0">
                <a:pos x="149225" y="133350"/>
              </a:cxn>
              <a:cxn ang="0">
                <a:pos x="0" y="130175"/>
              </a:cxn>
              <a:cxn ang="0">
                <a:pos x="6350" y="3175"/>
              </a:cxn>
              <a:cxn ang="0">
                <a:pos x="92075" y="79375"/>
              </a:cxn>
              <a:cxn ang="0">
                <a:pos x="95250" y="82550"/>
              </a:cxn>
              <a:cxn ang="0">
                <a:pos x="101600" y="73025"/>
              </a:cxn>
              <a:cxn ang="0">
                <a:pos x="92075" y="66675"/>
              </a:cxn>
              <a:cxn ang="0">
                <a:pos x="88900" y="73025"/>
              </a:cxn>
              <a:cxn ang="0">
                <a:pos x="130175" y="47625"/>
              </a:cxn>
              <a:cxn ang="0">
                <a:pos x="107950" y="69850"/>
              </a:cxn>
              <a:cxn ang="0">
                <a:pos x="98425" y="88900"/>
              </a:cxn>
              <a:cxn ang="0">
                <a:pos x="88900" y="85725"/>
              </a:cxn>
              <a:cxn ang="0">
                <a:pos x="73025" y="60325"/>
              </a:cxn>
              <a:cxn ang="0">
                <a:pos x="41275" y="85725"/>
              </a:cxn>
              <a:cxn ang="0">
                <a:pos x="31750" y="101600"/>
              </a:cxn>
              <a:cxn ang="0">
                <a:pos x="19050" y="101600"/>
              </a:cxn>
              <a:cxn ang="0">
                <a:pos x="22225" y="76200"/>
              </a:cxn>
              <a:cxn ang="0">
                <a:pos x="53975" y="53975"/>
              </a:cxn>
              <a:cxn ang="0">
                <a:pos x="57150" y="41275"/>
              </a:cxn>
              <a:cxn ang="0">
                <a:pos x="76200" y="34925"/>
              </a:cxn>
              <a:cxn ang="0">
                <a:pos x="88900" y="60325"/>
              </a:cxn>
              <a:cxn ang="0">
                <a:pos x="98425" y="60325"/>
              </a:cxn>
              <a:cxn ang="0">
                <a:pos x="120650" y="28575"/>
              </a:cxn>
              <a:cxn ang="0">
                <a:pos x="139700" y="22225"/>
              </a:cxn>
              <a:cxn ang="0">
                <a:pos x="146050" y="41275"/>
              </a:cxn>
              <a:cxn ang="0">
                <a:pos x="130175" y="47625"/>
              </a:cxn>
              <a:cxn ang="0">
                <a:pos x="92075" y="79375"/>
              </a:cxn>
              <a:cxn ang="0">
                <a:pos x="88900" y="69850"/>
              </a:cxn>
              <a:cxn ang="0">
                <a:pos x="60325" y="50800"/>
              </a:cxn>
              <a:cxn ang="0">
                <a:pos x="69850" y="53975"/>
              </a:cxn>
              <a:cxn ang="0">
                <a:pos x="69850" y="41275"/>
              </a:cxn>
              <a:cxn ang="0">
                <a:pos x="60325" y="50800"/>
              </a:cxn>
              <a:cxn ang="0">
                <a:pos x="22225" y="95250"/>
              </a:cxn>
              <a:cxn ang="0">
                <a:pos x="28575" y="95250"/>
              </a:cxn>
              <a:cxn ang="0">
                <a:pos x="28575" y="82550"/>
              </a:cxn>
              <a:cxn ang="0">
                <a:pos x="22225" y="85725"/>
              </a:cxn>
              <a:cxn ang="0">
                <a:pos x="127000" y="38100"/>
              </a:cxn>
              <a:cxn ang="0">
                <a:pos x="136525" y="41275"/>
              </a:cxn>
              <a:cxn ang="0">
                <a:pos x="139700" y="34925"/>
              </a:cxn>
              <a:cxn ang="0">
                <a:pos x="130175" y="28575"/>
              </a:cxn>
              <a:cxn ang="0">
                <a:pos x="127000" y="38100"/>
              </a:cxn>
              <a:cxn ang="0">
                <a:pos x="130175" y="41275"/>
              </a:cxn>
              <a:cxn ang="0">
                <a:pos x="127000" y="31750"/>
              </a:cxn>
            </a:cxnLst>
            <a:pathLst>
              <a:path w="48" h="42">
                <a:moveTo>
                  <a:pt x="47" y="40"/>
                </a:moveTo>
                <a:cubicBezTo>
                  <a:pt x="48" y="40"/>
                  <a:pt x="48" y="40"/>
                  <a:pt x="48" y="41"/>
                </a:cubicBezTo>
                <a:cubicBezTo>
                  <a:pt x="48" y="42"/>
                  <a:pt x="48" y="42"/>
                  <a:pt x="47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40"/>
                  <a:pt x="2" y="40"/>
                  <a:pt x="2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1" y="25"/>
                  <a:pt x="31" y="25"/>
                  <a:pt x="32" y="25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21"/>
                  <a:pt x="30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2"/>
                  <a:pt x="28" y="22"/>
                  <a:pt x="28" y="22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4"/>
                  <a:pt x="28" y="24"/>
                </a:cubicBezTo>
                <a:cubicBezTo>
                  <a:pt x="28" y="25"/>
                  <a:pt x="28" y="25"/>
                  <a:pt x="29" y="25"/>
                </a:cubicBezTo>
                <a:close/>
                <a:moveTo>
                  <a:pt x="41" y="15"/>
                </a:moveTo>
                <a:cubicBezTo>
                  <a:pt x="41" y="15"/>
                  <a:pt x="41" y="15"/>
                  <a:pt x="41" y="15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3"/>
                  <a:pt x="34" y="25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3" y="27"/>
                  <a:pt x="32" y="27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29" y="28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6" y="26"/>
                  <a:pt x="26" y="25"/>
                </a:cubicBezTo>
                <a:cubicBezTo>
                  <a:pt x="25" y="24"/>
                  <a:pt x="25" y="23"/>
                  <a:pt x="26" y="22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20"/>
                  <a:pt x="21" y="20"/>
                  <a:pt x="20" y="19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8"/>
                  <a:pt x="13" y="29"/>
                  <a:pt x="12" y="30"/>
                </a:cubicBezTo>
                <a:cubicBezTo>
                  <a:pt x="12" y="31"/>
                  <a:pt x="11" y="32"/>
                  <a:pt x="10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3"/>
                  <a:pt x="7" y="33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1"/>
                  <a:pt x="4" y="30"/>
                  <a:pt x="4" y="29"/>
                </a:cubicBezTo>
                <a:cubicBezTo>
                  <a:pt x="4" y="28"/>
                  <a:pt x="4" y="27"/>
                  <a:pt x="5" y="26"/>
                </a:cubicBezTo>
                <a:cubicBezTo>
                  <a:pt x="5" y="25"/>
                  <a:pt x="6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9" y="24"/>
                  <a:pt x="10" y="24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4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9" y="11"/>
                  <a:pt x="20" y="11"/>
                </a:cubicBezTo>
                <a:cubicBezTo>
                  <a:pt x="21" y="11"/>
                  <a:pt x="23" y="11"/>
                  <a:pt x="24" y="11"/>
                </a:cubicBezTo>
                <a:cubicBezTo>
                  <a:pt x="25" y="12"/>
                  <a:pt x="25" y="13"/>
                  <a:pt x="26" y="14"/>
                </a:cubicBezTo>
                <a:cubicBezTo>
                  <a:pt x="26" y="15"/>
                  <a:pt x="26" y="16"/>
                  <a:pt x="26" y="17"/>
                </a:cubicBezTo>
                <a:cubicBezTo>
                  <a:pt x="28" y="19"/>
                  <a:pt x="28" y="19"/>
                  <a:pt x="2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9"/>
                  <a:pt x="30" y="19"/>
                  <a:pt x="31" y="19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1"/>
                  <a:pt x="38" y="10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8"/>
                  <a:pt x="40" y="7"/>
                  <a:pt x="41" y="7"/>
                </a:cubicBezTo>
                <a:cubicBezTo>
                  <a:pt x="42" y="7"/>
                  <a:pt x="43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5" y="8"/>
                  <a:pt x="46" y="9"/>
                  <a:pt x="46" y="10"/>
                </a:cubicBezTo>
                <a:cubicBezTo>
                  <a:pt x="47" y="11"/>
                  <a:pt x="46" y="12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5"/>
                  <a:pt x="44" y="15"/>
                  <a:pt x="43" y="16"/>
                </a:cubicBezTo>
                <a:cubicBezTo>
                  <a:pt x="42" y="16"/>
                  <a:pt x="41" y="16"/>
                  <a:pt x="41" y="15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lose/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0" y="16"/>
                  <a:pt x="20" y="17"/>
                  <a:pt x="20" y="17"/>
                </a:cubicBezTo>
                <a:cubicBezTo>
                  <a:pt x="21" y="17"/>
                  <a:pt x="21" y="17"/>
                  <a:pt x="22" y="17"/>
                </a:cubicBezTo>
                <a:cubicBezTo>
                  <a:pt x="22" y="17"/>
                  <a:pt x="23" y="17"/>
                  <a:pt x="23" y="16"/>
                </a:cubicBezTo>
                <a:cubicBezTo>
                  <a:pt x="24" y="16"/>
                  <a:pt x="24" y="15"/>
                  <a:pt x="23" y="15"/>
                </a:cubicBezTo>
                <a:cubicBezTo>
                  <a:pt x="23" y="14"/>
                  <a:pt x="23" y="14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3"/>
                  <a:pt x="20" y="14"/>
                  <a:pt x="20" y="14"/>
                </a:cubicBezTo>
                <a:cubicBezTo>
                  <a:pt x="19" y="15"/>
                  <a:pt x="19" y="15"/>
                  <a:pt x="19" y="16"/>
                </a:cubicBezTo>
                <a:close/>
                <a:moveTo>
                  <a:pt x="6" y="29"/>
                </a:moveTo>
                <a:cubicBezTo>
                  <a:pt x="6" y="29"/>
                  <a:pt x="6" y="29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10" y="30"/>
                  <a:pt x="10" y="29"/>
                </a:cubicBezTo>
                <a:cubicBezTo>
                  <a:pt x="11" y="29"/>
                  <a:pt x="11" y="28"/>
                  <a:pt x="10" y="28"/>
                </a:cubicBezTo>
                <a:cubicBezTo>
                  <a:pt x="10" y="27"/>
                  <a:pt x="10" y="27"/>
                  <a:pt x="9" y="26"/>
                </a:cubicBezTo>
                <a:cubicBezTo>
                  <a:pt x="9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6" y="28"/>
                  <a:pt x="6" y="28"/>
                  <a:pt x="6" y="29"/>
                </a:cubicBezTo>
                <a:close/>
                <a:moveTo>
                  <a:pt x="40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2" y="13"/>
                  <a:pt x="43" y="13"/>
                </a:cubicBezTo>
                <a:cubicBezTo>
                  <a:pt x="43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1"/>
                  <a:pt x="44" y="11"/>
                </a:cubicBezTo>
                <a:cubicBezTo>
                  <a:pt x="44" y="10"/>
                  <a:pt x="44" y="10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1" y="9"/>
                </a:cubicBezTo>
                <a:cubicBezTo>
                  <a:pt x="41" y="9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1"/>
                  <a:pt x="40" y="11"/>
                  <a:pt x="40" y="12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5" name="Freeform 302"/>
          <p:cNvSpPr>
            <a:spLocks noEditPoints="1"/>
          </p:cNvSpPr>
          <p:nvPr/>
        </p:nvSpPr>
        <p:spPr>
          <a:xfrm>
            <a:off x="1004888" y="4422775"/>
            <a:ext cx="149225" cy="155575"/>
          </a:xfrm>
          <a:custGeom>
            <a:avLst/>
            <a:gdLst/>
            <a:ahLst/>
            <a:cxnLst>
              <a:cxn ang="0">
                <a:pos x="98425" y="142875"/>
              </a:cxn>
              <a:cxn ang="0">
                <a:pos x="73025" y="155575"/>
              </a:cxn>
              <a:cxn ang="0">
                <a:pos x="50800" y="142875"/>
              </a:cxn>
              <a:cxn ang="0">
                <a:pos x="38100" y="114300"/>
              </a:cxn>
              <a:cxn ang="0">
                <a:pos x="73025" y="25400"/>
              </a:cxn>
              <a:cxn ang="0">
                <a:pos x="111125" y="114300"/>
              </a:cxn>
              <a:cxn ang="0">
                <a:pos x="73025" y="69850"/>
              </a:cxn>
              <a:cxn ang="0">
                <a:pos x="92075" y="69850"/>
              </a:cxn>
              <a:cxn ang="0">
                <a:pos x="92075" y="76200"/>
              </a:cxn>
              <a:cxn ang="0">
                <a:pos x="79375" y="76200"/>
              </a:cxn>
              <a:cxn ang="0">
                <a:pos x="66675" y="76200"/>
              </a:cxn>
              <a:cxn ang="0">
                <a:pos x="57150" y="76200"/>
              </a:cxn>
              <a:cxn ang="0">
                <a:pos x="57150" y="69850"/>
              </a:cxn>
              <a:cxn ang="0">
                <a:pos x="73025" y="69850"/>
              </a:cxn>
              <a:cxn ang="0">
                <a:pos x="73025" y="19050"/>
              </a:cxn>
              <a:cxn ang="0">
                <a:pos x="73025" y="0"/>
              </a:cxn>
              <a:cxn ang="0">
                <a:pos x="107950" y="25400"/>
              </a:cxn>
              <a:cxn ang="0">
                <a:pos x="101600" y="22225"/>
              </a:cxn>
              <a:cxn ang="0">
                <a:pos x="114300" y="15875"/>
              </a:cxn>
              <a:cxn ang="0">
                <a:pos x="127000" y="50800"/>
              </a:cxn>
              <a:cxn ang="0">
                <a:pos x="133350" y="38100"/>
              </a:cxn>
              <a:cxn ang="0">
                <a:pos x="127000" y="50800"/>
              </a:cxn>
              <a:cxn ang="0">
                <a:pos x="130175" y="76200"/>
              </a:cxn>
              <a:cxn ang="0">
                <a:pos x="149225" y="76200"/>
              </a:cxn>
              <a:cxn ang="0">
                <a:pos x="123825" y="107950"/>
              </a:cxn>
              <a:cxn ang="0">
                <a:pos x="127000" y="101600"/>
              </a:cxn>
              <a:cxn ang="0">
                <a:pos x="133350" y="114300"/>
              </a:cxn>
              <a:cxn ang="0">
                <a:pos x="19050" y="101600"/>
              </a:cxn>
              <a:cxn ang="0">
                <a:pos x="12700" y="114300"/>
              </a:cxn>
              <a:cxn ang="0">
                <a:pos x="19050" y="101600"/>
              </a:cxn>
              <a:cxn ang="0">
                <a:pos x="19050" y="76200"/>
              </a:cxn>
              <a:cxn ang="0">
                <a:pos x="0" y="76200"/>
              </a:cxn>
              <a:cxn ang="0">
                <a:pos x="25400" y="44450"/>
              </a:cxn>
              <a:cxn ang="0">
                <a:pos x="19050" y="50800"/>
              </a:cxn>
              <a:cxn ang="0">
                <a:pos x="12700" y="38100"/>
              </a:cxn>
              <a:cxn ang="0">
                <a:pos x="47625" y="22225"/>
              </a:cxn>
              <a:cxn ang="0">
                <a:pos x="34925" y="15875"/>
              </a:cxn>
              <a:cxn ang="0">
                <a:pos x="47625" y="22225"/>
              </a:cxn>
              <a:cxn ang="0">
                <a:pos x="95250" y="111125"/>
              </a:cxn>
              <a:cxn ang="0">
                <a:pos x="101600" y="47625"/>
              </a:cxn>
              <a:cxn ang="0">
                <a:pos x="34925" y="76200"/>
              </a:cxn>
              <a:cxn ang="0">
                <a:pos x="53975" y="111125"/>
              </a:cxn>
              <a:cxn ang="0">
                <a:pos x="57150" y="123825"/>
              </a:cxn>
              <a:cxn ang="0">
                <a:pos x="63500" y="133350"/>
              </a:cxn>
              <a:cxn ang="0">
                <a:pos x="69850" y="139700"/>
              </a:cxn>
              <a:cxn ang="0">
                <a:pos x="76200" y="139700"/>
              </a:cxn>
              <a:cxn ang="0">
                <a:pos x="79375" y="136525"/>
              </a:cxn>
              <a:cxn ang="0">
                <a:pos x="92075" y="123825"/>
              </a:cxn>
            </a:cxnLst>
            <a:pathLst>
              <a:path w="47" h="49">
                <a:moveTo>
                  <a:pt x="33" y="37"/>
                </a:moveTo>
                <a:cubicBezTo>
                  <a:pt x="33" y="43"/>
                  <a:pt x="33" y="43"/>
                  <a:pt x="33" y="43"/>
                </a:cubicBezTo>
                <a:cubicBezTo>
                  <a:pt x="33" y="45"/>
                  <a:pt x="32" y="45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6"/>
                  <a:pt x="28" y="47"/>
                  <a:pt x="27" y="47"/>
                </a:cubicBezTo>
                <a:cubicBezTo>
                  <a:pt x="26" y="48"/>
                  <a:pt x="25" y="49"/>
                  <a:pt x="23" y="49"/>
                </a:cubicBezTo>
                <a:cubicBezTo>
                  <a:pt x="22" y="49"/>
                  <a:pt x="21" y="48"/>
                  <a:pt x="20" y="47"/>
                </a:cubicBezTo>
                <a:cubicBezTo>
                  <a:pt x="19" y="47"/>
                  <a:pt x="19" y="46"/>
                  <a:pt x="18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4" y="45"/>
                  <a:pt x="14" y="43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7"/>
                  <a:pt x="13" y="36"/>
                  <a:pt x="12" y="36"/>
                </a:cubicBezTo>
                <a:cubicBezTo>
                  <a:pt x="9" y="32"/>
                  <a:pt x="7" y="28"/>
                  <a:pt x="7" y="24"/>
                </a:cubicBezTo>
                <a:cubicBezTo>
                  <a:pt x="7" y="20"/>
                  <a:pt x="9" y="16"/>
                  <a:pt x="12" y="13"/>
                </a:cubicBezTo>
                <a:cubicBezTo>
                  <a:pt x="15" y="10"/>
                  <a:pt x="19" y="8"/>
                  <a:pt x="23" y="8"/>
                </a:cubicBezTo>
                <a:cubicBezTo>
                  <a:pt x="28" y="8"/>
                  <a:pt x="32" y="10"/>
                  <a:pt x="35" y="13"/>
                </a:cubicBezTo>
                <a:cubicBezTo>
                  <a:pt x="38" y="16"/>
                  <a:pt x="40" y="20"/>
                  <a:pt x="40" y="24"/>
                </a:cubicBezTo>
                <a:cubicBezTo>
                  <a:pt x="40" y="28"/>
                  <a:pt x="38" y="32"/>
                  <a:pt x="35" y="36"/>
                </a:cubicBezTo>
                <a:cubicBezTo>
                  <a:pt x="34" y="36"/>
                  <a:pt x="33" y="37"/>
                  <a:pt x="33" y="37"/>
                </a:cubicBezTo>
                <a:close/>
                <a:moveTo>
                  <a:pt x="23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5" y="21"/>
                  <a:pt x="26" y="21"/>
                  <a:pt x="27" y="21"/>
                </a:cubicBezTo>
                <a:cubicBezTo>
                  <a:pt x="27" y="21"/>
                  <a:pt x="28" y="21"/>
                  <a:pt x="29" y="22"/>
                </a:cubicBezTo>
                <a:cubicBezTo>
                  <a:pt x="29" y="22"/>
                  <a:pt x="30" y="22"/>
                  <a:pt x="31" y="23"/>
                </a:cubicBezTo>
                <a:cubicBezTo>
                  <a:pt x="31" y="23"/>
                  <a:pt x="31" y="24"/>
                  <a:pt x="31" y="24"/>
                </a:cubicBezTo>
                <a:cubicBezTo>
                  <a:pt x="30" y="25"/>
                  <a:pt x="29" y="25"/>
                  <a:pt x="29" y="24"/>
                </a:cubicBezTo>
                <a:cubicBezTo>
                  <a:pt x="29" y="24"/>
                  <a:pt x="28" y="24"/>
                  <a:pt x="28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6" y="23"/>
                  <a:pt x="26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4" y="25"/>
                  <a:pt x="23" y="25"/>
                  <a:pt x="23" y="24"/>
                </a:cubicBezTo>
                <a:cubicBezTo>
                  <a:pt x="22" y="24"/>
                  <a:pt x="22" y="24"/>
                  <a:pt x="21" y="24"/>
                </a:cubicBezTo>
                <a:cubicBezTo>
                  <a:pt x="21" y="24"/>
                  <a:pt x="21" y="23"/>
                  <a:pt x="20" y="23"/>
                </a:cubicBezTo>
                <a:cubicBezTo>
                  <a:pt x="20" y="23"/>
                  <a:pt x="19" y="24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7" y="25"/>
                  <a:pt x="17" y="25"/>
                  <a:pt x="16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17" y="22"/>
                  <a:pt x="17" y="22"/>
                  <a:pt x="18" y="22"/>
                </a:cubicBezTo>
                <a:cubicBezTo>
                  <a:pt x="19" y="21"/>
                  <a:pt x="19" y="21"/>
                  <a:pt x="20" y="21"/>
                </a:cubicBezTo>
                <a:cubicBezTo>
                  <a:pt x="21" y="21"/>
                  <a:pt x="22" y="21"/>
                  <a:pt x="22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25" y="5"/>
                </a:move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4" y="6"/>
                  <a:pt x="23" y="6"/>
                </a:cubicBezTo>
                <a:cubicBezTo>
                  <a:pt x="23" y="6"/>
                  <a:pt x="22" y="6"/>
                  <a:pt x="22" y="5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3" y="0"/>
                  <a:pt x="23" y="0"/>
                </a:cubicBezTo>
                <a:cubicBezTo>
                  <a:pt x="24" y="0"/>
                  <a:pt x="25" y="1"/>
                  <a:pt x="25" y="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34" y="8"/>
                </a:moveTo>
                <a:cubicBezTo>
                  <a:pt x="34" y="8"/>
                  <a:pt x="34" y="8"/>
                  <a:pt x="34" y="8"/>
                </a:cubicBezTo>
                <a:cubicBezTo>
                  <a:pt x="33" y="9"/>
                  <a:pt x="33" y="9"/>
                  <a:pt x="32" y="9"/>
                </a:cubicBezTo>
                <a:cubicBezTo>
                  <a:pt x="32" y="8"/>
                  <a:pt x="31" y="8"/>
                  <a:pt x="32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5" y="3"/>
                  <a:pt x="35" y="4"/>
                </a:cubicBezTo>
                <a:cubicBezTo>
                  <a:pt x="36" y="4"/>
                  <a:pt x="36" y="5"/>
                  <a:pt x="36" y="5"/>
                </a:cubicBezTo>
                <a:cubicBezTo>
                  <a:pt x="34" y="8"/>
                  <a:pt x="34" y="8"/>
                  <a:pt x="34" y="8"/>
                </a:cubicBezTo>
                <a:close/>
                <a:moveTo>
                  <a:pt x="40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39" y="16"/>
                  <a:pt x="39" y="15"/>
                </a:cubicBezTo>
                <a:cubicBezTo>
                  <a:pt x="38" y="15"/>
                  <a:pt x="39" y="14"/>
                  <a:pt x="39" y="14"/>
                </a:cubicBezTo>
                <a:cubicBezTo>
                  <a:pt x="42" y="12"/>
                  <a:pt x="42" y="12"/>
                  <a:pt x="42" y="12"/>
                </a:cubicBezTo>
                <a:cubicBezTo>
                  <a:pt x="43" y="11"/>
                  <a:pt x="44" y="12"/>
                  <a:pt x="44" y="12"/>
                </a:cubicBezTo>
                <a:cubicBezTo>
                  <a:pt x="44" y="13"/>
                  <a:pt x="44" y="13"/>
                  <a:pt x="43" y="14"/>
                </a:cubicBezTo>
                <a:cubicBezTo>
                  <a:pt x="40" y="16"/>
                  <a:pt x="40" y="16"/>
                  <a:pt x="40" y="16"/>
                </a:cubicBezTo>
                <a:close/>
                <a:moveTo>
                  <a:pt x="42" y="25"/>
                </a:move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1" y="25"/>
                  <a:pt x="41" y="24"/>
                </a:cubicBezTo>
                <a:cubicBezTo>
                  <a:pt x="41" y="23"/>
                  <a:pt x="42" y="23"/>
                  <a:pt x="42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7" y="23"/>
                  <a:pt x="47" y="23"/>
                  <a:pt x="47" y="24"/>
                </a:cubicBezTo>
                <a:cubicBezTo>
                  <a:pt x="47" y="25"/>
                  <a:pt x="47" y="25"/>
                  <a:pt x="46" y="25"/>
                </a:cubicBezTo>
                <a:cubicBezTo>
                  <a:pt x="42" y="25"/>
                  <a:pt x="42" y="25"/>
                  <a:pt x="42" y="25"/>
                </a:cubicBezTo>
                <a:close/>
                <a:moveTo>
                  <a:pt x="39" y="34"/>
                </a:move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8" y="33"/>
                  <a:pt x="39" y="33"/>
                </a:cubicBezTo>
                <a:cubicBezTo>
                  <a:pt x="39" y="32"/>
                  <a:pt x="40" y="32"/>
                  <a:pt x="40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4" y="35"/>
                  <a:pt x="44" y="35"/>
                  <a:pt x="44" y="36"/>
                </a:cubicBezTo>
                <a:cubicBezTo>
                  <a:pt x="44" y="36"/>
                  <a:pt x="43" y="37"/>
                  <a:pt x="42" y="36"/>
                </a:cubicBezTo>
                <a:cubicBezTo>
                  <a:pt x="39" y="34"/>
                  <a:pt x="39" y="34"/>
                  <a:pt x="39" y="34"/>
                </a:cubicBezTo>
                <a:close/>
                <a:moveTo>
                  <a:pt x="6" y="32"/>
                </a:move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8" y="32"/>
                  <a:pt x="8" y="33"/>
                </a:cubicBezTo>
                <a:cubicBezTo>
                  <a:pt x="8" y="33"/>
                  <a:pt x="8" y="34"/>
                  <a:pt x="8" y="34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3" y="36"/>
                  <a:pt x="3" y="36"/>
                </a:cubicBezTo>
                <a:cubicBezTo>
                  <a:pt x="3" y="35"/>
                  <a:pt x="3" y="35"/>
                  <a:pt x="3" y="34"/>
                </a:cubicBezTo>
                <a:cubicBezTo>
                  <a:pt x="6" y="32"/>
                  <a:pt x="6" y="32"/>
                  <a:pt x="6" y="32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6" y="23"/>
                  <a:pt x="6" y="24"/>
                </a:cubicBezTo>
                <a:cubicBezTo>
                  <a:pt x="6" y="25"/>
                  <a:pt x="5" y="25"/>
                  <a:pt x="4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5"/>
                  <a:pt x="0" y="24"/>
                </a:cubicBezTo>
                <a:cubicBezTo>
                  <a:pt x="0" y="23"/>
                  <a:pt x="0" y="23"/>
                  <a:pt x="1" y="23"/>
                </a:cubicBezTo>
                <a:cubicBezTo>
                  <a:pt x="4" y="23"/>
                  <a:pt x="4" y="23"/>
                  <a:pt x="4" y="23"/>
                </a:cubicBez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6"/>
                  <a:pt x="7" y="16"/>
                  <a:pt x="6" y="16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3" y="13"/>
                  <a:pt x="3" y="12"/>
                </a:cubicBezTo>
                <a:cubicBezTo>
                  <a:pt x="3" y="12"/>
                  <a:pt x="4" y="11"/>
                  <a:pt x="4" y="12"/>
                </a:cubicBezTo>
                <a:cubicBezTo>
                  <a:pt x="8" y="14"/>
                  <a:pt x="8" y="14"/>
                  <a:pt x="8" y="14"/>
                </a:cubicBezTo>
                <a:close/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9"/>
                </a:cubicBezTo>
                <a:cubicBezTo>
                  <a:pt x="14" y="9"/>
                  <a:pt x="13" y="9"/>
                  <a:pt x="13" y="8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2" y="4"/>
                </a:cubicBezTo>
                <a:cubicBezTo>
                  <a:pt x="12" y="3"/>
                  <a:pt x="13" y="3"/>
                  <a:pt x="13" y="4"/>
                </a:cubicBezTo>
                <a:cubicBezTo>
                  <a:pt x="15" y="7"/>
                  <a:pt x="15" y="7"/>
                  <a:pt x="15" y="7"/>
                </a:cubicBezTo>
                <a:close/>
                <a:moveTo>
                  <a:pt x="30" y="35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4"/>
                  <a:pt x="31" y="33"/>
                  <a:pt x="32" y="33"/>
                </a:cubicBezTo>
                <a:cubicBezTo>
                  <a:pt x="34" y="30"/>
                  <a:pt x="36" y="27"/>
                  <a:pt x="36" y="24"/>
                </a:cubicBezTo>
                <a:cubicBezTo>
                  <a:pt x="36" y="21"/>
                  <a:pt x="34" y="18"/>
                  <a:pt x="32" y="15"/>
                </a:cubicBezTo>
                <a:cubicBezTo>
                  <a:pt x="30" y="13"/>
                  <a:pt x="27" y="12"/>
                  <a:pt x="23" y="12"/>
                </a:cubicBezTo>
                <a:cubicBezTo>
                  <a:pt x="20" y="12"/>
                  <a:pt x="17" y="13"/>
                  <a:pt x="15" y="15"/>
                </a:cubicBezTo>
                <a:cubicBezTo>
                  <a:pt x="12" y="18"/>
                  <a:pt x="11" y="21"/>
                  <a:pt x="11" y="24"/>
                </a:cubicBezTo>
                <a:cubicBezTo>
                  <a:pt x="11" y="27"/>
                  <a:pt x="12" y="30"/>
                  <a:pt x="15" y="33"/>
                </a:cubicBezTo>
                <a:cubicBezTo>
                  <a:pt x="15" y="33"/>
                  <a:pt x="16" y="34"/>
                  <a:pt x="17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6"/>
                  <a:pt x="21" y="36"/>
                  <a:pt x="23" y="36"/>
                </a:cubicBezTo>
                <a:cubicBezTo>
                  <a:pt x="26" y="36"/>
                  <a:pt x="28" y="36"/>
                  <a:pt x="30" y="35"/>
                </a:cubicBezTo>
                <a:close/>
                <a:moveTo>
                  <a:pt x="1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18" y="42"/>
                  <a:pt x="18" y="42"/>
                  <a:pt x="18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1" y="42"/>
                  <a:pt x="22" y="42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4" y="45"/>
                  <a:pt x="24" y="45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5" y="44"/>
                  <a:pt x="25" y="44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2"/>
                  <a:pt x="26" y="42"/>
                  <a:pt x="27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39"/>
                  <a:pt x="29" y="39"/>
                  <a:pt x="29" y="39"/>
                </a:cubicBezTo>
                <a:cubicBezTo>
                  <a:pt x="27" y="40"/>
                  <a:pt x="25" y="40"/>
                  <a:pt x="23" y="40"/>
                </a:cubicBezTo>
                <a:cubicBezTo>
                  <a:pt x="21" y="40"/>
                  <a:pt x="20" y="40"/>
                  <a:pt x="18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6" name="Freeform 303"/>
          <p:cNvSpPr>
            <a:spLocks noEditPoints="1"/>
          </p:cNvSpPr>
          <p:nvPr/>
        </p:nvSpPr>
        <p:spPr>
          <a:xfrm>
            <a:off x="4097338" y="4419600"/>
            <a:ext cx="153987" cy="161925"/>
          </a:xfrm>
          <a:custGeom>
            <a:avLst/>
            <a:gdLst/>
            <a:ahLst/>
            <a:cxnLst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0325"/>
              </a:cxn>
              <a:cxn ang="0">
                <a:pos x="150779" y="63500"/>
              </a:cxn>
              <a:cxn ang="0">
                <a:pos x="150779" y="63500"/>
              </a:cxn>
              <a:cxn ang="0">
                <a:pos x="150779" y="63500"/>
              </a:cxn>
              <a:cxn ang="0">
                <a:pos x="150779" y="63500"/>
              </a:cxn>
              <a:cxn ang="0">
                <a:pos x="150779" y="63500"/>
              </a:cxn>
              <a:cxn ang="0">
                <a:pos x="150779" y="63500"/>
              </a:cxn>
              <a:cxn ang="0">
                <a:pos x="150779" y="63500"/>
              </a:cxn>
              <a:cxn ang="0">
                <a:pos x="150779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63500"/>
              </a:cxn>
              <a:cxn ang="0">
                <a:pos x="153987" y="155575"/>
              </a:cxn>
              <a:cxn ang="0">
                <a:pos x="147571" y="161925"/>
              </a:cxn>
              <a:cxn ang="0">
                <a:pos x="0" y="155575"/>
              </a:cxn>
              <a:cxn ang="0">
                <a:pos x="0" y="63500"/>
              </a:cxn>
              <a:cxn ang="0">
                <a:pos x="12832" y="50800"/>
              </a:cxn>
              <a:cxn ang="0">
                <a:pos x="12832" y="25400"/>
              </a:cxn>
              <a:cxn ang="0">
                <a:pos x="16040" y="22225"/>
              </a:cxn>
              <a:cxn ang="0">
                <a:pos x="51329" y="22225"/>
              </a:cxn>
              <a:cxn ang="0">
                <a:pos x="80202" y="3175"/>
              </a:cxn>
              <a:cxn ang="0">
                <a:pos x="102658" y="22225"/>
              </a:cxn>
              <a:cxn ang="0">
                <a:pos x="137947" y="25400"/>
              </a:cxn>
              <a:cxn ang="0">
                <a:pos x="137947" y="50800"/>
              </a:cxn>
              <a:cxn ang="0">
                <a:pos x="150779" y="60325"/>
              </a:cxn>
              <a:cxn ang="0">
                <a:pos x="22456" y="63500"/>
              </a:cxn>
              <a:cxn ang="0">
                <a:pos x="22456" y="63500"/>
              </a:cxn>
              <a:cxn ang="0">
                <a:pos x="76994" y="114300"/>
              </a:cxn>
              <a:cxn ang="0">
                <a:pos x="131531" y="73025"/>
              </a:cxn>
              <a:cxn ang="0">
                <a:pos x="131531" y="63500"/>
              </a:cxn>
              <a:cxn ang="0">
                <a:pos x="22456" y="28575"/>
              </a:cxn>
              <a:cxn ang="0">
                <a:pos x="12832" y="73025"/>
              </a:cxn>
              <a:cxn ang="0">
                <a:pos x="12832" y="149225"/>
              </a:cxn>
              <a:cxn ang="0">
                <a:pos x="141155" y="73025"/>
              </a:cxn>
              <a:cxn ang="0">
                <a:pos x="76994" y="123825"/>
              </a:cxn>
              <a:cxn ang="0">
                <a:pos x="70577" y="123825"/>
              </a:cxn>
              <a:cxn ang="0">
                <a:pos x="67369" y="22225"/>
              </a:cxn>
              <a:cxn ang="0">
                <a:pos x="83410" y="22225"/>
              </a:cxn>
              <a:cxn ang="0">
                <a:pos x="67369" y="22225"/>
              </a:cxn>
            </a:cxnLst>
            <a:pathLst>
              <a:path w="48" h="51">
                <a:moveTo>
                  <a:pt x="47" y="19"/>
                </a:move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50"/>
                  <a:pt x="47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1" y="51"/>
                  <a:pt x="0" y="50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6" y="7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0"/>
                  <a:pt x="24" y="0"/>
                  <a:pt x="25" y="1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7"/>
                  <a:pt x="43" y="7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7" y="19"/>
                  <a:pt x="47" y="19"/>
                  <a:pt x="47" y="19"/>
                </a:cubicBezTo>
                <a:close/>
                <a:moveTo>
                  <a:pt x="7" y="20"/>
                </a:move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9"/>
                  <a:pt x="41" y="9"/>
                  <a:pt x="41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" y="47"/>
                  <a:pt x="4" y="47"/>
                  <a:pt x="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23"/>
                  <a:pt x="44" y="23"/>
                  <a:pt x="44" y="23"/>
                </a:cubicBezTo>
                <a:cubicBezTo>
                  <a:pt x="38" y="28"/>
                  <a:pt x="31" y="33"/>
                  <a:pt x="25" y="39"/>
                </a:cubicBezTo>
                <a:cubicBezTo>
                  <a:pt x="25" y="39"/>
                  <a:pt x="25" y="39"/>
                  <a:pt x="24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2" y="39"/>
                </a:cubicBezTo>
                <a:cubicBezTo>
                  <a:pt x="16" y="33"/>
                  <a:pt x="10" y="28"/>
                  <a:pt x="4" y="23"/>
                </a:cubicBezTo>
                <a:close/>
                <a:moveTo>
                  <a:pt x="21" y="7"/>
                </a:moveTo>
                <a:cubicBezTo>
                  <a:pt x="21" y="7"/>
                  <a:pt x="21" y="7"/>
                  <a:pt x="21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4" y="5"/>
                  <a:pt x="24" y="5"/>
                  <a:pt x="24" y="5"/>
                </a:cubicBezTo>
                <a:cubicBezTo>
                  <a:pt x="21" y="7"/>
                  <a:pt x="21" y="7"/>
                  <a:pt x="21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7" name="Freeform 304"/>
          <p:cNvSpPr>
            <a:spLocks noEditPoints="1"/>
          </p:cNvSpPr>
          <p:nvPr/>
        </p:nvSpPr>
        <p:spPr>
          <a:xfrm>
            <a:off x="8566150" y="4422775"/>
            <a:ext cx="146050" cy="155575"/>
          </a:xfrm>
          <a:custGeom>
            <a:avLst/>
            <a:gdLst/>
            <a:ahLst/>
            <a:cxnLst>
              <a:cxn ang="0">
                <a:pos x="0" y="38100"/>
              </a:cxn>
              <a:cxn ang="0">
                <a:pos x="9525" y="0"/>
              </a:cxn>
              <a:cxn ang="0">
                <a:pos x="142875" y="6350"/>
              </a:cxn>
              <a:cxn ang="0">
                <a:pos x="127000" y="107950"/>
              </a:cxn>
              <a:cxn ang="0">
                <a:pos x="82550" y="41275"/>
              </a:cxn>
              <a:cxn ang="0">
                <a:pos x="98425" y="50800"/>
              </a:cxn>
              <a:cxn ang="0">
                <a:pos x="107950" y="47625"/>
              </a:cxn>
              <a:cxn ang="0">
                <a:pos x="114300" y="63500"/>
              </a:cxn>
              <a:cxn ang="0">
                <a:pos x="95250" y="76200"/>
              </a:cxn>
              <a:cxn ang="0">
                <a:pos x="101600" y="88900"/>
              </a:cxn>
              <a:cxn ang="0">
                <a:pos x="101600" y="104775"/>
              </a:cxn>
              <a:cxn ang="0">
                <a:pos x="95250" y="107950"/>
              </a:cxn>
              <a:cxn ang="0">
                <a:pos x="73025" y="92075"/>
              </a:cxn>
              <a:cxn ang="0">
                <a:pos x="53975" y="107950"/>
              </a:cxn>
              <a:cxn ang="0">
                <a:pos x="44450" y="88900"/>
              </a:cxn>
              <a:cxn ang="0">
                <a:pos x="44450" y="66675"/>
              </a:cxn>
              <a:cxn ang="0">
                <a:pos x="31750" y="63500"/>
              </a:cxn>
              <a:cxn ang="0">
                <a:pos x="41275" y="47625"/>
              </a:cxn>
              <a:cxn ang="0">
                <a:pos x="60325" y="50800"/>
              </a:cxn>
              <a:cxn ang="0">
                <a:pos x="63500" y="38100"/>
              </a:cxn>
              <a:cxn ang="0">
                <a:pos x="66675" y="25400"/>
              </a:cxn>
              <a:cxn ang="0">
                <a:pos x="79375" y="25400"/>
              </a:cxn>
              <a:cxn ang="0">
                <a:pos x="82550" y="38100"/>
              </a:cxn>
              <a:cxn ang="0">
                <a:pos x="82550" y="53975"/>
              </a:cxn>
              <a:cxn ang="0">
                <a:pos x="73025" y="41275"/>
              </a:cxn>
              <a:cxn ang="0">
                <a:pos x="47625" y="60325"/>
              </a:cxn>
              <a:cxn ang="0">
                <a:pos x="47625" y="60325"/>
              </a:cxn>
              <a:cxn ang="0">
                <a:pos x="57150" y="92075"/>
              </a:cxn>
              <a:cxn ang="0">
                <a:pos x="57150" y="92075"/>
              </a:cxn>
              <a:cxn ang="0">
                <a:pos x="88900" y="92075"/>
              </a:cxn>
              <a:cxn ang="0">
                <a:pos x="88900" y="76200"/>
              </a:cxn>
              <a:cxn ang="0">
                <a:pos x="101600" y="60325"/>
              </a:cxn>
              <a:cxn ang="0">
                <a:pos x="85725" y="57150"/>
              </a:cxn>
              <a:cxn ang="0">
                <a:pos x="104775" y="57150"/>
              </a:cxn>
              <a:cxn ang="0">
                <a:pos x="104775" y="60325"/>
              </a:cxn>
              <a:cxn ang="0">
                <a:pos x="107950" y="60325"/>
              </a:cxn>
              <a:cxn ang="0">
                <a:pos x="107950" y="53975"/>
              </a:cxn>
              <a:cxn ang="0">
                <a:pos x="104775" y="57150"/>
              </a:cxn>
              <a:cxn ang="0">
                <a:pos x="95250" y="95250"/>
              </a:cxn>
              <a:cxn ang="0">
                <a:pos x="92075" y="95250"/>
              </a:cxn>
              <a:cxn ang="0">
                <a:pos x="92075" y="98425"/>
              </a:cxn>
              <a:cxn ang="0">
                <a:pos x="95250" y="98425"/>
              </a:cxn>
              <a:cxn ang="0">
                <a:pos x="95250" y="95250"/>
              </a:cxn>
              <a:cxn ang="0">
                <a:pos x="95250" y="95250"/>
              </a:cxn>
              <a:cxn ang="0">
                <a:pos x="57150" y="95250"/>
              </a:cxn>
              <a:cxn ang="0">
                <a:pos x="53975" y="95250"/>
              </a:cxn>
              <a:cxn ang="0">
                <a:pos x="50800" y="95250"/>
              </a:cxn>
              <a:cxn ang="0">
                <a:pos x="50800" y="98425"/>
              </a:cxn>
              <a:cxn ang="0">
                <a:pos x="53975" y="98425"/>
              </a:cxn>
              <a:cxn ang="0">
                <a:pos x="57150" y="95250"/>
              </a:cxn>
              <a:cxn ang="0">
                <a:pos x="41275" y="60325"/>
              </a:cxn>
              <a:cxn ang="0">
                <a:pos x="41275" y="57150"/>
              </a:cxn>
              <a:cxn ang="0">
                <a:pos x="38100" y="57150"/>
              </a:cxn>
              <a:cxn ang="0">
                <a:pos x="41275" y="60325"/>
              </a:cxn>
              <a:cxn ang="0">
                <a:pos x="41275" y="60325"/>
              </a:cxn>
              <a:cxn ang="0">
                <a:pos x="73025" y="34925"/>
              </a:cxn>
              <a:cxn ang="0">
                <a:pos x="76200" y="34925"/>
              </a:cxn>
              <a:cxn ang="0">
                <a:pos x="76200" y="31750"/>
              </a:cxn>
              <a:cxn ang="0">
                <a:pos x="73025" y="31750"/>
              </a:cxn>
              <a:cxn ang="0">
                <a:pos x="73025" y="34925"/>
              </a:cxn>
              <a:cxn ang="0">
                <a:pos x="73025" y="142875"/>
              </a:cxn>
              <a:cxn ang="0">
                <a:pos x="133350" y="25400"/>
              </a:cxn>
              <a:cxn ang="0">
                <a:pos x="12700" y="25400"/>
              </a:cxn>
            </a:cxnLst>
            <a:pathLst>
              <a:path w="46" h="49">
                <a:moveTo>
                  <a:pt x="22" y="49"/>
                </a:moveTo>
                <a:cubicBezTo>
                  <a:pt x="16" y="46"/>
                  <a:pt x="10" y="41"/>
                  <a:pt x="6" y="34"/>
                </a:cubicBezTo>
                <a:cubicBezTo>
                  <a:pt x="2" y="28"/>
                  <a:pt x="0" y="21"/>
                  <a:pt x="0" y="12"/>
                </a:cubicBezTo>
                <a:cubicBezTo>
                  <a:pt x="0" y="11"/>
                  <a:pt x="0" y="9"/>
                  <a:pt x="0" y="7"/>
                </a:cubicBezTo>
                <a:cubicBezTo>
                  <a:pt x="1" y="5"/>
                  <a:pt x="1" y="3"/>
                  <a:pt x="2" y="2"/>
                </a:cubicBezTo>
                <a:cubicBezTo>
                  <a:pt x="2" y="1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3"/>
                  <a:pt x="46" y="5"/>
                  <a:pt x="46" y="7"/>
                </a:cubicBezTo>
                <a:cubicBezTo>
                  <a:pt x="46" y="9"/>
                  <a:pt x="46" y="11"/>
                  <a:pt x="46" y="12"/>
                </a:cubicBezTo>
                <a:cubicBezTo>
                  <a:pt x="46" y="21"/>
                  <a:pt x="44" y="28"/>
                  <a:pt x="40" y="34"/>
                </a:cubicBezTo>
                <a:cubicBezTo>
                  <a:pt x="36" y="41"/>
                  <a:pt x="31" y="46"/>
                  <a:pt x="24" y="49"/>
                </a:cubicBezTo>
                <a:cubicBezTo>
                  <a:pt x="23" y="49"/>
                  <a:pt x="23" y="49"/>
                  <a:pt x="22" y="49"/>
                </a:cubicBezTo>
                <a:close/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8" y="16"/>
                  <a:pt x="28" y="16"/>
                  <a:pt x="28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5"/>
                  <a:pt x="33" y="15"/>
                  <a:pt x="34" y="15"/>
                </a:cubicBezTo>
                <a:cubicBezTo>
                  <a:pt x="35" y="15"/>
                  <a:pt x="35" y="15"/>
                  <a:pt x="36" y="16"/>
                </a:cubicBezTo>
                <a:cubicBezTo>
                  <a:pt x="37" y="17"/>
                  <a:pt x="37" y="17"/>
                  <a:pt x="37" y="18"/>
                </a:cubicBezTo>
                <a:cubicBezTo>
                  <a:pt x="37" y="19"/>
                  <a:pt x="37" y="20"/>
                  <a:pt x="36" y="20"/>
                </a:cubicBezTo>
                <a:cubicBezTo>
                  <a:pt x="35" y="21"/>
                  <a:pt x="35" y="21"/>
                  <a:pt x="34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0" y="24"/>
                  <a:pt x="30" y="24"/>
                  <a:pt x="30" y="24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9"/>
                  <a:pt x="33" y="30"/>
                  <a:pt x="33" y="31"/>
                </a:cubicBezTo>
                <a:cubicBezTo>
                  <a:pt x="33" y="32"/>
                  <a:pt x="33" y="32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3"/>
                  <a:pt x="31" y="34"/>
                  <a:pt x="30" y="34"/>
                </a:cubicBezTo>
                <a:cubicBezTo>
                  <a:pt x="28" y="34"/>
                  <a:pt x="27" y="32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3" y="29"/>
                  <a:pt x="23" y="29"/>
                  <a:pt x="23" y="2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4"/>
                  <a:pt x="17" y="34"/>
                </a:cubicBezTo>
                <a:cubicBezTo>
                  <a:pt x="15" y="34"/>
                  <a:pt x="14" y="32"/>
                  <a:pt x="14" y="31"/>
                </a:cubicBezTo>
                <a:cubicBezTo>
                  <a:pt x="14" y="30"/>
                  <a:pt x="14" y="29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8"/>
                  <a:pt x="15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19"/>
                  <a:pt x="9" y="18"/>
                </a:cubicBezTo>
                <a:cubicBezTo>
                  <a:pt x="9" y="17"/>
                  <a:pt x="10" y="17"/>
                  <a:pt x="10" y="16"/>
                </a:cubicBezTo>
                <a:cubicBezTo>
                  <a:pt x="11" y="15"/>
                  <a:pt x="12" y="15"/>
                  <a:pt x="13" y="15"/>
                </a:cubicBezTo>
                <a:cubicBezTo>
                  <a:pt x="13" y="15"/>
                  <a:pt x="14" y="1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2"/>
                  <a:pt x="21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1"/>
                  <a:pt x="20" y="11"/>
                </a:cubicBezTo>
                <a:cubicBezTo>
                  <a:pt x="20" y="10"/>
                  <a:pt x="20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2" y="8"/>
                  <a:pt x="22" y="7"/>
                  <a:pt x="23" y="7"/>
                </a:cubicBezTo>
                <a:cubicBezTo>
                  <a:pt x="24" y="7"/>
                  <a:pt x="25" y="8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9"/>
                  <a:pt x="26" y="10"/>
                  <a:pt x="26" y="11"/>
                </a:cubicBezTo>
                <a:cubicBezTo>
                  <a:pt x="26" y="11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3"/>
                </a:cubicBezTo>
                <a:close/>
                <a:moveTo>
                  <a:pt x="26" y="17"/>
                </a:moveTo>
                <a:cubicBezTo>
                  <a:pt x="26" y="17"/>
                  <a:pt x="26" y="17"/>
                  <a:pt x="26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8"/>
                  <a:pt x="20" y="18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4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7"/>
                  <a:pt x="24" y="27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3"/>
                  <a:pt x="28" y="23"/>
                  <a:pt x="28" y="23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1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8"/>
                  <a:pt x="26" y="17"/>
                  <a:pt x="26" y="17"/>
                </a:cubicBezTo>
                <a:close/>
                <a:moveTo>
                  <a:pt x="33" y="18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9"/>
                  <a:pt x="3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18"/>
                  <a:pt x="35" y="18"/>
                </a:cubicBezTo>
                <a:cubicBezTo>
                  <a:pt x="35" y="18"/>
                  <a:pt x="35" y="18"/>
                  <a:pt x="34" y="18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3" y="17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lose/>
                <a:moveTo>
                  <a:pt x="30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0" y="32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0"/>
                  <a:pt x="31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lose/>
                <a:moveTo>
                  <a:pt x="18" y="30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2"/>
                  <a:pt x="17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lose/>
                <a:moveTo>
                  <a:pt x="13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4" y="19"/>
                  <a:pt x="14" y="19"/>
                </a:cubicBezTo>
                <a:cubicBezTo>
                  <a:pt x="14" y="19"/>
                  <a:pt x="14" y="18"/>
                  <a:pt x="14" y="18"/>
                </a:cubicBezTo>
                <a:cubicBezTo>
                  <a:pt x="14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9"/>
                  <a:pt x="12" y="19"/>
                </a:cubicBezTo>
                <a:cubicBezTo>
                  <a:pt x="12" y="19"/>
                  <a:pt x="12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lose/>
                <a:moveTo>
                  <a:pt x="23" y="11"/>
                </a:move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10"/>
                  <a:pt x="22" y="10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3" y="11"/>
                  <a:pt x="23" y="11"/>
                  <a:pt x="23" y="11"/>
                </a:cubicBezTo>
                <a:close/>
                <a:moveTo>
                  <a:pt x="9" y="32"/>
                </a:moveTo>
                <a:cubicBezTo>
                  <a:pt x="9" y="32"/>
                  <a:pt x="9" y="32"/>
                  <a:pt x="9" y="32"/>
                </a:cubicBezTo>
                <a:cubicBezTo>
                  <a:pt x="13" y="38"/>
                  <a:pt x="18" y="42"/>
                  <a:pt x="23" y="45"/>
                </a:cubicBezTo>
                <a:cubicBezTo>
                  <a:pt x="29" y="42"/>
                  <a:pt x="34" y="38"/>
                  <a:pt x="37" y="32"/>
                </a:cubicBezTo>
                <a:cubicBezTo>
                  <a:pt x="40" y="27"/>
                  <a:pt x="42" y="20"/>
                  <a:pt x="42" y="12"/>
                </a:cubicBezTo>
                <a:cubicBezTo>
                  <a:pt x="42" y="11"/>
                  <a:pt x="42" y="9"/>
                  <a:pt x="42" y="8"/>
                </a:cubicBezTo>
                <a:cubicBezTo>
                  <a:pt x="42" y="6"/>
                  <a:pt x="42" y="5"/>
                  <a:pt x="42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4" y="6"/>
                  <a:pt x="4" y="8"/>
                </a:cubicBezTo>
                <a:cubicBezTo>
                  <a:pt x="4" y="9"/>
                  <a:pt x="4" y="11"/>
                  <a:pt x="4" y="12"/>
                </a:cubicBezTo>
                <a:cubicBezTo>
                  <a:pt x="4" y="20"/>
                  <a:pt x="6" y="27"/>
                  <a:pt x="9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8" name="Freeform 305"/>
          <p:cNvSpPr>
            <a:spLocks noEditPoints="1"/>
          </p:cNvSpPr>
          <p:nvPr/>
        </p:nvSpPr>
        <p:spPr>
          <a:xfrm>
            <a:off x="1268413" y="4722813"/>
            <a:ext cx="169862" cy="165100"/>
          </a:xfrm>
          <a:custGeom>
            <a:avLst/>
            <a:gdLst/>
            <a:ahLst/>
            <a:cxnLst>
              <a:cxn ang="0">
                <a:pos x="128198" y="82550"/>
              </a:cxn>
              <a:cxn ang="0">
                <a:pos x="86533" y="88900"/>
              </a:cxn>
              <a:cxn ang="0">
                <a:pos x="57689" y="130175"/>
              </a:cxn>
              <a:cxn ang="0">
                <a:pos x="80124" y="85725"/>
              </a:cxn>
              <a:cxn ang="0">
                <a:pos x="80124" y="82550"/>
              </a:cxn>
              <a:cxn ang="0">
                <a:pos x="86533" y="25400"/>
              </a:cxn>
              <a:cxn ang="0">
                <a:pos x="92943" y="76200"/>
              </a:cxn>
              <a:cxn ang="0">
                <a:pos x="6410" y="85725"/>
              </a:cxn>
              <a:cxn ang="0">
                <a:pos x="0" y="82550"/>
              </a:cxn>
              <a:cxn ang="0">
                <a:pos x="3205" y="79375"/>
              </a:cxn>
              <a:cxn ang="0">
                <a:pos x="6410" y="79375"/>
              </a:cxn>
              <a:cxn ang="0">
                <a:pos x="22435" y="82550"/>
              </a:cxn>
              <a:cxn ang="0">
                <a:pos x="6410" y="85725"/>
              </a:cxn>
              <a:cxn ang="0">
                <a:pos x="89738" y="161925"/>
              </a:cxn>
              <a:cxn ang="0">
                <a:pos x="83329" y="161925"/>
              </a:cxn>
              <a:cxn ang="0">
                <a:pos x="86533" y="146050"/>
              </a:cxn>
              <a:cxn ang="0">
                <a:pos x="89738" y="161925"/>
              </a:cxn>
              <a:cxn ang="0">
                <a:pos x="166657" y="79375"/>
              </a:cxn>
              <a:cxn ang="0">
                <a:pos x="166657" y="85725"/>
              </a:cxn>
              <a:cxn ang="0">
                <a:pos x="150632" y="82550"/>
              </a:cxn>
              <a:cxn ang="0">
                <a:pos x="166657" y="79375"/>
              </a:cxn>
              <a:cxn ang="0">
                <a:pos x="41664" y="15875"/>
              </a:cxn>
              <a:cxn ang="0">
                <a:pos x="48074" y="12700"/>
              </a:cxn>
              <a:cxn ang="0">
                <a:pos x="51279" y="25400"/>
              </a:cxn>
              <a:cxn ang="0">
                <a:pos x="41664" y="15875"/>
              </a:cxn>
              <a:cxn ang="0">
                <a:pos x="12820" y="47625"/>
              </a:cxn>
              <a:cxn ang="0">
                <a:pos x="19230" y="41275"/>
              </a:cxn>
              <a:cxn ang="0">
                <a:pos x="25640" y="47625"/>
              </a:cxn>
              <a:cxn ang="0">
                <a:pos x="12820" y="47625"/>
              </a:cxn>
              <a:cxn ang="0">
                <a:pos x="19230" y="127000"/>
              </a:cxn>
              <a:cxn ang="0">
                <a:pos x="12820" y="120650"/>
              </a:cxn>
              <a:cxn ang="0">
                <a:pos x="25640" y="117475"/>
              </a:cxn>
              <a:cxn ang="0">
                <a:pos x="19230" y="127000"/>
              </a:cxn>
              <a:cxn ang="0">
                <a:pos x="48074" y="152400"/>
              </a:cxn>
              <a:cxn ang="0">
                <a:pos x="41664" y="149225"/>
              </a:cxn>
              <a:cxn ang="0">
                <a:pos x="51279" y="142875"/>
              </a:cxn>
              <a:cxn ang="0">
                <a:pos x="48074" y="152400"/>
              </a:cxn>
              <a:cxn ang="0">
                <a:pos x="128198" y="149225"/>
              </a:cxn>
              <a:cxn ang="0">
                <a:pos x="121788" y="152400"/>
              </a:cxn>
              <a:cxn ang="0">
                <a:pos x="118583" y="142875"/>
              </a:cxn>
              <a:cxn ang="0">
                <a:pos x="128198" y="149225"/>
              </a:cxn>
              <a:cxn ang="0">
                <a:pos x="157042" y="120650"/>
              </a:cxn>
              <a:cxn ang="0">
                <a:pos x="153837" y="127000"/>
              </a:cxn>
              <a:cxn ang="0">
                <a:pos x="144222" y="117475"/>
              </a:cxn>
              <a:cxn ang="0">
                <a:pos x="157042" y="120650"/>
              </a:cxn>
              <a:cxn ang="0">
                <a:pos x="153837" y="41275"/>
              </a:cxn>
              <a:cxn ang="0">
                <a:pos x="157042" y="47625"/>
              </a:cxn>
              <a:cxn ang="0">
                <a:pos x="144222" y="47625"/>
              </a:cxn>
              <a:cxn ang="0">
                <a:pos x="153837" y="41275"/>
              </a:cxn>
              <a:cxn ang="0">
                <a:pos x="121788" y="12700"/>
              </a:cxn>
              <a:cxn ang="0">
                <a:pos x="128198" y="15875"/>
              </a:cxn>
              <a:cxn ang="0">
                <a:pos x="118583" y="25400"/>
              </a:cxn>
              <a:cxn ang="0">
                <a:pos x="121788" y="12700"/>
              </a:cxn>
              <a:cxn ang="0">
                <a:pos x="83329" y="3175"/>
              </a:cxn>
              <a:cxn ang="0">
                <a:pos x="89738" y="3175"/>
              </a:cxn>
              <a:cxn ang="0">
                <a:pos x="89738" y="12700"/>
              </a:cxn>
              <a:cxn ang="0">
                <a:pos x="86533" y="19050"/>
              </a:cxn>
              <a:cxn ang="0">
                <a:pos x="83329" y="12700"/>
              </a:cxn>
              <a:cxn ang="0">
                <a:pos x="83329" y="3175"/>
              </a:cxn>
            </a:cxnLst>
            <a:pathLst>
              <a:path w="53" h="52">
                <a:moveTo>
                  <a:pt x="38" y="24"/>
                </a:moveTo>
                <a:cubicBezTo>
                  <a:pt x="39" y="24"/>
                  <a:pt x="40" y="25"/>
                  <a:pt x="40" y="26"/>
                </a:cubicBezTo>
                <a:cubicBezTo>
                  <a:pt x="40" y="27"/>
                  <a:pt x="39" y="28"/>
                  <a:pt x="38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19" y="41"/>
                  <a:pt x="18" y="41"/>
                </a:cubicBezTo>
                <a:cubicBezTo>
                  <a:pt x="18" y="40"/>
                  <a:pt x="18" y="40"/>
                  <a:pt x="18" y="39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6" y="8"/>
                  <a:pt x="27" y="8"/>
                </a:cubicBezTo>
                <a:cubicBezTo>
                  <a:pt x="28" y="8"/>
                  <a:pt x="29" y="9"/>
                  <a:pt x="29" y="10"/>
                </a:cubicBezTo>
                <a:cubicBezTo>
                  <a:pt x="29" y="24"/>
                  <a:pt x="29" y="24"/>
                  <a:pt x="29" y="24"/>
                </a:cubicBezTo>
                <a:cubicBezTo>
                  <a:pt x="38" y="24"/>
                  <a:pt x="38" y="24"/>
                  <a:pt x="38" y="24"/>
                </a:cubicBezTo>
                <a:close/>
                <a:moveTo>
                  <a:pt x="2" y="27"/>
                </a:move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7"/>
                  <a:pt x="0" y="26"/>
                </a:cubicBezTo>
                <a:cubicBezTo>
                  <a:pt x="0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7" y="26"/>
                  <a:pt x="7" y="26"/>
                </a:cubicBezTo>
                <a:cubicBezTo>
                  <a:pt x="7" y="27"/>
                  <a:pt x="6" y="27"/>
                  <a:pt x="5" y="27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28" y="51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2"/>
                  <a:pt x="27" y="52"/>
                  <a:pt x="27" y="52"/>
                </a:cubicBezTo>
                <a:cubicBezTo>
                  <a:pt x="26" y="52"/>
                  <a:pt x="26" y="52"/>
                  <a:pt x="26" y="51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6"/>
                  <a:pt x="27" y="46"/>
                </a:cubicBezTo>
                <a:cubicBezTo>
                  <a:pt x="27" y="46"/>
                  <a:pt x="28" y="47"/>
                  <a:pt x="28" y="47"/>
                </a:cubicBezTo>
                <a:cubicBezTo>
                  <a:pt x="28" y="51"/>
                  <a:pt x="28" y="51"/>
                  <a:pt x="28" y="51"/>
                </a:cubicBezTo>
                <a:close/>
                <a:moveTo>
                  <a:pt x="52" y="25"/>
                </a:move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3" y="26"/>
                  <a:pt x="53" y="26"/>
                </a:cubicBezTo>
                <a:cubicBezTo>
                  <a:pt x="53" y="27"/>
                  <a:pt x="52" y="27"/>
                  <a:pt x="52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7" y="27"/>
                  <a:pt x="47" y="26"/>
                </a:cubicBezTo>
                <a:cubicBezTo>
                  <a:pt x="47" y="26"/>
                  <a:pt x="47" y="25"/>
                  <a:pt x="48" y="25"/>
                </a:cubicBezTo>
                <a:cubicBezTo>
                  <a:pt x="52" y="25"/>
                  <a:pt x="52" y="25"/>
                  <a:pt x="52" y="25"/>
                </a:cubicBezTo>
                <a:close/>
                <a:moveTo>
                  <a:pt x="13" y="5"/>
                </a:moveTo>
                <a:cubicBezTo>
                  <a:pt x="13" y="5"/>
                  <a:pt x="13" y="5"/>
                  <a:pt x="13" y="5"/>
                </a:cubicBezTo>
                <a:cubicBezTo>
                  <a:pt x="13" y="4"/>
                  <a:pt x="13" y="4"/>
                  <a:pt x="14" y="3"/>
                </a:cubicBezTo>
                <a:cubicBezTo>
                  <a:pt x="14" y="3"/>
                  <a:pt x="15" y="3"/>
                  <a:pt x="15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7"/>
                  <a:pt x="17" y="7"/>
                  <a:pt x="16" y="8"/>
                </a:cubicBezTo>
                <a:cubicBezTo>
                  <a:pt x="15" y="8"/>
                  <a:pt x="15" y="8"/>
                  <a:pt x="14" y="7"/>
                </a:cubicBezTo>
                <a:cubicBezTo>
                  <a:pt x="13" y="5"/>
                  <a:pt x="13" y="5"/>
                  <a:pt x="13" y="5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2"/>
                  <a:pt x="5" y="12"/>
                  <a:pt x="6" y="13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16"/>
                  <a:pt x="7" y="16"/>
                  <a:pt x="7" y="16"/>
                </a:cubicBezTo>
                <a:cubicBezTo>
                  <a:pt x="4" y="15"/>
                  <a:pt x="4" y="15"/>
                  <a:pt x="4" y="15"/>
                </a:cubicBezTo>
                <a:close/>
                <a:moveTo>
                  <a:pt x="6" y="40"/>
                </a:moveTo>
                <a:cubicBezTo>
                  <a:pt x="6" y="40"/>
                  <a:pt x="6" y="40"/>
                  <a:pt x="6" y="40"/>
                </a:cubicBezTo>
                <a:cubicBezTo>
                  <a:pt x="5" y="40"/>
                  <a:pt x="4" y="40"/>
                  <a:pt x="4" y="39"/>
                </a:cubicBezTo>
                <a:cubicBezTo>
                  <a:pt x="4" y="39"/>
                  <a:pt x="4" y="38"/>
                  <a:pt x="4" y="38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8" y="36"/>
                  <a:pt x="8" y="37"/>
                </a:cubicBezTo>
                <a:cubicBezTo>
                  <a:pt x="8" y="37"/>
                  <a:pt x="8" y="38"/>
                  <a:pt x="8" y="38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5" y="48"/>
                </a:moveTo>
                <a:cubicBezTo>
                  <a:pt x="15" y="48"/>
                  <a:pt x="15" y="48"/>
                  <a:pt x="15" y="48"/>
                </a:cubicBezTo>
                <a:cubicBezTo>
                  <a:pt x="15" y="49"/>
                  <a:pt x="14" y="49"/>
                  <a:pt x="14" y="49"/>
                </a:cubicBezTo>
                <a:cubicBezTo>
                  <a:pt x="13" y="49"/>
                  <a:pt x="13" y="48"/>
                  <a:pt x="13" y="47"/>
                </a:cubicBezTo>
                <a:cubicBezTo>
                  <a:pt x="14" y="45"/>
                  <a:pt x="14" y="45"/>
                  <a:pt x="14" y="45"/>
                </a:cubicBezTo>
                <a:cubicBezTo>
                  <a:pt x="15" y="45"/>
                  <a:pt x="15" y="44"/>
                  <a:pt x="16" y="45"/>
                </a:cubicBezTo>
                <a:cubicBezTo>
                  <a:pt x="17" y="45"/>
                  <a:pt x="17" y="46"/>
                  <a:pt x="16" y="46"/>
                </a:cubicBezTo>
                <a:cubicBezTo>
                  <a:pt x="15" y="48"/>
                  <a:pt x="15" y="48"/>
                  <a:pt x="15" y="48"/>
                </a:cubicBezTo>
                <a:close/>
                <a:moveTo>
                  <a:pt x="40" y="47"/>
                </a:moveTo>
                <a:cubicBezTo>
                  <a:pt x="40" y="47"/>
                  <a:pt x="40" y="47"/>
                  <a:pt x="40" y="47"/>
                </a:cubicBezTo>
                <a:cubicBezTo>
                  <a:pt x="41" y="48"/>
                  <a:pt x="40" y="49"/>
                  <a:pt x="40" y="49"/>
                </a:cubicBezTo>
                <a:cubicBezTo>
                  <a:pt x="39" y="49"/>
                  <a:pt x="39" y="49"/>
                  <a:pt x="38" y="48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8" y="44"/>
                  <a:pt x="39" y="45"/>
                  <a:pt x="39" y="45"/>
                </a:cubicBezTo>
                <a:cubicBezTo>
                  <a:pt x="40" y="47"/>
                  <a:pt x="40" y="47"/>
                  <a:pt x="40" y="47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50" y="38"/>
                  <a:pt x="50" y="39"/>
                  <a:pt x="49" y="39"/>
                </a:cubicBezTo>
                <a:cubicBezTo>
                  <a:pt x="49" y="40"/>
                  <a:pt x="48" y="40"/>
                  <a:pt x="48" y="40"/>
                </a:cubicBezTo>
                <a:cubicBezTo>
                  <a:pt x="46" y="38"/>
                  <a:pt x="46" y="38"/>
                  <a:pt x="46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6" y="36"/>
                  <a:pt x="46" y="36"/>
                  <a:pt x="47" y="36"/>
                </a:cubicBezTo>
                <a:cubicBezTo>
                  <a:pt x="49" y="38"/>
                  <a:pt x="49" y="38"/>
                  <a:pt x="49" y="38"/>
                </a:cubicBezTo>
                <a:close/>
                <a:moveTo>
                  <a:pt x="48" y="13"/>
                </a:moveTo>
                <a:cubicBezTo>
                  <a:pt x="48" y="13"/>
                  <a:pt x="48" y="13"/>
                  <a:pt x="48" y="13"/>
                </a:cubicBezTo>
                <a:cubicBezTo>
                  <a:pt x="48" y="12"/>
                  <a:pt x="49" y="12"/>
                  <a:pt x="49" y="13"/>
                </a:cubicBezTo>
                <a:cubicBezTo>
                  <a:pt x="50" y="14"/>
                  <a:pt x="50" y="14"/>
                  <a:pt x="49" y="15"/>
                </a:cubicBezTo>
                <a:cubicBezTo>
                  <a:pt x="47" y="16"/>
                  <a:pt x="47" y="16"/>
                  <a:pt x="47" y="16"/>
                </a:cubicBezTo>
                <a:cubicBezTo>
                  <a:pt x="46" y="16"/>
                  <a:pt x="46" y="16"/>
                  <a:pt x="45" y="15"/>
                </a:cubicBezTo>
                <a:cubicBezTo>
                  <a:pt x="45" y="15"/>
                  <a:pt x="45" y="14"/>
                  <a:pt x="46" y="14"/>
                </a:cubicBezTo>
                <a:cubicBezTo>
                  <a:pt x="48" y="13"/>
                  <a:pt x="48" y="13"/>
                  <a:pt x="48" y="13"/>
                </a:cubicBezTo>
                <a:close/>
                <a:moveTo>
                  <a:pt x="38" y="4"/>
                </a:moveTo>
                <a:cubicBezTo>
                  <a:pt x="38" y="4"/>
                  <a:pt x="38" y="4"/>
                  <a:pt x="38" y="4"/>
                </a:cubicBezTo>
                <a:cubicBezTo>
                  <a:pt x="39" y="3"/>
                  <a:pt x="39" y="3"/>
                  <a:pt x="40" y="3"/>
                </a:cubicBezTo>
                <a:cubicBezTo>
                  <a:pt x="40" y="4"/>
                  <a:pt x="41" y="4"/>
                  <a:pt x="40" y="5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8"/>
                  <a:pt x="38" y="8"/>
                  <a:pt x="37" y="8"/>
                </a:cubicBezTo>
                <a:cubicBezTo>
                  <a:pt x="37" y="7"/>
                  <a:pt x="37" y="7"/>
                  <a:pt x="37" y="6"/>
                </a:cubicBezTo>
                <a:cubicBezTo>
                  <a:pt x="38" y="4"/>
                  <a:pt x="38" y="4"/>
                  <a:pt x="38" y="4"/>
                </a:cubicBezTo>
                <a:close/>
                <a:moveTo>
                  <a:pt x="26" y="1"/>
                </a:move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6" y="0"/>
                  <a:pt x="27" y="0"/>
                </a:cubicBezTo>
                <a:cubicBezTo>
                  <a:pt x="27" y="0"/>
                  <a:pt x="28" y="0"/>
                  <a:pt x="28" y="1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6"/>
                  <a:pt x="27" y="6"/>
                  <a:pt x="27" y="6"/>
                </a:cubicBezTo>
                <a:cubicBezTo>
                  <a:pt x="26" y="6"/>
                  <a:pt x="26" y="6"/>
                  <a:pt x="26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"/>
                  <a:pt x="26" y="1"/>
                  <a:pt x="26" y="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49" name="Freeform 306"/>
          <p:cNvSpPr>
            <a:spLocks noEditPoints="1"/>
          </p:cNvSpPr>
          <p:nvPr/>
        </p:nvSpPr>
        <p:spPr>
          <a:xfrm>
            <a:off x="6608763" y="4445000"/>
            <a:ext cx="158750" cy="111125"/>
          </a:xfrm>
          <a:custGeom>
            <a:avLst/>
            <a:gdLst/>
            <a:ahLst/>
            <a:cxnLst>
              <a:cxn ang="0">
                <a:pos x="127000" y="98425"/>
              </a:cxn>
              <a:cxn ang="0">
                <a:pos x="146050" y="79375"/>
              </a:cxn>
              <a:cxn ang="0">
                <a:pos x="130175" y="60325"/>
              </a:cxn>
              <a:cxn ang="0">
                <a:pos x="111125" y="25400"/>
              </a:cxn>
              <a:cxn ang="0">
                <a:pos x="60325" y="19050"/>
              </a:cxn>
              <a:cxn ang="0">
                <a:pos x="38100" y="41275"/>
              </a:cxn>
              <a:cxn ang="0">
                <a:pos x="9525" y="69850"/>
              </a:cxn>
              <a:cxn ang="0">
                <a:pos x="19050" y="92075"/>
              </a:cxn>
              <a:cxn ang="0">
                <a:pos x="41275" y="98425"/>
              </a:cxn>
              <a:cxn ang="0">
                <a:pos x="41275" y="66675"/>
              </a:cxn>
              <a:cxn ang="0">
                <a:pos x="41275" y="63500"/>
              </a:cxn>
              <a:cxn ang="0">
                <a:pos x="53975" y="69850"/>
              </a:cxn>
              <a:cxn ang="0">
                <a:pos x="57150" y="44450"/>
              </a:cxn>
              <a:cxn ang="0">
                <a:pos x="60325" y="69850"/>
              </a:cxn>
              <a:cxn ang="0">
                <a:pos x="73025" y="63500"/>
              </a:cxn>
              <a:cxn ang="0">
                <a:pos x="60325" y="82550"/>
              </a:cxn>
              <a:cxn ang="0">
                <a:pos x="60325" y="82550"/>
              </a:cxn>
              <a:cxn ang="0">
                <a:pos x="60325" y="82550"/>
              </a:cxn>
              <a:cxn ang="0">
                <a:pos x="60325" y="82550"/>
              </a:cxn>
              <a:cxn ang="0">
                <a:pos x="53975" y="82550"/>
              </a:cxn>
              <a:cxn ang="0">
                <a:pos x="53975" y="82550"/>
              </a:cxn>
              <a:cxn ang="0">
                <a:pos x="53975" y="82550"/>
              </a:cxn>
              <a:cxn ang="0">
                <a:pos x="53975" y="82550"/>
              </a:cxn>
              <a:cxn ang="0">
                <a:pos x="82550" y="63500"/>
              </a:cxn>
              <a:cxn ang="0">
                <a:pos x="79375" y="63500"/>
              </a:cxn>
              <a:cxn ang="0">
                <a:pos x="92075" y="44450"/>
              </a:cxn>
              <a:cxn ang="0">
                <a:pos x="92075" y="44450"/>
              </a:cxn>
              <a:cxn ang="0">
                <a:pos x="92075" y="44450"/>
              </a:cxn>
              <a:cxn ang="0">
                <a:pos x="92075" y="44450"/>
              </a:cxn>
              <a:cxn ang="0">
                <a:pos x="95250" y="44450"/>
              </a:cxn>
              <a:cxn ang="0">
                <a:pos x="95250" y="44450"/>
              </a:cxn>
              <a:cxn ang="0">
                <a:pos x="98425" y="44450"/>
              </a:cxn>
              <a:cxn ang="0">
                <a:pos x="98425" y="44450"/>
              </a:cxn>
              <a:cxn ang="0">
                <a:pos x="111125" y="63500"/>
              </a:cxn>
              <a:cxn ang="0">
                <a:pos x="98425" y="57150"/>
              </a:cxn>
              <a:cxn ang="0">
                <a:pos x="95250" y="82550"/>
              </a:cxn>
              <a:cxn ang="0">
                <a:pos x="92075" y="57150"/>
              </a:cxn>
              <a:cxn ang="0">
                <a:pos x="149225" y="101600"/>
              </a:cxn>
              <a:cxn ang="0">
                <a:pos x="127000" y="111125"/>
              </a:cxn>
              <a:cxn ang="0">
                <a:pos x="41275" y="111125"/>
              </a:cxn>
              <a:cxn ang="0">
                <a:pos x="9525" y="98425"/>
              </a:cxn>
              <a:cxn ang="0">
                <a:pos x="9525" y="41275"/>
              </a:cxn>
              <a:cxn ang="0">
                <a:pos x="50800" y="9525"/>
              </a:cxn>
              <a:cxn ang="0">
                <a:pos x="120650" y="15875"/>
              </a:cxn>
              <a:cxn ang="0">
                <a:pos x="149225" y="60325"/>
              </a:cxn>
              <a:cxn ang="0">
                <a:pos x="149225" y="101600"/>
              </a:cxn>
              <a:cxn ang="0">
                <a:pos x="149225" y="101600"/>
              </a:cxn>
            </a:cxnLst>
            <a:pathLst>
              <a:path w="50" h="35">
                <a:moveTo>
                  <a:pt x="40" y="31"/>
                </a:moveTo>
                <a:cubicBezTo>
                  <a:pt x="40" y="31"/>
                  <a:pt x="40" y="31"/>
                  <a:pt x="40" y="31"/>
                </a:cubicBezTo>
                <a:cubicBezTo>
                  <a:pt x="41" y="31"/>
                  <a:pt x="43" y="31"/>
                  <a:pt x="44" y="29"/>
                </a:cubicBezTo>
                <a:cubicBezTo>
                  <a:pt x="45" y="28"/>
                  <a:pt x="46" y="27"/>
                  <a:pt x="46" y="25"/>
                </a:cubicBezTo>
                <a:cubicBezTo>
                  <a:pt x="46" y="24"/>
                  <a:pt x="45" y="22"/>
                  <a:pt x="44" y="21"/>
                </a:cubicBezTo>
                <a:cubicBezTo>
                  <a:pt x="44" y="20"/>
                  <a:pt x="42" y="19"/>
                  <a:pt x="41" y="19"/>
                </a:cubicBezTo>
                <a:cubicBezTo>
                  <a:pt x="40" y="19"/>
                  <a:pt x="39" y="18"/>
                  <a:pt x="39" y="17"/>
                </a:cubicBezTo>
                <a:cubicBezTo>
                  <a:pt x="39" y="13"/>
                  <a:pt x="38" y="10"/>
                  <a:pt x="35" y="8"/>
                </a:cubicBezTo>
                <a:cubicBezTo>
                  <a:pt x="33" y="5"/>
                  <a:pt x="30" y="4"/>
                  <a:pt x="26" y="4"/>
                </a:cubicBezTo>
                <a:cubicBezTo>
                  <a:pt x="23" y="4"/>
                  <a:pt x="21" y="5"/>
                  <a:pt x="19" y="6"/>
                </a:cubicBezTo>
                <a:cubicBezTo>
                  <a:pt x="16" y="7"/>
                  <a:pt x="15" y="9"/>
                  <a:pt x="14" y="12"/>
                </a:cubicBezTo>
                <a:cubicBezTo>
                  <a:pt x="13" y="13"/>
                  <a:pt x="13" y="13"/>
                  <a:pt x="12" y="13"/>
                </a:cubicBezTo>
                <a:cubicBezTo>
                  <a:pt x="10" y="13"/>
                  <a:pt x="7" y="14"/>
                  <a:pt x="6" y="16"/>
                </a:cubicBezTo>
                <a:cubicBezTo>
                  <a:pt x="4" y="18"/>
                  <a:pt x="3" y="20"/>
                  <a:pt x="3" y="22"/>
                </a:cubicBezTo>
                <a:cubicBezTo>
                  <a:pt x="3" y="25"/>
                  <a:pt x="4" y="27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10" y="31"/>
                  <a:pt x="13" y="31"/>
                </a:cubicBezTo>
                <a:cubicBezTo>
                  <a:pt x="40" y="31"/>
                  <a:pt x="40" y="31"/>
                  <a:pt x="40" y="31"/>
                </a:cubicBezTo>
                <a:close/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0"/>
                  <a:pt x="13" y="20"/>
                </a:cubicBezTo>
                <a:cubicBezTo>
                  <a:pt x="13" y="19"/>
                  <a:pt x="14" y="19"/>
                  <a:pt x="15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4"/>
                  <a:pt x="18" y="14"/>
                </a:cubicBezTo>
                <a:cubicBezTo>
                  <a:pt x="19" y="14"/>
                  <a:pt x="19" y="15"/>
                  <a:pt x="19" y="15"/>
                </a:cubicBezTo>
                <a:cubicBezTo>
                  <a:pt x="19" y="22"/>
                  <a:pt x="19" y="22"/>
                  <a:pt x="19" y="22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3" y="19"/>
                  <a:pt x="23" y="20"/>
                </a:cubicBezTo>
                <a:cubicBezTo>
                  <a:pt x="23" y="20"/>
                  <a:pt x="23" y="21"/>
                  <a:pt x="23" y="2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5" y="21"/>
                  <a:pt x="25" y="20"/>
                </a:cubicBezTo>
                <a:cubicBezTo>
                  <a:pt x="24" y="20"/>
                  <a:pt x="24" y="19"/>
                  <a:pt x="25" y="19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20"/>
                  <a:pt x="35" y="20"/>
                </a:cubicBezTo>
                <a:cubicBezTo>
                  <a:pt x="34" y="21"/>
                  <a:pt x="34" y="21"/>
                  <a:pt x="33" y="20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0" y="26"/>
                  <a:pt x="30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45" y="34"/>
                  <a:pt x="43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6" y="34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1" y="29"/>
                  <a:pt x="0" y="26"/>
                  <a:pt x="0" y="22"/>
                </a:cubicBezTo>
                <a:cubicBezTo>
                  <a:pt x="0" y="19"/>
                  <a:pt x="1" y="16"/>
                  <a:pt x="3" y="13"/>
                </a:cubicBezTo>
                <a:cubicBezTo>
                  <a:pt x="5" y="11"/>
                  <a:pt x="8" y="10"/>
                  <a:pt x="11" y="9"/>
                </a:cubicBezTo>
                <a:cubicBezTo>
                  <a:pt x="12" y="7"/>
                  <a:pt x="14" y="4"/>
                  <a:pt x="16" y="3"/>
                </a:cubicBezTo>
                <a:cubicBezTo>
                  <a:pt x="19" y="1"/>
                  <a:pt x="22" y="0"/>
                  <a:pt x="26" y="0"/>
                </a:cubicBezTo>
                <a:cubicBezTo>
                  <a:pt x="31" y="0"/>
                  <a:pt x="35" y="2"/>
                  <a:pt x="38" y="5"/>
                </a:cubicBezTo>
                <a:cubicBezTo>
                  <a:pt x="41" y="8"/>
                  <a:pt x="43" y="11"/>
                  <a:pt x="43" y="16"/>
                </a:cubicBezTo>
                <a:cubicBezTo>
                  <a:pt x="45" y="16"/>
                  <a:pt x="46" y="17"/>
                  <a:pt x="47" y="19"/>
                </a:cubicBezTo>
                <a:cubicBezTo>
                  <a:pt x="49" y="20"/>
                  <a:pt x="50" y="23"/>
                  <a:pt x="50" y="25"/>
                </a:cubicBezTo>
                <a:cubicBezTo>
                  <a:pt x="50" y="28"/>
                  <a:pt x="49" y="30"/>
                  <a:pt x="47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2"/>
                  <a:pt x="47" y="32"/>
                  <a:pt x="47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0" name="Freeform 307"/>
          <p:cNvSpPr>
            <a:spLocks noEditPoints="1"/>
          </p:cNvSpPr>
          <p:nvPr/>
        </p:nvSpPr>
        <p:spPr>
          <a:xfrm>
            <a:off x="4654550" y="4432300"/>
            <a:ext cx="161925" cy="139700"/>
          </a:xfrm>
          <a:custGeom>
            <a:avLst/>
            <a:gdLst/>
            <a:ahLst/>
            <a:cxnLst>
              <a:cxn ang="0">
                <a:pos x="107950" y="44450"/>
              </a:cxn>
              <a:cxn ang="0">
                <a:pos x="107950" y="44450"/>
              </a:cxn>
              <a:cxn ang="0">
                <a:pos x="107950" y="41275"/>
              </a:cxn>
              <a:cxn ang="0">
                <a:pos x="107950" y="41275"/>
              </a:cxn>
              <a:cxn ang="0">
                <a:pos x="104775" y="41275"/>
              </a:cxn>
              <a:cxn ang="0">
                <a:pos x="66675" y="73025"/>
              </a:cxn>
              <a:cxn ang="0">
                <a:pos x="63500" y="76200"/>
              </a:cxn>
              <a:cxn ang="0">
                <a:pos x="60325" y="95250"/>
              </a:cxn>
              <a:cxn ang="0">
                <a:pos x="69850" y="104775"/>
              </a:cxn>
              <a:cxn ang="0">
                <a:pos x="76200" y="107950"/>
              </a:cxn>
              <a:cxn ang="0">
                <a:pos x="101600" y="92075"/>
              </a:cxn>
              <a:cxn ang="0">
                <a:pos x="31750" y="127000"/>
              </a:cxn>
              <a:cxn ang="0">
                <a:pos x="25400" y="136525"/>
              </a:cxn>
              <a:cxn ang="0">
                <a:pos x="6350" y="47625"/>
              </a:cxn>
              <a:cxn ang="0">
                <a:pos x="111125" y="6350"/>
              </a:cxn>
              <a:cxn ang="0">
                <a:pos x="155575" y="47625"/>
              </a:cxn>
              <a:cxn ang="0">
                <a:pos x="136525" y="136525"/>
              </a:cxn>
              <a:cxn ang="0">
                <a:pos x="149225" y="79375"/>
              </a:cxn>
              <a:cxn ang="0">
                <a:pos x="127000" y="31750"/>
              </a:cxn>
              <a:cxn ang="0">
                <a:pos x="31750" y="31750"/>
              </a:cxn>
              <a:cxn ang="0">
                <a:pos x="19050" y="104775"/>
              </a:cxn>
              <a:cxn ang="0">
                <a:pos x="88900" y="76200"/>
              </a:cxn>
              <a:cxn ang="0">
                <a:pos x="92075" y="95250"/>
              </a:cxn>
              <a:cxn ang="0">
                <a:pos x="69850" y="92075"/>
              </a:cxn>
              <a:cxn ang="0">
                <a:pos x="76200" y="76200"/>
              </a:cxn>
              <a:cxn ang="0">
                <a:pos x="85725" y="85725"/>
              </a:cxn>
              <a:cxn ang="0">
                <a:pos x="79375" y="82550"/>
              </a:cxn>
              <a:cxn ang="0">
                <a:pos x="76200" y="88900"/>
              </a:cxn>
              <a:cxn ang="0">
                <a:pos x="82550" y="95250"/>
              </a:cxn>
              <a:cxn ang="0">
                <a:pos x="85725" y="85725"/>
              </a:cxn>
              <a:cxn ang="0">
                <a:pos x="107950" y="92075"/>
              </a:cxn>
              <a:cxn ang="0">
                <a:pos x="101600" y="107950"/>
              </a:cxn>
              <a:cxn ang="0">
                <a:pos x="69850" y="114300"/>
              </a:cxn>
              <a:cxn ang="0">
                <a:pos x="53975" y="98425"/>
              </a:cxn>
              <a:cxn ang="0">
                <a:pos x="57150" y="73025"/>
              </a:cxn>
              <a:cxn ang="0">
                <a:pos x="63500" y="66675"/>
              </a:cxn>
              <a:cxn ang="0">
                <a:pos x="101600" y="38100"/>
              </a:cxn>
              <a:cxn ang="0">
                <a:pos x="101600" y="34925"/>
              </a:cxn>
              <a:cxn ang="0">
                <a:pos x="104775" y="34925"/>
              </a:cxn>
              <a:cxn ang="0">
                <a:pos x="107950" y="34925"/>
              </a:cxn>
              <a:cxn ang="0">
                <a:pos x="111125" y="34925"/>
              </a:cxn>
              <a:cxn ang="0">
                <a:pos x="114300" y="38100"/>
              </a:cxn>
              <a:cxn ang="0">
                <a:pos x="114300" y="41275"/>
              </a:cxn>
              <a:cxn ang="0">
                <a:pos x="117475" y="41275"/>
              </a:cxn>
              <a:cxn ang="0">
                <a:pos x="117475" y="44450"/>
              </a:cxn>
            </a:cxnLst>
            <a:pathLst>
              <a:path w="51" h="44">
                <a:moveTo>
                  <a:pt x="32" y="29"/>
                </a:moveTo>
                <a:cubicBezTo>
                  <a:pt x="32" y="29"/>
                  <a:pt x="32" y="29"/>
                  <a:pt x="32" y="29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4"/>
                </a:cubicBezTo>
                <a:cubicBezTo>
                  <a:pt x="21" y="24"/>
                  <a:pt x="20" y="24"/>
                  <a:pt x="20" y="24"/>
                </a:cubicBezTo>
                <a:cubicBezTo>
                  <a:pt x="20" y="24"/>
                  <a:pt x="20" y="24"/>
                  <a:pt x="20" y="25"/>
                </a:cubicBezTo>
                <a:cubicBezTo>
                  <a:pt x="19" y="26"/>
                  <a:pt x="19" y="28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20" y="30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1" y="33"/>
                  <a:pt x="22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4"/>
                  <a:pt x="24" y="34"/>
                </a:cubicBezTo>
                <a:cubicBezTo>
                  <a:pt x="26" y="35"/>
                  <a:pt x="29" y="34"/>
                  <a:pt x="31" y="32"/>
                </a:cubicBezTo>
                <a:cubicBezTo>
                  <a:pt x="31" y="31"/>
                  <a:pt x="32" y="30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11" y="41"/>
                  <a:pt x="11" y="42"/>
                  <a:pt x="10" y="43"/>
                </a:cubicBezTo>
                <a:cubicBezTo>
                  <a:pt x="10" y="43"/>
                  <a:pt x="9" y="43"/>
                  <a:pt x="8" y="43"/>
                </a:cubicBezTo>
                <a:cubicBezTo>
                  <a:pt x="5" y="40"/>
                  <a:pt x="4" y="38"/>
                  <a:pt x="2" y="35"/>
                </a:cubicBezTo>
                <a:cubicBezTo>
                  <a:pt x="1" y="32"/>
                  <a:pt x="0" y="28"/>
                  <a:pt x="0" y="25"/>
                </a:cubicBezTo>
                <a:cubicBezTo>
                  <a:pt x="0" y="22"/>
                  <a:pt x="1" y="18"/>
                  <a:pt x="2" y="15"/>
                </a:cubicBezTo>
                <a:cubicBezTo>
                  <a:pt x="4" y="12"/>
                  <a:pt x="5" y="10"/>
                  <a:pt x="8" y="7"/>
                </a:cubicBezTo>
                <a:cubicBezTo>
                  <a:pt x="12" y="3"/>
                  <a:pt x="19" y="0"/>
                  <a:pt x="25" y="0"/>
                </a:cubicBezTo>
                <a:cubicBezTo>
                  <a:pt x="29" y="0"/>
                  <a:pt x="32" y="1"/>
                  <a:pt x="35" y="2"/>
                </a:cubicBezTo>
                <a:cubicBezTo>
                  <a:pt x="38" y="3"/>
                  <a:pt x="41" y="5"/>
                  <a:pt x="43" y="7"/>
                </a:cubicBezTo>
                <a:cubicBezTo>
                  <a:pt x="46" y="10"/>
                  <a:pt x="47" y="12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0" y="18"/>
                  <a:pt x="51" y="22"/>
                  <a:pt x="51" y="25"/>
                </a:cubicBezTo>
                <a:cubicBezTo>
                  <a:pt x="51" y="28"/>
                  <a:pt x="50" y="32"/>
                  <a:pt x="49" y="35"/>
                </a:cubicBezTo>
                <a:cubicBezTo>
                  <a:pt x="47" y="38"/>
                  <a:pt x="46" y="40"/>
                  <a:pt x="43" y="43"/>
                </a:cubicBezTo>
                <a:cubicBezTo>
                  <a:pt x="41" y="44"/>
                  <a:pt x="39" y="42"/>
                  <a:pt x="40" y="40"/>
                </a:cubicBezTo>
                <a:cubicBezTo>
                  <a:pt x="42" y="38"/>
                  <a:pt x="44" y="36"/>
                  <a:pt x="45" y="33"/>
                </a:cubicBezTo>
                <a:cubicBezTo>
                  <a:pt x="46" y="31"/>
                  <a:pt x="47" y="28"/>
                  <a:pt x="47" y="25"/>
                </a:cubicBezTo>
                <a:cubicBezTo>
                  <a:pt x="47" y="22"/>
                  <a:pt x="46" y="19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4"/>
                  <a:pt x="42" y="12"/>
                  <a:pt x="40" y="10"/>
                </a:cubicBezTo>
                <a:cubicBezTo>
                  <a:pt x="39" y="8"/>
                  <a:pt x="36" y="6"/>
                  <a:pt x="34" y="5"/>
                </a:cubicBezTo>
                <a:cubicBezTo>
                  <a:pt x="31" y="4"/>
                  <a:pt x="28" y="4"/>
                  <a:pt x="25" y="4"/>
                </a:cubicBezTo>
                <a:cubicBezTo>
                  <a:pt x="20" y="4"/>
                  <a:pt x="14" y="6"/>
                  <a:pt x="10" y="10"/>
                </a:cubicBezTo>
                <a:cubicBezTo>
                  <a:pt x="9" y="12"/>
                  <a:pt x="7" y="14"/>
                  <a:pt x="6" y="17"/>
                </a:cubicBezTo>
                <a:cubicBezTo>
                  <a:pt x="5" y="19"/>
                  <a:pt x="4" y="22"/>
                  <a:pt x="4" y="25"/>
                </a:cubicBezTo>
                <a:cubicBezTo>
                  <a:pt x="4" y="28"/>
                  <a:pt x="5" y="31"/>
                  <a:pt x="6" y="33"/>
                </a:cubicBezTo>
                <a:cubicBezTo>
                  <a:pt x="7" y="36"/>
                  <a:pt x="9" y="38"/>
                  <a:pt x="10" y="40"/>
                </a:cubicBezTo>
                <a:close/>
                <a:moveTo>
                  <a:pt x="28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9" y="25"/>
                  <a:pt x="29" y="26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8"/>
                  <a:pt x="30" y="29"/>
                  <a:pt x="29" y="30"/>
                </a:cubicBezTo>
                <a:cubicBezTo>
                  <a:pt x="29" y="31"/>
                  <a:pt x="28" y="32"/>
                  <a:pt x="27" y="32"/>
                </a:cubicBezTo>
                <a:cubicBezTo>
                  <a:pt x="26" y="32"/>
                  <a:pt x="24" y="32"/>
                  <a:pt x="23" y="32"/>
                </a:cubicBezTo>
                <a:cubicBezTo>
                  <a:pt x="22" y="31"/>
                  <a:pt x="22" y="30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8"/>
                  <a:pt x="21" y="27"/>
                  <a:pt x="22" y="26"/>
                </a:cubicBezTo>
                <a:cubicBezTo>
                  <a:pt x="23" y="25"/>
                  <a:pt x="23" y="24"/>
                  <a:pt x="24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7" y="24"/>
                  <a:pt x="28" y="24"/>
                </a:cubicBezTo>
                <a:close/>
                <a:moveTo>
                  <a:pt x="27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6"/>
                </a:cubicBezTo>
                <a:cubicBezTo>
                  <a:pt x="26" y="26"/>
                  <a:pt x="26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4" y="27"/>
                  <a:pt x="24" y="27"/>
                </a:cubicBezTo>
                <a:cubicBezTo>
                  <a:pt x="24" y="27"/>
                  <a:pt x="24" y="28"/>
                  <a:pt x="24" y="28"/>
                </a:cubicBezTo>
                <a:cubicBezTo>
                  <a:pt x="24" y="29"/>
                  <a:pt x="24" y="29"/>
                  <a:pt x="25" y="30"/>
                </a:cubicBezTo>
                <a:cubicBezTo>
                  <a:pt x="25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30"/>
                  <a:pt x="27" y="29"/>
                  <a:pt x="27" y="29"/>
                </a:cubicBezTo>
                <a:cubicBezTo>
                  <a:pt x="28" y="28"/>
                  <a:pt x="28" y="28"/>
                  <a:pt x="27" y="27"/>
                </a:cubicBezTo>
                <a:cubicBezTo>
                  <a:pt x="27" y="27"/>
                  <a:pt x="27" y="27"/>
                  <a:pt x="27" y="27"/>
                </a:cubicBezTo>
                <a:close/>
                <a:moveTo>
                  <a:pt x="37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30"/>
                  <a:pt x="34" y="31"/>
                  <a:pt x="33" y="32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4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3" y="37"/>
                  <a:pt x="23" y="36"/>
                  <a:pt x="23" y="36"/>
                </a:cubicBezTo>
                <a:cubicBezTo>
                  <a:pt x="23" y="36"/>
                  <a:pt x="22" y="36"/>
                  <a:pt x="22" y="36"/>
                </a:cubicBezTo>
                <a:cubicBezTo>
                  <a:pt x="22" y="36"/>
                  <a:pt x="21" y="36"/>
                  <a:pt x="21" y="36"/>
                </a:cubicBezTo>
                <a:cubicBezTo>
                  <a:pt x="21" y="36"/>
                  <a:pt x="21" y="35"/>
                  <a:pt x="20" y="35"/>
                </a:cubicBezTo>
                <a:cubicBezTo>
                  <a:pt x="19" y="34"/>
                  <a:pt x="18" y="33"/>
                  <a:pt x="17" y="31"/>
                </a:cubicBezTo>
                <a:cubicBezTo>
                  <a:pt x="17" y="31"/>
                  <a:pt x="17" y="31"/>
                  <a:pt x="17" y="30"/>
                </a:cubicBezTo>
                <a:cubicBezTo>
                  <a:pt x="17" y="30"/>
                  <a:pt x="17" y="30"/>
                  <a:pt x="17" y="29"/>
                </a:cubicBezTo>
                <a:cubicBezTo>
                  <a:pt x="16" y="27"/>
                  <a:pt x="17" y="25"/>
                  <a:pt x="18" y="23"/>
                </a:cubicBezTo>
                <a:cubicBezTo>
                  <a:pt x="19" y="23"/>
                  <a:pt x="19" y="22"/>
                  <a:pt x="19" y="22"/>
                </a:cubicBezTo>
                <a:cubicBezTo>
                  <a:pt x="19" y="22"/>
                  <a:pt x="19" y="22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1" name="Freeform 308"/>
          <p:cNvSpPr>
            <a:spLocks noEditPoints="1"/>
          </p:cNvSpPr>
          <p:nvPr/>
        </p:nvSpPr>
        <p:spPr>
          <a:xfrm>
            <a:off x="714375" y="4429125"/>
            <a:ext cx="147638" cy="146050"/>
          </a:xfrm>
          <a:custGeom>
            <a:avLst/>
            <a:gdLst/>
            <a:ahLst/>
            <a:cxnLst>
              <a:cxn ang="0">
                <a:pos x="28886" y="53975"/>
              </a:cxn>
              <a:cxn ang="0">
                <a:pos x="28886" y="41275"/>
              </a:cxn>
              <a:cxn ang="0">
                <a:pos x="35305" y="34925"/>
              </a:cxn>
              <a:cxn ang="0">
                <a:pos x="41724" y="28575"/>
              </a:cxn>
              <a:cxn ang="0">
                <a:pos x="54562" y="28575"/>
              </a:cxn>
              <a:cxn ang="0">
                <a:pos x="44933" y="34925"/>
              </a:cxn>
              <a:cxn ang="0">
                <a:pos x="35305" y="44450"/>
              </a:cxn>
              <a:cxn ang="0">
                <a:pos x="118752" y="107950"/>
              </a:cxn>
              <a:cxn ang="0">
                <a:pos x="144428" y="133350"/>
              </a:cxn>
              <a:cxn ang="0">
                <a:pos x="134800" y="142875"/>
              </a:cxn>
              <a:cxn ang="0">
                <a:pos x="93076" y="127000"/>
              </a:cxn>
              <a:cxn ang="0">
                <a:pos x="41724" y="127000"/>
              </a:cxn>
              <a:cxn ang="0">
                <a:pos x="19257" y="111125"/>
              </a:cxn>
              <a:cxn ang="0">
                <a:pos x="3210" y="92075"/>
              </a:cxn>
              <a:cxn ang="0">
                <a:pos x="0" y="66675"/>
              </a:cxn>
              <a:cxn ang="0">
                <a:pos x="19257" y="19050"/>
              </a:cxn>
              <a:cxn ang="0">
                <a:pos x="93076" y="3175"/>
              </a:cxn>
              <a:cxn ang="0">
                <a:pos x="115543" y="19050"/>
              </a:cxn>
              <a:cxn ang="0">
                <a:pos x="128381" y="38100"/>
              </a:cxn>
              <a:cxn ang="0">
                <a:pos x="134800" y="66675"/>
              </a:cxn>
              <a:cxn ang="0">
                <a:pos x="118752" y="107950"/>
              </a:cxn>
              <a:cxn ang="0">
                <a:pos x="86657" y="15875"/>
              </a:cxn>
              <a:cxn ang="0">
                <a:pos x="28886" y="25400"/>
              </a:cxn>
              <a:cxn ang="0">
                <a:pos x="12838" y="66675"/>
              </a:cxn>
              <a:cxn ang="0">
                <a:pos x="16048" y="85725"/>
              </a:cxn>
              <a:cxn ang="0">
                <a:pos x="28886" y="104775"/>
              </a:cxn>
              <a:cxn ang="0">
                <a:pos x="44933" y="114300"/>
              </a:cxn>
              <a:cxn ang="0">
                <a:pos x="67400" y="120650"/>
              </a:cxn>
              <a:cxn ang="0">
                <a:pos x="105914" y="104775"/>
              </a:cxn>
              <a:cxn ang="0">
                <a:pos x="105914" y="104775"/>
              </a:cxn>
              <a:cxn ang="0">
                <a:pos x="121962" y="66675"/>
              </a:cxn>
              <a:cxn ang="0">
                <a:pos x="118752" y="44450"/>
              </a:cxn>
              <a:cxn ang="0">
                <a:pos x="105914" y="25400"/>
              </a:cxn>
              <a:cxn ang="0">
                <a:pos x="102705" y="66675"/>
              </a:cxn>
              <a:cxn ang="0">
                <a:pos x="105914" y="60325"/>
              </a:cxn>
              <a:cxn ang="0">
                <a:pos x="105914" y="82550"/>
              </a:cxn>
              <a:cxn ang="0">
                <a:pos x="96286" y="95250"/>
              </a:cxn>
              <a:cxn ang="0">
                <a:pos x="67400" y="107950"/>
              </a:cxn>
              <a:cxn ang="0">
                <a:pos x="67400" y="101600"/>
              </a:cxn>
              <a:cxn ang="0">
                <a:pos x="93076" y="92075"/>
              </a:cxn>
              <a:cxn ang="0">
                <a:pos x="99495" y="79375"/>
              </a:cxn>
            </a:cxnLst>
            <a:pathLst>
              <a:path w="46" h="46">
                <a:moveTo>
                  <a:pt x="10" y="16"/>
                </a:moveTo>
                <a:cubicBezTo>
                  <a:pt x="10" y="17"/>
                  <a:pt x="9" y="17"/>
                  <a:pt x="9" y="17"/>
                </a:cubicBezTo>
                <a:cubicBezTo>
                  <a:pt x="8" y="16"/>
                  <a:pt x="8" y="16"/>
                  <a:pt x="8" y="15"/>
                </a:cubicBezTo>
                <a:cubicBezTo>
                  <a:pt x="8" y="14"/>
                  <a:pt x="9" y="14"/>
                  <a:pt x="9" y="13"/>
                </a:cubicBezTo>
                <a:cubicBezTo>
                  <a:pt x="10" y="12"/>
                  <a:pt x="10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6" y="8"/>
                  <a:pt x="17" y="8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0"/>
                  <a:pt x="15" y="11"/>
                  <a:pt x="14" y="11"/>
                </a:cubicBezTo>
                <a:cubicBezTo>
                  <a:pt x="14" y="12"/>
                  <a:pt x="13" y="12"/>
                  <a:pt x="13" y="13"/>
                </a:cubicBezTo>
                <a:cubicBezTo>
                  <a:pt x="12" y="13"/>
                  <a:pt x="12" y="14"/>
                  <a:pt x="11" y="14"/>
                </a:cubicBezTo>
                <a:cubicBezTo>
                  <a:pt x="11" y="15"/>
                  <a:pt x="11" y="15"/>
                  <a:pt x="10" y="16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45" y="42"/>
                  <a:pt x="45" y="42"/>
                  <a:pt x="45" y="42"/>
                </a:cubicBezTo>
                <a:cubicBezTo>
                  <a:pt x="46" y="43"/>
                  <a:pt x="46" y="44"/>
                  <a:pt x="45" y="45"/>
                </a:cubicBezTo>
                <a:cubicBezTo>
                  <a:pt x="44" y="46"/>
                  <a:pt x="43" y="46"/>
                  <a:pt x="42" y="45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8"/>
                  <a:pt x="31" y="39"/>
                  <a:pt x="29" y="40"/>
                </a:cubicBezTo>
                <a:cubicBezTo>
                  <a:pt x="26" y="41"/>
                  <a:pt x="24" y="42"/>
                  <a:pt x="21" y="42"/>
                </a:cubicBezTo>
                <a:cubicBezTo>
                  <a:pt x="18" y="42"/>
                  <a:pt x="15" y="41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0" y="39"/>
                  <a:pt x="8" y="37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3"/>
                  <a:pt x="2" y="31"/>
                  <a:pt x="1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6"/>
                  <a:pt x="0" y="23"/>
                  <a:pt x="0" y="21"/>
                </a:cubicBezTo>
                <a:cubicBezTo>
                  <a:pt x="0" y="18"/>
                  <a:pt x="0" y="15"/>
                  <a:pt x="1" y="12"/>
                </a:cubicBezTo>
                <a:cubicBezTo>
                  <a:pt x="2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4" y="0"/>
                  <a:pt x="26" y="0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1" y="2"/>
                  <a:pt x="34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8" y="8"/>
                  <a:pt x="39" y="10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5"/>
                  <a:pt x="42" y="18"/>
                  <a:pt x="42" y="21"/>
                </a:cubicBezTo>
                <a:cubicBezTo>
                  <a:pt x="42" y="23"/>
                  <a:pt x="41" y="26"/>
                  <a:pt x="40" y="29"/>
                </a:cubicBezTo>
                <a:cubicBezTo>
                  <a:pt x="39" y="31"/>
                  <a:pt x="38" y="32"/>
                  <a:pt x="37" y="34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25" y="4"/>
                  <a:pt x="23" y="3"/>
                  <a:pt x="21" y="3"/>
                </a:cubicBezTo>
                <a:cubicBezTo>
                  <a:pt x="16" y="3"/>
                  <a:pt x="12" y="5"/>
                  <a:pt x="9" y="8"/>
                </a:cubicBezTo>
                <a:cubicBezTo>
                  <a:pt x="7" y="10"/>
                  <a:pt x="6" y="12"/>
                  <a:pt x="5" y="14"/>
                </a:cubicBezTo>
                <a:cubicBezTo>
                  <a:pt x="4" y="16"/>
                  <a:pt x="4" y="18"/>
                  <a:pt x="4" y="21"/>
                </a:cubicBezTo>
                <a:cubicBezTo>
                  <a:pt x="4" y="23"/>
                  <a:pt x="4" y="25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9"/>
                  <a:pt x="7" y="31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4"/>
                  <a:pt x="12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6" y="37"/>
                  <a:pt x="18" y="38"/>
                  <a:pt x="21" y="38"/>
                </a:cubicBezTo>
                <a:cubicBezTo>
                  <a:pt x="23" y="38"/>
                  <a:pt x="25" y="37"/>
                  <a:pt x="27" y="36"/>
                </a:cubicBezTo>
                <a:cubicBezTo>
                  <a:pt x="29" y="36"/>
                  <a:pt x="31" y="34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1"/>
                  <a:pt x="36" y="29"/>
                  <a:pt x="37" y="27"/>
                </a:cubicBezTo>
                <a:cubicBezTo>
                  <a:pt x="37" y="25"/>
                  <a:pt x="38" y="23"/>
                  <a:pt x="38" y="21"/>
                </a:cubicBezTo>
                <a:cubicBezTo>
                  <a:pt x="38" y="18"/>
                  <a:pt x="37" y="16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2"/>
                  <a:pt x="34" y="10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7"/>
                  <a:pt x="29" y="6"/>
                  <a:pt x="27" y="5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2" y="19"/>
                  <a:pt x="33" y="19"/>
                </a:cubicBezTo>
                <a:cubicBezTo>
                  <a:pt x="34" y="19"/>
                  <a:pt x="34" y="20"/>
                  <a:pt x="34" y="21"/>
                </a:cubicBezTo>
                <a:cubicBezTo>
                  <a:pt x="34" y="22"/>
                  <a:pt x="34" y="24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7"/>
                  <a:pt x="32" y="29"/>
                  <a:pt x="30" y="30"/>
                </a:cubicBezTo>
                <a:cubicBezTo>
                  <a:pt x="29" y="31"/>
                  <a:pt x="28" y="32"/>
                  <a:pt x="26" y="33"/>
                </a:cubicBezTo>
                <a:cubicBezTo>
                  <a:pt x="24" y="34"/>
                  <a:pt x="22" y="34"/>
                  <a:pt x="21" y="34"/>
                </a:cubicBezTo>
                <a:cubicBezTo>
                  <a:pt x="20" y="34"/>
                  <a:pt x="20" y="34"/>
                  <a:pt x="20" y="33"/>
                </a:cubicBezTo>
                <a:cubicBezTo>
                  <a:pt x="20" y="32"/>
                  <a:pt x="20" y="32"/>
                  <a:pt x="21" y="32"/>
                </a:cubicBezTo>
                <a:cubicBezTo>
                  <a:pt x="22" y="32"/>
                  <a:pt x="24" y="32"/>
                  <a:pt x="25" y="31"/>
                </a:cubicBezTo>
                <a:cubicBezTo>
                  <a:pt x="26" y="30"/>
                  <a:pt x="28" y="30"/>
                  <a:pt x="29" y="29"/>
                </a:cubicBezTo>
                <a:cubicBezTo>
                  <a:pt x="30" y="27"/>
                  <a:pt x="31" y="26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3"/>
                  <a:pt x="32" y="22"/>
                  <a:pt x="32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2" name="Freeform 309"/>
          <p:cNvSpPr>
            <a:spLocks noEditPoints="1"/>
          </p:cNvSpPr>
          <p:nvPr/>
        </p:nvSpPr>
        <p:spPr>
          <a:xfrm>
            <a:off x="1825625" y="4429125"/>
            <a:ext cx="146050" cy="146050"/>
          </a:xfrm>
          <a:custGeom>
            <a:avLst/>
            <a:gdLst/>
            <a:ahLst/>
            <a:cxnLst>
              <a:cxn ang="0">
                <a:pos x="117475" y="107950"/>
              </a:cxn>
              <a:cxn ang="0">
                <a:pos x="142875" y="133350"/>
              </a:cxn>
              <a:cxn ang="0">
                <a:pos x="142875" y="142875"/>
              </a:cxn>
              <a:cxn ang="0">
                <a:pos x="133350" y="142875"/>
              </a:cxn>
              <a:cxn ang="0">
                <a:pos x="107950" y="117475"/>
              </a:cxn>
              <a:cxn ang="0">
                <a:pos x="92075" y="127000"/>
              </a:cxn>
              <a:cxn ang="0">
                <a:pos x="66675" y="133350"/>
              </a:cxn>
              <a:cxn ang="0">
                <a:pos x="41275" y="127000"/>
              </a:cxn>
              <a:cxn ang="0">
                <a:pos x="41275" y="127000"/>
              </a:cxn>
              <a:cxn ang="0">
                <a:pos x="19050" y="111125"/>
              </a:cxn>
              <a:cxn ang="0">
                <a:pos x="19050" y="111125"/>
              </a:cxn>
              <a:cxn ang="0">
                <a:pos x="3175" y="92075"/>
              </a:cxn>
              <a:cxn ang="0">
                <a:pos x="3175" y="88900"/>
              </a:cxn>
              <a:cxn ang="0">
                <a:pos x="0" y="66675"/>
              </a:cxn>
              <a:cxn ang="0">
                <a:pos x="3175" y="38100"/>
              </a:cxn>
              <a:cxn ang="0">
                <a:pos x="19050" y="19050"/>
              </a:cxn>
              <a:cxn ang="0">
                <a:pos x="66675" y="0"/>
              </a:cxn>
              <a:cxn ang="0">
                <a:pos x="92075" y="3175"/>
              </a:cxn>
              <a:cxn ang="0">
                <a:pos x="92075" y="3175"/>
              </a:cxn>
              <a:cxn ang="0">
                <a:pos x="111125" y="19050"/>
              </a:cxn>
              <a:cxn ang="0">
                <a:pos x="114300" y="19050"/>
              </a:cxn>
              <a:cxn ang="0">
                <a:pos x="127000" y="38100"/>
              </a:cxn>
              <a:cxn ang="0">
                <a:pos x="127000" y="41275"/>
              </a:cxn>
              <a:cxn ang="0">
                <a:pos x="133350" y="66675"/>
              </a:cxn>
              <a:cxn ang="0">
                <a:pos x="127000" y="92075"/>
              </a:cxn>
              <a:cxn ang="0">
                <a:pos x="117475" y="107950"/>
              </a:cxn>
              <a:cxn ang="0">
                <a:pos x="88900" y="41275"/>
              </a:cxn>
              <a:cxn ang="0">
                <a:pos x="88900" y="41275"/>
              </a:cxn>
              <a:cxn ang="0">
                <a:pos x="98425" y="41275"/>
              </a:cxn>
              <a:cxn ang="0">
                <a:pos x="98425" y="50800"/>
              </a:cxn>
              <a:cxn ang="0">
                <a:pos x="60325" y="88900"/>
              </a:cxn>
              <a:cxn ang="0">
                <a:pos x="50800" y="88900"/>
              </a:cxn>
              <a:cxn ang="0">
                <a:pos x="50800" y="88900"/>
              </a:cxn>
              <a:cxn ang="0">
                <a:pos x="31750" y="69850"/>
              </a:cxn>
              <a:cxn ang="0">
                <a:pos x="31750" y="63500"/>
              </a:cxn>
              <a:cxn ang="0">
                <a:pos x="41275" y="63500"/>
              </a:cxn>
              <a:cxn ang="0">
                <a:pos x="53975" y="76200"/>
              </a:cxn>
              <a:cxn ang="0">
                <a:pos x="88900" y="41275"/>
              </a:cxn>
              <a:cxn ang="0">
                <a:pos x="85725" y="15875"/>
              </a:cxn>
              <a:cxn ang="0">
                <a:pos x="85725" y="15875"/>
              </a:cxn>
              <a:cxn ang="0">
                <a:pos x="66675" y="9525"/>
              </a:cxn>
              <a:cxn ang="0">
                <a:pos x="15875" y="44450"/>
              </a:cxn>
              <a:cxn ang="0">
                <a:pos x="9525" y="66675"/>
              </a:cxn>
              <a:cxn ang="0">
                <a:pos x="15875" y="85725"/>
              </a:cxn>
              <a:cxn ang="0">
                <a:pos x="15875" y="85725"/>
              </a:cxn>
              <a:cxn ang="0">
                <a:pos x="25400" y="104775"/>
              </a:cxn>
              <a:cxn ang="0">
                <a:pos x="25400" y="104775"/>
              </a:cxn>
              <a:cxn ang="0">
                <a:pos x="25400" y="104775"/>
              </a:cxn>
              <a:cxn ang="0">
                <a:pos x="44450" y="114300"/>
              </a:cxn>
              <a:cxn ang="0">
                <a:pos x="44450" y="114300"/>
              </a:cxn>
              <a:cxn ang="0">
                <a:pos x="66675" y="120650"/>
              </a:cxn>
              <a:cxn ang="0">
                <a:pos x="85725" y="114300"/>
              </a:cxn>
              <a:cxn ang="0">
                <a:pos x="114300" y="85725"/>
              </a:cxn>
              <a:cxn ang="0">
                <a:pos x="120650" y="66675"/>
              </a:cxn>
              <a:cxn ang="0">
                <a:pos x="117475" y="44450"/>
              </a:cxn>
              <a:cxn ang="0">
                <a:pos x="114300" y="44450"/>
              </a:cxn>
              <a:cxn ang="0">
                <a:pos x="104775" y="25400"/>
              </a:cxn>
              <a:cxn ang="0">
                <a:pos x="104775" y="25400"/>
              </a:cxn>
              <a:cxn ang="0">
                <a:pos x="85725" y="15875"/>
              </a:cxn>
            </a:cxnLst>
            <a:pathLst>
              <a:path w="46" h="46">
                <a:moveTo>
                  <a:pt x="37" y="34"/>
                </a:moveTo>
                <a:cubicBezTo>
                  <a:pt x="45" y="42"/>
                  <a:pt x="45" y="42"/>
                  <a:pt x="45" y="42"/>
                </a:cubicBezTo>
                <a:cubicBezTo>
                  <a:pt x="46" y="43"/>
                  <a:pt x="46" y="44"/>
                  <a:pt x="45" y="45"/>
                </a:cubicBezTo>
                <a:cubicBezTo>
                  <a:pt x="44" y="46"/>
                  <a:pt x="43" y="46"/>
                  <a:pt x="42" y="45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8"/>
                  <a:pt x="31" y="39"/>
                  <a:pt x="29" y="40"/>
                </a:cubicBezTo>
                <a:cubicBezTo>
                  <a:pt x="26" y="41"/>
                  <a:pt x="23" y="42"/>
                  <a:pt x="21" y="42"/>
                </a:cubicBezTo>
                <a:cubicBezTo>
                  <a:pt x="18" y="42"/>
                  <a:pt x="15" y="41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0" y="39"/>
                  <a:pt x="8" y="37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3"/>
                  <a:pt x="2" y="31"/>
                  <a:pt x="1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6"/>
                  <a:pt x="0" y="23"/>
                  <a:pt x="0" y="21"/>
                </a:cubicBezTo>
                <a:cubicBezTo>
                  <a:pt x="0" y="18"/>
                  <a:pt x="0" y="15"/>
                  <a:pt x="1" y="12"/>
                </a:cubicBezTo>
                <a:cubicBezTo>
                  <a:pt x="2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3" y="0"/>
                  <a:pt x="26" y="0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1" y="2"/>
                  <a:pt x="34" y="4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8"/>
                  <a:pt x="39" y="10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5"/>
                  <a:pt x="42" y="18"/>
                  <a:pt x="42" y="21"/>
                </a:cubicBezTo>
                <a:cubicBezTo>
                  <a:pt x="42" y="23"/>
                  <a:pt x="41" y="26"/>
                  <a:pt x="40" y="29"/>
                </a:cubicBezTo>
                <a:cubicBezTo>
                  <a:pt x="39" y="31"/>
                  <a:pt x="38" y="32"/>
                  <a:pt x="37" y="34"/>
                </a:cubicBezTo>
                <a:close/>
                <a:moveTo>
                  <a:pt x="28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2"/>
                  <a:pt x="31" y="13"/>
                </a:cubicBezTo>
                <a:cubicBezTo>
                  <a:pt x="32" y="14"/>
                  <a:pt x="32" y="15"/>
                  <a:pt x="31" y="16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9"/>
                  <a:pt x="17" y="29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0"/>
                  <a:pt x="10" y="20"/>
                </a:cubicBezTo>
                <a:cubicBezTo>
                  <a:pt x="11" y="19"/>
                  <a:pt x="12" y="19"/>
                  <a:pt x="13" y="20"/>
                </a:cubicBezTo>
                <a:cubicBezTo>
                  <a:pt x="17" y="24"/>
                  <a:pt x="17" y="24"/>
                  <a:pt x="17" y="24"/>
                </a:cubicBezTo>
                <a:cubicBezTo>
                  <a:pt x="28" y="13"/>
                  <a:pt x="28" y="13"/>
                  <a:pt x="28" y="13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25" y="4"/>
                  <a:pt x="23" y="3"/>
                  <a:pt x="21" y="3"/>
                </a:cubicBezTo>
                <a:cubicBezTo>
                  <a:pt x="14" y="3"/>
                  <a:pt x="7" y="8"/>
                  <a:pt x="5" y="14"/>
                </a:cubicBezTo>
                <a:cubicBezTo>
                  <a:pt x="4" y="16"/>
                  <a:pt x="3" y="18"/>
                  <a:pt x="3" y="21"/>
                </a:cubicBezTo>
                <a:cubicBezTo>
                  <a:pt x="3" y="23"/>
                  <a:pt x="4" y="25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9"/>
                  <a:pt x="7" y="31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10" y="34"/>
                  <a:pt x="12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6" y="37"/>
                  <a:pt x="18" y="38"/>
                  <a:pt x="21" y="38"/>
                </a:cubicBezTo>
                <a:cubicBezTo>
                  <a:pt x="23" y="38"/>
                  <a:pt x="25" y="37"/>
                  <a:pt x="27" y="36"/>
                </a:cubicBezTo>
                <a:cubicBezTo>
                  <a:pt x="31" y="35"/>
                  <a:pt x="35" y="31"/>
                  <a:pt x="36" y="27"/>
                </a:cubicBezTo>
                <a:cubicBezTo>
                  <a:pt x="37" y="25"/>
                  <a:pt x="38" y="23"/>
                  <a:pt x="38" y="21"/>
                </a:cubicBezTo>
                <a:cubicBezTo>
                  <a:pt x="38" y="18"/>
                  <a:pt x="37" y="16"/>
                  <a:pt x="37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4" y="10"/>
                  <a:pt x="33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7"/>
                  <a:pt x="29" y="6"/>
                  <a:pt x="27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3" name="Freeform 310"/>
          <p:cNvSpPr>
            <a:spLocks noEditPoints="1"/>
          </p:cNvSpPr>
          <p:nvPr/>
        </p:nvSpPr>
        <p:spPr>
          <a:xfrm>
            <a:off x="2389188" y="4732338"/>
            <a:ext cx="149225" cy="146050"/>
          </a:xfrm>
          <a:custGeom>
            <a:avLst/>
            <a:gdLst/>
            <a:ahLst/>
            <a:cxnLst>
              <a:cxn ang="0">
                <a:pos x="146050" y="136525"/>
              </a:cxn>
              <a:cxn ang="0">
                <a:pos x="136525" y="146050"/>
              </a:cxn>
              <a:cxn ang="0">
                <a:pos x="92075" y="130175"/>
              </a:cxn>
              <a:cxn ang="0">
                <a:pos x="41275" y="130175"/>
              </a:cxn>
              <a:cxn ang="0">
                <a:pos x="41275" y="130175"/>
              </a:cxn>
              <a:cxn ang="0">
                <a:pos x="19050" y="114300"/>
              </a:cxn>
              <a:cxn ang="0">
                <a:pos x="6350" y="92075"/>
              </a:cxn>
              <a:cxn ang="0">
                <a:pos x="6350" y="41275"/>
              </a:cxn>
              <a:cxn ang="0">
                <a:pos x="66675" y="0"/>
              </a:cxn>
              <a:cxn ang="0">
                <a:pos x="92075" y="6350"/>
              </a:cxn>
              <a:cxn ang="0">
                <a:pos x="114300" y="19050"/>
              </a:cxn>
              <a:cxn ang="0">
                <a:pos x="130175" y="41275"/>
              </a:cxn>
              <a:cxn ang="0">
                <a:pos x="130175" y="92075"/>
              </a:cxn>
              <a:cxn ang="0">
                <a:pos x="66675" y="47625"/>
              </a:cxn>
              <a:cxn ang="0">
                <a:pos x="79375" y="53975"/>
              </a:cxn>
              <a:cxn ang="0">
                <a:pos x="85725" y="66675"/>
              </a:cxn>
              <a:cxn ang="0">
                <a:pos x="79375" y="79375"/>
              </a:cxn>
              <a:cxn ang="0">
                <a:pos x="66675" y="82550"/>
              </a:cxn>
              <a:cxn ang="0">
                <a:pos x="53975" y="79375"/>
              </a:cxn>
              <a:cxn ang="0">
                <a:pos x="53975" y="53975"/>
              </a:cxn>
              <a:cxn ang="0">
                <a:pos x="66675" y="47625"/>
              </a:cxn>
              <a:cxn ang="0">
                <a:pos x="76200" y="57150"/>
              </a:cxn>
              <a:cxn ang="0">
                <a:pos x="60325" y="57150"/>
              </a:cxn>
              <a:cxn ang="0">
                <a:pos x="60325" y="73025"/>
              </a:cxn>
              <a:cxn ang="0">
                <a:pos x="76200" y="73025"/>
              </a:cxn>
              <a:cxn ang="0">
                <a:pos x="76200" y="57150"/>
              </a:cxn>
              <a:cxn ang="0">
                <a:pos x="66675" y="31750"/>
              </a:cxn>
              <a:cxn ang="0">
                <a:pos x="101600" y="66675"/>
              </a:cxn>
              <a:cxn ang="0">
                <a:pos x="82550" y="98425"/>
              </a:cxn>
              <a:cxn ang="0">
                <a:pos x="63500" y="107950"/>
              </a:cxn>
              <a:cxn ang="0">
                <a:pos x="53975" y="98425"/>
              </a:cxn>
              <a:cxn ang="0">
                <a:pos x="31750" y="66675"/>
              </a:cxn>
              <a:cxn ang="0">
                <a:pos x="66675" y="31750"/>
              </a:cxn>
              <a:cxn ang="0">
                <a:pos x="85725" y="47625"/>
              </a:cxn>
              <a:cxn ang="0">
                <a:pos x="47625" y="47625"/>
              </a:cxn>
              <a:cxn ang="0">
                <a:pos x="44450" y="79375"/>
              </a:cxn>
              <a:cxn ang="0">
                <a:pos x="57150" y="92075"/>
              </a:cxn>
              <a:cxn ang="0">
                <a:pos x="76200" y="92075"/>
              </a:cxn>
              <a:cxn ang="0">
                <a:pos x="88900" y="79375"/>
              </a:cxn>
              <a:cxn ang="0">
                <a:pos x="85725" y="47625"/>
              </a:cxn>
              <a:cxn ang="0">
                <a:pos x="88900" y="15875"/>
              </a:cxn>
              <a:cxn ang="0">
                <a:pos x="15875" y="47625"/>
              </a:cxn>
              <a:cxn ang="0">
                <a:pos x="15875" y="88900"/>
              </a:cxn>
              <a:cxn ang="0">
                <a:pos x="28575" y="104775"/>
              </a:cxn>
              <a:cxn ang="0">
                <a:pos x="28575" y="104775"/>
              </a:cxn>
              <a:cxn ang="0">
                <a:pos x="47625" y="117475"/>
              </a:cxn>
              <a:cxn ang="0">
                <a:pos x="88900" y="117475"/>
              </a:cxn>
              <a:cxn ang="0">
                <a:pos x="120650" y="66675"/>
              </a:cxn>
              <a:cxn ang="0">
                <a:pos x="117475" y="47625"/>
              </a:cxn>
              <a:cxn ang="0">
                <a:pos x="104775" y="28575"/>
              </a:cxn>
            </a:cxnLst>
            <a:pathLst>
              <a:path w="47" h="46">
                <a:moveTo>
                  <a:pt x="37" y="35"/>
                </a:moveTo>
                <a:cubicBezTo>
                  <a:pt x="46" y="43"/>
                  <a:pt x="46" y="43"/>
                  <a:pt x="46" y="43"/>
                </a:cubicBezTo>
                <a:cubicBezTo>
                  <a:pt x="47" y="44"/>
                  <a:pt x="47" y="45"/>
                  <a:pt x="46" y="46"/>
                </a:cubicBezTo>
                <a:cubicBezTo>
                  <a:pt x="45" y="46"/>
                  <a:pt x="44" y="46"/>
                  <a:pt x="43" y="46"/>
                </a:cubicBezTo>
                <a:cubicBezTo>
                  <a:pt x="35" y="37"/>
                  <a:pt x="35" y="37"/>
                  <a:pt x="35" y="37"/>
                </a:cubicBezTo>
                <a:cubicBezTo>
                  <a:pt x="33" y="39"/>
                  <a:pt x="31" y="40"/>
                  <a:pt x="29" y="41"/>
                </a:cubicBezTo>
                <a:cubicBezTo>
                  <a:pt x="27" y="42"/>
                  <a:pt x="24" y="42"/>
                  <a:pt x="21" y="42"/>
                </a:cubicBezTo>
                <a:cubicBezTo>
                  <a:pt x="18" y="42"/>
                  <a:pt x="16" y="42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1" y="40"/>
                  <a:pt x="8" y="38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4" y="34"/>
                  <a:pt x="3" y="32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7"/>
                  <a:pt x="0" y="24"/>
                  <a:pt x="0" y="21"/>
                </a:cubicBezTo>
                <a:cubicBezTo>
                  <a:pt x="0" y="18"/>
                  <a:pt x="1" y="16"/>
                  <a:pt x="2" y="13"/>
                </a:cubicBezTo>
                <a:cubicBezTo>
                  <a:pt x="3" y="11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4" y="0"/>
                  <a:pt x="27" y="1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32" y="3"/>
                  <a:pt x="34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8" y="8"/>
                  <a:pt x="40" y="11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6"/>
                  <a:pt x="42" y="18"/>
                  <a:pt x="42" y="21"/>
                </a:cubicBezTo>
                <a:cubicBezTo>
                  <a:pt x="42" y="24"/>
                  <a:pt x="42" y="27"/>
                  <a:pt x="41" y="29"/>
                </a:cubicBezTo>
                <a:cubicBezTo>
                  <a:pt x="40" y="31"/>
                  <a:pt x="39" y="33"/>
                  <a:pt x="37" y="35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3" y="15"/>
                  <a:pt x="24" y="16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8"/>
                  <a:pt x="27" y="19"/>
                  <a:pt x="27" y="21"/>
                </a:cubicBezTo>
                <a:cubicBezTo>
                  <a:pt x="27" y="22"/>
                  <a:pt x="26" y="24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4" y="26"/>
                  <a:pt x="23" y="26"/>
                  <a:pt x="21" y="26"/>
                </a:cubicBezTo>
                <a:cubicBezTo>
                  <a:pt x="20" y="26"/>
                  <a:pt x="18" y="26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4"/>
                  <a:pt x="16" y="22"/>
                  <a:pt x="16" y="21"/>
                </a:cubicBezTo>
                <a:cubicBezTo>
                  <a:pt x="16" y="19"/>
                  <a:pt x="16" y="18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6"/>
                  <a:pt x="20" y="15"/>
                  <a:pt x="21" y="15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2" y="17"/>
                  <a:pt x="21" y="17"/>
                </a:cubicBezTo>
                <a:cubicBezTo>
                  <a:pt x="20" y="17"/>
                  <a:pt x="19" y="18"/>
                  <a:pt x="19" y="18"/>
                </a:cubicBezTo>
                <a:cubicBezTo>
                  <a:pt x="18" y="19"/>
                  <a:pt x="18" y="20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19" y="24"/>
                  <a:pt x="20" y="24"/>
                  <a:pt x="21" y="24"/>
                </a:cubicBezTo>
                <a:cubicBezTo>
                  <a:pt x="22" y="24"/>
                  <a:pt x="23" y="24"/>
                  <a:pt x="24" y="23"/>
                </a:cubicBezTo>
                <a:cubicBezTo>
                  <a:pt x="24" y="22"/>
                  <a:pt x="25" y="22"/>
                  <a:pt x="25" y="21"/>
                </a:cubicBezTo>
                <a:cubicBezTo>
                  <a:pt x="25" y="20"/>
                  <a:pt x="24" y="19"/>
                  <a:pt x="24" y="18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4" y="10"/>
                  <a:pt x="27" y="11"/>
                  <a:pt x="29" y="13"/>
                </a:cubicBezTo>
                <a:cubicBezTo>
                  <a:pt x="31" y="15"/>
                  <a:pt x="32" y="18"/>
                  <a:pt x="32" y="21"/>
                </a:cubicBezTo>
                <a:cubicBezTo>
                  <a:pt x="32" y="23"/>
                  <a:pt x="31" y="25"/>
                  <a:pt x="30" y="27"/>
                </a:cubicBezTo>
                <a:cubicBezTo>
                  <a:pt x="29" y="28"/>
                  <a:pt x="28" y="30"/>
                  <a:pt x="26" y="31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5"/>
                  <a:pt x="21" y="35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7" y="31"/>
                  <a:pt x="17" y="31"/>
                  <a:pt x="17" y="31"/>
                </a:cubicBezTo>
                <a:cubicBezTo>
                  <a:pt x="15" y="30"/>
                  <a:pt x="13" y="28"/>
                  <a:pt x="12" y="27"/>
                </a:cubicBezTo>
                <a:cubicBezTo>
                  <a:pt x="11" y="25"/>
                  <a:pt x="10" y="23"/>
                  <a:pt x="10" y="21"/>
                </a:cubicBezTo>
                <a:cubicBezTo>
                  <a:pt x="10" y="18"/>
                  <a:pt x="12" y="15"/>
                  <a:pt x="14" y="13"/>
                </a:cubicBezTo>
                <a:cubicBezTo>
                  <a:pt x="16" y="11"/>
                  <a:pt x="18" y="10"/>
                  <a:pt x="21" y="10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6" y="13"/>
                  <a:pt x="24" y="12"/>
                  <a:pt x="21" y="12"/>
                </a:cubicBezTo>
                <a:cubicBezTo>
                  <a:pt x="19" y="12"/>
                  <a:pt x="17" y="13"/>
                  <a:pt x="15" y="15"/>
                </a:cubicBezTo>
                <a:cubicBezTo>
                  <a:pt x="14" y="16"/>
                  <a:pt x="13" y="18"/>
                  <a:pt x="13" y="21"/>
                </a:cubicBezTo>
                <a:cubicBezTo>
                  <a:pt x="13" y="22"/>
                  <a:pt x="13" y="24"/>
                  <a:pt x="14" y="25"/>
                </a:cubicBezTo>
                <a:cubicBezTo>
                  <a:pt x="15" y="27"/>
                  <a:pt x="16" y="28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21" y="32"/>
                  <a:pt x="21" y="32"/>
                  <a:pt x="21" y="32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5" y="29"/>
                </a:cubicBezTo>
                <a:cubicBezTo>
                  <a:pt x="26" y="28"/>
                  <a:pt x="27" y="27"/>
                  <a:pt x="28" y="25"/>
                </a:cubicBezTo>
                <a:cubicBezTo>
                  <a:pt x="29" y="24"/>
                  <a:pt x="30" y="22"/>
                  <a:pt x="30" y="21"/>
                </a:cubicBezTo>
                <a:cubicBezTo>
                  <a:pt x="30" y="18"/>
                  <a:pt x="29" y="16"/>
                  <a:pt x="27" y="15"/>
                </a:cubicBezTo>
                <a:close/>
                <a:moveTo>
                  <a:pt x="28" y="5"/>
                </a:moveTo>
                <a:cubicBezTo>
                  <a:pt x="28" y="5"/>
                  <a:pt x="28" y="5"/>
                  <a:pt x="28" y="5"/>
                </a:cubicBezTo>
                <a:cubicBezTo>
                  <a:pt x="26" y="4"/>
                  <a:pt x="24" y="4"/>
                  <a:pt x="21" y="4"/>
                </a:cubicBezTo>
                <a:cubicBezTo>
                  <a:pt x="14" y="4"/>
                  <a:pt x="8" y="8"/>
                  <a:pt x="5" y="15"/>
                </a:cubicBezTo>
                <a:cubicBezTo>
                  <a:pt x="5" y="17"/>
                  <a:pt x="4" y="19"/>
                  <a:pt x="4" y="21"/>
                </a:cubicBezTo>
                <a:cubicBezTo>
                  <a:pt x="4" y="23"/>
                  <a:pt x="5" y="26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30"/>
                  <a:pt x="8" y="32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1" y="35"/>
                  <a:pt x="13" y="36"/>
                  <a:pt x="15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7" y="38"/>
                  <a:pt x="19" y="38"/>
                  <a:pt x="21" y="38"/>
                </a:cubicBezTo>
                <a:cubicBezTo>
                  <a:pt x="24" y="38"/>
                  <a:pt x="26" y="38"/>
                  <a:pt x="28" y="37"/>
                </a:cubicBezTo>
                <a:cubicBezTo>
                  <a:pt x="32" y="35"/>
                  <a:pt x="35" y="32"/>
                  <a:pt x="37" y="28"/>
                </a:cubicBezTo>
                <a:cubicBezTo>
                  <a:pt x="38" y="26"/>
                  <a:pt x="38" y="23"/>
                  <a:pt x="38" y="21"/>
                </a:cubicBezTo>
                <a:cubicBezTo>
                  <a:pt x="38" y="19"/>
                  <a:pt x="38" y="17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6" y="13"/>
                  <a:pt x="35" y="11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2" y="7"/>
                  <a:pt x="30" y="6"/>
                  <a:pt x="28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4" name="Freeform 311"/>
          <p:cNvSpPr>
            <a:spLocks noEditPoints="1"/>
          </p:cNvSpPr>
          <p:nvPr/>
        </p:nvSpPr>
        <p:spPr>
          <a:xfrm>
            <a:off x="8285163" y="4732338"/>
            <a:ext cx="150812" cy="146050"/>
          </a:xfrm>
          <a:custGeom>
            <a:avLst/>
            <a:gdLst/>
            <a:ahLst/>
            <a:cxnLst>
              <a:cxn ang="0">
                <a:pos x="147603" y="146050"/>
              </a:cxn>
              <a:cxn ang="0">
                <a:pos x="96263" y="130175"/>
              </a:cxn>
              <a:cxn ang="0">
                <a:pos x="41714" y="130175"/>
              </a:cxn>
              <a:cxn ang="0">
                <a:pos x="6418" y="92075"/>
              </a:cxn>
              <a:cxn ang="0">
                <a:pos x="6418" y="41275"/>
              </a:cxn>
              <a:cxn ang="0">
                <a:pos x="96263" y="6350"/>
              </a:cxn>
              <a:cxn ang="0">
                <a:pos x="115516" y="19050"/>
              </a:cxn>
              <a:cxn ang="0">
                <a:pos x="137977" y="66675"/>
              </a:cxn>
              <a:cxn ang="0">
                <a:pos x="83428" y="63500"/>
              </a:cxn>
              <a:cxn ang="0">
                <a:pos x="83428" y="63500"/>
              </a:cxn>
              <a:cxn ang="0">
                <a:pos x="93054" y="63500"/>
              </a:cxn>
              <a:cxn ang="0">
                <a:pos x="99472" y="69850"/>
              </a:cxn>
              <a:cxn ang="0">
                <a:pos x="93054" y="82550"/>
              </a:cxn>
              <a:cxn ang="0">
                <a:pos x="86637" y="69850"/>
              </a:cxn>
              <a:cxn ang="0">
                <a:pos x="77010" y="79375"/>
              </a:cxn>
              <a:cxn ang="0">
                <a:pos x="64175" y="73025"/>
              </a:cxn>
              <a:cxn ang="0">
                <a:pos x="57758" y="85725"/>
              </a:cxn>
              <a:cxn ang="0">
                <a:pos x="48131" y="85725"/>
              </a:cxn>
              <a:cxn ang="0">
                <a:pos x="35296" y="79375"/>
              </a:cxn>
              <a:cxn ang="0">
                <a:pos x="35296" y="53975"/>
              </a:cxn>
              <a:cxn ang="0">
                <a:pos x="41714" y="47625"/>
              </a:cxn>
              <a:cxn ang="0">
                <a:pos x="51340" y="47625"/>
              </a:cxn>
              <a:cxn ang="0">
                <a:pos x="60967" y="50800"/>
              </a:cxn>
              <a:cxn ang="0">
                <a:pos x="64175" y="60325"/>
              </a:cxn>
              <a:cxn ang="0">
                <a:pos x="57758" y="66675"/>
              </a:cxn>
              <a:cxn ang="0">
                <a:pos x="57758" y="66675"/>
              </a:cxn>
              <a:cxn ang="0">
                <a:pos x="54549" y="57150"/>
              </a:cxn>
              <a:cxn ang="0">
                <a:pos x="51340" y="57150"/>
              </a:cxn>
              <a:cxn ang="0">
                <a:pos x="44923" y="57150"/>
              </a:cxn>
              <a:cxn ang="0">
                <a:pos x="41714" y="57150"/>
              </a:cxn>
              <a:cxn ang="0">
                <a:pos x="41714" y="76200"/>
              </a:cxn>
              <a:cxn ang="0">
                <a:pos x="48131" y="79375"/>
              </a:cxn>
              <a:cxn ang="0">
                <a:pos x="54549" y="79375"/>
              </a:cxn>
              <a:cxn ang="0">
                <a:pos x="57758" y="73025"/>
              </a:cxn>
              <a:cxn ang="0">
                <a:pos x="83428" y="63500"/>
              </a:cxn>
              <a:cxn ang="0">
                <a:pos x="93054" y="63500"/>
              </a:cxn>
              <a:cxn ang="0">
                <a:pos x="93054" y="63500"/>
              </a:cxn>
              <a:cxn ang="0">
                <a:pos x="57758" y="66675"/>
              </a:cxn>
              <a:cxn ang="0">
                <a:pos x="89845" y="15875"/>
              </a:cxn>
              <a:cxn ang="0">
                <a:pos x="12835" y="66675"/>
              </a:cxn>
              <a:cxn ang="0">
                <a:pos x="28879" y="104775"/>
              </a:cxn>
              <a:cxn ang="0">
                <a:pos x="48131" y="117475"/>
              </a:cxn>
              <a:cxn ang="0">
                <a:pos x="118724" y="88900"/>
              </a:cxn>
              <a:cxn ang="0">
                <a:pos x="118724" y="47625"/>
              </a:cxn>
              <a:cxn ang="0">
                <a:pos x="89845" y="15875"/>
              </a:cxn>
            </a:cxnLst>
            <a:pathLst>
              <a:path w="47" h="46">
                <a:moveTo>
                  <a:pt x="38" y="35"/>
                </a:moveTo>
                <a:cubicBezTo>
                  <a:pt x="46" y="43"/>
                  <a:pt x="46" y="43"/>
                  <a:pt x="46" y="43"/>
                </a:cubicBezTo>
                <a:cubicBezTo>
                  <a:pt x="47" y="44"/>
                  <a:pt x="47" y="45"/>
                  <a:pt x="46" y="46"/>
                </a:cubicBezTo>
                <a:cubicBezTo>
                  <a:pt x="45" y="46"/>
                  <a:pt x="44" y="46"/>
                  <a:pt x="43" y="46"/>
                </a:cubicBezTo>
                <a:cubicBezTo>
                  <a:pt x="35" y="37"/>
                  <a:pt x="35" y="37"/>
                  <a:pt x="35" y="37"/>
                </a:cubicBezTo>
                <a:cubicBezTo>
                  <a:pt x="33" y="39"/>
                  <a:pt x="31" y="40"/>
                  <a:pt x="30" y="41"/>
                </a:cubicBezTo>
                <a:cubicBezTo>
                  <a:pt x="27" y="42"/>
                  <a:pt x="24" y="42"/>
                  <a:pt x="21" y="42"/>
                </a:cubicBezTo>
                <a:cubicBezTo>
                  <a:pt x="19" y="42"/>
                  <a:pt x="16" y="42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1" y="40"/>
                  <a:pt x="9" y="38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4"/>
                  <a:pt x="3" y="32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7"/>
                  <a:pt x="0" y="24"/>
                  <a:pt x="0" y="21"/>
                </a:cubicBezTo>
                <a:cubicBezTo>
                  <a:pt x="0" y="18"/>
                  <a:pt x="1" y="16"/>
                  <a:pt x="2" y="13"/>
                </a:cubicBezTo>
                <a:cubicBezTo>
                  <a:pt x="3" y="11"/>
                  <a:pt x="5" y="8"/>
                  <a:pt x="7" y="6"/>
                </a:cubicBezTo>
                <a:cubicBezTo>
                  <a:pt x="10" y="2"/>
                  <a:pt x="16" y="0"/>
                  <a:pt x="21" y="0"/>
                </a:cubicBezTo>
                <a:cubicBezTo>
                  <a:pt x="24" y="0"/>
                  <a:pt x="27" y="1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2" y="3"/>
                  <a:pt x="34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8" y="8"/>
                  <a:pt x="40" y="11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6"/>
                  <a:pt x="43" y="18"/>
                  <a:pt x="43" y="21"/>
                </a:cubicBezTo>
                <a:cubicBezTo>
                  <a:pt x="43" y="24"/>
                  <a:pt x="42" y="27"/>
                  <a:pt x="41" y="29"/>
                </a:cubicBezTo>
                <a:cubicBezTo>
                  <a:pt x="40" y="31"/>
                  <a:pt x="39" y="33"/>
                  <a:pt x="38" y="35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20"/>
                  <a:pt x="32" y="21"/>
                  <a:pt x="32" y="21"/>
                </a:cubicBezTo>
                <a:cubicBezTo>
                  <a:pt x="32" y="22"/>
                  <a:pt x="32" y="22"/>
                  <a:pt x="31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6"/>
                  <a:pt x="30" y="26"/>
                  <a:pt x="29" y="26"/>
                </a:cubicBezTo>
                <a:cubicBezTo>
                  <a:pt x="28" y="26"/>
                  <a:pt x="28" y="26"/>
                  <a:pt x="28" y="25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6"/>
                  <a:pt x="26" y="26"/>
                  <a:pt x="26" y="26"/>
                </a:cubicBezTo>
                <a:cubicBezTo>
                  <a:pt x="25" y="26"/>
                  <a:pt x="24" y="26"/>
                  <a:pt x="24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5"/>
                </a:cubicBezTo>
                <a:cubicBezTo>
                  <a:pt x="20" y="25"/>
                  <a:pt x="19" y="26"/>
                  <a:pt x="19" y="26"/>
                </a:cubicBezTo>
                <a:cubicBezTo>
                  <a:pt x="19" y="26"/>
                  <a:pt x="18" y="27"/>
                  <a:pt x="18" y="27"/>
                </a:cubicBezTo>
                <a:cubicBezTo>
                  <a:pt x="17" y="27"/>
                  <a:pt x="17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2" y="26"/>
                  <a:pt x="12" y="26"/>
                </a:cubicBezTo>
                <a:cubicBezTo>
                  <a:pt x="12" y="26"/>
                  <a:pt x="11" y="25"/>
                  <a:pt x="11" y="25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8"/>
                  <a:pt x="11" y="18"/>
                  <a:pt x="11" y="17"/>
                </a:cubicBezTo>
                <a:cubicBezTo>
                  <a:pt x="11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3" y="16"/>
                  <a:pt x="13" y="15"/>
                </a:cubicBezTo>
                <a:cubicBezTo>
                  <a:pt x="14" y="15"/>
                  <a:pt x="14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7"/>
                  <a:pt x="20" y="17"/>
                  <a:pt x="20" y="17"/>
                </a:cubicBezTo>
                <a:cubicBezTo>
                  <a:pt x="20" y="18"/>
                  <a:pt x="20" y="18"/>
                  <a:pt x="20" y="19"/>
                </a:cubicBezTo>
                <a:cubicBezTo>
                  <a:pt x="20" y="20"/>
                  <a:pt x="20" y="20"/>
                  <a:pt x="20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1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8"/>
                  <a:pt x="18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6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4" y="25"/>
                  <a:pt x="14" y="25"/>
                </a:cubicBezTo>
                <a:cubicBezTo>
                  <a:pt x="14" y="25"/>
                  <a:pt x="14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4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4"/>
                  <a:pt x="18" y="23"/>
                </a:cubicBezTo>
                <a:cubicBezTo>
                  <a:pt x="18" y="21"/>
                  <a:pt x="18" y="21"/>
                  <a:pt x="18" y="21"/>
                </a:cubicBezTo>
                <a:close/>
                <a:moveTo>
                  <a:pt x="26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lose/>
                <a:moveTo>
                  <a:pt x="18" y="21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lose/>
                <a:moveTo>
                  <a:pt x="28" y="5"/>
                </a:moveTo>
                <a:cubicBezTo>
                  <a:pt x="28" y="5"/>
                  <a:pt x="28" y="5"/>
                  <a:pt x="28" y="5"/>
                </a:cubicBezTo>
                <a:cubicBezTo>
                  <a:pt x="26" y="4"/>
                  <a:pt x="24" y="4"/>
                  <a:pt x="21" y="4"/>
                </a:cubicBezTo>
                <a:cubicBezTo>
                  <a:pt x="15" y="4"/>
                  <a:pt x="8" y="8"/>
                  <a:pt x="6" y="15"/>
                </a:cubicBezTo>
                <a:cubicBezTo>
                  <a:pt x="5" y="17"/>
                  <a:pt x="4" y="19"/>
                  <a:pt x="4" y="21"/>
                </a:cubicBezTo>
                <a:cubicBezTo>
                  <a:pt x="4" y="23"/>
                  <a:pt x="5" y="26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30"/>
                  <a:pt x="8" y="32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1" y="35"/>
                  <a:pt x="13" y="36"/>
                  <a:pt x="15" y="37"/>
                </a:cubicBezTo>
                <a:cubicBezTo>
                  <a:pt x="17" y="38"/>
                  <a:pt x="19" y="38"/>
                  <a:pt x="21" y="38"/>
                </a:cubicBezTo>
                <a:cubicBezTo>
                  <a:pt x="24" y="38"/>
                  <a:pt x="26" y="38"/>
                  <a:pt x="28" y="37"/>
                </a:cubicBezTo>
                <a:cubicBezTo>
                  <a:pt x="32" y="35"/>
                  <a:pt x="36" y="32"/>
                  <a:pt x="37" y="28"/>
                </a:cubicBezTo>
                <a:cubicBezTo>
                  <a:pt x="38" y="26"/>
                  <a:pt x="39" y="23"/>
                  <a:pt x="39" y="21"/>
                </a:cubicBezTo>
                <a:cubicBezTo>
                  <a:pt x="39" y="19"/>
                  <a:pt x="38" y="17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6" y="13"/>
                  <a:pt x="35" y="11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2" y="7"/>
                  <a:pt x="30" y="6"/>
                  <a:pt x="28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5" name="Freeform 312"/>
          <p:cNvSpPr>
            <a:spLocks noEditPoints="1"/>
          </p:cNvSpPr>
          <p:nvPr/>
        </p:nvSpPr>
        <p:spPr>
          <a:xfrm>
            <a:off x="6869113" y="4124325"/>
            <a:ext cx="173037" cy="146050"/>
          </a:xfrm>
          <a:custGeom>
            <a:avLst/>
            <a:gdLst/>
            <a:ahLst/>
            <a:cxnLst>
              <a:cxn ang="0">
                <a:pos x="169833" y="136525"/>
              </a:cxn>
              <a:cxn ang="0">
                <a:pos x="160219" y="142875"/>
              </a:cxn>
              <a:cxn ang="0">
                <a:pos x="118562" y="127000"/>
              </a:cxn>
              <a:cxn ang="0">
                <a:pos x="41657" y="107950"/>
              </a:cxn>
              <a:cxn ang="0">
                <a:pos x="92927" y="120650"/>
              </a:cxn>
              <a:cxn ang="0">
                <a:pos x="131380" y="104775"/>
              </a:cxn>
              <a:cxn ang="0">
                <a:pos x="131380" y="104775"/>
              </a:cxn>
              <a:cxn ang="0">
                <a:pos x="147402" y="66675"/>
              </a:cxn>
              <a:cxn ang="0">
                <a:pos x="140993" y="44450"/>
              </a:cxn>
              <a:cxn ang="0">
                <a:pos x="131380" y="28575"/>
              </a:cxn>
              <a:cxn ang="0">
                <a:pos x="92927" y="12700"/>
              </a:cxn>
              <a:cxn ang="0">
                <a:pos x="35248" y="47625"/>
              </a:cxn>
              <a:cxn ang="0">
                <a:pos x="28840" y="44450"/>
              </a:cxn>
              <a:cxn ang="0">
                <a:pos x="92927" y="0"/>
              </a:cxn>
              <a:cxn ang="0">
                <a:pos x="118562" y="3175"/>
              </a:cxn>
              <a:cxn ang="0">
                <a:pos x="140993" y="19050"/>
              </a:cxn>
              <a:cxn ang="0">
                <a:pos x="153811" y="41275"/>
              </a:cxn>
              <a:cxn ang="0">
                <a:pos x="153811" y="92075"/>
              </a:cxn>
              <a:cxn ang="0">
                <a:pos x="6409" y="82550"/>
              </a:cxn>
              <a:cxn ang="0">
                <a:pos x="0" y="79375"/>
              </a:cxn>
              <a:cxn ang="0">
                <a:pos x="32044" y="76200"/>
              </a:cxn>
              <a:cxn ang="0">
                <a:pos x="54475" y="47625"/>
              </a:cxn>
              <a:cxn ang="0">
                <a:pos x="70497" y="73025"/>
              </a:cxn>
              <a:cxn ang="0">
                <a:pos x="83314" y="66675"/>
              </a:cxn>
              <a:cxn ang="0">
                <a:pos x="92927" y="85725"/>
              </a:cxn>
              <a:cxn ang="0">
                <a:pos x="108949" y="34925"/>
              </a:cxn>
              <a:cxn ang="0">
                <a:pos x="128176" y="53975"/>
              </a:cxn>
              <a:cxn ang="0">
                <a:pos x="121767" y="57150"/>
              </a:cxn>
              <a:cxn ang="0">
                <a:pos x="99336" y="95250"/>
              </a:cxn>
              <a:cxn ang="0">
                <a:pos x="92927" y="98425"/>
              </a:cxn>
              <a:cxn ang="0">
                <a:pos x="73701" y="82550"/>
              </a:cxn>
              <a:cxn ang="0">
                <a:pos x="67292" y="82550"/>
              </a:cxn>
              <a:cxn ang="0">
                <a:pos x="38453" y="82550"/>
              </a:cxn>
              <a:cxn ang="0">
                <a:pos x="6409" y="82550"/>
              </a:cxn>
            </a:cxnLst>
            <a:pathLst>
              <a:path w="54" h="46">
                <a:moveTo>
                  <a:pt x="45" y="34"/>
                </a:moveTo>
                <a:cubicBezTo>
                  <a:pt x="53" y="43"/>
                  <a:pt x="53" y="43"/>
                  <a:pt x="53" y="43"/>
                </a:cubicBezTo>
                <a:cubicBezTo>
                  <a:pt x="54" y="43"/>
                  <a:pt x="54" y="45"/>
                  <a:pt x="53" y="45"/>
                </a:cubicBezTo>
                <a:cubicBezTo>
                  <a:pt x="52" y="46"/>
                  <a:pt x="51" y="46"/>
                  <a:pt x="50" y="45"/>
                </a:cubicBezTo>
                <a:cubicBezTo>
                  <a:pt x="42" y="37"/>
                  <a:pt x="42" y="37"/>
                  <a:pt x="42" y="37"/>
                </a:cubicBezTo>
                <a:cubicBezTo>
                  <a:pt x="40" y="38"/>
                  <a:pt x="39" y="39"/>
                  <a:pt x="37" y="40"/>
                </a:cubicBezTo>
                <a:cubicBezTo>
                  <a:pt x="34" y="41"/>
                  <a:pt x="31" y="42"/>
                  <a:pt x="29" y="42"/>
                </a:cubicBezTo>
                <a:cubicBezTo>
                  <a:pt x="22" y="42"/>
                  <a:pt x="17" y="39"/>
                  <a:pt x="13" y="34"/>
                </a:cubicBezTo>
                <a:cubicBezTo>
                  <a:pt x="11" y="32"/>
                  <a:pt x="14" y="30"/>
                  <a:pt x="16" y="32"/>
                </a:cubicBezTo>
                <a:cubicBezTo>
                  <a:pt x="19" y="36"/>
                  <a:pt x="24" y="38"/>
                  <a:pt x="29" y="38"/>
                </a:cubicBezTo>
                <a:cubicBezTo>
                  <a:pt x="31" y="38"/>
                  <a:pt x="33" y="38"/>
                  <a:pt x="35" y="37"/>
                </a:cubicBezTo>
                <a:cubicBezTo>
                  <a:pt x="37" y="36"/>
                  <a:pt x="39" y="35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2" y="31"/>
                  <a:pt x="44" y="30"/>
                  <a:pt x="44" y="27"/>
                </a:cubicBezTo>
                <a:cubicBezTo>
                  <a:pt x="45" y="25"/>
                  <a:pt x="46" y="23"/>
                  <a:pt x="46" y="21"/>
                </a:cubicBezTo>
                <a:cubicBezTo>
                  <a:pt x="46" y="19"/>
                  <a:pt x="45" y="16"/>
                  <a:pt x="44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2"/>
                  <a:pt x="42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7" y="6"/>
                  <a:pt x="35" y="5"/>
                </a:cubicBezTo>
                <a:cubicBezTo>
                  <a:pt x="33" y="4"/>
                  <a:pt x="31" y="4"/>
                  <a:pt x="29" y="4"/>
                </a:cubicBezTo>
                <a:cubicBezTo>
                  <a:pt x="22" y="4"/>
                  <a:pt x="16" y="8"/>
                  <a:pt x="13" y="14"/>
                </a:cubicBezTo>
                <a:cubicBezTo>
                  <a:pt x="13" y="15"/>
                  <a:pt x="12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5"/>
                  <a:pt x="10" y="15"/>
                  <a:pt x="9" y="14"/>
                </a:cubicBezTo>
                <a:cubicBezTo>
                  <a:pt x="9" y="14"/>
                  <a:pt x="9" y="13"/>
                  <a:pt x="9" y="12"/>
                </a:cubicBezTo>
                <a:cubicBezTo>
                  <a:pt x="13" y="5"/>
                  <a:pt x="20" y="0"/>
                  <a:pt x="29" y="0"/>
                </a:cubicBezTo>
                <a:cubicBezTo>
                  <a:pt x="31" y="0"/>
                  <a:pt x="34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9" y="3"/>
                  <a:pt x="42" y="4"/>
                  <a:pt x="43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5" y="8"/>
                  <a:pt x="47" y="10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9" y="15"/>
                  <a:pt x="50" y="18"/>
                  <a:pt x="50" y="21"/>
                </a:cubicBezTo>
                <a:cubicBezTo>
                  <a:pt x="50" y="24"/>
                  <a:pt x="49" y="26"/>
                  <a:pt x="48" y="29"/>
                </a:cubicBezTo>
                <a:cubicBezTo>
                  <a:pt x="47" y="31"/>
                  <a:pt x="46" y="33"/>
                  <a:pt x="45" y="34"/>
                </a:cubicBezTo>
                <a:close/>
                <a:moveTo>
                  <a:pt x="2" y="26"/>
                </a:move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0" y="26"/>
                  <a:pt x="0" y="25"/>
                </a:cubicBezTo>
                <a:cubicBezTo>
                  <a:pt x="0" y="24"/>
                  <a:pt x="1" y="24"/>
                  <a:pt x="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6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4" y="11"/>
                  <a:pt x="34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8"/>
                  <a:pt x="40" y="18"/>
                </a:cubicBezTo>
                <a:cubicBezTo>
                  <a:pt x="40" y="19"/>
                  <a:pt x="39" y="19"/>
                  <a:pt x="38" y="18"/>
                </a:cubicBezTo>
                <a:cubicBezTo>
                  <a:pt x="35" y="14"/>
                  <a:pt x="35" y="14"/>
                  <a:pt x="35" y="14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1"/>
                  <a:pt x="31" y="31"/>
                  <a:pt x="30" y="31"/>
                </a:cubicBezTo>
                <a:cubicBezTo>
                  <a:pt x="30" y="31"/>
                  <a:pt x="29" y="31"/>
                  <a:pt x="29" y="31"/>
                </a:cubicBezTo>
                <a:cubicBezTo>
                  <a:pt x="25" y="23"/>
                  <a:pt x="25" y="23"/>
                  <a:pt x="25" y="23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6"/>
                  <a:pt x="21" y="26"/>
                  <a:pt x="21" y="26"/>
                </a:cubicBezTo>
                <a:cubicBezTo>
                  <a:pt x="16" y="18"/>
                  <a:pt x="16" y="18"/>
                  <a:pt x="16" y="18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1" y="26"/>
                  <a:pt x="11" y="26"/>
                </a:cubicBezTo>
                <a:cubicBezTo>
                  <a:pt x="2" y="26"/>
                  <a:pt x="2" y="26"/>
                  <a:pt x="2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6" name="Freeform 313"/>
          <p:cNvSpPr>
            <a:spLocks noEditPoints="1"/>
          </p:cNvSpPr>
          <p:nvPr/>
        </p:nvSpPr>
        <p:spPr>
          <a:xfrm>
            <a:off x="5507038" y="4419600"/>
            <a:ext cx="141287" cy="161925"/>
          </a:xfrm>
          <a:custGeom>
            <a:avLst/>
            <a:gdLst/>
            <a:ahLst/>
            <a:cxnLst>
              <a:cxn ang="0">
                <a:pos x="32111" y="120650"/>
              </a:cxn>
              <a:cxn ang="0">
                <a:pos x="105965" y="117475"/>
              </a:cxn>
              <a:cxn ang="0">
                <a:pos x="105965" y="123825"/>
              </a:cxn>
              <a:cxn ang="0">
                <a:pos x="16055" y="0"/>
              </a:cxn>
              <a:cxn ang="0">
                <a:pos x="89910" y="0"/>
              </a:cxn>
              <a:cxn ang="0">
                <a:pos x="141287" y="47625"/>
              </a:cxn>
              <a:cxn ang="0">
                <a:pos x="141287" y="50800"/>
              </a:cxn>
              <a:cxn ang="0">
                <a:pos x="138076" y="155575"/>
              </a:cxn>
              <a:cxn ang="0">
                <a:pos x="138076" y="155575"/>
              </a:cxn>
              <a:cxn ang="0">
                <a:pos x="16055" y="161925"/>
              </a:cxn>
              <a:cxn ang="0">
                <a:pos x="6422" y="155575"/>
              </a:cxn>
              <a:cxn ang="0">
                <a:pos x="0" y="19050"/>
              </a:cxn>
              <a:cxn ang="0">
                <a:pos x="16055" y="0"/>
              </a:cxn>
              <a:cxn ang="0">
                <a:pos x="86699" y="12700"/>
              </a:cxn>
              <a:cxn ang="0">
                <a:pos x="16055" y="15875"/>
              </a:cxn>
              <a:cxn ang="0">
                <a:pos x="12844" y="142875"/>
              </a:cxn>
              <a:cxn ang="0">
                <a:pos x="16055" y="149225"/>
              </a:cxn>
              <a:cxn ang="0">
                <a:pos x="128443" y="146050"/>
              </a:cxn>
              <a:cxn ang="0">
                <a:pos x="128443" y="142875"/>
              </a:cxn>
              <a:cxn ang="0">
                <a:pos x="102754" y="57150"/>
              </a:cxn>
              <a:cxn ang="0">
                <a:pos x="89910" y="50800"/>
              </a:cxn>
              <a:cxn ang="0">
                <a:pos x="86699" y="12700"/>
              </a:cxn>
              <a:cxn ang="0">
                <a:pos x="122021" y="47625"/>
              </a:cxn>
              <a:cxn ang="0">
                <a:pos x="93121" y="41275"/>
              </a:cxn>
              <a:cxn ang="0">
                <a:pos x="96332" y="47625"/>
              </a:cxn>
              <a:cxn ang="0">
                <a:pos x="122021" y="47625"/>
              </a:cxn>
              <a:cxn ang="0">
                <a:pos x="35322" y="73025"/>
              </a:cxn>
              <a:cxn ang="0">
                <a:pos x="35322" y="63500"/>
              </a:cxn>
              <a:cxn ang="0">
                <a:pos x="112387" y="66675"/>
              </a:cxn>
              <a:cxn ang="0">
                <a:pos x="35322" y="73025"/>
              </a:cxn>
              <a:cxn ang="0">
                <a:pos x="35322" y="98425"/>
              </a:cxn>
              <a:cxn ang="0">
                <a:pos x="35322" y="88900"/>
              </a:cxn>
              <a:cxn ang="0">
                <a:pos x="112387" y="95250"/>
              </a:cxn>
              <a:cxn ang="0">
                <a:pos x="35322" y="98425"/>
              </a:cxn>
            </a:cxnLst>
            <a:pathLst>
              <a:path w="44" h="51">
                <a:moveTo>
                  <a:pt x="11" y="39"/>
                </a:moveTo>
                <a:cubicBezTo>
                  <a:pt x="10" y="39"/>
                  <a:pt x="10" y="38"/>
                  <a:pt x="10" y="38"/>
                </a:cubicBezTo>
                <a:cubicBezTo>
                  <a:pt x="10" y="37"/>
                  <a:pt x="10" y="37"/>
                  <a:pt x="1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7"/>
                  <a:pt x="35" y="37"/>
                  <a:pt x="35" y="38"/>
                </a:cubicBezTo>
                <a:cubicBezTo>
                  <a:pt x="35" y="38"/>
                  <a:pt x="34" y="39"/>
                  <a:pt x="33" y="39"/>
                </a:cubicBezTo>
                <a:cubicBezTo>
                  <a:pt x="11" y="39"/>
                  <a:pt x="11" y="39"/>
                  <a:pt x="11" y="39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1"/>
                  <a:pt x="30" y="1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7"/>
                  <a:pt x="44" y="48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2" y="50"/>
                  <a:pt x="40" y="51"/>
                  <a:pt x="39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0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5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7"/>
                  <a:pt x="40" y="47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5"/>
                </a:cubicBezTo>
                <a:cubicBezTo>
                  <a:pt x="40" y="18"/>
                  <a:pt x="40" y="18"/>
                  <a:pt x="40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18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7" y="14"/>
                  <a:pt x="27" y="13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4"/>
                  <a:pt x="30" y="14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1" y="15"/>
                  <a:pt x="32" y="15"/>
                </a:cubicBezTo>
                <a:cubicBezTo>
                  <a:pt x="38" y="15"/>
                  <a:pt x="38" y="15"/>
                  <a:pt x="38" y="15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10" y="22"/>
                  <a:pt x="10" y="21"/>
                </a:cubicBezTo>
                <a:cubicBezTo>
                  <a:pt x="10" y="21"/>
                  <a:pt x="10" y="20"/>
                  <a:pt x="11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4" y="20"/>
                  <a:pt x="35" y="21"/>
                  <a:pt x="35" y="21"/>
                </a:cubicBezTo>
                <a:cubicBezTo>
                  <a:pt x="35" y="22"/>
                  <a:pt x="34" y="23"/>
                  <a:pt x="33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10" y="31"/>
                  <a:pt x="10" y="30"/>
                  <a:pt x="10" y="30"/>
                </a:cubicBezTo>
                <a:cubicBezTo>
                  <a:pt x="10" y="29"/>
                  <a:pt x="10" y="28"/>
                  <a:pt x="11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4" y="28"/>
                  <a:pt x="35" y="29"/>
                  <a:pt x="35" y="30"/>
                </a:cubicBezTo>
                <a:cubicBezTo>
                  <a:pt x="35" y="30"/>
                  <a:pt x="34" y="31"/>
                  <a:pt x="33" y="31"/>
                </a:cubicBezTo>
                <a:cubicBezTo>
                  <a:pt x="11" y="31"/>
                  <a:pt x="11" y="31"/>
                  <a:pt x="11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7" name="Freeform 314"/>
          <p:cNvSpPr>
            <a:spLocks noEditPoints="1"/>
          </p:cNvSpPr>
          <p:nvPr/>
        </p:nvSpPr>
        <p:spPr>
          <a:xfrm>
            <a:off x="7169150" y="4725988"/>
            <a:ext cx="146050" cy="158750"/>
          </a:xfrm>
          <a:custGeom>
            <a:avLst/>
            <a:gdLst/>
            <a:ahLst/>
            <a:cxnLst>
              <a:cxn ang="0">
                <a:pos x="31750" y="117475"/>
              </a:cxn>
              <a:cxn ang="0">
                <a:pos x="82550" y="114300"/>
              </a:cxn>
              <a:cxn ang="0">
                <a:pos x="82550" y="120650"/>
              </a:cxn>
              <a:cxn ang="0">
                <a:pos x="107950" y="79375"/>
              </a:cxn>
              <a:cxn ang="0">
                <a:pos x="107950" y="69850"/>
              </a:cxn>
              <a:cxn ang="0">
                <a:pos x="142875" y="95250"/>
              </a:cxn>
              <a:cxn ang="0">
                <a:pos x="142875" y="104775"/>
              </a:cxn>
              <a:cxn ang="0">
                <a:pos x="107950" y="130175"/>
              </a:cxn>
              <a:cxn ang="0">
                <a:pos x="123825" y="107950"/>
              </a:cxn>
              <a:cxn ang="0">
                <a:pos x="85725" y="101600"/>
              </a:cxn>
              <a:cxn ang="0">
                <a:pos x="123825" y="95250"/>
              </a:cxn>
              <a:cxn ang="0">
                <a:pos x="15875" y="0"/>
              </a:cxn>
              <a:cxn ang="0">
                <a:pos x="88900" y="0"/>
              </a:cxn>
              <a:cxn ang="0">
                <a:pos x="136525" y="47625"/>
              </a:cxn>
              <a:cxn ang="0">
                <a:pos x="139700" y="50800"/>
              </a:cxn>
              <a:cxn ang="0">
                <a:pos x="133350" y="73025"/>
              </a:cxn>
              <a:cxn ang="0">
                <a:pos x="127000" y="53975"/>
              </a:cxn>
              <a:cxn ang="0">
                <a:pos x="88900" y="50800"/>
              </a:cxn>
              <a:cxn ang="0">
                <a:pos x="85725" y="41275"/>
              </a:cxn>
              <a:cxn ang="0">
                <a:pos x="15875" y="12700"/>
              </a:cxn>
              <a:cxn ang="0">
                <a:pos x="12700" y="15875"/>
              </a:cxn>
              <a:cxn ang="0">
                <a:pos x="12700" y="146050"/>
              </a:cxn>
              <a:cxn ang="0">
                <a:pos x="15875" y="146050"/>
              </a:cxn>
              <a:cxn ang="0">
                <a:pos x="127000" y="146050"/>
              </a:cxn>
              <a:cxn ang="0">
                <a:pos x="127000" y="142875"/>
              </a:cxn>
              <a:cxn ang="0">
                <a:pos x="133350" y="127000"/>
              </a:cxn>
              <a:cxn ang="0">
                <a:pos x="139700" y="142875"/>
              </a:cxn>
              <a:cxn ang="0">
                <a:pos x="133350" y="155575"/>
              </a:cxn>
              <a:cxn ang="0">
                <a:pos x="123825" y="158750"/>
              </a:cxn>
              <a:cxn ang="0">
                <a:pos x="6350" y="155575"/>
              </a:cxn>
              <a:cxn ang="0">
                <a:pos x="0" y="142875"/>
              </a:cxn>
              <a:cxn ang="0">
                <a:pos x="6350" y="6350"/>
              </a:cxn>
              <a:cxn ang="0">
                <a:pos x="120650" y="47625"/>
              </a:cxn>
              <a:cxn ang="0">
                <a:pos x="92075" y="19050"/>
              </a:cxn>
              <a:cxn ang="0">
                <a:pos x="95250" y="44450"/>
              </a:cxn>
              <a:cxn ang="0">
                <a:pos x="98425" y="47625"/>
              </a:cxn>
              <a:cxn ang="0">
                <a:pos x="34925" y="69850"/>
              </a:cxn>
              <a:cxn ang="0">
                <a:pos x="31750" y="66675"/>
              </a:cxn>
              <a:cxn ang="0">
                <a:pos x="92075" y="63500"/>
              </a:cxn>
              <a:cxn ang="0">
                <a:pos x="92075" y="69850"/>
              </a:cxn>
              <a:cxn ang="0">
                <a:pos x="34925" y="95250"/>
              </a:cxn>
              <a:cxn ang="0">
                <a:pos x="31750" y="92075"/>
              </a:cxn>
              <a:cxn ang="0">
                <a:pos x="73025" y="88900"/>
              </a:cxn>
              <a:cxn ang="0">
                <a:pos x="73025" y="95250"/>
              </a:cxn>
            </a:cxnLst>
            <a:pathLst>
              <a:path w="46" h="50">
                <a:moveTo>
                  <a:pt x="11" y="38"/>
                </a:moveTo>
                <a:cubicBezTo>
                  <a:pt x="10" y="38"/>
                  <a:pt x="10" y="38"/>
                  <a:pt x="10" y="37"/>
                </a:cubicBezTo>
                <a:cubicBezTo>
                  <a:pt x="10" y="37"/>
                  <a:pt x="10" y="36"/>
                  <a:pt x="11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7" y="36"/>
                  <a:pt x="27" y="37"/>
                  <a:pt x="27" y="37"/>
                </a:cubicBezTo>
                <a:cubicBezTo>
                  <a:pt x="27" y="38"/>
                  <a:pt x="27" y="38"/>
                  <a:pt x="26" y="38"/>
                </a:cubicBezTo>
                <a:cubicBezTo>
                  <a:pt x="11" y="38"/>
                  <a:pt x="11" y="38"/>
                  <a:pt x="11" y="38"/>
                </a:cubicBezTo>
                <a:close/>
                <a:moveTo>
                  <a:pt x="34" y="25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4"/>
                  <a:pt x="33" y="23"/>
                  <a:pt x="34" y="22"/>
                </a:cubicBezTo>
                <a:cubicBezTo>
                  <a:pt x="35" y="21"/>
                  <a:pt x="36" y="21"/>
                  <a:pt x="36" y="22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1"/>
                  <a:pt x="46" y="32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2"/>
                  <a:pt x="35" y="42"/>
                  <a:pt x="34" y="41"/>
                </a:cubicBezTo>
                <a:cubicBezTo>
                  <a:pt x="33" y="41"/>
                  <a:pt x="33" y="39"/>
                  <a:pt x="34" y="39"/>
                </a:cubicBezTo>
                <a:cubicBezTo>
                  <a:pt x="39" y="34"/>
                  <a:pt x="39" y="34"/>
                  <a:pt x="3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34"/>
                  <a:pt x="27" y="33"/>
                  <a:pt x="27" y="32"/>
                </a:cubicBezTo>
                <a:cubicBezTo>
                  <a:pt x="27" y="31"/>
                  <a:pt x="28" y="30"/>
                  <a:pt x="2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4" y="25"/>
                  <a:pt x="34" y="25"/>
                  <a:pt x="34" y="25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5"/>
                  <a:pt x="44" y="15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3" y="23"/>
                  <a:pt x="42" y="23"/>
                </a:cubicBezTo>
                <a:cubicBezTo>
                  <a:pt x="41" y="23"/>
                  <a:pt x="40" y="22"/>
                  <a:pt x="40" y="21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40"/>
                  <a:pt x="44" y="41"/>
                  <a:pt x="44" y="42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50"/>
                  <a:pt x="40" y="50"/>
                  <a:pt x="39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3" y="50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5"/>
                  <a:pt x="31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20"/>
                  <a:pt x="10" y="20"/>
                  <a:pt x="11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0" y="20"/>
                  <a:pt x="30" y="21"/>
                </a:cubicBezTo>
                <a:cubicBezTo>
                  <a:pt x="30" y="22"/>
                  <a:pt x="30" y="22"/>
                  <a:pt x="29" y="22"/>
                </a:cubicBezTo>
                <a:cubicBezTo>
                  <a:pt x="11" y="22"/>
                  <a:pt x="11" y="22"/>
                  <a:pt x="11" y="22"/>
                </a:cubicBezTo>
                <a:close/>
                <a:moveTo>
                  <a:pt x="11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0" y="30"/>
                  <a:pt x="10" y="30"/>
                  <a:pt x="10" y="29"/>
                </a:cubicBezTo>
                <a:cubicBezTo>
                  <a:pt x="10" y="28"/>
                  <a:pt x="10" y="28"/>
                  <a:pt x="11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8"/>
                  <a:pt x="24" y="28"/>
                  <a:pt x="24" y="29"/>
                </a:cubicBezTo>
                <a:cubicBezTo>
                  <a:pt x="24" y="30"/>
                  <a:pt x="24" y="30"/>
                  <a:pt x="23" y="30"/>
                </a:cubicBezTo>
                <a:cubicBezTo>
                  <a:pt x="11" y="30"/>
                  <a:pt x="11" y="30"/>
                  <a:pt x="11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8" name="Freeform 315"/>
          <p:cNvSpPr>
            <a:spLocks noEditPoints="1"/>
          </p:cNvSpPr>
          <p:nvPr/>
        </p:nvSpPr>
        <p:spPr>
          <a:xfrm>
            <a:off x="2111375" y="4419600"/>
            <a:ext cx="144463" cy="161925"/>
          </a:xfrm>
          <a:custGeom>
            <a:avLst/>
            <a:gdLst/>
            <a:ahLst/>
            <a:cxnLst>
              <a:cxn ang="0">
                <a:pos x="77047" y="158750"/>
              </a:cxn>
              <a:cxn ang="0">
                <a:pos x="67416" y="158750"/>
              </a:cxn>
              <a:cxn ang="0">
                <a:pos x="12841" y="111125"/>
              </a:cxn>
              <a:cxn ang="0">
                <a:pos x="22472" y="22225"/>
              </a:cxn>
              <a:cxn ang="0">
                <a:pos x="121991" y="22225"/>
              </a:cxn>
              <a:cxn ang="0">
                <a:pos x="144463" y="69850"/>
              </a:cxn>
              <a:cxn ang="0">
                <a:pos x="96309" y="136525"/>
              </a:cxn>
              <a:cxn ang="0">
                <a:pos x="73837" y="34925"/>
              </a:cxn>
              <a:cxn ang="0">
                <a:pos x="80257" y="57150"/>
              </a:cxn>
              <a:cxn ang="0">
                <a:pos x="105940" y="63500"/>
              </a:cxn>
              <a:cxn ang="0">
                <a:pos x="96309" y="95250"/>
              </a:cxn>
              <a:cxn ang="0">
                <a:pos x="70626" y="85725"/>
              </a:cxn>
              <a:cxn ang="0">
                <a:pos x="48154" y="95250"/>
              </a:cxn>
              <a:cxn ang="0">
                <a:pos x="38523" y="63500"/>
              </a:cxn>
              <a:cxn ang="0">
                <a:pos x="60995" y="57150"/>
              </a:cxn>
              <a:cxn ang="0">
                <a:pos x="73837" y="34925"/>
              </a:cxn>
              <a:cxn ang="0">
                <a:pos x="77047" y="60325"/>
              </a:cxn>
              <a:cxn ang="0">
                <a:pos x="67416" y="60325"/>
              </a:cxn>
              <a:cxn ang="0">
                <a:pos x="51365" y="63500"/>
              </a:cxn>
              <a:cxn ang="0">
                <a:pos x="64206" y="76200"/>
              </a:cxn>
              <a:cxn ang="0">
                <a:pos x="70626" y="79375"/>
              </a:cxn>
              <a:cxn ang="0">
                <a:pos x="83468" y="85725"/>
              </a:cxn>
              <a:cxn ang="0">
                <a:pos x="80257" y="69850"/>
              </a:cxn>
              <a:cxn ang="0">
                <a:pos x="80257" y="63500"/>
              </a:cxn>
              <a:cxn ang="0">
                <a:pos x="70626" y="146050"/>
              </a:cxn>
              <a:cxn ang="0">
                <a:pos x="89888" y="127000"/>
              </a:cxn>
              <a:cxn ang="0">
                <a:pos x="89888" y="127000"/>
              </a:cxn>
              <a:cxn ang="0">
                <a:pos x="93098" y="127000"/>
              </a:cxn>
              <a:cxn ang="0">
                <a:pos x="131622" y="69850"/>
              </a:cxn>
              <a:cxn ang="0">
                <a:pos x="112360" y="28575"/>
              </a:cxn>
              <a:cxn ang="0">
                <a:pos x="28893" y="28575"/>
              </a:cxn>
              <a:cxn ang="0">
                <a:pos x="22472" y="104775"/>
              </a:cxn>
              <a:cxn ang="0">
                <a:pos x="51365" y="127000"/>
              </a:cxn>
              <a:cxn ang="0">
                <a:pos x="54575" y="127000"/>
              </a:cxn>
            </a:cxnLst>
            <a:pathLst>
              <a:path w="45" h="51">
                <a:moveTo>
                  <a:pt x="25" y="49"/>
                </a:moveTo>
                <a:cubicBezTo>
                  <a:pt x="24" y="50"/>
                  <a:pt x="24" y="50"/>
                  <a:pt x="24" y="50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14" y="43"/>
                  <a:pt x="14" y="43"/>
                  <a:pt x="14" y="43"/>
                </a:cubicBezTo>
                <a:cubicBezTo>
                  <a:pt x="10" y="42"/>
                  <a:pt x="7" y="39"/>
                  <a:pt x="4" y="35"/>
                </a:cubicBezTo>
                <a:cubicBezTo>
                  <a:pt x="2" y="32"/>
                  <a:pt x="0" y="27"/>
                  <a:pt x="0" y="22"/>
                </a:cubicBezTo>
                <a:cubicBezTo>
                  <a:pt x="0" y="16"/>
                  <a:pt x="2" y="11"/>
                  <a:pt x="7" y="7"/>
                </a:cubicBezTo>
                <a:cubicBezTo>
                  <a:pt x="11" y="2"/>
                  <a:pt x="16" y="0"/>
                  <a:pt x="22" y="0"/>
                </a:cubicBezTo>
                <a:cubicBezTo>
                  <a:pt x="28" y="0"/>
                  <a:pt x="34" y="2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2" y="11"/>
                  <a:pt x="45" y="16"/>
                  <a:pt x="45" y="22"/>
                </a:cubicBezTo>
                <a:cubicBezTo>
                  <a:pt x="45" y="27"/>
                  <a:pt x="43" y="32"/>
                  <a:pt x="40" y="35"/>
                </a:cubicBezTo>
                <a:cubicBezTo>
                  <a:pt x="38" y="39"/>
                  <a:pt x="34" y="42"/>
                  <a:pt x="30" y="43"/>
                </a:cubicBezTo>
                <a:cubicBezTo>
                  <a:pt x="25" y="49"/>
                  <a:pt x="25" y="49"/>
                  <a:pt x="25" y="49"/>
                </a:cubicBezTo>
                <a:close/>
                <a:moveTo>
                  <a:pt x="23" y="11"/>
                </a:moveTo>
                <a:cubicBezTo>
                  <a:pt x="23" y="11"/>
                  <a:pt x="23" y="11"/>
                  <a:pt x="23" y="11"/>
                </a:cubicBezTo>
                <a:cubicBezTo>
                  <a:pt x="25" y="18"/>
                  <a:pt x="25" y="18"/>
                  <a:pt x="25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8"/>
                  <a:pt x="34" y="19"/>
                  <a:pt x="33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1"/>
                  <a:pt x="29" y="32"/>
                  <a:pt x="28" y="31"/>
                </a:cubicBezTo>
                <a:cubicBezTo>
                  <a:pt x="22" y="27"/>
                  <a:pt x="22" y="27"/>
                  <a:pt x="22" y="27"/>
                </a:cubicBezTo>
                <a:cubicBezTo>
                  <a:pt x="17" y="31"/>
                  <a:pt x="17" y="31"/>
                  <a:pt x="17" y="31"/>
                </a:cubicBezTo>
                <a:cubicBezTo>
                  <a:pt x="16" y="32"/>
                  <a:pt x="15" y="31"/>
                  <a:pt x="15" y="30"/>
                </a:cubicBezTo>
                <a:cubicBezTo>
                  <a:pt x="17" y="24"/>
                  <a:pt x="17" y="24"/>
                  <a:pt x="17" y="24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19"/>
                  <a:pt x="11" y="18"/>
                  <a:pt x="13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1" y="11"/>
                  <a:pt x="21" y="11"/>
                  <a:pt x="21" y="11"/>
                </a:cubicBezTo>
                <a:cubicBezTo>
                  <a:pt x="22" y="10"/>
                  <a:pt x="23" y="10"/>
                  <a:pt x="23" y="11"/>
                </a:cubicBezTo>
                <a:close/>
                <a:moveTo>
                  <a:pt x="24" y="19"/>
                </a:moveTo>
                <a:cubicBezTo>
                  <a:pt x="24" y="19"/>
                  <a:pt x="24" y="19"/>
                  <a:pt x="24" y="19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1" y="20"/>
                  <a:pt x="2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3"/>
                  <a:pt x="20" y="23"/>
                  <a:pt x="20" y="24"/>
                </a:cubicBezTo>
                <a:cubicBezTo>
                  <a:pt x="18" y="27"/>
                  <a:pt x="18" y="27"/>
                  <a:pt x="18" y="27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3" y="25"/>
                  <a:pt x="23" y="25"/>
                </a:cubicBezTo>
                <a:cubicBezTo>
                  <a:pt x="26" y="27"/>
                  <a:pt x="26" y="27"/>
                  <a:pt x="26" y="27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3"/>
                  <a:pt x="25" y="23"/>
                  <a:pt x="25" y="22"/>
                </a:cubicBezTo>
                <a:cubicBezTo>
                  <a:pt x="29" y="20"/>
                  <a:pt x="29" y="20"/>
                  <a:pt x="29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0"/>
                  <a:pt x="24" y="20"/>
                  <a:pt x="24" y="19"/>
                </a:cubicBezTo>
                <a:close/>
                <a:moveTo>
                  <a:pt x="22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32" y="38"/>
                  <a:pt x="35" y="36"/>
                  <a:pt x="37" y="33"/>
                </a:cubicBezTo>
                <a:cubicBezTo>
                  <a:pt x="40" y="30"/>
                  <a:pt x="41" y="26"/>
                  <a:pt x="41" y="22"/>
                </a:cubicBezTo>
                <a:cubicBezTo>
                  <a:pt x="41" y="17"/>
                  <a:pt x="39" y="13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6"/>
                  <a:pt x="27" y="4"/>
                  <a:pt x="22" y="4"/>
                </a:cubicBezTo>
                <a:cubicBezTo>
                  <a:pt x="17" y="4"/>
                  <a:pt x="13" y="6"/>
                  <a:pt x="9" y="9"/>
                </a:cubicBezTo>
                <a:cubicBezTo>
                  <a:pt x="6" y="13"/>
                  <a:pt x="4" y="17"/>
                  <a:pt x="4" y="22"/>
                </a:cubicBezTo>
                <a:cubicBezTo>
                  <a:pt x="4" y="26"/>
                  <a:pt x="5" y="30"/>
                  <a:pt x="7" y="33"/>
                </a:cubicBezTo>
                <a:cubicBezTo>
                  <a:pt x="10" y="36"/>
                  <a:pt x="13" y="38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22" y="46"/>
                  <a:pt x="22" y="46"/>
                  <a:pt x="22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59" name="Freeform 316"/>
          <p:cNvSpPr>
            <a:spLocks noEditPoints="1"/>
          </p:cNvSpPr>
          <p:nvPr/>
        </p:nvSpPr>
        <p:spPr>
          <a:xfrm>
            <a:off x="8562975" y="3808413"/>
            <a:ext cx="155575" cy="120650"/>
          </a:xfrm>
          <a:custGeom>
            <a:avLst/>
            <a:gdLst/>
            <a:ahLst/>
            <a:cxnLst>
              <a:cxn ang="0">
                <a:pos x="28575" y="114300"/>
              </a:cxn>
              <a:cxn ang="0">
                <a:pos x="120650" y="107950"/>
              </a:cxn>
              <a:cxn ang="0">
                <a:pos x="120650" y="120650"/>
              </a:cxn>
              <a:cxn ang="0">
                <a:pos x="60325" y="88900"/>
              </a:cxn>
              <a:cxn ang="0">
                <a:pos x="60325" y="88900"/>
              </a:cxn>
              <a:cxn ang="0">
                <a:pos x="28575" y="60325"/>
              </a:cxn>
              <a:cxn ang="0">
                <a:pos x="31750" y="44450"/>
              </a:cxn>
              <a:cxn ang="0">
                <a:pos x="6350" y="44450"/>
              </a:cxn>
              <a:cxn ang="0">
                <a:pos x="22225" y="57150"/>
              </a:cxn>
              <a:cxn ang="0">
                <a:pos x="28575" y="60325"/>
              </a:cxn>
              <a:cxn ang="0">
                <a:pos x="117475" y="95250"/>
              </a:cxn>
              <a:cxn ang="0">
                <a:pos x="127000" y="60325"/>
              </a:cxn>
              <a:cxn ang="0">
                <a:pos x="136525" y="57150"/>
              </a:cxn>
              <a:cxn ang="0">
                <a:pos x="142875" y="53975"/>
              </a:cxn>
              <a:cxn ang="0">
                <a:pos x="142875" y="34925"/>
              </a:cxn>
              <a:cxn ang="0">
                <a:pos x="123825" y="38100"/>
              </a:cxn>
              <a:cxn ang="0">
                <a:pos x="123825" y="53975"/>
              </a:cxn>
              <a:cxn ang="0">
                <a:pos x="95250" y="85725"/>
              </a:cxn>
              <a:cxn ang="0">
                <a:pos x="92075" y="88900"/>
              </a:cxn>
              <a:cxn ang="0">
                <a:pos x="76200" y="38100"/>
              </a:cxn>
              <a:cxn ang="0">
                <a:pos x="79375" y="31750"/>
              </a:cxn>
              <a:cxn ang="0">
                <a:pos x="88900" y="19050"/>
              </a:cxn>
              <a:cxn ang="0">
                <a:pos x="66675" y="12700"/>
              </a:cxn>
              <a:cxn ang="0">
                <a:pos x="66675" y="28575"/>
              </a:cxn>
              <a:cxn ang="0">
                <a:pos x="76200" y="38100"/>
              </a:cxn>
              <a:cxn ang="0">
                <a:pos x="60325" y="88900"/>
              </a:cxn>
              <a:cxn ang="0">
                <a:pos x="57150" y="76200"/>
              </a:cxn>
              <a:cxn ang="0">
                <a:pos x="60325" y="31750"/>
              </a:cxn>
              <a:cxn ang="0">
                <a:pos x="63500" y="6350"/>
              </a:cxn>
              <a:cxn ang="0">
                <a:pos x="98425" y="19050"/>
              </a:cxn>
              <a:cxn ang="0">
                <a:pos x="85725" y="38100"/>
              </a:cxn>
              <a:cxn ang="0">
                <a:pos x="117475" y="57150"/>
              </a:cxn>
              <a:cxn ang="0">
                <a:pos x="114300" y="44450"/>
              </a:cxn>
              <a:cxn ang="0">
                <a:pos x="133350" y="25400"/>
              </a:cxn>
              <a:cxn ang="0">
                <a:pos x="155575" y="44450"/>
              </a:cxn>
              <a:cxn ang="0">
                <a:pos x="149225" y="57150"/>
              </a:cxn>
              <a:cxn ang="0">
                <a:pos x="133350" y="63500"/>
              </a:cxn>
              <a:cxn ang="0">
                <a:pos x="120650" y="101600"/>
              </a:cxn>
              <a:cxn ang="0">
                <a:pos x="28575" y="98425"/>
              </a:cxn>
              <a:cxn ang="0">
                <a:pos x="12700" y="63500"/>
              </a:cxn>
              <a:cxn ang="0">
                <a:pos x="22225" y="25400"/>
              </a:cxn>
              <a:cxn ang="0">
                <a:pos x="34925" y="57150"/>
              </a:cxn>
            </a:cxnLst>
            <a:pathLst>
              <a:path w="49" h="38">
                <a:moveTo>
                  <a:pt x="10" y="38"/>
                </a:moveTo>
                <a:cubicBezTo>
                  <a:pt x="9" y="38"/>
                  <a:pt x="9" y="37"/>
                  <a:pt x="9" y="36"/>
                </a:cubicBezTo>
                <a:cubicBezTo>
                  <a:pt x="9" y="35"/>
                  <a:pt x="9" y="34"/>
                  <a:pt x="10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40" y="35"/>
                  <a:pt x="40" y="36"/>
                </a:cubicBezTo>
                <a:cubicBezTo>
                  <a:pt x="40" y="37"/>
                  <a:pt x="39" y="38"/>
                  <a:pt x="38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9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8" y="28"/>
                  <a:pt x="18" y="27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8"/>
                  <a:pt x="9" y="17"/>
                  <a:pt x="9" y="17"/>
                </a:cubicBezTo>
                <a:cubicBezTo>
                  <a:pt x="10" y="16"/>
                  <a:pt x="10" y="15"/>
                  <a:pt x="10" y="14"/>
                </a:cubicBezTo>
                <a:cubicBezTo>
                  <a:pt x="10" y="12"/>
                  <a:pt x="9" y="10"/>
                  <a:pt x="7" y="10"/>
                </a:cubicBezTo>
                <a:cubicBezTo>
                  <a:pt x="4" y="10"/>
                  <a:pt x="2" y="12"/>
                  <a:pt x="2" y="14"/>
                </a:cubicBezTo>
                <a:cubicBezTo>
                  <a:pt x="2" y="16"/>
                  <a:pt x="3" y="17"/>
                  <a:pt x="5" y="18"/>
                </a:cubicBezTo>
                <a:cubicBezTo>
                  <a:pt x="6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9" y="18"/>
                  <a:pt x="9" y="19"/>
                </a:cubicBezTo>
                <a:cubicBezTo>
                  <a:pt x="11" y="30"/>
                  <a:pt x="11" y="30"/>
                  <a:pt x="11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1" y="18"/>
                  <a:pt x="41" y="18"/>
                </a:cubicBezTo>
                <a:cubicBezTo>
                  <a:pt x="42" y="18"/>
                  <a:pt x="43" y="18"/>
                  <a:pt x="43" y="18"/>
                </a:cubicBezTo>
                <a:cubicBezTo>
                  <a:pt x="44" y="18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16"/>
                  <a:pt x="46" y="15"/>
                  <a:pt x="46" y="14"/>
                </a:cubicBezTo>
                <a:cubicBezTo>
                  <a:pt x="46" y="13"/>
                  <a:pt x="46" y="12"/>
                  <a:pt x="45" y="11"/>
                </a:cubicBezTo>
                <a:cubicBezTo>
                  <a:pt x="44" y="10"/>
                  <a:pt x="43" y="10"/>
                  <a:pt x="42" y="10"/>
                </a:cubicBezTo>
                <a:cubicBezTo>
                  <a:pt x="41" y="10"/>
                  <a:pt x="40" y="11"/>
                  <a:pt x="39" y="12"/>
                </a:cubicBezTo>
                <a:cubicBezTo>
                  <a:pt x="39" y="12"/>
                  <a:pt x="38" y="13"/>
                  <a:pt x="38" y="14"/>
                </a:cubicBezTo>
                <a:cubicBezTo>
                  <a:pt x="38" y="15"/>
                  <a:pt x="39" y="16"/>
                  <a:pt x="39" y="17"/>
                </a:cubicBezTo>
                <a:cubicBezTo>
                  <a:pt x="40" y="17"/>
                  <a:pt x="40" y="18"/>
                  <a:pt x="39" y="19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8"/>
                  <a:pt x="30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7"/>
                  <a:pt x="28" y="27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1"/>
                  <a:pt x="25" y="10"/>
                  <a:pt x="25" y="10"/>
                </a:cubicBezTo>
                <a:cubicBezTo>
                  <a:pt x="26" y="10"/>
                  <a:pt x="27" y="9"/>
                  <a:pt x="27" y="9"/>
                </a:cubicBezTo>
                <a:cubicBezTo>
                  <a:pt x="28" y="8"/>
                  <a:pt x="28" y="7"/>
                  <a:pt x="28" y="6"/>
                </a:cubicBezTo>
                <a:cubicBezTo>
                  <a:pt x="28" y="4"/>
                  <a:pt x="26" y="2"/>
                  <a:pt x="24" y="2"/>
                </a:cubicBezTo>
                <a:cubicBezTo>
                  <a:pt x="23" y="2"/>
                  <a:pt x="22" y="3"/>
                  <a:pt x="21" y="4"/>
                </a:cubicBezTo>
                <a:cubicBezTo>
                  <a:pt x="21" y="4"/>
                  <a:pt x="20" y="5"/>
                  <a:pt x="20" y="6"/>
                </a:cubicBezTo>
                <a:cubicBezTo>
                  <a:pt x="20" y="7"/>
                  <a:pt x="21" y="8"/>
                  <a:pt x="21" y="9"/>
                </a:cubicBezTo>
                <a:cubicBezTo>
                  <a:pt x="22" y="9"/>
                  <a:pt x="22" y="10"/>
                  <a:pt x="23" y="10"/>
                </a:cubicBezTo>
                <a:cubicBezTo>
                  <a:pt x="24" y="10"/>
                  <a:pt x="24" y="11"/>
                  <a:pt x="24" y="12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8"/>
                  <a:pt x="19" y="28"/>
                </a:cubicBezTo>
                <a:close/>
                <a:moveTo>
                  <a:pt x="18" y="24"/>
                </a:moveTo>
                <a:cubicBezTo>
                  <a:pt x="18" y="24"/>
                  <a:pt x="18" y="24"/>
                  <a:pt x="18" y="24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1"/>
                  <a:pt x="19" y="10"/>
                </a:cubicBezTo>
                <a:cubicBezTo>
                  <a:pt x="18" y="9"/>
                  <a:pt x="18" y="8"/>
                  <a:pt x="18" y="6"/>
                </a:cubicBezTo>
                <a:cubicBezTo>
                  <a:pt x="18" y="5"/>
                  <a:pt x="19" y="3"/>
                  <a:pt x="20" y="2"/>
                </a:cubicBezTo>
                <a:cubicBezTo>
                  <a:pt x="21" y="1"/>
                  <a:pt x="22" y="0"/>
                  <a:pt x="24" y="0"/>
                </a:cubicBezTo>
                <a:cubicBezTo>
                  <a:pt x="28" y="0"/>
                  <a:pt x="31" y="3"/>
                  <a:pt x="31" y="6"/>
                </a:cubicBezTo>
                <a:cubicBezTo>
                  <a:pt x="31" y="8"/>
                  <a:pt x="30" y="9"/>
                  <a:pt x="29" y="10"/>
                </a:cubicBezTo>
                <a:cubicBezTo>
                  <a:pt x="29" y="11"/>
                  <a:pt x="28" y="12"/>
                  <a:pt x="27" y="12"/>
                </a:cubicBezTo>
                <a:cubicBezTo>
                  <a:pt x="30" y="24"/>
                  <a:pt x="30" y="24"/>
                  <a:pt x="30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6" y="17"/>
                  <a:pt x="36" y="16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6" y="11"/>
                  <a:pt x="37" y="10"/>
                </a:cubicBezTo>
                <a:cubicBezTo>
                  <a:pt x="39" y="9"/>
                  <a:pt x="40" y="8"/>
                  <a:pt x="42" y="8"/>
                </a:cubicBezTo>
                <a:cubicBezTo>
                  <a:pt x="43" y="8"/>
                  <a:pt x="45" y="8"/>
                  <a:pt x="46" y="9"/>
                </a:cubicBezTo>
                <a:cubicBezTo>
                  <a:pt x="48" y="10"/>
                  <a:pt x="48" y="12"/>
                  <a:pt x="49" y="14"/>
                </a:cubicBezTo>
                <a:cubicBezTo>
                  <a:pt x="49" y="15"/>
                  <a:pt x="48" y="17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9"/>
                  <a:pt x="45" y="20"/>
                  <a:pt x="44" y="20"/>
                </a:cubicBezTo>
                <a:cubicBezTo>
                  <a:pt x="43" y="20"/>
                  <a:pt x="43" y="20"/>
                  <a:pt x="42" y="20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2"/>
                  <a:pt x="39" y="32"/>
                  <a:pt x="38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9" y="32"/>
                  <a:pt x="9" y="31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20"/>
                  <a:pt x="5" y="20"/>
                  <a:pt x="4" y="20"/>
                </a:cubicBezTo>
                <a:cubicBezTo>
                  <a:pt x="2" y="19"/>
                  <a:pt x="0" y="17"/>
                  <a:pt x="0" y="14"/>
                </a:cubicBezTo>
                <a:cubicBezTo>
                  <a:pt x="0" y="10"/>
                  <a:pt x="3" y="8"/>
                  <a:pt x="7" y="8"/>
                </a:cubicBezTo>
                <a:cubicBezTo>
                  <a:pt x="10" y="8"/>
                  <a:pt x="13" y="11"/>
                  <a:pt x="12" y="14"/>
                </a:cubicBezTo>
                <a:cubicBezTo>
                  <a:pt x="12" y="16"/>
                  <a:pt x="12" y="17"/>
                  <a:pt x="11" y="18"/>
                </a:cubicBezTo>
                <a:cubicBezTo>
                  <a:pt x="18" y="24"/>
                  <a:pt x="18" y="24"/>
                  <a:pt x="18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0" name="Freeform 317"/>
          <p:cNvSpPr>
            <a:spLocks noEditPoints="1"/>
          </p:cNvSpPr>
          <p:nvPr/>
        </p:nvSpPr>
        <p:spPr>
          <a:xfrm>
            <a:off x="8278813" y="3789363"/>
            <a:ext cx="163512" cy="158750"/>
          </a:xfrm>
          <a:custGeom>
            <a:avLst/>
            <a:gdLst/>
            <a:ahLst/>
            <a:cxnLst>
              <a:cxn ang="0">
                <a:pos x="163512" y="114300"/>
              </a:cxn>
              <a:cxn ang="0">
                <a:pos x="157100" y="139700"/>
              </a:cxn>
              <a:cxn ang="0">
                <a:pos x="147481" y="152400"/>
              </a:cxn>
              <a:cxn ang="0">
                <a:pos x="128245" y="139700"/>
              </a:cxn>
              <a:cxn ang="0">
                <a:pos x="112214" y="155575"/>
              </a:cxn>
              <a:cxn ang="0">
                <a:pos x="92977" y="85725"/>
              </a:cxn>
              <a:cxn ang="0">
                <a:pos x="83359" y="107950"/>
              </a:cxn>
              <a:cxn ang="0">
                <a:pos x="67328" y="107950"/>
              </a:cxn>
              <a:cxn ang="0">
                <a:pos x="51298" y="92075"/>
              </a:cxn>
              <a:cxn ang="0">
                <a:pos x="51298" y="66675"/>
              </a:cxn>
              <a:cxn ang="0">
                <a:pos x="92977" y="47625"/>
              </a:cxn>
              <a:cxn ang="0">
                <a:pos x="105802" y="57150"/>
              </a:cxn>
              <a:cxn ang="0">
                <a:pos x="109008" y="82550"/>
              </a:cxn>
              <a:cxn ang="0">
                <a:pos x="105802" y="69850"/>
              </a:cxn>
              <a:cxn ang="0">
                <a:pos x="99390" y="60325"/>
              </a:cxn>
              <a:cxn ang="0">
                <a:pos x="64122" y="60325"/>
              </a:cxn>
              <a:cxn ang="0">
                <a:pos x="57710" y="69850"/>
              </a:cxn>
              <a:cxn ang="0">
                <a:pos x="57710" y="88900"/>
              </a:cxn>
              <a:cxn ang="0">
                <a:pos x="70535" y="101600"/>
              </a:cxn>
              <a:cxn ang="0">
                <a:pos x="80153" y="123825"/>
              </a:cxn>
              <a:cxn ang="0">
                <a:pos x="60916" y="127000"/>
              </a:cxn>
              <a:cxn ang="0">
                <a:pos x="32061" y="98425"/>
              </a:cxn>
              <a:cxn ang="0">
                <a:pos x="32061" y="57150"/>
              </a:cxn>
              <a:cxn ang="0">
                <a:pos x="60916" y="28575"/>
              </a:cxn>
              <a:cxn ang="0">
                <a:pos x="102596" y="28575"/>
              </a:cxn>
              <a:cxn ang="0">
                <a:pos x="131451" y="57150"/>
              </a:cxn>
              <a:cxn ang="0">
                <a:pos x="128245" y="79375"/>
              </a:cxn>
              <a:cxn ang="0">
                <a:pos x="115420" y="44450"/>
              </a:cxn>
              <a:cxn ang="0">
                <a:pos x="64122" y="34925"/>
              </a:cxn>
              <a:cxn ang="0">
                <a:pos x="38473" y="60325"/>
              </a:cxn>
              <a:cxn ang="0">
                <a:pos x="38473" y="95250"/>
              </a:cxn>
              <a:cxn ang="0">
                <a:pos x="80153" y="123825"/>
              </a:cxn>
              <a:cxn ang="0">
                <a:pos x="86565" y="152400"/>
              </a:cxn>
              <a:cxn ang="0">
                <a:pos x="51298" y="152400"/>
              </a:cxn>
              <a:cxn ang="0">
                <a:pos x="6412" y="107950"/>
              </a:cxn>
              <a:cxn ang="0">
                <a:pos x="6412" y="47625"/>
              </a:cxn>
              <a:cxn ang="0">
                <a:pos x="51298" y="6350"/>
              </a:cxn>
              <a:cxn ang="0">
                <a:pos x="112214" y="6350"/>
              </a:cxn>
              <a:cxn ang="0">
                <a:pos x="137863" y="22225"/>
              </a:cxn>
              <a:cxn ang="0">
                <a:pos x="160306" y="79375"/>
              </a:cxn>
              <a:cxn ang="0">
                <a:pos x="144275" y="53975"/>
              </a:cxn>
              <a:cxn ang="0">
                <a:pos x="105802" y="15875"/>
              </a:cxn>
              <a:cxn ang="0">
                <a:pos x="54504" y="15875"/>
              </a:cxn>
              <a:cxn ang="0">
                <a:pos x="12824" y="79375"/>
              </a:cxn>
              <a:cxn ang="0">
                <a:pos x="32061" y="127000"/>
              </a:cxn>
              <a:cxn ang="0">
                <a:pos x="150688" y="114300"/>
              </a:cxn>
              <a:cxn ang="0">
                <a:pos x="115420" y="146050"/>
              </a:cxn>
              <a:cxn ang="0">
                <a:pos x="125039" y="130175"/>
              </a:cxn>
              <a:cxn ang="0">
                <a:pos x="147481" y="142875"/>
              </a:cxn>
              <a:cxn ang="0">
                <a:pos x="134657" y="120650"/>
              </a:cxn>
            </a:cxnLst>
            <a:pathLst>
              <a:path w="51" h="50">
                <a:moveTo>
                  <a:pt x="29" y="27"/>
                </a:move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5"/>
                  <a:pt x="51" y="36"/>
                </a:cubicBezTo>
                <a:cubicBezTo>
                  <a:pt x="51" y="36"/>
                  <a:pt x="50" y="36"/>
                  <a:pt x="50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4"/>
                  <a:pt x="49" y="45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8"/>
                  <a:pt x="45" y="48"/>
                  <a:pt x="45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0" y="44"/>
                  <a:pt x="40" y="44"/>
                  <a:pt x="40" y="44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6" y="50"/>
                  <a:pt x="35" y="50"/>
                </a:cubicBezTo>
                <a:cubicBezTo>
                  <a:pt x="35" y="50"/>
                  <a:pt x="35" y="50"/>
                  <a:pt x="35" y="4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8"/>
                  <a:pt x="28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25" y="33"/>
                </a:moveTo>
                <a:cubicBezTo>
                  <a:pt x="25" y="33"/>
                  <a:pt x="25" y="33"/>
                  <a:pt x="25" y="33"/>
                </a:cubicBezTo>
                <a:cubicBezTo>
                  <a:pt x="26" y="33"/>
                  <a:pt x="26" y="33"/>
                  <a:pt x="26" y="34"/>
                </a:cubicBezTo>
                <a:cubicBezTo>
                  <a:pt x="26" y="34"/>
                  <a:pt x="26" y="35"/>
                  <a:pt x="25" y="35"/>
                </a:cubicBezTo>
                <a:cubicBezTo>
                  <a:pt x="24" y="35"/>
                  <a:pt x="23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19" y="33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1"/>
                  <a:pt x="16" y="30"/>
                  <a:pt x="16" y="29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3"/>
                  <a:pt x="15" y="22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7" y="18"/>
                  <a:pt x="18" y="18"/>
                </a:cubicBezTo>
                <a:cubicBezTo>
                  <a:pt x="20" y="16"/>
                  <a:pt x="22" y="15"/>
                  <a:pt x="25" y="15"/>
                </a:cubicBezTo>
                <a:cubicBezTo>
                  <a:pt x="27" y="15"/>
                  <a:pt x="28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6"/>
                  <a:pt x="31" y="17"/>
                  <a:pt x="32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9"/>
                  <a:pt x="34" y="20"/>
                  <a:pt x="35" y="21"/>
                </a:cubicBezTo>
                <a:cubicBezTo>
                  <a:pt x="35" y="22"/>
                  <a:pt x="35" y="23"/>
                  <a:pt x="35" y="25"/>
                </a:cubicBezTo>
                <a:cubicBezTo>
                  <a:pt x="35" y="25"/>
                  <a:pt x="35" y="26"/>
                  <a:pt x="34" y="26"/>
                </a:cubicBezTo>
                <a:cubicBezTo>
                  <a:pt x="34" y="26"/>
                  <a:pt x="33" y="25"/>
                  <a:pt x="33" y="25"/>
                </a:cubicBezTo>
                <a:cubicBezTo>
                  <a:pt x="33" y="24"/>
                  <a:pt x="33" y="23"/>
                  <a:pt x="32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0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0" y="18"/>
                  <a:pt x="29" y="18"/>
                  <a:pt x="28" y="18"/>
                </a:cubicBezTo>
                <a:cubicBezTo>
                  <a:pt x="27" y="17"/>
                  <a:pt x="26" y="17"/>
                  <a:pt x="25" y="17"/>
                </a:cubicBezTo>
                <a:cubicBezTo>
                  <a:pt x="23" y="17"/>
                  <a:pt x="21" y="18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9" y="20"/>
                  <a:pt x="18" y="21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7" y="24"/>
                  <a:pt x="17" y="25"/>
                </a:cubicBezTo>
                <a:cubicBezTo>
                  <a:pt x="17" y="26"/>
                  <a:pt x="18" y="27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9" y="29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1" y="32"/>
                  <a:pt x="22" y="32"/>
                </a:cubicBezTo>
                <a:cubicBezTo>
                  <a:pt x="23" y="32"/>
                  <a:pt x="24" y="33"/>
                  <a:pt x="25" y="33"/>
                </a:cubicBezTo>
                <a:close/>
                <a:moveTo>
                  <a:pt x="25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26" y="39"/>
                  <a:pt x="26" y="40"/>
                  <a:pt x="26" y="41"/>
                </a:cubicBezTo>
                <a:cubicBezTo>
                  <a:pt x="26" y="41"/>
                  <a:pt x="26" y="42"/>
                  <a:pt x="25" y="42"/>
                </a:cubicBezTo>
                <a:cubicBezTo>
                  <a:pt x="23" y="42"/>
                  <a:pt x="21" y="41"/>
                  <a:pt x="19" y="40"/>
                </a:cubicBezTo>
                <a:cubicBezTo>
                  <a:pt x="17" y="40"/>
                  <a:pt x="15" y="38"/>
                  <a:pt x="13" y="37"/>
                </a:cubicBezTo>
                <a:cubicBezTo>
                  <a:pt x="12" y="35"/>
                  <a:pt x="10" y="33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29"/>
                  <a:pt x="8" y="27"/>
                  <a:pt x="8" y="25"/>
                </a:cubicBezTo>
                <a:cubicBezTo>
                  <a:pt x="8" y="22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6"/>
                  <a:pt x="12" y="14"/>
                  <a:pt x="13" y="13"/>
                </a:cubicBezTo>
                <a:cubicBezTo>
                  <a:pt x="15" y="11"/>
                  <a:pt x="17" y="10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21" y="8"/>
                  <a:pt x="23" y="8"/>
                  <a:pt x="25" y="8"/>
                </a:cubicBezTo>
                <a:cubicBezTo>
                  <a:pt x="28" y="8"/>
                  <a:pt x="30" y="8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4" y="10"/>
                  <a:pt x="36" y="11"/>
                  <a:pt x="37" y="13"/>
                </a:cubicBezTo>
                <a:cubicBezTo>
                  <a:pt x="39" y="14"/>
                  <a:pt x="40" y="16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2" y="20"/>
                  <a:pt x="42" y="22"/>
                  <a:pt x="42" y="25"/>
                </a:cubicBezTo>
                <a:cubicBezTo>
                  <a:pt x="42" y="25"/>
                  <a:pt x="42" y="26"/>
                  <a:pt x="41" y="26"/>
                </a:cubicBezTo>
                <a:cubicBezTo>
                  <a:pt x="40" y="26"/>
                  <a:pt x="40" y="25"/>
                  <a:pt x="40" y="25"/>
                </a:cubicBezTo>
                <a:cubicBezTo>
                  <a:pt x="40" y="23"/>
                  <a:pt x="40" y="21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8" y="17"/>
                  <a:pt x="37" y="16"/>
                  <a:pt x="36" y="14"/>
                </a:cubicBezTo>
                <a:cubicBezTo>
                  <a:pt x="34" y="13"/>
                  <a:pt x="33" y="12"/>
                  <a:pt x="31" y="11"/>
                </a:cubicBezTo>
                <a:cubicBezTo>
                  <a:pt x="29" y="10"/>
                  <a:pt x="27" y="10"/>
                  <a:pt x="25" y="10"/>
                </a:cubicBezTo>
                <a:cubicBezTo>
                  <a:pt x="23" y="10"/>
                  <a:pt x="21" y="10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6" y="13"/>
                  <a:pt x="15" y="14"/>
                </a:cubicBezTo>
                <a:cubicBezTo>
                  <a:pt x="14" y="16"/>
                  <a:pt x="12" y="17"/>
                  <a:pt x="12" y="19"/>
                </a:cubicBezTo>
                <a:cubicBezTo>
                  <a:pt x="11" y="21"/>
                  <a:pt x="11" y="23"/>
                  <a:pt x="11" y="25"/>
                </a:cubicBezTo>
                <a:cubicBezTo>
                  <a:pt x="11" y="27"/>
                  <a:pt x="11" y="29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2"/>
                  <a:pt x="14" y="34"/>
                  <a:pt x="15" y="35"/>
                </a:cubicBezTo>
                <a:cubicBezTo>
                  <a:pt x="16" y="36"/>
                  <a:pt x="18" y="37"/>
                  <a:pt x="20" y="38"/>
                </a:cubicBezTo>
                <a:cubicBezTo>
                  <a:pt x="21" y="39"/>
                  <a:pt x="23" y="39"/>
                  <a:pt x="25" y="39"/>
                </a:cubicBezTo>
                <a:close/>
                <a:moveTo>
                  <a:pt x="25" y="46"/>
                </a:moveTo>
                <a:cubicBezTo>
                  <a:pt x="25" y="46"/>
                  <a:pt x="25" y="46"/>
                  <a:pt x="25" y="46"/>
                </a:cubicBezTo>
                <a:cubicBezTo>
                  <a:pt x="26" y="46"/>
                  <a:pt x="27" y="47"/>
                  <a:pt x="27" y="48"/>
                </a:cubicBezTo>
                <a:cubicBezTo>
                  <a:pt x="27" y="49"/>
                  <a:pt x="26" y="50"/>
                  <a:pt x="25" y="50"/>
                </a:cubicBezTo>
                <a:cubicBezTo>
                  <a:pt x="22" y="50"/>
                  <a:pt x="19" y="49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3" y="47"/>
                  <a:pt x="10" y="45"/>
                  <a:pt x="8" y="42"/>
                </a:cubicBezTo>
                <a:cubicBezTo>
                  <a:pt x="5" y="40"/>
                  <a:pt x="3" y="37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1"/>
                  <a:pt x="0" y="28"/>
                  <a:pt x="0" y="25"/>
                </a:cubicBezTo>
                <a:cubicBezTo>
                  <a:pt x="0" y="21"/>
                  <a:pt x="1" y="18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2"/>
                  <a:pt x="5" y="9"/>
                  <a:pt x="8" y="7"/>
                </a:cubicBezTo>
                <a:cubicBezTo>
                  <a:pt x="10" y="5"/>
                  <a:pt x="13" y="3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9" y="0"/>
                  <a:pt x="22" y="0"/>
                  <a:pt x="25" y="0"/>
                </a:cubicBezTo>
                <a:cubicBezTo>
                  <a:pt x="29" y="0"/>
                  <a:pt x="32" y="0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8" y="3"/>
                  <a:pt x="41" y="5"/>
                  <a:pt x="43" y="7"/>
                </a:cubicBezTo>
                <a:cubicBezTo>
                  <a:pt x="45" y="9"/>
                  <a:pt x="47" y="12"/>
                  <a:pt x="48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0" y="18"/>
                  <a:pt x="50" y="21"/>
                  <a:pt x="50" y="25"/>
                </a:cubicBezTo>
                <a:cubicBezTo>
                  <a:pt x="50" y="26"/>
                  <a:pt x="50" y="27"/>
                  <a:pt x="48" y="27"/>
                </a:cubicBezTo>
                <a:cubicBezTo>
                  <a:pt x="47" y="27"/>
                  <a:pt x="47" y="26"/>
                  <a:pt x="47" y="25"/>
                </a:cubicBezTo>
                <a:cubicBezTo>
                  <a:pt x="47" y="22"/>
                  <a:pt x="46" y="19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4"/>
                  <a:pt x="42" y="12"/>
                  <a:pt x="40" y="10"/>
                </a:cubicBezTo>
                <a:cubicBezTo>
                  <a:pt x="38" y="8"/>
                  <a:pt x="36" y="6"/>
                  <a:pt x="33" y="5"/>
                </a:cubicBezTo>
                <a:cubicBezTo>
                  <a:pt x="31" y="4"/>
                  <a:pt x="28" y="3"/>
                  <a:pt x="25" y="3"/>
                </a:cubicBezTo>
                <a:cubicBezTo>
                  <a:pt x="22" y="3"/>
                  <a:pt x="20" y="4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2" y="8"/>
                  <a:pt x="10" y="10"/>
                </a:cubicBezTo>
                <a:cubicBezTo>
                  <a:pt x="8" y="12"/>
                  <a:pt x="7" y="14"/>
                  <a:pt x="6" y="17"/>
                </a:cubicBezTo>
                <a:cubicBezTo>
                  <a:pt x="5" y="19"/>
                  <a:pt x="4" y="22"/>
                  <a:pt x="4" y="25"/>
                </a:cubicBezTo>
                <a:cubicBezTo>
                  <a:pt x="4" y="28"/>
                  <a:pt x="5" y="30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7" y="35"/>
                  <a:pt x="8" y="38"/>
                  <a:pt x="10" y="40"/>
                </a:cubicBezTo>
                <a:cubicBezTo>
                  <a:pt x="12" y="42"/>
                  <a:pt x="15" y="43"/>
                  <a:pt x="17" y="44"/>
                </a:cubicBezTo>
                <a:cubicBezTo>
                  <a:pt x="20" y="45"/>
                  <a:pt x="22" y="46"/>
                  <a:pt x="25" y="46"/>
                </a:cubicBezTo>
                <a:close/>
                <a:moveTo>
                  <a:pt x="47" y="36"/>
                </a:moveTo>
                <a:cubicBezTo>
                  <a:pt x="47" y="36"/>
                  <a:pt x="47" y="36"/>
                  <a:pt x="47" y="36"/>
                </a:cubicBezTo>
                <a:cubicBezTo>
                  <a:pt x="31" y="30"/>
                  <a:pt x="31" y="30"/>
                  <a:pt x="31" y="30"/>
                </a:cubicBezTo>
                <a:cubicBezTo>
                  <a:pt x="36" y="46"/>
                  <a:pt x="36" y="46"/>
                  <a:pt x="36" y="46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0"/>
                  <a:pt x="40" y="40"/>
                  <a:pt x="41" y="41"/>
                </a:cubicBezTo>
                <a:cubicBezTo>
                  <a:pt x="45" y="46"/>
                  <a:pt x="45" y="46"/>
                  <a:pt x="45" y="46"/>
                </a:cubicBezTo>
                <a:cubicBezTo>
                  <a:pt x="46" y="45"/>
                  <a:pt x="46" y="45"/>
                  <a:pt x="46" y="45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39"/>
                  <a:pt x="41" y="39"/>
                  <a:pt x="42" y="38"/>
                </a:cubicBezTo>
                <a:cubicBezTo>
                  <a:pt x="47" y="36"/>
                  <a:pt x="47" y="36"/>
                  <a:pt x="47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1" name="Freeform 318"/>
          <p:cNvSpPr>
            <a:spLocks noEditPoints="1"/>
          </p:cNvSpPr>
          <p:nvPr/>
        </p:nvSpPr>
        <p:spPr>
          <a:xfrm>
            <a:off x="415925" y="4419600"/>
            <a:ext cx="158750" cy="161925"/>
          </a:xfrm>
          <a:custGeom>
            <a:avLst/>
            <a:gdLst/>
            <a:ahLst/>
            <a:cxnLst>
              <a:cxn ang="0">
                <a:pos x="79375" y="95250"/>
              </a:cxn>
              <a:cxn ang="0">
                <a:pos x="92075" y="114300"/>
              </a:cxn>
              <a:cxn ang="0">
                <a:pos x="82550" y="127000"/>
              </a:cxn>
              <a:cxn ang="0">
                <a:pos x="57150" y="152400"/>
              </a:cxn>
              <a:cxn ang="0">
                <a:pos x="41275" y="161925"/>
              </a:cxn>
              <a:cxn ang="0">
                <a:pos x="22225" y="152400"/>
              </a:cxn>
              <a:cxn ang="0">
                <a:pos x="6350" y="136525"/>
              </a:cxn>
              <a:cxn ang="0">
                <a:pos x="6350" y="136525"/>
              </a:cxn>
              <a:cxn ang="0">
                <a:pos x="6350" y="101600"/>
              </a:cxn>
              <a:cxn ang="0">
                <a:pos x="6350" y="101600"/>
              </a:cxn>
              <a:cxn ang="0">
                <a:pos x="31750" y="76200"/>
              </a:cxn>
              <a:cxn ang="0">
                <a:pos x="47625" y="69850"/>
              </a:cxn>
              <a:cxn ang="0">
                <a:pos x="63500" y="79375"/>
              </a:cxn>
              <a:cxn ang="0">
                <a:pos x="47625" y="82550"/>
              </a:cxn>
              <a:cxn ang="0">
                <a:pos x="15875" y="111125"/>
              </a:cxn>
              <a:cxn ang="0">
                <a:pos x="15875" y="111125"/>
              </a:cxn>
              <a:cxn ang="0">
                <a:pos x="12700" y="120650"/>
              </a:cxn>
              <a:cxn ang="0">
                <a:pos x="15875" y="127000"/>
              </a:cxn>
              <a:cxn ang="0">
                <a:pos x="31750" y="146050"/>
              </a:cxn>
              <a:cxn ang="0">
                <a:pos x="41275" y="149225"/>
              </a:cxn>
              <a:cxn ang="0">
                <a:pos x="47625" y="146050"/>
              </a:cxn>
              <a:cxn ang="0">
                <a:pos x="50800" y="146050"/>
              </a:cxn>
              <a:cxn ang="0">
                <a:pos x="76200" y="117475"/>
              </a:cxn>
              <a:cxn ang="0">
                <a:pos x="79375" y="104775"/>
              </a:cxn>
              <a:cxn ang="0">
                <a:pos x="57150" y="111125"/>
              </a:cxn>
              <a:cxn ang="0">
                <a:pos x="47625" y="101600"/>
              </a:cxn>
              <a:cxn ang="0">
                <a:pos x="111125" y="50800"/>
              </a:cxn>
              <a:cxn ang="0">
                <a:pos x="57150" y="111125"/>
              </a:cxn>
              <a:cxn ang="0">
                <a:pos x="57150" y="155575"/>
              </a:cxn>
              <a:cxn ang="0">
                <a:pos x="57150" y="155575"/>
              </a:cxn>
              <a:cxn ang="0">
                <a:pos x="6350" y="136525"/>
              </a:cxn>
              <a:cxn ang="0">
                <a:pos x="6350" y="136525"/>
              </a:cxn>
              <a:cxn ang="0">
                <a:pos x="79375" y="57150"/>
              </a:cxn>
              <a:cxn ang="0">
                <a:pos x="69850" y="63500"/>
              </a:cxn>
              <a:cxn ang="0">
                <a:pos x="73025" y="34925"/>
              </a:cxn>
              <a:cxn ang="0">
                <a:pos x="101600" y="9525"/>
              </a:cxn>
              <a:cxn ang="0">
                <a:pos x="101600" y="9525"/>
              </a:cxn>
              <a:cxn ang="0">
                <a:pos x="117475" y="0"/>
              </a:cxn>
              <a:cxn ang="0">
                <a:pos x="136525" y="9525"/>
              </a:cxn>
              <a:cxn ang="0">
                <a:pos x="152400" y="25400"/>
              </a:cxn>
              <a:cxn ang="0">
                <a:pos x="152400" y="25400"/>
              </a:cxn>
              <a:cxn ang="0">
                <a:pos x="152400" y="60325"/>
              </a:cxn>
              <a:cxn ang="0">
                <a:pos x="152400" y="60325"/>
              </a:cxn>
              <a:cxn ang="0">
                <a:pos x="123825" y="85725"/>
              </a:cxn>
              <a:cxn ang="0">
                <a:pos x="111125" y="92075"/>
              </a:cxn>
              <a:cxn ang="0">
                <a:pos x="95250" y="82550"/>
              </a:cxn>
              <a:cxn ang="0">
                <a:pos x="111125" y="79375"/>
              </a:cxn>
              <a:cxn ang="0">
                <a:pos x="117475" y="76200"/>
              </a:cxn>
              <a:cxn ang="0">
                <a:pos x="142875" y="50800"/>
              </a:cxn>
              <a:cxn ang="0">
                <a:pos x="142875" y="50800"/>
              </a:cxn>
              <a:cxn ang="0">
                <a:pos x="142875" y="34925"/>
              </a:cxn>
              <a:cxn ang="0">
                <a:pos x="142875" y="34925"/>
              </a:cxn>
              <a:cxn ang="0">
                <a:pos x="127000" y="15875"/>
              </a:cxn>
              <a:cxn ang="0">
                <a:pos x="117475" y="12700"/>
              </a:cxn>
              <a:cxn ang="0">
                <a:pos x="107950" y="15875"/>
              </a:cxn>
              <a:cxn ang="0">
                <a:pos x="107950" y="15875"/>
              </a:cxn>
              <a:cxn ang="0">
                <a:pos x="82550" y="44450"/>
              </a:cxn>
              <a:cxn ang="0">
                <a:pos x="79375" y="57150"/>
              </a:cxn>
              <a:cxn ang="0">
                <a:pos x="101600" y="9525"/>
              </a:cxn>
              <a:cxn ang="0">
                <a:pos x="101600" y="9525"/>
              </a:cxn>
              <a:cxn ang="0">
                <a:pos x="152400" y="25400"/>
              </a:cxn>
              <a:cxn ang="0">
                <a:pos x="152400" y="25400"/>
              </a:cxn>
            </a:cxnLst>
            <a:pathLst>
              <a:path w="50" h="51">
                <a:moveTo>
                  <a:pt x="25" y="33"/>
                </a:moveTo>
                <a:cubicBezTo>
                  <a:pt x="24" y="32"/>
                  <a:pt x="24" y="31"/>
                  <a:pt x="25" y="30"/>
                </a:cubicBezTo>
                <a:cubicBezTo>
                  <a:pt x="26" y="30"/>
                  <a:pt x="28" y="30"/>
                  <a:pt x="28" y="31"/>
                </a:cubicBezTo>
                <a:cubicBezTo>
                  <a:pt x="29" y="33"/>
                  <a:pt x="29" y="34"/>
                  <a:pt x="29" y="36"/>
                </a:cubicBezTo>
                <a:cubicBezTo>
                  <a:pt x="28" y="37"/>
                  <a:pt x="28" y="39"/>
                  <a:pt x="27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9"/>
                  <a:pt x="18" y="49"/>
                  <a:pt x="18" y="49"/>
                </a:cubicBezTo>
                <a:cubicBezTo>
                  <a:pt x="17" y="50"/>
                  <a:pt x="15" y="51"/>
                  <a:pt x="13" y="51"/>
                </a:cubicBezTo>
                <a:cubicBezTo>
                  <a:pt x="11" y="51"/>
                  <a:pt x="9" y="50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1" y="42"/>
                  <a:pt x="0" y="40"/>
                  <a:pt x="0" y="38"/>
                </a:cubicBezTo>
                <a:cubicBezTo>
                  <a:pt x="0" y="36"/>
                  <a:pt x="1" y="34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2" y="23"/>
                  <a:pt x="13" y="22"/>
                  <a:pt x="15" y="22"/>
                </a:cubicBezTo>
                <a:cubicBezTo>
                  <a:pt x="16" y="22"/>
                  <a:pt x="18" y="22"/>
                  <a:pt x="19" y="23"/>
                </a:cubicBezTo>
                <a:cubicBezTo>
                  <a:pt x="20" y="23"/>
                  <a:pt x="21" y="24"/>
                  <a:pt x="20" y="25"/>
                </a:cubicBezTo>
                <a:cubicBezTo>
                  <a:pt x="20" y="26"/>
                  <a:pt x="19" y="26"/>
                  <a:pt x="18" y="26"/>
                </a:cubicBezTo>
                <a:cubicBezTo>
                  <a:pt x="17" y="26"/>
                  <a:pt x="16" y="25"/>
                  <a:pt x="15" y="26"/>
                </a:cubicBezTo>
                <a:cubicBezTo>
                  <a:pt x="14" y="26"/>
                  <a:pt x="14" y="26"/>
                  <a:pt x="13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6"/>
                  <a:pt x="4" y="37"/>
                  <a:pt x="4" y="38"/>
                </a:cubicBezTo>
                <a:cubicBezTo>
                  <a:pt x="4" y="39"/>
                  <a:pt x="4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1" y="46"/>
                  <a:pt x="12" y="47"/>
                  <a:pt x="13" y="47"/>
                </a:cubicBezTo>
                <a:cubicBezTo>
                  <a:pt x="14" y="47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5" y="36"/>
                  <a:pt x="25" y="35"/>
                </a:cubicBezTo>
                <a:cubicBezTo>
                  <a:pt x="25" y="34"/>
                  <a:pt x="25" y="34"/>
                  <a:pt x="25" y="33"/>
                </a:cubicBezTo>
                <a:close/>
                <a:moveTo>
                  <a:pt x="18" y="35"/>
                </a:moveTo>
                <a:cubicBezTo>
                  <a:pt x="18" y="35"/>
                  <a:pt x="18" y="35"/>
                  <a:pt x="18" y="35"/>
                </a:cubicBezTo>
                <a:cubicBezTo>
                  <a:pt x="17" y="36"/>
                  <a:pt x="16" y="36"/>
                  <a:pt x="15" y="35"/>
                </a:cubicBezTo>
                <a:cubicBezTo>
                  <a:pt x="15" y="34"/>
                  <a:pt x="15" y="33"/>
                  <a:pt x="15" y="32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5"/>
                  <a:pt x="34" y="15"/>
                  <a:pt x="35" y="16"/>
                </a:cubicBezTo>
                <a:cubicBezTo>
                  <a:pt x="35" y="17"/>
                  <a:pt x="35" y="18"/>
                  <a:pt x="35" y="19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7" y="49"/>
                  <a:pt x="16" y="49"/>
                  <a:pt x="15" y="48"/>
                </a:cubicBezTo>
                <a:cubicBezTo>
                  <a:pt x="18" y="49"/>
                  <a:pt x="18" y="49"/>
                  <a:pt x="18" y="49"/>
                </a:cubicBezTo>
                <a:close/>
                <a:moveTo>
                  <a:pt x="2" y="43"/>
                </a:moveTo>
                <a:cubicBezTo>
                  <a:pt x="2" y="43"/>
                  <a:pt x="2" y="43"/>
                  <a:pt x="2" y="43"/>
                </a:cubicBezTo>
                <a:cubicBezTo>
                  <a:pt x="1" y="42"/>
                  <a:pt x="1" y="41"/>
                  <a:pt x="2" y="40"/>
                </a:cubicBezTo>
                <a:cubicBezTo>
                  <a:pt x="2" y="43"/>
                  <a:pt x="2" y="43"/>
                  <a:pt x="2" y="43"/>
                </a:cubicBezTo>
                <a:close/>
                <a:moveTo>
                  <a:pt x="25" y="18"/>
                </a:moveTo>
                <a:cubicBezTo>
                  <a:pt x="25" y="18"/>
                  <a:pt x="25" y="18"/>
                  <a:pt x="25" y="18"/>
                </a:cubicBezTo>
                <a:cubicBezTo>
                  <a:pt x="26" y="19"/>
                  <a:pt x="26" y="20"/>
                  <a:pt x="25" y="21"/>
                </a:cubicBezTo>
                <a:cubicBezTo>
                  <a:pt x="24" y="21"/>
                  <a:pt x="22" y="21"/>
                  <a:pt x="22" y="20"/>
                </a:cubicBezTo>
                <a:cubicBezTo>
                  <a:pt x="21" y="18"/>
                  <a:pt x="21" y="17"/>
                  <a:pt x="21" y="15"/>
                </a:cubicBezTo>
                <a:cubicBezTo>
                  <a:pt x="22" y="14"/>
                  <a:pt x="22" y="12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3" y="1"/>
                  <a:pt x="35" y="0"/>
                  <a:pt x="37" y="0"/>
                </a:cubicBezTo>
                <a:cubicBezTo>
                  <a:pt x="39" y="0"/>
                  <a:pt x="41" y="1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10"/>
                  <a:pt x="50" y="11"/>
                  <a:pt x="50" y="13"/>
                </a:cubicBezTo>
                <a:cubicBezTo>
                  <a:pt x="50" y="15"/>
                  <a:pt x="49" y="17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8"/>
                  <a:pt x="37" y="29"/>
                  <a:pt x="35" y="29"/>
                </a:cubicBezTo>
                <a:cubicBezTo>
                  <a:pt x="34" y="30"/>
                  <a:pt x="32" y="29"/>
                  <a:pt x="31" y="29"/>
                </a:cubicBezTo>
                <a:cubicBezTo>
                  <a:pt x="30" y="28"/>
                  <a:pt x="29" y="27"/>
                  <a:pt x="30" y="26"/>
                </a:cubicBezTo>
                <a:cubicBezTo>
                  <a:pt x="30" y="25"/>
                  <a:pt x="31" y="25"/>
                  <a:pt x="32" y="25"/>
                </a:cubicBezTo>
                <a:cubicBezTo>
                  <a:pt x="33" y="25"/>
                  <a:pt x="34" y="26"/>
                  <a:pt x="35" y="25"/>
                </a:cubicBezTo>
                <a:cubicBezTo>
                  <a:pt x="35" y="25"/>
                  <a:pt x="36" y="25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5"/>
                  <a:pt x="46" y="14"/>
                  <a:pt x="46" y="13"/>
                </a:cubicBezTo>
                <a:cubicBezTo>
                  <a:pt x="46" y="12"/>
                  <a:pt x="46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9" y="5"/>
                  <a:pt x="38" y="4"/>
                  <a:pt x="37" y="4"/>
                </a:cubicBezTo>
                <a:cubicBezTo>
                  <a:pt x="36" y="4"/>
                  <a:pt x="35" y="5"/>
                  <a:pt x="35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5"/>
                  <a:pt x="25" y="16"/>
                </a:cubicBezTo>
                <a:cubicBezTo>
                  <a:pt x="25" y="17"/>
                  <a:pt x="25" y="17"/>
                  <a:pt x="25" y="18"/>
                </a:cubicBezTo>
                <a:close/>
                <a:moveTo>
                  <a:pt x="32" y="3"/>
                </a:moveTo>
                <a:cubicBezTo>
                  <a:pt x="32" y="3"/>
                  <a:pt x="32" y="3"/>
                  <a:pt x="32" y="3"/>
                </a:cubicBezTo>
                <a:cubicBezTo>
                  <a:pt x="33" y="2"/>
                  <a:pt x="34" y="2"/>
                  <a:pt x="34" y="3"/>
                </a:cubicBezTo>
                <a:cubicBezTo>
                  <a:pt x="32" y="3"/>
                  <a:pt x="32" y="3"/>
                  <a:pt x="32" y="3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49" y="10"/>
                  <a:pt x="48" y="11"/>
                </a:cubicBezTo>
                <a:cubicBezTo>
                  <a:pt x="48" y="8"/>
                  <a:pt x="48" y="8"/>
                  <a:pt x="48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2" name="Freeform 319"/>
          <p:cNvSpPr>
            <a:spLocks noEditPoints="1"/>
          </p:cNvSpPr>
          <p:nvPr/>
        </p:nvSpPr>
        <p:spPr>
          <a:xfrm>
            <a:off x="7442200" y="4117975"/>
            <a:ext cx="158750" cy="155575"/>
          </a:xfrm>
          <a:custGeom>
            <a:avLst/>
            <a:gdLst/>
            <a:ahLst/>
            <a:cxnLst>
              <a:cxn ang="0">
                <a:pos x="85725" y="25400"/>
              </a:cxn>
              <a:cxn ang="0">
                <a:pos x="88900" y="38100"/>
              </a:cxn>
              <a:cxn ang="0">
                <a:pos x="79375" y="38100"/>
              </a:cxn>
              <a:cxn ang="0">
                <a:pos x="85725" y="22225"/>
              </a:cxn>
              <a:cxn ang="0">
                <a:pos x="60325" y="25400"/>
              </a:cxn>
              <a:cxn ang="0">
                <a:pos x="28575" y="60325"/>
              </a:cxn>
              <a:cxn ang="0">
                <a:pos x="41275" y="127000"/>
              </a:cxn>
              <a:cxn ang="0">
                <a:pos x="85725" y="146050"/>
              </a:cxn>
              <a:cxn ang="0">
                <a:pos x="139700" y="107950"/>
              </a:cxn>
              <a:cxn ang="0">
                <a:pos x="139700" y="107950"/>
              </a:cxn>
              <a:cxn ang="0">
                <a:pos x="139700" y="60325"/>
              </a:cxn>
              <a:cxn ang="0">
                <a:pos x="85725" y="22225"/>
              </a:cxn>
              <a:cxn ang="0">
                <a:pos x="57150" y="15875"/>
              </a:cxn>
              <a:cxn ang="0">
                <a:pos x="136525" y="31750"/>
              </a:cxn>
              <a:cxn ang="0">
                <a:pos x="158750" y="82550"/>
              </a:cxn>
              <a:cxn ang="0">
                <a:pos x="152400" y="111125"/>
              </a:cxn>
              <a:cxn ang="0">
                <a:pos x="85725" y="155575"/>
              </a:cxn>
              <a:cxn ang="0">
                <a:pos x="31750" y="136525"/>
              </a:cxn>
              <a:cxn ang="0">
                <a:pos x="15875" y="53975"/>
              </a:cxn>
              <a:cxn ang="0">
                <a:pos x="22225" y="44450"/>
              </a:cxn>
              <a:cxn ang="0">
                <a:pos x="3175" y="12700"/>
              </a:cxn>
              <a:cxn ang="0">
                <a:pos x="12700" y="3175"/>
              </a:cxn>
              <a:cxn ang="0">
                <a:pos x="38100" y="6350"/>
              </a:cxn>
              <a:cxn ang="0">
                <a:pos x="44450" y="22225"/>
              </a:cxn>
              <a:cxn ang="0">
                <a:pos x="28575" y="34925"/>
              </a:cxn>
              <a:cxn ang="0">
                <a:pos x="31750" y="31750"/>
              </a:cxn>
              <a:cxn ang="0">
                <a:pos x="34925" y="28575"/>
              </a:cxn>
              <a:cxn ang="0">
                <a:pos x="34925" y="15875"/>
              </a:cxn>
              <a:cxn ang="0">
                <a:pos x="12700" y="12700"/>
              </a:cxn>
              <a:cxn ang="0">
                <a:pos x="9525" y="22225"/>
              </a:cxn>
              <a:cxn ang="0">
                <a:pos x="22225" y="34925"/>
              </a:cxn>
              <a:cxn ang="0">
                <a:pos x="28575" y="34925"/>
              </a:cxn>
              <a:cxn ang="0">
                <a:pos x="57150" y="50800"/>
              </a:cxn>
              <a:cxn ang="0">
                <a:pos x="98425" y="66675"/>
              </a:cxn>
              <a:cxn ang="0">
                <a:pos x="98425" y="69850"/>
              </a:cxn>
              <a:cxn ang="0">
                <a:pos x="98425" y="69850"/>
              </a:cxn>
              <a:cxn ang="0">
                <a:pos x="98425" y="69850"/>
              </a:cxn>
              <a:cxn ang="0">
                <a:pos x="98425" y="69850"/>
              </a:cxn>
              <a:cxn ang="0">
                <a:pos x="114300" y="114300"/>
              </a:cxn>
              <a:cxn ang="0">
                <a:pos x="69850" y="98425"/>
              </a:cxn>
              <a:cxn ang="0">
                <a:pos x="69850" y="98425"/>
              </a:cxn>
              <a:cxn ang="0">
                <a:pos x="69850" y="98425"/>
              </a:cxn>
              <a:cxn ang="0">
                <a:pos x="69850" y="98425"/>
              </a:cxn>
              <a:cxn ang="0">
                <a:pos x="69850" y="95250"/>
              </a:cxn>
              <a:cxn ang="0">
                <a:pos x="53975" y="50800"/>
              </a:cxn>
              <a:cxn ang="0">
                <a:pos x="88900" y="73025"/>
              </a:cxn>
              <a:cxn ang="0">
                <a:pos x="63500" y="60325"/>
              </a:cxn>
              <a:cxn ang="0">
                <a:pos x="88900" y="73025"/>
              </a:cxn>
              <a:cxn ang="0">
                <a:pos x="79375" y="95250"/>
              </a:cxn>
              <a:cxn ang="0">
                <a:pos x="95250" y="79375"/>
              </a:cxn>
              <a:cxn ang="0">
                <a:pos x="28575" y="85725"/>
              </a:cxn>
              <a:cxn ang="0">
                <a:pos x="25400" y="82550"/>
              </a:cxn>
              <a:cxn ang="0">
                <a:pos x="38100" y="79375"/>
              </a:cxn>
              <a:cxn ang="0">
                <a:pos x="38100" y="85725"/>
              </a:cxn>
              <a:cxn ang="0">
                <a:pos x="88900" y="136525"/>
              </a:cxn>
              <a:cxn ang="0">
                <a:pos x="85725" y="142875"/>
              </a:cxn>
              <a:cxn ang="0">
                <a:pos x="79375" y="130175"/>
              </a:cxn>
              <a:cxn ang="0">
                <a:pos x="88900" y="130175"/>
              </a:cxn>
              <a:cxn ang="0">
                <a:pos x="139700" y="79375"/>
              </a:cxn>
              <a:cxn ang="0">
                <a:pos x="142875" y="82550"/>
              </a:cxn>
              <a:cxn ang="0">
                <a:pos x="130175" y="85725"/>
              </a:cxn>
              <a:cxn ang="0">
                <a:pos x="130175" y="79375"/>
              </a:cxn>
            </a:cxnLst>
            <a:pathLst>
              <a:path w="50" h="49">
                <a:moveTo>
                  <a:pt x="25" y="9"/>
                </a:moveTo>
                <a:cubicBezTo>
                  <a:pt x="25" y="8"/>
                  <a:pt x="26" y="8"/>
                  <a:pt x="27" y="8"/>
                </a:cubicBezTo>
                <a:cubicBezTo>
                  <a:pt x="27" y="8"/>
                  <a:pt x="28" y="8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7" y="13"/>
                  <a:pt x="27" y="13"/>
                </a:cubicBezTo>
                <a:cubicBezTo>
                  <a:pt x="26" y="13"/>
                  <a:pt x="25" y="13"/>
                  <a:pt x="25" y="12"/>
                </a:cubicBezTo>
                <a:cubicBezTo>
                  <a:pt x="25" y="9"/>
                  <a:pt x="25" y="9"/>
                  <a:pt x="25" y="9"/>
                </a:cubicBezTo>
                <a:close/>
                <a:moveTo>
                  <a:pt x="27" y="7"/>
                </a:moveTo>
                <a:cubicBezTo>
                  <a:pt x="27" y="7"/>
                  <a:pt x="27" y="7"/>
                  <a:pt x="27" y="7"/>
                </a:cubicBezTo>
                <a:cubicBezTo>
                  <a:pt x="24" y="7"/>
                  <a:pt x="21" y="7"/>
                  <a:pt x="19" y="8"/>
                </a:cubicBezTo>
                <a:cubicBezTo>
                  <a:pt x="17" y="9"/>
                  <a:pt x="15" y="11"/>
                  <a:pt x="13" y="13"/>
                </a:cubicBezTo>
                <a:cubicBezTo>
                  <a:pt x="11" y="14"/>
                  <a:pt x="10" y="17"/>
                  <a:pt x="9" y="19"/>
                </a:cubicBezTo>
                <a:cubicBezTo>
                  <a:pt x="8" y="21"/>
                  <a:pt x="7" y="24"/>
                  <a:pt x="7" y="26"/>
                </a:cubicBezTo>
                <a:cubicBezTo>
                  <a:pt x="7" y="31"/>
                  <a:pt x="9" y="36"/>
                  <a:pt x="13" y="40"/>
                </a:cubicBezTo>
                <a:cubicBezTo>
                  <a:pt x="15" y="42"/>
                  <a:pt x="17" y="43"/>
                  <a:pt x="19" y="44"/>
                </a:cubicBezTo>
                <a:cubicBezTo>
                  <a:pt x="21" y="45"/>
                  <a:pt x="24" y="46"/>
                  <a:pt x="27" y="46"/>
                </a:cubicBezTo>
                <a:cubicBezTo>
                  <a:pt x="32" y="46"/>
                  <a:pt x="37" y="44"/>
                  <a:pt x="40" y="40"/>
                </a:cubicBezTo>
                <a:cubicBezTo>
                  <a:pt x="42" y="38"/>
                  <a:pt x="43" y="36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1"/>
                  <a:pt x="46" y="29"/>
                  <a:pt x="46" y="26"/>
                </a:cubicBezTo>
                <a:cubicBezTo>
                  <a:pt x="46" y="24"/>
                  <a:pt x="45" y="21"/>
                  <a:pt x="44" y="19"/>
                </a:cubicBezTo>
                <a:cubicBezTo>
                  <a:pt x="43" y="17"/>
                  <a:pt x="42" y="14"/>
                  <a:pt x="40" y="13"/>
                </a:cubicBezTo>
                <a:cubicBezTo>
                  <a:pt x="37" y="9"/>
                  <a:pt x="32" y="7"/>
                  <a:pt x="27" y="7"/>
                </a:cubicBezTo>
                <a:close/>
                <a:moveTo>
                  <a:pt x="18" y="5"/>
                </a:moveTo>
                <a:cubicBezTo>
                  <a:pt x="18" y="5"/>
                  <a:pt x="18" y="5"/>
                  <a:pt x="18" y="5"/>
                </a:cubicBezTo>
                <a:cubicBezTo>
                  <a:pt x="20" y="4"/>
                  <a:pt x="23" y="3"/>
                  <a:pt x="27" y="3"/>
                </a:cubicBezTo>
                <a:cubicBezTo>
                  <a:pt x="33" y="3"/>
                  <a:pt x="39" y="6"/>
                  <a:pt x="43" y="10"/>
                </a:cubicBezTo>
                <a:cubicBezTo>
                  <a:pt x="45" y="12"/>
                  <a:pt x="47" y="15"/>
                  <a:pt x="48" y="17"/>
                </a:cubicBezTo>
                <a:cubicBezTo>
                  <a:pt x="49" y="20"/>
                  <a:pt x="50" y="23"/>
                  <a:pt x="50" y="26"/>
                </a:cubicBezTo>
                <a:cubicBezTo>
                  <a:pt x="50" y="29"/>
                  <a:pt x="49" y="32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8"/>
                  <a:pt x="45" y="41"/>
                  <a:pt x="43" y="43"/>
                </a:cubicBezTo>
                <a:cubicBezTo>
                  <a:pt x="39" y="47"/>
                  <a:pt x="33" y="49"/>
                  <a:pt x="27" y="49"/>
                </a:cubicBezTo>
                <a:cubicBezTo>
                  <a:pt x="23" y="49"/>
                  <a:pt x="20" y="49"/>
                  <a:pt x="18" y="48"/>
                </a:cubicBezTo>
                <a:cubicBezTo>
                  <a:pt x="15" y="47"/>
                  <a:pt x="12" y="45"/>
                  <a:pt x="10" y="43"/>
                </a:cubicBezTo>
                <a:cubicBezTo>
                  <a:pt x="6" y="38"/>
                  <a:pt x="3" y="32"/>
                  <a:pt x="3" y="26"/>
                </a:cubicBezTo>
                <a:cubicBezTo>
                  <a:pt x="3" y="23"/>
                  <a:pt x="4" y="20"/>
                  <a:pt x="5" y="17"/>
                </a:cubicBezTo>
                <a:cubicBezTo>
                  <a:pt x="6" y="16"/>
                  <a:pt x="6" y="15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6"/>
                  <a:pt x="0" y="5"/>
                  <a:pt x="1" y="4"/>
                </a:cubicBezTo>
                <a:cubicBezTo>
                  <a:pt x="1" y="4"/>
                  <a:pt x="2" y="3"/>
                  <a:pt x="2" y="2"/>
                </a:cubicBezTo>
                <a:cubicBezTo>
                  <a:pt x="3" y="2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7" y="0"/>
                  <a:pt x="10" y="0"/>
                  <a:pt x="12" y="2"/>
                </a:cubicBezTo>
                <a:cubicBezTo>
                  <a:pt x="12" y="3"/>
                  <a:pt x="13" y="4"/>
                  <a:pt x="13" y="4"/>
                </a:cubicBezTo>
                <a:cubicBezTo>
                  <a:pt x="13" y="5"/>
                  <a:pt x="14" y="6"/>
                  <a:pt x="14" y="7"/>
                </a:cubicBezTo>
                <a:cubicBezTo>
                  <a:pt x="15" y="6"/>
                  <a:pt x="16" y="5"/>
                  <a:pt x="18" y="5"/>
                </a:cubicBezTo>
                <a:close/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7"/>
                </a:cubicBezTo>
                <a:cubicBezTo>
                  <a:pt x="11" y="6"/>
                  <a:pt x="11" y="6"/>
                  <a:pt x="11" y="5"/>
                </a:cubicBezTo>
                <a:cubicBezTo>
                  <a:pt x="10" y="3"/>
                  <a:pt x="8" y="2"/>
                  <a:pt x="5" y="3"/>
                </a:cubicBezTo>
                <a:cubicBezTo>
                  <a:pt x="5" y="3"/>
                  <a:pt x="4" y="3"/>
                  <a:pt x="4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6"/>
                  <a:pt x="3" y="6"/>
                  <a:pt x="3" y="7"/>
                </a:cubicBezTo>
                <a:cubicBezTo>
                  <a:pt x="3" y="9"/>
                  <a:pt x="4" y="10"/>
                  <a:pt x="5" y="11"/>
                </a:cubicBezTo>
                <a:cubicBezTo>
                  <a:pt x="6" y="11"/>
                  <a:pt x="6" y="11"/>
                  <a:pt x="7" y="11"/>
                </a:cubicBezTo>
                <a:cubicBezTo>
                  <a:pt x="8" y="11"/>
                  <a:pt x="8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lose/>
                <a:moveTo>
                  <a:pt x="18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6" y="36"/>
                  <a:pt x="36" y="36"/>
                </a:cubicBezTo>
                <a:cubicBezTo>
                  <a:pt x="36" y="36"/>
                  <a:pt x="35" y="36"/>
                  <a:pt x="35" y="36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0"/>
                  <a:pt x="22" y="30"/>
                  <a:pt x="22" y="30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7"/>
                  <a:pt x="17" y="16"/>
                  <a:pt x="17" y="16"/>
                </a:cubicBezTo>
                <a:cubicBezTo>
                  <a:pt x="17" y="16"/>
                  <a:pt x="18" y="16"/>
                  <a:pt x="18" y="16"/>
                </a:cubicBezTo>
                <a:close/>
                <a:moveTo>
                  <a:pt x="28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20" y="19"/>
                  <a:pt x="20" y="19"/>
                  <a:pt x="20" y="19"/>
                </a:cubicBezTo>
                <a:cubicBezTo>
                  <a:pt x="23" y="28"/>
                  <a:pt x="23" y="28"/>
                  <a:pt x="23" y="28"/>
                </a:cubicBezTo>
                <a:cubicBezTo>
                  <a:pt x="28" y="23"/>
                  <a:pt x="28" y="23"/>
                  <a:pt x="28" y="23"/>
                </a:cubicBezTo>
                <a:close/>
                <a:moveTo>
                  <a:pt x="25" y="30"/>
                </a:moveTo>
                <a:cubicBezTo>
                  <a:pt x="25" y="30"/>
                  <a:pt x="25" y="30"/>
                  <a:pt x="25" y="30"/>
                </a:cubicBezTo>
                <a:cubicBezTo>
                  <a:pt x="33" y="33"/>
                  <a:pt x="33" y="33"/>
                  <a:pt x="33" y="33"/>
                </a:cubicBezTo>
                <a:cubicBezTo>
                  <a:pt x="30" y="25"/>
                  <a:pt x="30" y="25"/>
                  <a:pt x="30" y="25"/>
                </a:cubicBezTo>
                <a:cubicBezTo>
                  <a:pt x="25" y="30"/>
                  <a:pt x="25" y="30"/>
                  <a:pt x="25" y="30"/>
                </a:cubicBezTo>
                <a:close/>
                <a:moveTo>
                  <a:pt x="9" y="27"/>
                </a:move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8" y="27"/>
                  <a:pt x="8" y="26"/>
                </a:cubicBezTo>
                <a:cubicBezTo>
                  <a:pt x="8" y="26"/>
                  <a:pt x="9" y="25"/>
                  <a:pt x="9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3" y="27"/>
                  <a:pt x="13" y="27"/>
                  <a:pt x="12" y="27"/>
                </a:cubicBezTo>
                <a:cubicBezTo>
                  <a:pt x="9" y="27"/>
                  <a:pt x="9" y="27"/>
                  <a:pt x="9" y="27"/>
                </a:cubicBezTo>
                <a:close/>
                <a:moveTo>
                  <a:pt x="28" y="43"/>
                </a:moveTo>
                <a:cubicBezTo>
                  <a:pt x="28" y="43"/>
                  <a:pt x="28" y="43"/>
                  <a:pt x="28" y="43"/>
                </a:cubicBezTo>
                <a:cubicBezTo>
                  <a:pt x="28" y="44"/>
                  <a:pt x="27" y="45"/>
                  <a:pt x="27" y="45"/>
                </a:cubicBezTo>
                <a:cubicBezTo>
                  <a:pt x="26" y="45"/>
                  <a:pt x="25" y="44"/>
                  <a:pt x="25" y="43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0"/>
                  <a:pt x="26" y="39"/>
                  <a:pt x="27" y="39"/>
                </a:cubicBezTo>
                <a:cubicBezTo>
                  <a:pt x="27" y="39"/>
                  <a:pt x="28" y="40"/>
                  <a:pt x="28" y="41"/>
                </a:cubicBezTo>
                <a:cubicBezTo>
                  <a:pt x="28" y="43"/>
                  <a:pt x="28" y="43"/>
                  <a:pt x="28" y="43"/>
                </a:cubicBezTo>
                <a:close/>
                <a:moveTo>
                  <a:pt x="44" y="25"/>
                </a:moveTo>
                <a:cubicBezTo>
                  <a:pt x="44" y="25"/>
                  <a:pt x="44" y="25"/>
                  <a:pt x="44" y="25"/>
                </a:cubicBezTo>
                <a:cubicBezTo>
                  <a:pt x="44" y="25"/>
                  <a:pt x="45" y="26"/>
                  <a:pt x="45" y="26"/>
                </a:cubicBezTo>
                <a:cubicBezTo>
                  <a:pt x="45" y="27"/>
                  <a:pt x="44" y="27"/>
                  <a:pt x="44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0" y="27"/>
                  <a:pt x="40" y="27"/>
                  <a:pt x="40" y="26"/>
                </a:cubicBezTo>
                <a:cubicBezTo>
                  <a:pt x="40" y="26"/>
                  <a:pt x="40" y="25"/>
                  <a:pt x="41" y="25"/>
                </a:cubicBezTo>
                <a:cubicBezTo>
                  <a:pt x="44" y="25"/>
                  <a:pt x="44" y="25"/>
                  <a:pt x="44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3" name="Freeform 320"/>
          <p:cNvSpPr>
            <a:spLocks noEditPoints="1"/>
          </p:cNvSpPr>
          <p:nvPr/>
        </p:nvSpPr>
        <p:spPr>
          <a:xfrm>
            <a:off x="4945063" y="4422775"/>
            <a:ext cx="146050" cy="155575"/>
          </a:xfrm>
          <a:custGeom>
            <a:avLst/>
            <a:gdLst/>
            <a:ahLst/>
            <a:cxnLst>
              <a:cxn ang="0">
                <a:pos x="82550" y="73025"/>
              </a:cxn>
              <a:cxn ang="0">
                <a:pos x="95250" y="79375"/>
              </a:cxn>
              <a:cxn ang="0">
                <a:pos x="111125" y="69850"/>
              </a:cxn>
              <a:cxn ang="0">
                <a:pos x="117475" y="79375"/>
              </a:cxn>
              <a:cxn ang="0">
                <a:pos x="130175" y="79375"/>
              </a:cxn>
              <a:cxn ang="0">
                <a:pos x="136525" y="98425"/>
              </a:cxn>
              <a:cxn ang="0">
                <a:pos x="146050" y="107950"/>
              </a:cxn>
              <a:cxn ang="0">
                <a:pos x="139700" y="123825"/>
              </a:cxn>
              <a:cxn ang="0">
                <a:pos x="136525" y="133350"/>
              </a:cxn>
              <a:cxn ang="0">
                <a:pos x="120650" y="142875"/>
              </a:cxn>
              <a:cxn ang="0">
                <a:pos x="111125" y="155575"/>
              </a:cxn>
              <a:cxn ang="0">
                <a:pos x="95250" y="152400"/>
              </a:cxn>
              <a:cxn ang="0">
                <a:pos x="85725" y="142875"/>
              </a:cxn>
              <a:cxn ang="0">
                <a:pos x="79375" y="155575"/>
              </a:cxn>
              <a:cxn ang="0">
                <a:pos x="22225" y="142875"/>
              </a:cxn>
              <a:cxn ang="0">
                <a:pos x="0" y="130175"/>
              </a:cxn>
              <a:cxn ang="0">
                <a:pos x="25400" y="73025"/>
              </a:cxn>
              <a:cxn ang="0">
                <a:pos x="104775" y="98425"/>
              </a:cxn>
              <a:cxn ang="0">
                <a:pos x="120650" y="114300"/>
              </a:cxn>
              <a:cxn ang="0">
                <a:pos x="92075" y="123825"/>
              </a:cxn>
              <a:cxn ang="0">
                <a:pos x="111125" y="107950"/>
              </a:cxn>
              <a:cxn ang="0">
                <a:pos x="95250" y="114300"/>
              </a:cxn>
              <a:cxn ang="0">
                <a:pos x="111125" y="117475"/>
              </a:cxn>
              <a:cxn ang="0">
                <a:pos x="76200" y="82550"/>
              </a:cxn>
              <a:cxn ang="0">
                <a:pos x="12700" y="104775"/>
              </a:cxn>
              <a:cxn ang="0">
                <a:pos x="28575" y="130175"/>
              </a:cxn>
              <a:cxn ang="0">
                <a:pos x="34925" y="136525"/>
              </a:cxn>
              <a:cxn ang="0">
                <a:pos x="73025" y="139700"/>
              </a:cxn>
              <a:cxn ang="0">
                <a:pos x="69850" y="127000"/>
              </a:cxn>
              <a:cxn ang="0">
                <a:pos x="60325" y="120650"/>
              </a:cxn>
              <a:cxn ang="0">
                <a:pos x="69850" y="104775"/>
              </a:cxn>
              <a:cxn ang="0">
                <a:pos x="69850" y="92075"/>
              </a:cxn>
              <a:cxn ang="0">
                <a:pos x="114300" y="85725"/>
              </a:cxn>
              <a:cxn ang="0">
                <a:pos x="101600" y="79375"/>
              </a:cxn>
              <a:cxn ang="0">
                <a:pos x="92075" y="85725"/>
              </a:cxn>
              <a:cxn ang="0">
                <a:pos x="76200" y="88900"/>
              </a:cxn>
              <a:cxn ang="0">
                <a:pos x="76200" y="101600"/>
              </a:cxn>
              <a:cxn ang="0">
                <a:pos x="69850" y="114300"/>
              </a:cxn>
              <a:cxn ang="0">
                <a:pos x="76200" y="123825"/>
              </a:cxn>
              <a:cxn ang="0">
                <a:pos x="76200" y="136525"/>
              </a:cxn>
              <a:cxn ang="0">
                <a:pos x="92075" y="139700"/>
              </a:cxn>
              <a:cxn ang="0">
                <a:pos x="101600" y="149225"/>
              </a:cxn>
              <a:cxn ang="0">
                <a:pos x="114300" y="139700"/>
              </a:cxn>
              <a:cxn ang="0">
                <a:pos x="127000" y="139700"/>
              </a:cxn>
              <a:cxn ang="0">
                <a:pos x="130175" y="123825"/>
              </a:cxn>
              <a:cxn ang="0">
                <a:pos x="139700" y="114300"/>
              </a:cxn>
              <a:cxn ang="0">
                <a:pos x="133350" y="107950"/>
              </a:cxn>
              <a:cxn ang="0">
                <a:pos x="130175" y="88900"/>
              </a:cxn>
              <a:cxn ang="0">
                <a:pos x="114300" y="85725"/>
              </a:cxn>
              <a:cxn ang="0">
                <a:pos x="22225" y="41275"/>
              </a:cxn>
            </a:cxnLst>
            <a:pathLst>
              <a:path w="46" h="49">
                <a:moveTo>
                  <a:pt x="17" y="0"/>
                </a:moveTo>
                <a:cubicBezTo>
                  <a:pt x="24" y="0"/>
                  <a:pt x="30" y="6"/>
                  <a:pt x="30" y="13"/>
                </a:cubicBezTo>
                <a:cubicBezTo>
                  <a:pt x="30" y="17"/>
                  <a:pt x="29" y="20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8" y="24"/>
                  <a:pt x="28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2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8" y="26"/>
                  <a:pt x="38" y="26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4"/>
                  <a:pt x="40" y="24"/>
                  <a:pt x="41" y="25"/>
                </a:cubicBezTo>
                <a:cubicBezTo>
                  <a:pt x="43" y="28"/>
                  <a:pt x="43" y="28"/>
                  <a:pt x="43" y="28"/>
                </a:cubicBezTo>
                <a:cubicBezTo>
                  <a:pt x="44" y="28"/>
                  <a:pt x="44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2"/>
                  <a:pt x="43" y="32"/>
                  <a:pt x="44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33"/>
                  <a:pt x="46" y="33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8"/>
                  <a:pt x="46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3" y="39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3" y="41"/>
                  <a:pt x="43" y="41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2"/>
                  <a:pt x="44" y="43"/>
                  <a:pt x="43" y="44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7"/>
                  <a:pt x="40" y="47"/>
                  <a:pt x="39" y="46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7" y="46"/>
                  <a:pt x="37" y="46"/>
                </a:cubicBezTo>
                <a:cubicBezTo>
                  <a:pt x="37" y="46"/>
                  <a:pt x="36" y="46"/>
                  <a:pt x="36" y="46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0" y="49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6"/>
                  <a:pt x="29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8"/>
                  <a:pt x="26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9"/>
                  <a:pt x="7" y="48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2" y="45"/>
                  <a:pt x="1" y="44"/>
                  <a:pt x="1" y="44"/>
                </a:cubicBezTo>
                <a:cubicBezTo>
                  <a:pt x="0" y="43"/>
                  <a:pt x="0" y="42"/>
                  <a:pt x="0" y="4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0" y="33"/>
                  <a:pt x="1" y="31"/>
                </a:cubicBezTo>
                <a:cubicBezTo>
                  <a:pt x="2" y="28"/>
                  <a:pt x="5" y="25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5" y="20"/>
                  <a:pt x="4" y="17"/>
                  <a:pt x="4" y="13"/>
                </a:cubicBezTo>
                <a:cubicBezTo>
                  <a:pt x="4" y="6"/>
                  <a:pt x="10" y="0"/>
                  <a:pt x="17" y="0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4" y="31"/>
                  <a:pt x="35" y="31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3"/>
                  <a:pt x="38" y="34"/>
                  <a:pt x="38" y="36"/>
                </a:cubicBezTo>
                <a:cubicBezTo>
                  <a:pt x="38" y="37"/>
                  <a:pt x="37" y="38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40"/>
                  <a:pt x="34" y="41"/>
                  <a:pt x="33" y="41"/>
                </a:cubicBezTo>
                <a:cubicBezTo>
                  <a:pt x="31" y="41"/>
                  <a:pt x="30" y="40"/>
                  <a:pt x="29" y="39"/>
                </a:cubicBezTo>
                <a:cubicBezTo>
                  <a:pt x="28" y="38"/>
                  <a:pt x="28" y="37"/>
                  <a:pt x="28" y="36"/>
                </a:cubicBezTo>
                <a:cubicBezTo>
                  <a:pt x="28" y="34"/>
                  <a:pt x="28" y="33"/>
                  <a:pt x="29" y="32"/>
                </a:cubicBezTo>
                <a:cubicBezTo>
                  <a:pt x="30" y="31"/>
                  <a:pt x="31" y="31"/>
                  <a:pt x="33" y="31"/>
                </a:cubicBezTo>
                <a:close/>
                <a:moveTo>
                  <a:pt x="35" y="34"/>
                </a:moveTo>
                <a:cubicBezTo>
                  <a:pt x="35" y="34"/>
                  <a:pt x="35" y="34"/>
                  <a:pt x="35" y="34"/>
                </a:cubicBezTo>
                <a:cubicBezTo>
                  <a:pt x="34" y="33"/>
                  <a:pt x="33" y="33"/>
                  <a:pt x="33" y="33"/>
                </a:cubicBezTo>
                <a:cubicBezTo>
                  <a:pt x="32" y="33"/>
                  <a:pt x="31" y="33"/>
                  <a:pt x="31" y="34"/>
                </a:cubicBezTo>
                <a:cubicBezTo>
                  <a:pt x="30" y="34"/>
                  <a:pt x="30" y="35"/>
                  <a:pt x="30" y="36"/>
                </a:cubicBezTo>
                <a:cubicBezTo>
                  <a:pt x="30" y="36"/>
                  <a:pt x="30" y="37"/>
                  <a:pt x="31" y="37"/>
                </a:cubicBezTo>
                <a:cubicBezTo>
                  <a:pt x="31" y="38"/>
                  <a:pt x="32" y="38"/>
                  <a:pt x="33" y="38"/>
                </a:cubicBezTo>
                <a:cubicBezTo>
                  <a:pt x="33" y="38"/>
                  <a:pt x="34" y="38"/>
                  <a:pt x="35" y="38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6"/>
                  <a:pt x="35" y="36"/>
                </a:cubicBezTo>
                <a:cubicBezTo>
                  <a:pt x="35" y="35"/>
                  <a:pt x="35" y="34"/>
                  <a:pt x="35" y="34"/>
                </a:cubicBezTo>
                <a:close/>
                <a:moveTo>
                  <a:pt x="24" y="26"/>
                </a:moveTo>
                <a:cubicBezTo>
                  <a:pt x="24" y="26"/>
                  <a:pt x="24" y="26"/>
                  <a:pt x="24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1" y="26"/>
                  <a:pt x="19" y="27"/>
                  <a:pt x="17" y="27"/>
                </a:cubicBezTo>
                <a:cubicBezTo>
                  <a:pt x="15" y="27"/>
                  <a:pt x="13" y="26"/>
                  <a:pt x="11" y="25"/>
                </a:cubicBezTo>
                <a:cubicBezTo>
                  <a:pt x="9" y="27"/>
                  <a:pt x="5" y="30"/>
                  <a:pt x="4" y="33"/>
                </a:cubicBezTo>
                <a:cubicBezTo>
                  <a:pt x="4" y="34"/>
                  <a:pt x="3" y="35"/>
                  <a:pt x="3" y="37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4" y="41"/>
                  <a:pt x="4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10" y="35"/>
                </a:cubicBezTo>
                <a:cubicBezTo>
                  <a:pt x="10" y="35"/>
                  <a:pt x="11" y="36"/>
                  <a:pt x="11" y="36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5"/>
                  <a:pt x="11" y="45"/>
                  <a:pt x="11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2" y="42"/>
                  <a:pt x="22" y="42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0"/>
                  <a:pt x="22" y="40"/>
                </a:cubicBezTo>
                <a:cubicBezTo>
                  <a:pt x="22" y="40"/>
                  <a:pt x="22" y="39"/>
                  <a:pt x="22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0" y="39"/>
                  <a:pt x="19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3"/>
                  <a:pt x="20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2"/>
                  <a:pt x="22" y="32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31"/>
                  <a:pt x="23" y="30"/>
                  <a:pt x="23" y="30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8"/>
                  <a:pt x="22" y="28"/>
                </a:cubicBezTo>
                <a:cubicBezTo>
                  <a:pt x="24" y="26"/>
                  <a:pt x="24" y="26"/>
                  <a:pt x="24" y="26"/>
                </a:cubicBezTo>
                <a:close/>
                <a:moveTo>
                  <a:pt x="36" y="27"/>
                </a:move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7"/>
                </a:cubicBezTo>
                <a:cubicBezTo>
                  <a:pt x="34" y="27"/>
                  <a:pt x="33" y="26"/>
                  <a:pt x="33" y="26"/>
                </a:cubicBezTo>
                <a:cubicBezTo>
                  <a:pt x="33" y="25"/>
                  <a:pt x="33" y="25"/>
                  <a:pt x="33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7"/>
                  <a:pt x="31" y="27"/>
                </a:cubicBezTo>
                <a:cubicBezTo>
                  <a:pt x="30" y="27"/>
                  <a:pt x="30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8"/>
                  <a:pt x="28" y="28"/>
                  <a:pt x="28" y="28"/>
                </a:cubicBezTo>
                <a:cubicBezTo>
                  <a:pt x="27" y="29"/>
                  <a:pt x="27" y="28"/>
                  <a:pt x="26" y="28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30"/>
                  <a:pt x="26" y="30"/>
                  <a:pt x="25" y="31"/>
                </a:cubicBezTo>
                <a:cubicBezTo>
                  <a:pt x="25" y="31"/>
                  <a:pt x="25" y="32"/>
                  <a:pt x="25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3"/>
                  <a:pt x="24" y="33"/>
                  <a:pt x="24" y="34"/>
                </a:cubicBezTo>
                <a:cubicBezTo>
                  <a:pt x="24" y="34"/>
                  <a:pt x="23" y="35"/>
                  <a:pt x="23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4" y="37"/>
                  <a:pt x="24" y="37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40"/>
                  <a:pt x="25" y="40"/>
                  <a:pt x="25" y="41"/>
                </a:cubicBezTo>
                <a:cubicBezTo>
                  <a:pt x="26" y="41"/>
                  <a:pt x="26" y="42"/>
                  <a:pt x="25" y="42"/>
                </a:cubicBezTo>
                <a:cubicBezTo>
                  <a:pt x="24" y="43"/>
                  <a:pt x="24" y="43"/>
                  <a:pt x="24" y="43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7" y="43"/>
                  <a:pt x="28" y="43"/>
                </a:cubicBezTo>
                <a:cubicBezTo>
                  <a:pt x="28" y="43"/>
                  <a:pt x="29" y="44"/>
                  <a:pt x="2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1" y="44"/>
                </a:cubicBezTo>
                <a:cubicBezTo>
                  <a:pt x="32" y="44"/>
                  <a:pt x="32" y="45"/>
                  <a:pt x="32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5"/>
                  <a:pt x="34" y="44"/>
                  <a:pt x="34" y="44"/>
                </a:cubicBezTo>
                <a:cubicBezTo>
                  <a:pt x="35" y="44"/>
                  <a:pt x="36" y="44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7" y="43"/>
                  <a:pt x="38" y="43"/>
                </a:cubicBezTo>
                <a:cubicBezTo>
                  <a:pt x="38" y="43"/>
                  <a:pt x="39" y="43"/>
                  <a:pt x="39" y="43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3"/>
                  <a:pt x="41" y="43"/>
                  <a:pt x="41" y="43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1"/>
                  <a:pt x="40" y="41"/>
                </a:cubicBezTo>
                <a:cubicBezTo>
                  <a:pt x="40" y="40"/>
                  <a:pt x="41" y="40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8"/>
                  <a:pt x="41" y="37"/>
                </a:cubicBezTo>
                <a:cubicBezTo>
                  <a:pt x="42" y="37"/>
                  <a:pt x="42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2" y="35"/>
                  <a:pt x="42" y="34"/>
                  <a:pt x="42" y="34"/>
                </a:cubicBezTo>
                <a:cubicBezTo>
                  <a:pt x="41" y="33"/>
                  <a:pt x="41" y="33"/>
                  <a:pt x="41" y="32"/>
                </a:cubicBezTo>
                <a:cubicBezTo>
                  <a:pt x="41" y="32"/>
                  <a:pt x="40" y="31"/>
                  <a:pt x="40" y="31"/>
                </a:cubicBezTo>
                <a:cubicBezTo>
                  <a:pt x="40" y="30"/>
                  <a:pt x="40" y="30"/>
                  <a:pt x="40" y="29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7"/>
                  <a:pt x="40" y="27"/>
                  <a:pt x="40" y="27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8" y="29"/>
                  <a:pt x="38" y="28"/>
                </a:cubicBezTo>
                <a:cubicBezTo>
                  <a:pt x="37" y="28"/>
                  <a:pt x="37" y="28"/>
                  <a:pt x="36" y="27"/>
                </a:cubicBezTo>
                <a:cubicBezTo>
                  <a:pt x="36" y="27"/>
                  <a:pt x="36" y="27"/>
                  <a:pt x="36" y="27"/>
                </a:cubicBezTo>
                <a:close/>
                <a:moveTo>
                  <a:pt x="17" y="4"/>
                </a:moveTo>
                <a:cubicBezTo>
                  <a:pt x="17" y="4"/>
                  <a:pt x="17" y="4"/>
                  <a:pt x="17" y="4"/>
                </a:cubicBezTo>
                <a:cubicBezTo>
                  <a:pt x="12" y="4"/>
                  <a:pt x="7" y="8"/>
                  <a:pt x="7" y="13"/>
                </a:cubicBezTo>
                <a:cubicBezTo>
                  <a:pt x="7" y="19"/>
                  <a:pt x="12" y="23"/>
                  <a:pt x="17" y="23"/>
                </a:cubicBezTo>
                <a:cubicBezTo>
                  <a:pt x="22" y="23"/>
                  <a:pt x="26" y="19"/>
                  <a:pt x="26" y="13"/>
                </a:cubicBezTo>
                <a:cubicBezTo>
                  <a:pt x="26" y="8"/>
                  <a:pt x="22" y="4"/>
                  <a:pt x="17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4" name="Freeform 321"/>
          <p:cNvSpPr>
            <a:spLocks noEditPoints="1"/>
          </p:cNvSpPr>
          <p:nvPr/>
        </p:nvSpPr>
        <p:spPr>
          <a:xfrm>
            <a:off x="4100513" y="4732338"/>
            <a:ext cx="147637" cy="146050"/>
          </a:xfrm>
          <a:custGeom>
            <a:avLst/>
            <a:gdLst/>
            <a:ahLst/>
            <a:cxnLst>
              <a:cxn ang="0">
                <a:pos x="6419" y="53975"/>
              </a:cxn>
              <a:cxn ang="0">
                <a:pos x="0" y="47625"/>
              </a:cxn>
              <a:cxn ang="0">
                <a:pos x="6419" y="41275"/>
              </a:cxn>
              <a:cxn ang="0">
                <a:pos x="6419" y="41275"/>
              </a:cxn>
              <a:cxn ang="0">
                <a:pos x="6419" y="41275"/>
              </a:cxn>
              <a:cxn ang="0">
                <a:pos x="6419" y="41275"/>
              </a:cxn>
              <a:cxn ang="0">
                <a:pos x="77028" y="69850"/>
              </a:cxn>
              <a:cxn ang="0">
                <a:pos x="77028" y="69850"/>
              </a:cxn>
              <a:cxn ang="0">
                <a:pos x="77028" y="69850"/>
              </a:cxn>
              <a:cxn ang="0">
                <a:pos x="105914" y="139700"/>
              </a:cxn>
              <a:cxn ang="0">
                <a:pos x="99495" y="146050"/>
              </a:cxn>
              <a:cxn ang="0">
                <a:pos x="93076" y="139700"/>
              </a:cxn>
              <a:cxn ang="0">
                <a:pos x="67400" y="79375"/>
              </a:cxn>
              <a:cxn ang="0">
                <a:pos x="6419" y="53975"/>
              </a:cxn>
              <a:cxn ang="0">
                <a:pos x="6419" y="53975"/>
              </a:cxn>
              <a:cxn ang="0">
                <a:pos x="6419" y="53975"/>
              </a:cxn>
              <a:cxn ang="0">
                <a:pos x="28886" y="88900"/>
              </a:cxn>
              <a:cxn ang="0">
                <a:pos x="28886" y="88900"/>
              </a:cxn>
              <a:cxn ang="0">
                <a:pos x="48143" y="98425"/>
              </a:cxn>
              <a:cxn ang="0">
                <a:pos x="48143" y="98425"/>
              </a:cxn>
              <a:cxn ang="0">
                <a:pos x="57771" y="117475"/>
              </a:cxn>
              <a:cxn ang="0">
                <a:pos x="48143" y="136525"/>
              </a:cxn>
              <a:cxn ang="0">
                <a:pos x="28886" y="146050"/>
              </a:cxn>
              <a:cxn ang="0">
                <a:pos x="6419" y="136525"/>
              </a:cxn>
              <a:cxn ang="0">
                <a:pos x="0" y="117475"/>
              </a:cxn>
              <a:cxn ang="0">
                <a:pos x="6419" y="98425"/>
              </a:cxn>
              <a:cxn ang="0">
                <a:pos x="28886" y="88900"/>
              </a:cxn>
              <a:cxn ang="0">
                <a:pos x="38514" y="104775"/>
              </a:cxn>
              <a:cxn ang="0">
                <a:pos x="38514" y="104775"/>
              </a:cxn>
              <a:cxn ang="0">
                <a:pos x="28886" y="101600"/>
              </a:cxn>
              <a:cxn ang="0">
                <a:pos x="16048" y="104775"/>
              </a:cxn>
              <a:cxn ang="0">
                <a:pos x="12838" y="117475"/>
              </a:cxn>
              <a:cxn ang="0">
                <a:pos x="16048" y="130175"/>
              </a:cxn>
              <a:cxn ang="0">
                <a:pos x="28886" y="133350"/>
              </a:cxn>
              <a:cxn ang="0">
                <a:pos x="38514" y="130175"/>
              </a:cxn>
              <a:cxn ang="0">
                <a:pos x="44933" y="117475"/>
              </a:cxn>
              <a:cxn ang="0">
                <a:pos x="38514" y="104775"/>
              </a:cxn>
              <a:cxn ang="0">
                <a:pos x="38514" y="104775"/>
              </a:cxn>
              <a:cxn ang="0">
                <a:pos x="38514" y="104775"/>
              </a:cxn>
              <a:cxn ang="0">
                <a:pos x="6419" y="12700"/>
              </a:cxn>
              <a:cxn ang="0">
                <a:pos x="6419" y="12700"/>
              </a:cxn>
              <a:cxn ang="0">
                <a:pos x="0" y="6350"/>
              </a:cxn>
              <a:cxn ang="0">
                <a:pos x="6419" y="0"/>
              </a:cxn>
              <a:cxn ang="0">
                <a:pos x="6419" y="0"/>
              </a:cxn>
              <a:cxn ang="0">
                <a:pos x="6419" y="0"/>
              </a:cxn>
              <a:cxn ang="0">
                <a:pos x="105914" y="41275"/>
              </a:cxn>
              <a:cxn ang="0">
                <a:pos x="147637" y="139700"/>
              </a:cxn>
              <a:cxn ang="0">
                <a:pos x="147637" y="139700"/>
              </a:cxn>
              <a:cxn ang="0">
                <a:pos x="141218" y="146050"/>
              </a:cxn>
              <a:cxn ang="0">
                <a:pos x="134799" y="139700"/>
              </a:cxn>
              <a:cxn ang="0">
                <a:pos x="134799" y="139700"/>
              </a:cxn>
              <a:cxn ang="0">
                <a:pos x="96285" y="50800"/>
              </a:cxn>
              <a:cxn ang="0">
                <a:pos x="6419" y="12700"/>
              </a:cxn>
              <a:cxn ang="0">
                <a:pos x="6419" y="12700"/>
              </a:cxn>
              <a:cxn ang="0">
                <a:pos x="6419" y="12700"/>
              </a:cxn>
            </a:cxnLst>
            <a:pathLst>
              <a:path w="46" h="46">
                <a:moveTo>
                  <a:pt x="2" y="17"/>
                </a:moveTo>
                <a:cubicBezTo>
                  <a:pt x="1" y="17"/>
                  <a:pt x="0" y="16"/>
                  <a:pt x="0" y="15"/>
                </a:cubicBezTo>
                <a:cubicBezTo>
                  <a:pt x="0" y="14"/>
                  <a:pt x="0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1" y="13"/>
                  <a:pt x="18" y="17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9" y="28"/>
                  <a:pt x="33" y="36"/>
                  <a:pt x="33" y="44"/>
                </a:cubicBezTo>
                <a:cubicBezTo>
                  <a:pt x="33" y="45"/>
                  <a:pt x="32" y="46"/>
                  <a:pt x="31" y="46"/>
                </a:cubicBezTo>
                <a:cubicBezTo>
                  <a:pt x="30" y="46"/>
                  <a:pt x="29" y="45"/>
                  <a:pt x="29" y="44"/>
                </a:cubicBezTo>
                <a:cubicBezTo>
                  <a:pt x="29" y="37"/>
                  <a:pt x="26" y="30"/>
                  <a:pt x="21" y="25"/>
                </a:cubicBezTo>
                <a:cubicBezTo>
                  <a:pt x="16" y="20"/>
                  <a:pt x="10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9" y="28"/>
                </a:moveTo>
                <a:cubicBezTo>
                  <a:pt x="9" y="28"/>
                  <a:pt x="9" y="28"/>
                  <a:pt x="9" y="28"/>
                </a:cubicBezTo>
                <a:cubicBezTo>
                  <a:pt x="11" y="28"/>
                  <a:pt x="13" y="29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7" y="32"/>
                  <a:pt x="18" y="35"/>
                  <a:pt x="18" y="37"/>
                </a:cubicBezTo>
                <a:cubicBezTo>
                  <a:pt x="18" y="40"/>
                  <a:pt x="17" y="42"/>
                  <a:pt x="15" y="43"/>
                </a:cubicBezTo>
                <a:cubicBezTo>
                  <a:pt x="13" y="45"/>
                  <a:pt x="11" y="46"/>
                  <a:pt x="9" y="46"/>
                </a:cubicBezTo>
                <a:cubicBezTo>
                  <a:pt x="6" y="46"/>
                  <a:pt x="4" y="45"/>
                  <a:pt x="2" y="43"/>
                </a:cubicBezTo>
                <a:cubicBezTo>
                  <a:pt x="1" y="42"/>
                  <a:pt x="0" y="40"/>
                  <a:pt x="0" y="37"/>
                </a:cubicBezTo>
                <a:cubicBezTo>
                  <a:pt x="0" y="35"/>
                  <a:pt x="1" y="32"/>
                  <a:pt x="2" y="31"/>
                </a:cubicBezTo>
                <a:cubicBezTo>
                  <a:pt x="4" y="29"/>
                  <a:pt x="6" y="28"/>
                  <a:pt x="9" y="28"/>
                </a:cubicBezTo>
                <a:close/>
                <a:moveTo>
                  <a:pt x="12" y="33"/>
                </a:moveTo>
                <a:cubicBezTo>
                  <a:pt x="12" y="33"/>
                  <a:pt x="12" y="33"/>
                  <a:pt x="12" y="33"/>
                </a:cubicBezTo>
                <a:cubicBezTo>
                  <a:pt x="11" y="33"/>
                  <a:pt x="10" y="32"/>
                  <a:pt x="9" y="32"/>
                </a:cubicBezTo>
                <a:cubicBezTo>
                  <a:pt x="7" y="32"/>
                  <a:pt x="6" y="33"/>
                  <a:pt x="5" y="33"/>
                </a:cubicBezTo>
                <a:cubicBezTo>
                  <a:pt x="4" y="34"/>
                  <a:pt x="4" y="36"/>
                  <a:pt x="4" y="37"/>
                </a:cubicBezTo>
                <a:cubicBezTo>
                  <a:pt x="4" y="39"/>
                  <a:pt x="4" y="40"/>
                  <a:pt x="5" y="41"/>
                </a:cubicBezTo>
                <a:cubicBezTo>
                  <a:pt x="6" y="42"/>
                  <a:pt x="7" y="42"/>
                  <a:pt x="9" y="42"/>
                </a:cubicBezTo>
                <a:cubicBezTo>
                  <a:pt x="10" y="42"/>
                  <a:pt x="11" y="42"/>
                  <a:pt x="12" y="41"/>
                </a:cubicBezTo>
                <a:cubicBezTo>
                  <a:pt x="13" y="40"/>
                  <a:pt x="14" y="39"/>
                  <a:pt x="14" y="37"/>
                </a:cubicBezTo>
                <a:cubicBezTo>
                  <a:pt x="14" y="36"/>
                  <a:pt x="13" y="34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lose/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4" y="0"/>
                  <a:pt x="25" y="5"/>
                  <a:pt x="33" y="13"/>
                </a:cubicBezTo>
                <a:cubicBezTo>
                  <a:pt x="41" y="21"/>
                  <a:pt x="46" y="32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5"/>
                  <a:pt x="45" y="46"/>
                  <a:pt x="44" y="46"/>
                </a:cubicBezTo>
                <a:cubicBezTo>
                  <a:pt x="43" y="46"/>
                  <a:pt x="42" y="45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33"/>
                  <a:pt x="38" y="23"/>
                  <a:pt x="30" y="16"/>
                </a:cubicBezTo>
                <a:cubicBezTo>
                  <a:pt x="23" y="9"/>
                  <a:pt x="1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5" name="Freeform 322"/>
          <p:cNvSpPr>
            <a:spLocks noEditPoints="1"/>
          </p:cNvSpPr>
          <p:nvPr/>
        </p:nvSpPr>
        <p:spPr>
          <a:xfrm>
            <a:off x="8550275" y="4725988"/>
            <a:ext cx="180975" cy="158750"/>
          </a:xfrm>
          <a:custGeom>
            <a:avLst/>
            <a:gdLst/>
            <a:ahLst/>
            <a:cxnLst>
              <a:cxn ang="0">
                <a:pos x="158750" y="34925"/>
              </a:cxn>
              <a:cxn ang="0">
                <a:pos x="158750" y="34925"/>
              </a:cxn>
              <a:cxn ang="0">
                <a:pos x="174625" y="76200"/>
              </a:cxn>
              <a:cxn ang="0">
                <a:pos x="161925" y="85725"/>
              </a:cxn>
              <a:cxn ang="0">
                <a:pos x="155575" y="127000"/>
              </a:cxn>
              <a:cxn ang="0">
                <a:pos x="85725" y="158750"/>
              </a:cxn>
              <a:cxn ang="0">
                <a:pos x="22225" y="127000"/>
              </a:cxn>
              <a:cxn ang="0">
                <a:pos x="19050" y="120650"/>
              </a:cxn>
              <a:cxn ang="0">
                <a:pos x="3175" y="76200"/>
              </a:cxn>
              <a:cxn ang="0">
                <a:pos x="0" y="69850"/>
              </a:cxn>
              <a:cxn ang="0">
                <a:pos x="22225" y="34925"/>
              </a:cxn>
              <a:cxn ang="0">
                <a:pos x="92075" y="0"/>
              </a:cxn>
              <a:cxn ang="0">
                <a:pos x="85725" y="146050"/>
              </a:cxn>
              <a:cxn ang="0">
                <a:pos x="76200" y="104775"/>
              </a:cxn>
              <a:cxn ang="0">
                <a:pos x="69850" y="104775"/>
              </a:cxn>
              <a:cxn ang="0">
                <a:pos x="31750" y="117475"/>
              </a:cxn>
              <a:cxn ang="0">
                <a:pos x="85725" y="66675"/>
              </a:cxn>
              <a:cxn ang="0">
                <a:pos x="85725" y="15875"/>
              </a:cxn>
              <a:cxn ang="0">
                <a:pos x="85725" y="66675"/>
              </a:cxn>
              <a:cxn ang="0">
                <a:pos x="92075" y="15875"/>
              </a:cxn>
              <a:cxn ang="0">
                <a:pos x="142875" y="41275"/>
              </a:cxn>
              <a:cxn ang="0">
                <a:pos x="92075" y="85725"/>
              </a:cxn>
              <a:cxn ang="0">
                <a:pos x="92075" y="146050"/>
              </a:cxn>
              <a:cxn ang="0">
                <a:pos x="149225" y="85725"/>
              </a:cxn>
              <a:cxn ang="0">
                <a:pos x="107950" y="104775"/>
              </a:cxn>
              <a:cxn ang="0">
                <a:pos x="92075" y="85725"/>
              </a:cxn>
              <a:cxn ang="0">
                <a:pos x="152400" y="44450"/>
              </a:cxn>
              <a:cxn ang="0">
                <a:pos x="107950" y="98425"/>
              </a:cxn>
              <a:cxn ang="0">
                <a:pos x="152400" y="44450"/>
              </a:cxn>
              <a:cxn ang="0">
                <a:pos x="28575" y="76200"/>
              </a:cxn>
              <a:cxn ang="0">
                <a:pos x="85725" y="73025"/>
              </a:cxn>
              <a:cxn ang="0">
                <a:pos x="15875" y="69850"/>
              </a:cxn>
              <a:cxn ang="0">
                <a:pos x="28575" y="76200"/>
              </a:cxn>
            </a:cxnLst>
            <a:pathLst>
              <a:path w="57" h="50">
                <a:moveTo>
                  <a:pt x="29" y="0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2"/>
                  <a:pt x="56" y="24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9"/>
                  <a:pt x="50" y="40"/>
                  <a:pt x="49" y="4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8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39"/>
                  <a:pt x="6" y="39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7"/>
                  <a:pt x="6" y="27"/>
                  <a:pt x="6" y="27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7" y="11"/>
                  <a:pt x="7" y="1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0"/>
                  <a:pt x="29" y="0"/>
                </a:cubicBezTo>
                <a:close/>
                <a:moveTo>
                  <a:pt x="27" y="46"/>
                </a:moveTo>
                <a:cubicBezTo>
                  <a:pt x="27" y="46"/>
                  <a:pt x="27" y="46"/>
                  <a:pt x="27" y="46"/>
                </a:cubicBezTo>
                <a:cubicBezTo>
                  <a:pt x="27" y="27"/>
                  <a:pt x="27" y="27"/>
                  <a:pt x="27" y="27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3"/>
                  <a:pt x="23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7"/>
                  <a:pt x="10" y="37"/>
                  <a:pt x="10" y="37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27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5"/>
                  <a:pt x="27" y="5"/>
                  <a:pt x="27" y="5"/>
                </a:cubicBezTo>
                <a:cubicBezTo>
                  <a:pt x="11" y="13"/>
                  <a:pt x="11" y="13"/>
                  <a:pt x="11" y="13"/>
                </a:cubicBezTo>
                <a:cubicBezTo>
                  <a:pt x="27" y="21"/>
                  <a:pt x="27" y="21"/>
                  <a:pt x="27" y="21"/>
                </a:cubicBezTo>
                <a:close/>
                <a:moveTo>
                  <a:pt x="29" y="5"/>
                </a:moveTo>
                <a:cubicBezTo>
                  <a:pt x="29" y="5"/>
                  <a:pt x="29" y="5"/>
                  <a:pt x="29" y="5"/>
                </a:cubicBezTo>
                <a:cubicBezTo>
                  <a:pt x="29" y="21"/>
                  <a:pt x="29" y="21"/>
                  <a:pt x="29" y="21"/>
                </a:cubicBezTo>
                <a:cubicBezTo>
                  <a:pt x="45" y="13"/>
                  <a:pt x="45" y="13"/>
                  <a:pt x="45" y="13"/>
                </a:cubicBezTo>
                <a:cubicBezTo>
                  <a:pt x="29" y="5"/>
                  <a:pt x="29" y="5"/>
                  <a:pt x="29" y="5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9" y="46"/>
                  <a:pt x="29" y="46"/>
                  <a:pt x="29" y="4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7"/>
                  <a:pt x="47" y="27"/>
                  <a:pt x="47" y="27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3" y="33"/>
                  <a:pt x="33" y="33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48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30" y="23"/>
                  <a:pt x="30" y="23"/>
                  <a:pt x="30" y="23"/>
                </a:cubicBezTo>
                <a:cubicBezTo>
                  <a:pt x="34" y="31"/>
                  <a:pt x="34" y="31"/>
                  <a:pt x="34" y="31"/>
                </a:cubicBezTo>
                <a:cubicBezTo>
                  <a:pt x="52" y="22"/>
                  <a:pt x="52" y="22"/>
                  <a:pt x="52" y="22"/>
                </a:cubicBezTo>
                <a:cubicBezTo>
                  <a:pt x="48" y="14"/>
                  <a:pt x="48" y="14"/>
                  <a:pt x="48" y="14"/>
                </a:cubicBezTo>
                <a:close/>
                <a:moveTo>
                  <a:pt x="9" y="24"/>
                </a:moveTo>
                <a:cubicBezTo>
                  <a:pt x="9" y="24"/>
                  <a:pt x="9" y="24"/>
                  <a:pt x="9" y="24"/>
                </a:cubicBezTo>
                <a:cubicBezTo>
                  <a:pt x="22" y="31"/>
                  <a:pt x="22" y="31"/>
                  <a:pt x="22" y="31"/>
                </a:cubicBezTo>
                <a:cubicBezTo>
                  <a:pt x="27" y="23"/>
                  <a:pt x="27" y="23"/>
                  <a:pt x="27" y="23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22"/>
                  <a:pt x="5" y="22"/>
                  <a:pt x="5" y="2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9" y="24"/>
                  <a:pt x="9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6" name="Freeform 323"/>
          <p:cNvSpPr>
            <a:spLocks noEditPoints="1"/>
          </p:cNvSpPr>
          <p:nvPr/>
        </p:nvSpPr>
        <p:spPr>
          <a:xfrm>
            <a:off x="3514725" y="4729163"/>
            <a:ext cx="141288" cy="155575"/>
          </a:xfrm>
          <a:custGeom>
            <a:avLst/>
            <a:gdLst/>
            <a:ahLst/>
            <a:cxnLst>
              <a:cxn ang="0">
                <a:pos x="93122" y="66675"/>
              </a:cxn>
              <a:cxn ang="0">
                <a:pos x="105966" y="57150"/>
              </a:cxn>
              <a:cxn ang="0">
                <a:pos x="109177" y="15875"/>
              </a:cxn>
              <a:cxn ang="0">
                <a:pos x="93122" y="6350"/>
              </a:cxn>
              <a:cxn ang="0">
                <a:pos x="51377" y="6350"/>
              </a:cxn>
              <a:cxn ang="0">
                <a:pos x="35322" y="15875"/>
              </a:cxn>
              <a:cxn ang="0">
                <a:pos x="38533" y="57150"/>
              </a:cxn>
              <a:cxn ang="0">
                <a:pos x="51377" y="66675"/>
              </a:cxn>
              <a:cxn ang="0">
                <a:pos x="73855" y="22225"/>
              </a:cxn>
              <a:cxn ang="0">
                <a:pos x="77066" y="25400"/>
              </a:cxn>
              <a:cxn ang="0">
                <a:pos x="109177" y="66675"/>
              </a:cxn>
              <a:cxn ang="0">
                <a:pos x="141288" y="73025"/>
              </a:cxn>
              <a:cxn ang="0">
                <a:pos x="102755" y="104775"/>
              </a:cxn>
              <a:cxn ang="0">
                <a:pos x="112388" y="155575"/>
              </a:cxn>
              <a:cxn ang="0">
                <a:pos x="70644" y="127000"/>
              </a:cxn>
              <a:cxn ang="0">
                <a:pos x="25689" y="152400"/>
              </a:cxn>
              <a:cxn ang="0">
                <a:pos x="25689" y="146050"/>
              </a:cxn>
              <a:cxn ang="0">
                <a:pos x="3211" y="79375"/>
              </a:cxn>
              <a:cxn ang="0">
                <a:pos x="6422" y="66675"/>
              </a:cxn>
              <a:cxn ang="0">
                <a:pos x="32111" y="60325"/>
              </a:cxn>
              <a:cxn ang="0">
                <a:pos x="25689" y="15875"/>
              </a:cxn>
              <a:cxn ang="0">
                <a:pos x="28900" y="0"/>
              </a:cxn>
              <a:cxn ang="0">
                <a:pos x="51377" y="0"/>
              </a:cxn>
              <a:cxn ang="0">
                <a:pos x="93122" y="0"/>
              </a:cxn>
              <a:cxn ang="0">
                <a:pos x="118810" y="3175"/>
              </a:cxn>
              <a:cxn ang="0">
                <a:pos x="118810" y="15875"/>
              </a:cxn>
              <a:cxn ang="0">
                <a:pos x="112388" y="60325"/>
              </a:cxn>
              <a:cxn ang="0">
                <a:pos x="80277" y="76200"/>
              </a:cxn>
              <a:cxn ang="0">
                <a:pos x="70644" y="47625"/>
              </a:cxn>
              <a:cxn ang="0">
                <a:pos x="57800" y="79375"/>
              </a:cxn>
              <a:cxn ang="0">
                <a:pos x="51377" y="98425"/>
              </a:cxn>
              <a:cxn ang="0">
                <a:pos x="44955" y="133350"/>
              </a:cxn>
              <a:cxn ang="0">
                <a:pos x="67433" y="114300"/>
              </a:cxn>
              <a:cxn ang="0">
                <a:pos x="99544" y="133350"/>
              </a:cxn>
              <a:cxn ang="0">
                <a:pos x="93122" y="98425"/>
              </a:cxn>
              <a:cxn ang="0">
                <a:pos x="86699" y="79375"/>
              </a:cxn>
            </a:cxnLst>
            <a:pathLst>
              <a:path w="44" h="49">
                <a:moveTo>
                  <a:pt x="24" y="8"/>
                </a:moveTo>
                <a:cubicBezTo>
                  <a:pt x="29" y="21"/>
                  <a:pt x="29" y="21"/>
                  <a:pt x="29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2" y="20"/>
                  <a:pt x="32" y="19"/>
                  <a:pt x="33" y="18"/>
                </a:cubicBezTo>
                <a:cubicBezTo>
                  <a:pt x="33" y="17"/>
                  <a:pt x="34" y="16"/>
                  <a:pt x="34" y="1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2"/>
                  <a:pt x="34" y="2"/>
                  <a:pt x="34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6"/>
                  <a:pt x="11" y="17"/>
                  <a:pt x="12" y="18"/>
                </a:cubicBezTo>
                <a:cubicBezTo>
                  <a:pt x="13" y="19"/>
                  <a:pt x="13" y="20"/>
                  <a:pt x="13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2" y="6"/>
                  <a:pt x="23" y="7"/>
                </a:cubicBezTo>
                <a:cubicBezTo>
                  <a:pt x="24" y="7"/>
                  <a:pt x="24" y="7"/>
                  <a:pt x="24" y="8"/>
                </a:cubicBezTo>
                <a:cubicBezTo>
                  <a:pt x="24" y="8"/>
                  <a:pt x="24" y="8"/>
                  <a:pt x="24" y="8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4" y="21"/>
                  <a:pt x="44" y="22"/>
                  <a:pt x="44" y="23"/>
                </a:cubicBezTo>
                <a:cubicBezTo>
                  <a:pt x="44" y="24"/>
                  <a:pt x="44" y="24"/>
                  <a:pt x="44" y="25"/>
                </a:cubicBezTo>
                <a:cubicBezTo>
                  <a:pt x="32" y="33"/>
                  <a:pt x="32" y="33"/>
                  <a:pt x="32" y="33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7"/>
                  <a:pt x="36" y="48"/>
                  <a:pt x="35" y="49"/>
                </a:cubicBezTo>
                <a:cubicBezTo>
                  <a:pt x="35" y="49"/>
                  <a:pt x="34" y="49"/>
                  <a:pt x="34" y="48"/>
                </a:cubicBezTo>
                <a:cubicBezTo>
                  <a:pt x="22" y="40"/>
                  <a:pt x="22" y="40"/>
                  <a:pt x="22" y="40"/>
                </a:cubicBezTo>
                <a:cubicBezTo>
                  <a:pt x="11" y="48"/>
                  <a:pt x="11" y="48"/>
                  <a:pt x="11" y="48"/>
                </a:cubicBezTo>
                <a:cubicBezTo>
                  <a:pt x="10" y="49"/>
                  <a:pt x="9" y="49"/>
                  <a:pt x="8" y="48"/>
                </a:cubicBezTo>
                <a:cubicBezTo>
                  <a:pt x="8" y="47"/>
                  <a:pt x="8" y="47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12" y="33"/>
                  <a:pt x="12" y="33"/>
                  <a:pt x="12" y="33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4"/>
                  <a:pt x="0" y="23"/>
                  <a:pt x="1" y="22"/>
                </a:cubicBezTo>
                <a:cubicBezTo>
                  <a:pt x="1" y="21"/>
                  <a:pt x="2" y="21"/>
                  <a:pt x="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0"/>
                  <a:pt x="10" y="19"/>
                </a:cubicBezTo>
                <a:cubicBezTo>
                  <a:pt x="9" y="18"/>
                  <a:pt x="8" y="16"/>
                  <a:pt x="8" y="14"/>
                </a:cubicBezTo>
                <a:cubicBezTo>
                  <a:pt x="8" y="5"/>
                  <a:pt x="8" y="5"/>
                  <a:pt x="8" y="5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6"/>
                  <a:pt x="36" y="18"/>
                  <a:pt x="35" y="19"/>
                </a:cubicBezTo>
                <a:cubicBezTo>
                  <a:pt x="34" y="20"/>
                  <a:pt x="34" y="21"/>
                  <a:pt x="34" y="21"/>
                </a:cubicBezTo>
                <a:close/>
                <a:moveTo>
                  <a:pt x="25" y="24"/>
                </a:moveTo>
                <a:cubicBezTo>
                  <a:pt x="25" y="24"/>
                  <a:pt x="25" y="24"/>
                  <a:pt x="25" y="24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4"/>
                  <a:pt x="19" y="25"/>
                  <a:pt x="1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16" y="31"/>
                  <a:pt x="16" y="31"/>
                  <a:pt x="16" y="31"/>
                </a:cubicBezTo>
                <a:cubicBezTo>
                  <a:pt x="17" y="31"/>
                  <a:pt x="17" y="32"/>
                  <a:pt x="17" y="33"/>
                </a:cubicBezTo>
                <a:cubicBezTo>
                  <a:pt x="14" y="42"/>
                  <a:pt x="14" y="42"/>
                  <a:pt x="14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4" y="36"/>
                </a:cubicBezTo>
                <a:cubicBezTo>
                  <a:pt x="31" y="42"/>
                  <a:pt x="31" y="42"/>
                  <a:pt x="31" y="42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2"/>
                  <a:pt x="28" y="31"/>
                  <a:pt x="29" y="31"/>
                </a:cubicBezTo>
                <a:cubicBezTo>
                  <a:pt x="37" y="25"/>
                  <a:pt x="37" y="25"/>
                  <a:pt x="3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5"/>
                  <a:pt x="25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7" name="Freeform 324"/>
          <p:cNvSpPr>
            <a:spLocks noEditPoints="1"/>
          </p:cNvSpPr>
          <p:nvPr/>
        </p:nvSpPr>
        <p:spPr>
          <a:xfrm>
            <a:off x="5778500" y="4725988"/>
            <a:ext cx="149225" cy="158750"/>
          </a:xfrm>
          <a:custGeom>
            <a:avLst/>
            <a:gdLst/>
            <a:ahLst/>
            <a:cxnLst>
              <a:cxn ang="0">
                <a:pos x="3175" y="152400"/>
              </a:cxn>
              <a:cxn ang="0">
                <a:pos x="60325" y="146050"/>
              </a:cxn>
              <a:cxn ang="0">
                <a:pos x="25400" y="127000"/>
              </a:cxn>
              <a:cxn ang="0">
                <a:pos x="3175" y="107950"/>
              </a:cxn>
              <a:cxn ang="0">
                <a:pos x="22225" y="79375"/>
              </a:cxn>
              <a:cxn ang="0">
                <a:pos x="60325" y="76200"/>
              </a:cxn>
              <a:cxn ang="0">
                <a:pos x="25400" y="63500"/>
              </a:cxn>
              <a:cxn ang="0">
                <a:pos x="22225" y="57150"/>
              </a:cxn>
              <a:cxn ang="0">
                <a:pos x="25400" y="15875"/>
              </a:cxn>
              <a:cxn ang="0">
                <a:pos x="60325" y="15875"/>
              </a:cxn>
              <a:cxn ang="0">
                <a:pos x="66675" y="0"/>
              </a:cxn>
              <a:cxn ang="0">
                <a:pos x="85725" y="0"/>
              </a:cxn>
              <a:cxn ang="0">
                <a:pos x="88900" y="6350"/>
              </a:cxn>
              <a:cxn ang="0">
                <a:pos x="123825" y="15875"/>
              </a:cxn>
              <a:cxn ang="0">
                <a:pos x="149225" y="34925"/>
              </a:cxn>
              <a:cxn ang="0">
                <a:pos x="149225" y="44450"/>
              </a:cxn>
              <a:cxn ang="0">
                <a:pos x="123825" y="63500"/>
              </a:cxn>
              <a:cxn ang="0">
                <a:pos x="88900" y="63500"/>
              </a:cxn>
              <a:cxn ang="0">
                <a:pos x="123825" y="76200"/>
              </a:cxn>
              <a:cxn ang="0">
                <a:pos x="130175" y="82550"/>
              </a:cxn>
              <a:cxn ang="0">
                <a:pos x="130175" y="120650"/>
              </a:cxn>
              <a:cxn ang="0">
                <a:pos x="88900" y="127000"/>
              </a:cxn>
              <a:cxn ang="0">
                <a:pos x="139700" y="146050"/>
              </a:cxn>
              <a:cxn ang="0">
                <a:pos x="139700" y="158750"/>
              </a:cxn>
              <a:cxn ang="0">
                <a:pos x="69850" y="146050"/>
              </a:cxn>
              <a:cxn ang="0">
                <a:pos x="82550" y="146050"/>
              </a:cxn>
              <a:cxn ang="0">
                <a:pos x="69850" y="127000"/>
              </a:cxn>
              <a:cxn ang="0">
                <a:pos x="82550" y="9525"/>
              </a:cxn>
              <a:cxn ang="0">
                <a:pos x="69850" y="9525"/>
              </a:cxn>
              <a:cxn ang="0">
                <a:pos x="82550" y="15875"/>
              </a:cxn>
              <a:cxn ang="0">
                <a:pos x="82550" y="76200"/>
              </a:cxn>
              <a:cxn ang="0">
                <a:pos x="82550" y="63500"/>
              </a:cxn>
              <a:cxn ang="0">
                <a:pos x="69850" y="76200"/>
              </a:cxn>
              <a:cxn ang="0">
                <a:pos x="123825" y="25400"/>
              </a:cxn>
              <a:cxn ang="0">
                <a:pos x="31750" y="25400"/>
              </a:cxn>
              <a:cxn ang="0">
                <a:pos x="123825" y="53975"/>
              </a:cxn>
              <a:cxn ang="0">
                <a:pos x="123825" y="25400"/>
              </a:cxn>
              <a:cxn ang="0">
                <a:pos x="117475" y="88900"/>
              </a:cxn>
              <a:cxn ang="0">
                <a:pos x="15875" y="101600"/>
              </a:cxn>
              <a:cxn ang="0">
                <a:pos x="117475" y="114300"/>
              </a:cxn>
            </a:cxnLst>
            <a:pathLst>
              <a:path w="47" h="50">
                <a:moveTo>
                  <a:pt x="3" y="50"/>
                </a:moveTo>
                <a:cubicBezTo>
                  <a:pt x="2" y="50"/>
                  <a:pt x="1" y="49"/>
                  <a:pt x="1" y="48"/>
                </a:cubicBezTo>
                <a:cubicBezTo>
                  <a:pt x="1" y="47"/>
                  <a:pt x="2" y="46"/>
                  <a:pt x="3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0"/>
                  <a:pt x="19" y="40"/>
                  <a:pt x="1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7" y="40"/>
                  <a:pt x="7" y="40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3"/>
                  <a:pt x="0" y="32"/>
                  <a:pt x="1" y="31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8" y="24"/>
                  <a:pt x="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0"/>
                  <a:pt x="19" y="20"/>
                  <a:pt x="1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2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1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5"/>
                  <a:pt x="28" y="5"/>
                  <a:pt x="2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1" y="5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2"/>
                  <a:pt x="47" y="13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1" y="20"/>
                  <a:pt x="41" y="20"/>
                  <a:pt x="41" y="20"/>
                </a:cubicBezTo>
                <a:cubicBezTo>
                  <a:pt x="40" y="20"/>
                  <a:pt x="40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4"/>
                  <a:pt x="28" y="24"/>
                  <a:pt x="28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4"/>
                  <a:pt x="41" y="25"/>
                  <a:pt x="41" y="26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9"/>
                  <a:pt x="40" y="40"/>
                  <a:pt x="39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6"/>
                  <a:pt x="28" y="46"/>
                  <a:pt x="28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6" y="47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3" y="50"/>
                  <a:pt x="3" y="50"/>
                  <a:pt x="3" y="50"/>
                </a:cubicBezTo>
                <a:close/>
                <a:moveTo>
                  <a:pt x="22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0"/>
                  <a:pt x="26" y="40"/>
                  <a:pt x="26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6"/>
                  <a:pt x="22" y="46"/>
                  <a:pt x="22" y="46"/>
                </a:cubicBezTo>
                <a:close/>
                <a:moveTo>
                  <a:pt x="26" y="3"/>
                </a:moveTo>
                <a:cubicBezTo>
                  <a:pt x="26" y="3"/>
                  <a:pt x="26" y="3"/>
                  <a:pt x="26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5"/>
                  <a:pt x="22" y="5"/>
                  <a:pt x="22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6" y="3"/>
                  <a:pt x="26" y="3"/>
                </a:cubicBezTo>
                <a:close/>
                <a:moveTo>
                  <a:pt x="26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26" y="20"/>
                  <a:pt x="26" y="20"/>
                  <a:pt x="26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4"/>
                  <a:pt x="22" y="24"/>
                  <a:pt x="22" y="24"/>
                </a:cubicBezTo>
                <a:cubicBezTo>
                  <a:pt x="26" y="24"/>
                  <a:pt x="26" y="24"/>
                  <a:pt x="26" y="24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17"/>
                  <a:pt x="10" y="17"/>
                  <a:pt x="10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3" y="13"/>
                  <a:pt x="43" y="13"/>
                  <a:pt x="43" y="13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37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5" y="32"/>
                  <a:pt x="5" y="32"/>
                  <a:pt x="5" y="32"/>
                </a:cubicBezTo>
                <a:cubicBezTo>
                  <a:pt x="9" y="36"/>
                  <a:pt x="9" y="36"/>
                  <a:pt x="9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28"/>
                  <a:pt x="37" y="28"/>
                  <a:pt x="37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8" name="Freeform 325"/>
          <p:cNvSpPr>
            <a:spLocks noEditPoints="1"/>
          </p:cNvSpPr>
          <p:nvPr/>
        </p:nvSpPr>
        <p:spPr>
          <a:xfrm>
            <a:off x="7720013" y="4117975"/>
            <a:ext cx="158750" cy="158750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101600" y="0"/>
              </a:cxn>
              <a:cxn ang="0">
                <a:pos x="114300" y="6350"/>
              </a:cxn>
              <a:cxn ang="0">
                <a:pos x="107950" y="12700"/>
              </a:cxn>
              <a:cxn ang="0">
                <a:pos x="152400" y="142875"/>
              </a:cxn>
              <a:cxn ang="0">
                <a:pos x="142875" y="158750"/>
              </a:cxn>
              <a:cxn ang="0">
                <a:pos x="12700" y="158750"/>
              </a:cxn>
              <a:cxn ang="0">
                <a:pos x="3175" y="142875"/>
              </a:cxn>
              <a:cxn ang="0">
                <a:pos x="50800" y="12700"/>
              </a:cxn>
              <a:cxn ang="0">
                <a:pos x="44450" y="6350"/>
              </a:cxn>
              <a:cxn ang="0">
                <a:pos x="57150" y="0"/>
              </a:cxn>
              <a:cxn ang="0">
                <a:pos x="57150" y="0"/>
              </a:cxn>
              <a:cxn ang="0">
                <a:pos x="41275" y="127000"/>
              </a:cxn>
              <a:cxn ang="0">
                <a:pos x="44450" y="133350"/>
              </a:cxn>
              <a:cxn ang="0">
                <a:pos x="38100" y="133350"/>
              </a:cxn>
              <a:cxn ang="0">
                <a:pos x="60325" y="117475"/>
              </a:cxn>
              <a:cxn ang="0">
                <a:pos x="63500" y="120650"/>
              </a:cxn>
              <a:cxn ang="0">
                <a:pos x="57150" y="120650"/>
              </a:cxn>
              <a:cxn ang="0">
                <a:pos x="53975" y="92075"/>
              </a:cxn>
              <a:cxn ang="0">
                <a:pos x="57150" y="95250"/>
              </a:cxn>
              <a:cxn ang="0">
                <a:pos x="50800" y="95250"/>
              </a:cxn>
              <a:cxn ang="0">
                <a:pos x="53975" y="130175"/>
              </a:cxn>
              <a:cxn ang="0">
                <a:pos x="60325" y="136525"/>
              </a:cxn>
              <a:cxn ang="0">
                <a:pos x="47625" y="136525"/>
              </a:cxn>
              <a:cxn ang="0">
                <a:pos x="47625" y="107950"/>
              </a:cxn>
              <a:cxn ang="0">
                <a:pos x="53975" y="114300"/>
              </a:cxn>
              <a:cxn ang="0">
                <a:pos x="41275" y="114300"/>
              </a:cxn>
              <a:cxn ang="0">
                <a:pos x="53975" y="79375"/>
              </a:cxn>
              <a:cxn ang="0">
                <a:pos x="101600" y="79375"/>
              </a:cxn>
              <a:cxn ang="0">
                <a:pos x="95250" y="63500"/>
              </a:cxn>
              <a:cxn ang="0">
                <a:pos x="63500" y="12700"/>
              </a:cxn>
              <a:cxn ang="0">
                <a:pos x="63500" y="63500"/>
              </a:cxn>
              <a:cxn ang="0">
                <a:pos x="53975" y="79375"/>
              </a:cxn>
              <a:cxn ang="0">
                <a:pos x="107950" y="85725"/>
              </a:cxn>
              <a:cxn ang="0">
                <a:pos x="15875" y="146050"/>
              </a:cxn>
              <a:cxn ang="0">
                <a:pos x="107950" y="85725"/>
              </a:cxn>
              <a:cxn ang="0">
                <a:pos x="73025" y="133350"/>
              </a:cxn>
              <a:cxn ang="0">
                <a:pos x="73025" y="127000"/>
              </a:cxn>
              <a:cxn ang="0">
                <a:pos x="88900" y="130175"/>
              </a:cxn>
              <a:cxn ang="0">
                <a:pos x="73025" y="133350"/>
              </a:cxn>
              <a:cxn ang="0">
                <a:pos x="76200" y="114300"/>
              </a:cxn>
              <a:cxn ang="0">
                <a:pos x="76200" y="107950"/>
              </a:cxn>
              <a:cxn ang="0">
                <a:pos x="85725" y="111125"/>
              </a:cxn>
              <a:cxn ang="0">
                <a:pos x="76200" y="114300"/>
              </a:cxn>
              <a:cxn ang="0">
                <a:pos x="76200" y="76200"/>
              </a:cxn>
              <a:cxn ang="0">
                <a:pos x="76200" y="69850"/>
              </a:cxn>
              <a:cxn ang="0">
                <a:pos x="85725" y="73025"/>
              </a:cxn>
              <a:cxn ang="0">
                <a:pos x="76200" y="76200"/>
              </a:cxn>
              <a:cxn ang="0">
                <a:pos x="73025" y="95250"/>
              </a:cxn>
              <a:cxn ang="0">
                <a:pos x="73025" y="88900"/>
              </a:cxn>
              <a:cxn ang="0">
                <a:pos x="88900" y="92075"/>
              </a:cxn>
              <a:cxn ang="0">
                <a:pos x="73025" y="95250"/>
              </a:cxn>
              <a:cxn ang="0">
                <a:pos x="73025" y="57150"/>
              </a:cxn>
              <a:cxn ang="0">
                <a:pos x="73025" y="47625"/>
              </a:cxn>
              <a:cxn ang="0">
                <a:pos x="88900" y="53975"/>
              </a:cxn>
              <a:cxn ang="0">
                <a:pos x="73025" y="57150"/>
              </a:cxn>
            </a:cxnLst>
            <a:pathLst>
              <a:path w="50" h="50">
                <a:moveTo>
                  <a:pt x="19" y="0"/>
                </a:move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19"/>
                  <a:pt x="34" y="19"/>
                  <a:pt x="34" y="19"/>
                </a:cubicBezTo>
                <a:cubicBezTo>
                  <a:pt x="48" y="45"/>
                  <a:pt x="48" y="45"/>
                  <a:pt x="48" y="45"/>
                </a:cubicBezTo>
                <a:cubicBezTo>
                  <a:pt x="50" y="47"/>
                  <a:pt x="48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7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4" y="3"/>
                  <a:pt x="14" y="2"/>
                </a:cubicBezTo>
                <a:cubicBezTo>
                  <a:pt x="14" y="1"/>
                  <a:pt x="14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19" y="0"/>
                  <a:pt x="19" y="0"/>
                </a:cubicBezTo>
                <a:close/>
                <a:moveTo>
                  <a:pt x="13" y="40"/>
                </a:move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4" y="41"/>
                  <a:pt x="14" y="42"/>
                </a:cubicBezTo>
                <a:cubicBezTo>
                  <a:pt x="14" y="42"/>
                  <a:pt x="13" y="43"/>
                  <a:pt x="13" y="43"/>
                </a:cubicBezTo>
                <a:cubicBezTo>
                  <a:pt x="12" y="43"/>
                  <a:pt x="12" y="42"/>
                  <a:pt x="12" y="42"/>
                </a:cubicBezTo>
                <a:cubicBezTo>
                  <a:pt x="12" y="41"/>
                  <a:pt x="12" y="40"/>
                  <a:pt x="13" y="40"/>
                </a:cubicBezTo>
                <a:close/>
                <a:moveTo>
                  <a:pt x="19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20" y="38"/>
                  <a:pt x="20" y="38"/>
                </a:cubicBezTo>
                <a:cubicBezTo>
                  <a:pt x="20" y="39"/>
                  <a:pt x="19" y="39"/>
                  <a:pt x="19" y="39"/>
                </a:cubicBezTo>
                <a:cubicBezTo>
                  <a:pt x="18" y="39"/>
                  <a:pt x="18" y="39"/>
                  <a:pt x="18" y="38"/>
                </a:cubicBezTo>
                <a:cubicBezTo>
                  <a:pt x="18" y="38"/>
                  <a:pt x="18" y="37"/>
                  <a:pt x="19" y="37"/>
                </a:cubicBezTo>
                <a:close/>
                <a:moveTo>
                  <a:pt x="17" y="29"/>
                </a:move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30"/>
                  <a:pt x="18" y="30"/>
                </a:cubicBezTo>
                <a:cubicBezTo>
                  <a:pt x="18" y="31"/>
                  <a:pt x="18" y="32"/>
                  <a:pt x="17" y="32"/>
                </a:cubicBezTo>
                <a:cubicBezTo>
                  <a:pt x="16" y="32"/>
                  <a:pt x="16" y="31"/>
                  <a:pt x="16" y="30"/>
                </a:cubicBezTo>
                <a:cubicBezTo>
                  <a:pt x="16" y="30"/>
                  <a:pt x="16" y="29"/>
                  <a:pt x="17" y="29"/>
                </a:cubicBez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8" y="41"/>
                  <a:pt x="19" y="42"/>
                  <a:pt x="19" y="43"/>
                </a:cubicBezTo>
                <a:cubicBezTo>
                  <a:pt x="19" y="44"/>
                  <a:pt x="18" y="45"/>
                  <a:pt x="17" y="45"/>
                </a:cubicBezTo>
                <a:cubicBezTo>
                  <a:pt x="16" y="45"/>
                  <a:pt x="15" y="44"/>
                  <a:pt x="15" y="43"/>
                </a:cubicBezTo>
                <a:cubicBezTo>
                  <a:pt x="15" y="42"/>
                  <a:pt x="16" y="41"/>
                  <a:pt x="17" y="41"/>
                </a:cubicBezTo>
                <a:close/>
                <a:moveTo>
                  <a:pt x="15" y="34"/>
                </a:move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7" y="34"/>
                  <a:pt x="17" y="36"/>
                </a:cubicBezTo>
                <a:cubicBezTo>
                  <a:pt x="17" y="37"/>
                  <a:pt x="16" y="37"/>
                  <a:pt x="15" y="37"/>
                </a:cubicBezTo>
                <a:cubicBezTo>
                  <a:pt x="14" y="37"/>
                  <a:pt x="13" y="37"/>
                  <a:pt x="13" y="36"/>
                </a:cubicBezTo>
                <a:cubicBezTo>
                  <a:pt x="13" y="34"/>
                  <a:pt x="14" y="34"/>
                  <a:pt x="15" y="34"/>
                </a:cubicBezTo>
                <a:close/>
                <a:moveTo>
                  <a:pt x="17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4"/>
                  <a:pt x="30" y="4"/>
                  <a:pt x="3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19" y="21"/>
                </a:cubicBezTo>
                <a:cubicBezTo>
                  <a:pt x="17" y="25"/>
                  <a:pt x="17" y="25"/>
                  <a:pt x="17" y="25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5" y="46"/>
                  <a:pt x="5" y="46"/>
                  <a:pt x="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34" y="27"/>
                  <a:pt x="34" y="27"/>
                  <a:pt x="34" y="27"/>
                </a:cubicBezTo>
                <a:close/>
                <a:moveTo>
                  <a:pt x="23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22" y="42"/>
                  <a:pt x="22" y="42"/>
                  <a:pt x="22" y="41"/>
                </a:cubicBezTo>
                <a:cubicBezTo>
                  <a:pt x="22" y="41"/>
                  <a:pt x="22" y="40"/>
                  <a:pt x="23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8" y="41"/>
                  <a:pt x="28" y="41"/>
                </a:cubicBezTo>
                <a:cubicBezTo>
                  <a:pt x="28" y="42"/>
                  <a:pt x="28" y="42"/>
                  <a:pt x="27" y="42"/>
                </a:cubicBezTo>
                <a:cubicBezTo>
                  <a:pt x="23" y="42"/>
                  <a:pt x="23" y="42"/>
                  <a:pt x="23" y="42"/>
                </a:cubicBezTo>
                <a:close/>
                <a:moveTo>
                  <a:pt x="24" y="36"/>
                </a:move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5"/>
                </a:cubicBezTo>
                <a:cubicBezTo>
                  <a:pt x="23" y="34"/>
                  <a:pt x="23" y="34"/>
                  <a:pt x="24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7" y="34"/>
                  <a:pt x="27" y="35"/>
                </a:cubicBezTo>
                <a:cubicBezTo>
                  <a:pt x="27" y="36"/>
                  <a:pt x="26" y="36"/>
                  <a:pt x="26" y="36"/>
                </a:cubicBezTo>
                <a:cubicBezTo>
                  <a:pt x="24" y="36"/>
                  <a:pt x="24" y="36"/>
                  <a:pt x="24" y="36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3" y="23"/>
                  <a:pt x="23" y="23"/>
                </a:cubicBezTo>
                <a:cubicBezTo>
                  <a:pt x="23" y="22"/>
                  <a:pt x="23" y="22"/>
                  <a:pt x="24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7" y="22"/>
                  <a:pt x="27" y="23"/>
                </a:cubicBezTo>
                <a:cubicBezTo>
                  <a:pt x="27" y="23"/>
                  <a:pt x="26" y="24"/>
                  <a:pt x="26" y="2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23" y="30"/>
                </a:moveTo>
                <a:cubicBezTo>
                  <a:pt x="23" y="30"/>
                  <a:pt x="23" y="30"/>
                  <a:pt x="23" y="30"/>
                </a:cubicBezTo>
                <a:cubicBezTo>
                  <a:pt x="22" y="30"/>
                  <a:pt x="22" y="30"/>
                  <a:pt x="22" y="29"/>
                </a:cubicBezTo>
                <a:cubicBezTo>
                  <a:pt x="22" y="28"/>
                  <a:pt x="22" y="28"/>
                  <a:pt x="23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8"/>
                  <a:pt x="28" y="28"/>
                  <a:pt x="28" y="29"/>
                </a:cubicBezTo>
                <a:cubicBezTo>
                  <a:pt x="28" y="30"/>
                  <a:pt x="28" y="30"/>
                  <a:pt x="27" y="30"/>
                </a:cubicBezTo>
                <a:cubicBezTo>
                  <a:pt x="23" y="30"/>
                  <a:pt x="23" y="30"/>
                  <a:pt x="23" y="30"/>
                </a:cubicBezTo>
                <a:close/>
                <a:moveTo>
                  <a:pt x="23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6"/>
                  <a:pt x="22" y="15"/>
                  <a:pt x="23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6"/>
                  <a:pt x="28" y="17"/>
                </a:cubicBezTo>
                <a:cubicBezTo>
                  <a:pt x="28" y="17"/>
                  <a:pt x="28" y="18"/>
                  <a:pt x="27" y="18"/>
                </a:cubicBezTo>
                <a:cubicBezTo>
                  <a:pt x="23" y="18"/>
                  <a:pt x="23" y="18"/>
                  <a:pt x="23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69" name="Freeform 326"/>
          <p:cNvSpPr>
            <a:spLocks noEditPoints="1"/>
          </p:cNvSpPr>
          <p:nvPr/>
        </p:nvSpPr>
        <p:spPr>
          <a:xfrm>
            <a:off x="3514725" y="4435475"/>
            <a:ext cx="144463" cy="130175"/>
          </a:xfrm>
          <a:custGeom>
            <a:avLst/>
            <a:gdLst/>
            <a:ahLst/>
            <a:cxnLst>
              <a:cxn ang="0">
                <a:pos x="32103" y="15875"/>
              </a:cxn>
              <a:cxn ang="0">
                <a:pos x="70626" y="0"/>
              </a:cxn>
              <a:cxn ang="0">
                <a:pos x="128412" y="57150"/>
              </a:cxn>
              <a:cxn ang="0">
                <a:pos x="134832" y="82550"/>
              </a:cxn>
              <a:cxn ang="0">
                <a:pos x="141253" y="88900"/>
              </a:cxn>
              <a:cxn ang="0">
                <a:pos x="144463" y="117475"/>
              </a:cxn>
              <a:cxn ang="0">
                <a:pos x="141253" y="123825"/>
              </a:cxn>
              <a:cxn ang="0">
                <a:pos x="134832" y="130175"/>
              </a:cxn>
              <a:cxn ang="0">
                <a:pos x="118781" y="130175"/>
              </a:cxn>
              <a:cxn ang="0">
                <a:pos x="109150" y="127000"/>
              </a:cxn>
              <a:cxn ang="0">
                <a:pos x="102729" y="95250"/>
              </a:cxn>
              <a:cxn ang="0">
                <a:pos x="109150" y="85725"/>
              </a:cxn>
              <a:cxn ang="0">
                <a:pos x="105940" y="41275"/>
              </a:cxn>
              <a:cxn ang="0">
                <a:pos x="25682" y="60325"/>
              </a:cxn>
              <a:cxn ang="0">
                <a:pos x="32103" y="82550"/>
              </a:cxn>
              <a:cxn ang="0">
                <a:pos x="38523" y="88900"/>
              </a:cxn>
              <a:cxn ang="0">
                <a:pos x="38523" y="117475"/>
              </a:cxn>
              <a:cxn ang="0">
                <a:pos x="38523" y="123825"/>
              </a:cxn>
              <a:cxn ang="0">
                <a:pos x="32103" y="130175"/>
              </a:cxn>
              <a:cxn ang="0">
                <a:pos x="12841" y="130175"/>
              </a:cxn>
              <a:cxn ang="0">
                <a:pos x="3210" y="127000"/>
              </a:cxn>
              <a:cxn ang="0">
                <a:pos x="0" y="95250"/>
              </a:cxn>
              <a:cxn ang="0">
                <a:pos x="3210" y="85725"/>
              </a:cxn>
              <a:cxn ang="0">
                <a:pos x="19262" y="92075"/>
              </a:cxn>
              <a:cxn ang="0">
                <a:pos x="12841" y="92075"/>
              </a:cxn>
              <a:cxn ang="0">
                <a:pos x="12841" y="104775"/>
              </a:cxn>
              <a:cxn ang="0">
                <a:pos x="12841" y="120650"/>
              </a:cxn>
              <a:cxn ang="0">
                <a:pos x="25682" y="120650"/>
              </a:cxn>
              <a:cxn ang="0">
                <a:pos x="25682" y="117475"/>
              </a:cxn>
              <a:cxn ang="0">
                <a:pos x="28893" y="104775"/>
              </a:cxn>
              <a:cxn ang="0">
                <a:pos x="28893" y="92075"/>
              </a:cxn>
              <a:cxn ang="0">
                <a:pos x="25682" y="92075"/>
              </a:cxn>
              <a:cxn ang="0">
                <a:pos x="125201" y="92075"/>
              </a:cxn>
              <a:cxn ang="0">
                <a:pos x="115570" y="92075"/>
              </a:cxn>
              <a:cxn ang="0">
                <a:pos x="115570" y="104775"/>
              </a:cxn>
              <a:cxn ang="0">
                <a:pos x="118781" y="120650"/>
              </a:cxn>
              <a:cxn ang="0">
                <a:pos x="128412" y="120650"/>
              </a:cxn>
              <a:cxn ang="0">
                <a:pos x="131622" y="117475"/>
              </a:cxn>
              <a:cxn ang="0">
                <a:pos x="131622" y="117475"/>
              </a:cxn>
              <a:cxn ang="0">
                <a:pos x="131622" y="92075"/>
              </a:cxn>
              <a:cxn ang="0">
                <a:pos x="131622" y="92075"/>
              </a:cxn>
              <a:cxn ang="0">
                <a:pos x="112360" y="38100"/>
              </a:cxn>
              <a:cxn ang="0">
                <a:pos x="102729" y="25400"/>
              </a:cxn>
              <a:cxn ang="0">
                <a:pos x="38523" y="25400"/>
              </a:cxn>
              <a:cxn ang="0">
                <a:pos x="70626" y="19050"/>
              </a:cxn>
              <a:cxn ang="0">
                <a:pos x="112360" y="38100"/>
              </a:cxn>
            </a:cxnLst>
            <a:pathLst>
              <a:path w="45" h="41">
                <a:moveTo>
                  <a:pt x="4" y="25"/>
                </a:moveTo>
                <a:cubicBezTo>
                  <a:pt x="4" y="18"/>
                  <a:pt x="4" y="18"/>
                  <a:pt x="4" y="18"/>
                </a:cubicBezTo>
                <a:cubicBezTo>
                  <a:pt x="4" y="13"/>
                  <a:pt x="6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3" y="2"/>
                  <a:pt x="17" y="0"/>
                  <a:pt x="22" y="0"/>
                </a:cubicBezTo>
                <a:cubicBezTo>
                  <a:pt x="27" y="0"/>
                  <a:pt x="32" y="2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8" y="8"/>
                  <a:pt x="40" y="13"/>
                  <a:pt x="40" y="18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5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3" y="26"/>
                  <a:pt x="43" y="26"/>
                  <a:pt x="43" y="27"/>
                </a:cubicBezTo>
                <a:cubicBezTo>
                  <a:pt x="44" y="27"/>
                  <a:pt x="44" y="27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9"/>
                  <a:pt x="45" y="29"/>
                  <a:pt x="45" y="30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8"/>
                  <a:pt x="45" y="38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40"/>
                  <a:pt x="43" y="40"/>
                </a:cubicBezTo>
                <a:cubicBezTo>
                  <a:pt x="43" y="41"/>
                  <a:pt x="43" y="41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1" y="41"/>
                  <a:pt x="41" y="41"/>
                  <a:pt x="40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6" y="41"/>
                  <a:pt x="36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1"/>
                  <a:pt x="34" y="40"/>
                </a:cubicBezTo>
                <a:cubicBezTo>
                  <a:pt x="33" y="39"/>
                  <a:pt x="32" y="38"/>
                  <a:pt x="32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7"/>
                  <a:pt x="33" y="27"/>
                  <a:pt x="34" y="27"/>
                </a:cubicBezTo>
                <a:cubicBezTo>
                  <a:pt x="34" y="26"/>
                  <a:pt x="35" y="25"/>
                  <a:pt x="37" y="25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6"/>
                  <a:pt x="35" y="14"/>
                  <a:pt x="33" y="13"/>
                </a:cubicBezTo>
                <a:cubicBezTo>
                  <a:pt x="30" y="10"/>
                  <a:pt x="27" y="8"/>
                  <a:pt x="22" y="8"/>
                </a:cubicBezTo>
                <a:cubicBezTo>
                  <a:pt x="18" y="8"/>
                  <a:pt x="15" y="10"/>
                  <a:pt x="12" y="13"/>
                </a:cubicBezTo>
                <a:cubicBezTo>
                  <a:pt x="10" y="14"/>
                  <a:pt x="9" y="16"/>
                  <a:pt x="8" y="1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1" y="26"/>
                  <a:pt x="11" y="27"/>
                </a:cubicBezTo>
                <a:cubicBezTo>
                  <a:pt x="12" y="27"/>
                  <a:pt x="12" y="27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9"/>
                  <a:pt x="12" y="29"/>
                  <a:pt x="12" y="30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40"/>
                  <a:pt x="11" y="40"/>
                </a:cubicBezTo>
                <a:cubicBezTo>
                  <a:pt x="11" y="41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1"/>
                  <a:pt x="8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41"/>
                  <a:pt x="2" y="41"/>
                  <a:pt x="1" y="40"/>
                </a:cubicBezTo>
                <a:cubicBezTo>
                  <a:pt x="1" y="39"/>
                  <a:pt x="0" y="38"/>
                  <a:pt x="0" y="3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2" y="26"/>
                  <a:pt x="3" y="25"/>
                  <a:pt x="4" y="25"/>
                </a:cubicBezTo>
                <a:close/>
                <a:moveTo>
                  <a:pt x="6" y="29"/>
                </a:moveTo>
                <a:cubicBezTo>
                  <a:pt x="6" y="29"/>
                  <a:pt x="6" y="29"/>
                  <a:pt x="6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7"/>
                  <a:pt x="8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30"/>
                  <a:pt x="36" y="30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0"/>
                  <a:pt x="34" y="9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0" y="5"/>
                  <a:pt x="26" y="3"/>
                  <a:pt x="22" y="3"/>
                </a:cubicBezTo>
                <a:cubicBezTo>
                  <a:pt x="19" y="3"/>
                  <a:pt x="15" y="5"/>
                  <a:pt x="12" y="8"/>
                </a:cubicBezTo>
                <a:cubicBezTo>
                  <a:pt x="11" y="9"/>
                  <a:pt x="10" y="10"/>
                  <a:pt x="9" y="12"/>
                </a:cubicBezTo>
                <a:cubicBezTo>
                  <a:pt x="10" y="12"/>
                  <a:pt x="10" y="11"/>
                  <a:pt x="10" y="11"/>
                </a:cubicBezTo>
                <a:cubicBezTo>
                  <a:pt x="13" y="8"/>
                  <a:pt x="18" y="6"/>
                  <a:pt x="22" y="6"/>
                </a:cubicBezTo>
                <a:cubicBezTo>
                  <a:pt x="27" y="6"/>
                  <a:pt x="31" y="8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2"/>
                  <a:pt x="35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0" name="Freeform 327"/>
          <p:cNvSpPr>
            <a:spLocks noEditPoints="1"/>
          </p:cNvSpPr>
          <p:nvPr/>
        </p:nvSpPr>
        <p:spPr>
          <a:xfrm>
            <a:off x="3802063" y="4438650"/>
            <a:ext cx="158750" cy="130175"/>
          </a:xfrm>
          <a:custGeom>
            <a:avLst/>
            <a:gdLst/>
            <a:ahLst/>
            <a:cxnLst>
              <a:cxn ang="0">
                <a:pos x="146050" y="28575"/>
              </a:cxn>
              <a:cxn ang="0">
                <a:pos x="155575" y="63500"/>
              </a:cxn>
              <a:cxn ang="0">
                <a:pos x="158750" y="98425"/>
              </a:cxn>
              <a:cxn ang="0">
                <a:pos x="123825" y="120650"/>
              </a:cxn>
              <a:cxn ang="0">
                <a:pos x="114300" y="114300"/>
              </a:cxn>
              <a:cxn ang="0">
                <a:pos x="95250" y="88900"/>
              </a:cxn>
              <a:cxn ang="0">
                <a:pos x="60325" y="88900"/>
              </a:cxn>
              <a:cxn ang="0">
                <a:pos x="47625" y="104775"/>
              </a:cxn>
              <a:cxn ang="0">
                <a:pos x="34925" y="120650"/>
              </a:cxn>
              <a:cxn ang="0">
                <a:pos x="0" y="98425"/>
              </a:cxn>
              <a:cxn ang="0">
                <a:pos x="0" y="63500"/>
              </a:cxn>
              <a:cxn ang="0">
                <a:pos x="12700" y="28575"/>
              </a:cxn>
              <a:cxn ang="0">
                <a:pos x="66675" y="0"/>
              </a:cxn>
              <a:cxn ang="0">
                <a:pos x="88900" y="0"/>
              </a:cxn>
              <a:cxn ang="0">
                <a:pos x="69850" y="66675"/>
              </a:cxn>
              <a:cxn ang="0">
                <a:pos x="66675" y="63500"/>
              </a:cxn>
              <a:cxn ang="0">
                <a:pos x="88900" y="60325"/>
              </a:cxn>
              <a:cxn ang="0">
                <a:pos x="88900" y="66675"/>
              </a:cxn>
              <a:cxn ang="0">
                <a:pos x="69850" y="31750"/>
              </a:cxn>
              <a:cxn ang="0">
                <a:pos x="66675" y="28575"/>
              </a:cxn>
              <a:cxn ang="0">
                <a:pos x="88900" y="25400"/>
              </a:cxn>
              <a:cxn ang="0">
                <a:pos x="88900" y="31750"/>
              </a:cxn>
              <a:cxn ang="0">
                <a:pos x="44450" y="28575"/>
              </a:cxn>
              <a:cxn ang="0">
                <a:pos x="47625" y="25400"/>
              </a:cxn>
              <a:cxn ang="0">
                <a:pos x="50800" y="41275"/>
              </a:cxn>
              <a:cxn ang="0">
                <a:pos x="69850" y="44450"/>
              </a:cxn>
              <a:cxn ang="0">
                <a:pos x="50800" y="50800"/>
              </a:cxn>
              <a:cxn ang="0">
                <a:pos x="47625" y="66675"/>
              </a:cxn>
              <a:cxn ang="0">
                <a:pos x="44450" y="50800"/>
              </a:cxn>
              <a:cxn ang="0">
                <a:pos x="28575" y="44450"/>
              </a:cxn>
              <a:cxn ang="0">
                <a:pos x="44450" y="41275"/>
              </a:cxn>
              <a:cxn ang="0">
                <a:pos x="111125" y="28575"/>
              </a:cxn>
              <a:cxn ang="0">
                <a:pos x="117475" y="34925"/>
              </a:cxn>
              <a:cxn ang="0">
                <a:pos x="104775" y="34925"/>
              </a:cxn>
              <a:cxn ang="0">
                <a:pos x="104775" y="44450"/>
              </a:cxn>
              <a:cxn ang="0">
                <a:pos x="98425" y="50800"/>
              </a:cxn>
              <a:cxn ang="0">
                <a:pos x="98425" y="38100"/>
              </a:cxn>
              <a:cxn ang="0">
                <a:pos x="111125" y="50800"/>
              </a:cxn>
              <a:cxn ang="0">
                <a:pos x="117475" y="57150"/>
              </a:cxn>
              <a:cxn ang="0">
                <a:pos x="104775" y="57150"/>
              </a:cxn>
              <a:cxn ang="0">
                <a:pos x="127000" y="44450"/>
              </a:cxn>
              <a:cxn ang="0">
                <a:pos x="120650" y="50800"/>
              </a:cxn>
              <a:cxn ang="0">
                <a:pos x="120650" y="38100"/>
              </a:cxn>
              <a:cxn ang="0">
                <a:pos x="120650" y="15875"/>
              </a:cxn>
              <a:cxn ang="0">
                <a:pos x="92075" y="12700"/>
              </a:cxn>
              <a:cxn ang="0">
                <a:pos x="66675" y="12700"/>
              </a:cxn>
              <a:cxn ang="0">
                <a:pos x="22225" y="34925"/>
              </a:cxn>
              <a:cxn ang="0">
                <a:pos x="12700" y="66675"/>
              </a:cxn>
              <a:cxn ang="0">
                <a:pos x="9525" y="98425"/>
              </a:cxn>
              <a:cxn ang="0">
                <a:pos x="12700" y="104775"/>
              </a:cxn>
              <a:cxn ang="0">
                <a:pos x="38100" y="98425"/>
              </a:cxn>
              <a:cxn ang="0">
                <a:pos x="53975" y="79375"/>
              </a:cxn>
              <a:cxn ang="0">
                <a:pos x="104775" y="79375"/>
              </a:cxn>
              <a:cxn ang="0">
                <a:pos x="123825" y="104775"/>
              </a:cxn>
              <a:cxn ang="0">
                <a:pos x="146050" y="98425"/>
              </a:cxn>
              <a:cxn ang="0">
                <a:pos x="142875" y="66675"/>
              </a:cxn>
              <a:cxn ang="0">
                <a:pos x="133350" y="34925"/>
              </a:cxn>
            </a:cxnLst>
            <a:pathLst>
              <a:path w="50" h="41">
                <a:moveTo>
                  <a:pt x="40" y="2"/>
                </a:moveTo>
                <a:cubicBezTo>
                  <a:pt x="42" y="4"/>
                  <a:pt x="45" y="6"/>
                  <a:pt x="46" y="9"/>
                </a:cubicBezTo>
                <a:cubicBezTo>
                  <a:pt x="47" y="11"/>
                  <a:pt x="47" y="13"/>
                  <a:pt x="48" y="14"/>
                </a:cubicBezTo>
                <a:cubicBezTo>
                  <a:pt x="48" y="16"/>
                  <a:pt x="49" y="18"/>
                  <a:pt x="49" y="20"/>
                </a:cubicBezTo>
                <a:cubicBezTo>
                  <a:pt x="49" y="22"/>
                  <a:pt x="50" y="24"/>
                  <a:pt x="50" y="25"/>
                </a:cubicBezTo>
                <a:cubicBezTo>
                  <a:pt x="50" y="27"/>
                  <a:pt x="50" y="29"/>
                  <a:pt x="50" y="31"/>
                </a:cubicBezTo>
                <a:cubicBezTo>
                  <a:pt x="50" y="32"/>
                  <a:pt x="49" y="33"/>
                  <a:pt x="49" y="35"/>
                </a:cubicBezTo>
                <a:cubicBezTo>
                  <a:pt x="47" y="38"/>
                  <a:pt x="43" y="40"/>
                  <a:pt x="39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7" y="37"/>
                  <a:pt x="37" y="37"/>
                  <a:pt x="36" y="36"/>
                </a:cubicBezTo>
                <a:cubicBezTo>
                  <a:pt x="35" y="35"/>
                  <a:pt x="35" y="34"/>
                  <a:pt x="34" y="33"/>
                </a:cubicBezTo>
                <a:cubicBezTo>
                  <a:pt x="33" y="31"/>
                  <a:pt x="32" y="29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7" y="26"/>
                  <a:pt x="22" y="26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9"/>
                  <a:pt x="16" y="31"/>
                  <a:pt x="15" y="33"/>
                </a:cubicBezTo>
                <a:cubicBezTo>
                  <a:pt x="15" y="34"/>
                  <a:pt x="14" y="35"/>
                  <a:pt x="14" y="36"/>
                </a:cubicBezTo>
                <a:cubicBezTo>
                  <a:pt x="13" y="37"/>
                  <a:pt x="12" y="37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5" y="41"/>
                  <a:pt x="0" y="37"/>
                  <a:pt x="0" y="31"/>
                </a:cubicBezTo>
                <a:cubicBezTo>
                  <a:pt x="0" y="29"/>
                  <a:pt x="0" y="27"/>
                  <a:pt x="0" y="25"/>
                </a:cubicBezTo>
                <a:cubicBezTo>
                  <a:pt x="0" y="24"/>
                  <a:pt x="0" y="22"/>
                  <a:pt x="0" y="20"/>
                </a:cubicBezTo>
                <a:cubicBezTo>
                  <a:pt x="1" y="18"/>
                  <a:pt x="1" y="16"/>
                  <a:pt x="2" y="14"/>
                </a:cubicBezTo>
                <a:cubicBezTo>
                  <a:pt x="2" y="13"/>
                  <a:pt x="3" y="11"/>
                  <a:pt x="4" y="9"/>
                </a:cubicBezTo>
                <a:cubicBezTo>
                  <a:pt x="5" y="6"/>
                  <a:pt x="7" y="4"/>
                  <a:pt x="10" y="2"/>
                </a:cubicBezTo>
                <a:cubicBezTo>
                  <a:pt x="14" y="0"/>
                  <a:pt x="17" y="0"/>
                  <a:pt x="21" y="0"/>
                </a:cubicBezTo>
                <a:cubicBezTo>
                  <a:pt x="22" y="1"/>
                  <a:pt x="23" y="1"/>
                  <a:pt x="25" y="1"/>
                </a:cubicBezTo>
                <a:cubicBezTo>
                  <a:pt x="26" y="1"/>
                  <a:pt x="27" y="1"/>
                  <a:pt x="28" y="0"/>
                </a:cubicBezTo>
                <a:cubicBezTo>
                  <a:pt x="32" y="0"/>
                  <a:pt x="36" y="0"/>
                  <a:pt x="40" y="2"/>
                </a:cubicBezTo>
                <a:close/>
                <a:moveTo>
                  <a:pt x="2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0"/>
                  <a:pt x="21" y="20"/>
                </a:cubicBezTo>
                <a:cubicBezTo>
                  <a:pt x="21" y="19"/>
                  <a:pt x="21" y="19"/>
                  <a:pt x="22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9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22" y="10"/>
                </a:move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1" y="8"/>
                  <a:pt x="21" y="8"/>
                  <a:pt x="22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8"/>
                  <a:pt x="29" y="9"/>
                </a:cubicBezTo>
                <a:cubicBezTo>
                  <a:pt x="29" y="10"/>
                  <a:pt x="28" y="10"/>
                  <a:pt x="28" y="10"/>
                </a:cubicBezTo>
                <a:cubicBezTo>
                  <a:pt x="22" y="10"/>
                  <a:pt x="22" y="10"/>
                  <a:pt x="22" y="10"/>
                </a:cubicBezTo>
                <a:close/>
                <a:moveTo>
                  <a:pt x="14" y="9"/>
                </a:moveTo>
                <a:cubicBezTo>
                  <a:pt x="14" y="9"/>
                  <a:pt x="14" y="9"/>
                  <a:pt x="14" y="9"/>
                </a:cubicBezTo>
                <a:cubicBezTo>
                  <a:pt x="14" y="8"/>
                  <a:pt x="14" y="8"/>
                  <a:pt x="15" y="8"/>
                </a:cubicBezTo>
                <a:cubicBezTo>
                  <a:pt x="16" y="8"/>
                  <a:pt x="16" y="8"/>
                  <a:pt x="16" y="9"/>
                </a:cubicBezTo>
                <a:cubicBezTo>
                  <a:pt x="16" y="13"/>
                  <a:pt x="16" y="13"/>
                  <a:pt x="16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2" y="14"/>
                  <a:pt x="22" y="14"/>
                </a:cubicBezTo>
                <a:cubicBezTo>
                  <a:pt x="22" y="15"/>
                  <a:pt x="21" y="16"/>
                  <a:pt x="2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1"/>
                  <a:pt x="15" y="21"/>
                </a:cubicBezTo>
                <a:cubicBezTo>
                  <a:pt x="14" y="21"/>
                  <a:pt x="14" y="20"/>
                  <a:pt x="14" y="20"/>
                </a:cubicBezTo>
                <a:cubicBezTo>
                  <a:pt x="14" y="16"/>
                  <a:pt x="14" y="16"/>
                  <a:pt x="14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6"/>
                  <a:pt x="9" y="15"/>
                  <a:pt x="9" y="14"/>
                </a:cubicBezTo>
                <a:cubicBezTo>
                  <a:pt x="9" y="14"/>
                  <a:pt x="9" y="13"/>
                  <a:pt x="10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35" y="9"/>
                </a:move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7" y="10"/>
                  <a:pt x="37" y="11"/>
                </a:cubicBezTo>
                <a:cubicBezTo>
                  <a:pt x="37" y="12"/>
                  <a:pt x="36" y="13"/>
                  <a:pt x="35" y="13"/>
                </a:cubicBezTo>
                <a:cubicBezTo>
                  <a:pt x="34" y="13"/>
                  <a:pt x="33" y="12"/>
                  <a:pt x="33" y="11"/>
                </a:cubicBezTo>
                <a:cubicBezTo>
                  <a:pt x="33" y="10"/>
                  <a:pt x="34" y="9"/>
                  <a:pt x="35" y="9"/>
                </a:cubicBezTo>
                <a:close/>
                <a:moveTo>
                  <a:pt x="33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3" y="15"/>
                  <a:pt x="32" y="16"/>
                  <a:pt x="31" y="16"/>
                </a:cubicBezTo>
                <a:cubicBezTo>
                  <a:pt x="30" y="16"/>
                  <a:pt x="29" y="15"/>
                  <a:pt x="29" y="14"/>
                </a:cubicBezTo>
                <a:cubicBezTo>
                  <a:pt x="29" y="13"/>
                  <a:pt x="30" y="12"/>
                  <a:pt x="31" y="12"/>
                </a:cubicBezTo>
                <a:cubicBezTo>
                  <a:pt x="32" y="12"/>
                  <a:pt x="33" y="13"/>
                  <a:pt x="33" y="14"/>
                </a:cubicBezTo>
                <a:close/>
                <a:moveTo>
                  <a:pt x="35" y="16"/>
                </a:move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7" y="17"/>
                  <a:pt x="37" y="18"/>
                </a:cubicBezTo>
                <a:cubicBezTo>
                  <a:pt x="37" y="19"/>
                  <a:pt x="36" y="20"/>
                  <a:pt x="35" y="20"/>
                </a:cubicBezTo>
                <a:cubicBezTo>
                  <a:pt x="34" y="20"/>
                  <a:pt x="33" y="19"/>
                  <a:pt x="33" y="18"/>
                </a:cubicBezTo>
                <a:cubicBezTo>
                  <a:pt x="33" y="17"/>
                  <a:pt x="34" y="16"/>
                  <a:pt x="35" y="16"/>
                </a:cubicBezTo>
                <a:close/>
                <a:moveTo>
                  <a:pt x="40" y="14"/>
                </a:moveTo>
                <a:cubicBezTo>
                  <a:pt x="40" y="14"/>
                  <a:pt x="40" y="14"/>
                  <a:pt x="40" y="14"/>
                </a:cubicBezTo>
                <a:cubicBezTo>
                  <a:pt x="40" y="15"/>
                  <a:pt x="39" y="16"/>
                  <a:pt x="38" y="16"/>
                </a:cubicBezTo>
                <a:cubicBezTo>
                  <a:pt x="37" y="16"/>
                  <a:pt x="36" y="15"/>
                  <a:pt x="36" y="14"/>
                </a:cubicBezTo>
                <a:cubicBezTo>
                  <a:pt x="36" y="13"/>
                  <a:pt x="37" y="12"/>
                  <a:pt x="38" y="12"/>
                </a:cubicBezTo>
                <a:cubicBezTo>
                  <a:pt x="39" y="12"/>
                  <a:pt x="40" y="13"/>
                  <a:pt x="40" y="14"/>
                </a:cubicBezTo>
                <a:close/>
                <a:moveTo>
                  <a:pt x="38" y="5"/>
                </a:moveTo>
                <a:cubicBezTo>
                  <a:pt x="38" y="5"/>
                  <a:pt x="38" y="5"/>
                  <a:pt x="38" y="5"/>
                </a:cubicBezTo>
                <a:cubicBezTo>
                  <a:pt x="35" y="4"/>
                  <a:pt x="32" y="4"/>
                  <a:pt x="29" y="4"/>
                </a:cubicBezTo>
                <a:cubicBezTo>
                  <a:pt x="27" y="4"/>
                  <a:pt x="26" y="4"/>
                  <a:pt x="25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18" y="4"/>
                  <a:pt x="15" y="4"/>
                  <a:pt x="12" y="5"/>
                </a:cubicBezTo>
                <a:cubicBezTo>
                  <a:pt x="10" y="7"/>
                  <a:pt x="8" y="9"/>
                  <a:pt x="7" y="11"/>
                </a:cubicBezTo>
                <a:cubicBezTo>
                  <a:pt x="6" y="12"/>
                  <a:pt x="6" y="14"/>
                  <a:pt x="5" y="15"/>
                </a:cubicBezTo>
                <a:cubicBezTo>
                  <a:pt x="5" y="17"/>
                  <a:pt x="5" y="19"/>
                  <a:pt x="4" y="21"/>
                </a:cubicBezTo>
                <a:cubicBezTo>
                  <a:pt x="4" y="22"/>
                  <a:pt x="4" y="24"/>
                  <a:pt x="4" y="26"/>
                </a:cubicBezTo>
                <a:cubicBezTo>
                  <a:pt x="4" y="27"/>
                  <a:pt x="3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4" y="31"/>
                  <a:pt x="4" y="32"/>
                  <a:pt x="4" y="33"/>
                </a:cubicBezTo>
                <a:cubicBezTo>
                  <a:pt x="5" y="36"/>
                  <a:pt x="9" y="36"/>
                  <a:pt x="11" y="33"/>
                </a:cubicBezTo>
                <a:cubicBezTo>
                  <a:pt x="11" y="33"/>
                  <a:pt x="11" y="32"/>
                  <a:pt x="12" y="31"/>
                </a:cubicBezTo>
                <a:cubicBezTo>
                  <a:pt x="13" y="29"/>
                  <a:pt x="15" y="27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21" y="22"/>
                  <a:pt x="28" y="22"/>
                  <a:pt x="32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5" y="27"/>
                  <a:pt x="36" y="29"/>
                  <a:pt x="38" y="31"/>
                </a:cubicBezTo>
                <a:cubicBezTo>
                  <a:pt x="38" y="32"/>
                  <a:pt x="38" y="33"/>
                  <a:pt x="39" y="33"/>
                </a:cubicBezTo>
                <a:cubicBezTo>
                  <a:pt x="41" y="36"/>
                  <a:pt x="44" y="36"/>
                  <a:pt x="45" y="33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29"/>
                  <a:pt x="46" y="27"/>
                  <a:pt x="46" y="26"/>
                </a:cubicBezTo>
                <a:cubicBezTo>
                  <a:pt x="46" y="24"/>
                  <a:pt x="45" y="22"/>
                  <a:pt x="45" y="21"/>
                </a:cubicBezTo>
                <a:cubicBezTo>
                  <a:pt x="45" y="19"/>
                  <a:pt x="44" y="17"/>
                  <a:pt x="44" y="15"/>
                </a:cubicBezTo>
                <a:cubicBezTo>
                  <a:pt x="44" y="14"/>
                  <a:pt x="43" y="12"/>
                  <a:pt x="42" y="11"/>
                </a:cubicBezTo>
                <a:cubicBezTo>
                  <a:pt x="41" y="9"/>
                  <a:pt x="40" y="7"/>
                  <a:pt x="38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1" name="Freeform 328"/>
          <p:cNvSpPr>
            <a:spLocks noEditPoints="1"/>
          </p:cNvSpPr>
          <p:nvPr/>
        </p:nvSpPr>
        <p:spPr>
          <a:xfrm>
            <a:off x="2655888" y="4732338"/>
            <a:ext cx="161925" cy="149225"/>
          </a:xfrm>
          <a:custGeom>
            <a:avLst/>
            <a:gdLst/>
            <a:ahLst/>
            <a:cxnLst>
              <a:cxn ang="0">
                <a:pos x="123825" y="82550"/>
              </a:cxn>
              <a:cxn ang="0">
                <a:pos x="130175" y="76200"/>
              </a:cxn>
              <a:cxn ang="0">
                <a:pos x="136525" y="82550"/>
              </a:cxn>
              <a:cxn ang="0">
                <a:pos x="136525" y="142875"/>
              </a:cxn>
              <a:cxn ang="0">
                <a:pos x="130175" y="149225"/>
              </a:cxn>
              <a:cxn ang="0">
                <a:pos x="130175" y="149225"/>
              </a:cxn>
              <a:cxn ang="0">
                <a:pos x="31750" y="149225"/>
              </a:cxn>
              <a:cxn ang="0">
                <a:pos x="25400" y="142875"/>
              </a:cxn>
              <a:cxn ang="0">
                <a:pos x="25400" y="142875"/>
              </a:cxn>
              <a:cxn ang="0">
                <a:pos x="25400" y="82550"/>
              </a:cxn>
              <a:cxn ang="0">
                <a:pos x="31750" y="76200"/>
              </a:cxn>
              <a:cxn ang="0">
                <a:pos x="34925" y="82550"/>
              </a:cxn>
              <a:cxn ang="0">
                <a:pos x="34925" y="136525"/>
              </a:cxn>
              <a:cxn ang="0">
                <a:pos x="57150" y="136525"/>
              </a:cxn>
              <a:cxn ang="0">
                <a:pos x="57150" y="76200"/>
              </a:cxn>
              <a:cxn ang="0">
                <a:pos x="60325" y="69850"/>
              </a:cxn>
              <a:cxn ang="0">
                <a:pos x="60325" y="69850"/>
              </a:cxn>
              <a:cxn ang="0">
                <a:pos x="101600" y="69850"/>
              </a:cxn>
              <a:cxn ang="0">
                <a:pos x="104775" y="76200"/>
              </a:cxn>
              <a:cxn ang="0">
                <a:pos x="104775" y="76200"/>
              </a:cxn>
              <a:cxn ang="0">
                <a:pos x="104775" y="136525"/>
              </a:cxn>
              <a:cxn ang="0">
                <a:pos x="123825" y="136525"/>
              </a:cxn>
              <a:cxn ang="0">
                <a:pos x="123825" y="82550"/>
              </a:cxn>
              <a:cxn ang="0">
                <a:pos x="63500" y="136525"/>
              </a:cxn>
              <a:cxn ang="0">
                <a:pos x="63500" y="136525"/>
              </a:cxn>
              <a:cxn ang="0">
                <a:pos x="98425" y="136525"/>
              </a:cxn>
              <a:cxn ang="0">
                <a:pos x="98425" y="79375"/>
              </a:cxn>
              <a:cxn ang="0">
                <a:pos x="63500" y="79375"/>
              </a:cxn>
              <a:cxn ang="0">
                <a:pos x="63500" y="136525"/>
              </a:cxn>
              <a:cxn ang="0">
                <a:pos x="12700" y="82550"/>
              </a:cxn>
              <a:cxn ang="0">
                <a:pos x="12700" y="82550"/>
              </a:cxn>
              <a:cxn ang="0">
                <a:pos x="3175" y="82550"/>
              </a:cxn>
              <a:cxn ang="0">
                <a:pos x="3175" y="76200"/>
              </a:cxn>
              <a:cxn ang="0">
                <a:pos x="76200" y="0"/>
              </a:cxn>
              <a:cxn ang="0">
                <a:pos x="85725" y="0"/>
              </a:cxn>
              <a:cxn ang="0">
                <a:pos x="85725" y="0"/>
              </a:cxn>
              <a:cxn ang="0">
                <a:pos x="158750" y="76200"/>
              </a:cxn>
              <a:cxn ang="0">
                <a:pos x="158750" y="82550"/>
              </a:cxn>
              <a:cxn ang="0">
                <a:pos x="149225" y="82550"/>
              </a:cxn>
              <a:cxn ang="0">
                <a:pos x="79375" y="12700"/>
              </a:cxn>
              <a:cxn ang="0">
                <a:pos x="12700" y="82550"/>
              </a:cxn>
            </a:cxnLst>
            <a:pathLst>
              <a:path w="51" h="47">
                <a:moveTo>
                  <a:pt x="39" y="26"/>
                </a:moveTo>
                <a:cubicBezTo>
                  <a:pt x="39" y="25"/>
                  <a:pt x="40" y="24"/>
                  <a:pt x="41" y="24"/>
                </a:cubicBezTo>
                <a:cubicBezTo>
                  <a:pt x="42" y="24"/>
                  <a:pt x="43" y="25"/>
                  <a:pt x="43" y="2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2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8" y="47"/>
                  <a:pt x="8" y="46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4"/>
                  <a:pt x="10" y="24"/>
                </a:cubicBezTo>
                <a:cubicBezTo>
                  <a:pt x="11" y="24"/>
                  <a:pt x="11" y="25"/>
                  <a:pt x="11" y="26"/>
                </a:cubicBezTo>
                <a:cubicBezTo>
                  <a:pt x="11" y="43"/>
                  <a:pt x="11" y="43"/>
                  <a:pt x="11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3"/>
                  <a:pt x="18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3" y="22"/>
                  <a:pt x="33" y="23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43"/>
                  <a:pt x="33" y="43"/>
                  <a:pt x="33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26"/>
                  <a:pt x="39" y="26"/>
                  <a:pt x="39" y="26"/>
                </a:cubicBezTo>
                <a:close/>
                <a:moveTo>
                  <a:pt x="20" y="43"/>
                </a:moveTo>
                <a:cubicBezTo>
                  <a:pt x="20" y="43"/>
                  <a:pt x="20" y="43"/>
                  <a:pt x="20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25"/>
                  <a:pt x="31" y="25"/>
                  <a:pt x="3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43"/>
                  <a:pt x="20" y="43"/>
                  <a:pt x="20" y="43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3" y="27"/>
                  <a:pt x="2" y="27"/>
                  <a:pt x="1" y="26"/>
                </a:cubicBezTo>
                <a:cubicBezTo>
                  <a:pt x="0" y="25"/>
                  <a:pt x="0" y="24"/>
                  <a:pt x="1" y="24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50" y="24"/>
                  <a:pt x="50" y="24"/>
                  <a:pt x="50" y="24"/>
                </a:cubicBezTo>
                <a:cubicBezTo>
                  <a:pt x="51" y="24"/>
                  <a:pt x="51" y="25"/>
                  <a:pt x="50" y="26"/>
                </a:cubicBezTo>
                <a:cubicBezTo>
                  <a:pt x="49" y="27"/>
                  <a:pt x="48" y="27"/>
                  <a:pt x="47" y="26"/>
                </a:cubicBezTo>
                <a:cubicBezTo>
                  <a:pt x="25" y="4"/>
                  <a:pt x="25" y="4"/>
                  <a:pt x="25" y="4"/>
                </a:cubicBezTo>
                <a:cubicBezTo>
                  <a:pt x="4" y="26"/>
                  <a:pt x="4" y="26"/>
                  <a:pt x="4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2" name="Freeform 329"/>
          <p:cNvSpPr>
            <a:spLocks noEditPoints="1"/>
          </p:cNvSpPr>
          <p:nvPr/>
        </p:nvSpPr>
        <p:spPr>
          <a:xfrm>
            <a:off x="5775325" y="4130675"/>
            <a:ext cx="158750" cy="1333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11125"/>
              </a:cxn>
              <a:cxn ang="0">
                <a:pos x="152400" y="117475"/>
              </a:cxn>
              <a:cxn ang="0">
                <a:pos x="85725" y="123825"/>
              </a:cxn>
              <a:cxn ang="0">
                <a:pos x="117475" y="123825"/>
              </a:cxn>
              <a:cxn ang="0">
                <a:pos x="117475" y="133350"/>
              </a:cxn>
              <a:cxn ang="0">
                <a:pos x="34925" y="130175"/>
              </a:cxn>
              <a:cxn ang="0">
                <a:pos x="73025" y="123825"/>
              </a:cxn>
              <a:cxn ang="0">
                <a:pos x="73025" y="117475"/>
              </a:cxn>
              <a:cxn ang="0">
                <a:pos x="0" y="111125"/>
              </a:cxn>
              <a:cxn ang="0">
                <a:pos x="0" y="6350"/>
              </a:cxn>
              <a:cxn ang="0">
                <a:pos x="82550" y="25400"/>
              </a:cxn>
              <a:cxn ang="0">
                <a:pos x="114300" y="53975"/>
              </a:cxn>
              <a:cxn ang="0">
                <a:pos x="117475" y="60325"/>
              </a:cxn>
              <a:cxn ang="0">
                <a:pos x="114300" y="63500"/>
              </a:cxn>
              <a:cxn ang="0">
                <a:pos x="82550" y="95250"/>
              </a:cxn>
              <a:cxn ang="0">
                <a:pos x="76200" y="95250"/>
              </a:cxn>
              <a:cxn ang="0">
                <a:pos x="44450" y="63500"/>
              </a:cxn>
              <a:cxn ang="0">
                <a:pos x="38100" y="60325"/>
              </a:cxn>
              <a:cxn ang="0">
                <a:pos x="44450" y="53975"/>
              </a:cxn>
              <a:cxn ang="0">
                <a:pos x="76200" y="22225"/>
              </a:cxn>
              <a:cxn ang="0">
                <a:pos x="82550" y="22225"/>
              </a:cxn>
              <a:cxn ang="0">
                <a:pos x="82550" y="31750"/>
              </a:cxn>
              <a:cxn ang="0">
                <a:pos x="82550" y="38100"/>
              </a:cxn>
              <a:cxn ang="0">
                <a:pos x="76200" y="38100"/>
              </a:cxn>
              <a:cxn ang="0">
                <a:pos x="50800" y="53975"/>
              </a:cxn>
              <a:cxn ang="0">
                <a:pos x="60325" y="60325"/>
              </a:cxn>
              <a:cxn ang="0">
                <a:pos x="50800" y="63500"/>
              </a:cxn>
              <a:cxn ang="0">
                <a:pos x="76200" y="79375"/>
              </a:cxn>
              <a:cxn ang="0">
                <a:pos x="82550" y="79375"/>
              </a:cxn>
              <a:cxn ang="0">
                <a:pos x="104775" y="63500"/>
              </a:cxn>
              <a:cxn ang="0">
                <a:pos x="98425" y="60325"/>
              </a:cxn>
              <a:cxn ang="0">
                <a:pos x="104775" y="53975"/>
              </a:cxn>
              <a:cxn ang="0">
                <a:pos x="136525" y="88900"/>
              </a:cxn>
              <a:cxn ang="0">
                <a:pos x="142875" y="95250"/>
              </a:cxn>
              <a:cxn ang="0">
                <a:pos x="130175" y="9525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46050" y="104775"/>
              </a:cxn>
            </a:cxnLst>
            <a:pathLst>
              <a:path w="50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9" y="40"/>
                  <a:pt x="39" y="41"/>
                </a:cubicBezTo>
                <a:cubicBezTo>
                  <a:pt x="39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1" y="41"/>
                  <a:pt x="11" y="41"/>
                </a:cubicBezTo>
                <a:cubicBezTo>
                  <a:pt x="11" y="40"/>
                  <a:pt x="12" y="39"/>
                  <a:pt x="12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6" y="8"/>
                </a:move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12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8"/>
                  <a:pt x="37" y="19"/>
                </a:cubicBezTo>
                <a:cubicBezTo>
                  <a:pt x="37" y="19"/>
                  <a:pt x="37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5" y="25"/>
                  <a:pt x="31" y="29"/>
                  <a:pt x="26" y="29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1"/>
                  <a:pt x="25" y="31"/>
                  <a:pt x="25" y="31"/>
                </a:cubicBezTo>
                <a:cubicBezTo>
                  <a:pt x="24" y="31"/>
                  <a:pt x="24" y="31"/>
                  <a:pt x="24" y="30"/>
                </a:cubicBezTo>
                <a:cubicBezTo>
                  <a:pt x="24" y="29"/>
                  <a:pt x="24" y="29"/>
                  <a:pt x="24" y="29"/>
                </a:cubicBezTo>
                <a:cubicBezTo>
                  <a:pt x="19" y="29"/>
                  <a:pt x="15" y="25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0"/>
                  <a:pt x="12" y="19"/>
                  <a:pt x="12" y="19"/>
                </a:cubicBezTo>
                <a:cubicBezTo>
                  <a:pt x="12" y="18"/>
                  <a:pt x="13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2"/>
                  <a:pt x="19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6"/>
                  <a:pt x="25" y="6"/>
                </a:cubicBezTo>
                <a:cubicBezTo>
                  <a:pt x="25" y="6"/>
                  <a:pt x="26" y="7"/>
                  <a:pt x="26" y="7"/>
                </a:cubicBezTo>
                <a:cubicBezTo>
                  <a:pt x="26" y="8"/>
                  <a:pt x="26" y="8"/>
                  <a:pt x="26" y="8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3"/>
                  <a:pt x="25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0"/>
                  <a:pt x="24" y="10"/>
                  <a:pt x="24" y="10"/>
                </a:cubicBezTo>
                <a:cubicBezTo>
                  <a:pt x="20" y="11"/>
                  <a:pt x="17" y="14"/>
                  <a:pt x="16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9" y="17"/>
                  <a:pt x="19" y="18"/>
                  <a:pt x="19" y="19"/>
                </a:cubicBezTo>
                <a:cubicBezTo>
                  <a:pt x="19" y="19"/>
                  <a:pt x="19" y="20"/>
                  <a:pt x="18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3"/>
                  <a:pt x="20" y="26"/>
                  <a:pt x="24" y="27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5" y="24"/>
                </a:cubicBezTo>
                <a:cubicBezTo>
                  <a:pt x="25" y="24"/>
                  <a:pt x="26" y="25"/>
                  <a:pt x="26" y="25"/>
                </a:cubicBezTo>
                <a:cubicBezTo>
                  <a:pt x="26" y="27"/>
                  <a:pt x="26" y="27"/>
                  <a:pt x="26" y="27"/>
                </a:cubicBezTo>
                <a:cubicBezTo>
                  <a:pt x="30" y="26"/>
                  <a:pt x="33" y="23"/>
                  <a:pt x="3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1" y="18"/>
                  <a:pt x="31" y="17"/>
                  <a:pt x="32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4"/>
                  <a:pt x="30" y="11"/>
                  <a:pt x="26" y="10"/>
                </a:cubicBezTo>
                <a:close/>
                <a:moveTo>
                  <a:pt x="43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4" y="28"/>
                  <a:pt x="45" y="29"/>
                  <a:pt x="45" y="30"/>
                </a:cubicBezTo>
                <a:cubicBezTo>
                  <a:pt x="45" y="31"/>
                  <a:pt x="44" y="32"/>
                  <a:pt x="43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9"/>
                  <a:pt x="42" y="28"/>
                  <a:pt x="43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4"/>
                  <a:pt x="4" y="23"/>
                  <a:pt x="4" y="33"/>
                </a:cubicBezTo>
                <a:cubicBezTo>
                  <a:pt x="18" y="33"/>
                  <a:pt x="32" y="33"/>
                  <a:pt x="46" y="33"/>
                </a:cubicBezTo>
                <a:cubicBezTo>
                  <a:pt x="46" y="23"/>
                  <a:pt x="46" y="14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3" name="Freeform 330"/>
          <p:cNvSpPr>
            <a:spLocks noEditPoints="1"/>
          </p:cNvSpPr>
          <p:nvPr/>
        </p:nvSpPr>
        <p:spPr>
          <a:xfrm>
            <a:off x="6875463" y="4738688"/>
            <a:ext cx="160337" cy="133350"/>
          </a:xfrm>
          <a:custGeom>
            <a:avLst/>
            <a:gdLst/>
            <a:ahLst/>
            <a:cxnLst>
              <a:cxn ang="0">
                <a:pos x="6413" y="0"/>
              </a:cxn>
              <a:cxn ang="0">
                <a:pos x="6413" y="0"/>
              </a:cxn>
              <a:cxn ang="0">
                <a:pos x="153924" y="0"/>
              </a:cxn>
              <a:cxn ang="0">
                <a:pos x="160337" y="6350"/>
              </a:cxn>
              <a:cxn ang="0">
                <a:pos x="160337" y="6350"/>
              </a:cxn>
              <a:cxn ang="0">
                <a:pos x="160337" y="114300"/>
              </a:cxn>
              <a:cxn ang="0">
                <a:pos x="153924" y="117475"/>
              </a:cxn>
              <a:cxn ang="0">
                <a:pos x="153924" y="117475"/>
              </a:cxn>
              <a:cxn ang="0">
                <a:pos x="86582" y="117475"/>
              </a:cxn>
              <a:cxn ang="0">
                <a:pos x="86582" y="127000"/>
              </a:cxn>
              <a:cxn ang="0">
                <a:pos x="86582" y="127000"/>
              </a:cxn>
              <a:cxn ang="0">
                <a:pos x="121856" y="127000"/>
              </a:cxn>
              <a:cxn ang="0">
                <a:pos x="125063" y="130175"/>
              </a:cxn>
              <a:cxn ang="0">
                <a:pos x="121856" y="133350"/>
              </a:cxn>
              <a:cxn ang="0">
                <a:pos x="38481" y="133350"/>
              </a:cxn>
              <a:cxn ang="0">
                <a:pos x="35274" y="130175"/>
              </a:cxn>
              <a:cxn ang="0">
                <a:pos x="38481" y="127000"/>
              </a:cxn>
              <a:cxn ang="0">
                <a:pos x="73755" y="127000"/>
              </a:cxn>
              <a:cxn ang="0">
                <a:pos x="73755" y="127000"/>
              </a:cxn>
              <a:cxn ang="0">
                <a:pos x="73755" y="117475"/>
              </a:cxn>
              <a:cxn ang="0">
                <a:pos x="6413" y="117475"/>
              </a:cxn>
              <a:cxn ang="0">
                <a:pos x="0" y="114300"/>
              </a:cxn>
              <a:cxn ang="0">
                <a:pos x="0" y="111125"/>
              </a:cxn>
              <a:cxn ang="0">
                <a:pos x="0" y="6350"/>
              </a:cxn>
              <a:cxn ang="0">
                <a:pos x="6413" y="0"/>
              </a:cxn>
              <a:cxn ang="0">
                <a:pos x="76962" y="28575"/>
              </a:cxn>
              <a:cxn ang="0">
                <a:pos x="76962" y="28575"/>
              </a:cxn>
              <a:cxn ang="0">
                <a:pos x="99409" y="34925"/>
              </a:cxn>
              <a:cxn ang="0">
                <a:pos x="105822" y="57150"/>
              </a:cxn>
              <a:cxn ang="0">
                <a:pos x="99409" y="73025"/>
              </a:cxn>
              <a:cxn ang="0">
                <a:pos x="112236" y="85725"/>
              </a:cxn>
              <a:cxn ang="0">
                <a:pos x="112236" y="88900"/>
              </a:cxn>
              <a:cxn ang="0">
                <a:pos x="105822" y="88900"/>
              </a:cxn>
              <a:cxn ang="0">
                <a:pos x="96202" y="79375"/>
              </a:cxn>
              <a:cxn ang="0">
                <a:pos x="76962" y="85725"/>
              </a:cxn>
              <a:cxn ang="0">
                <a:pos x="57721" y="76200"/>
              </a:cxn>
              <a:cxn ang="0">
                <a:pos x="48101" y="57150"/>
              </a:cxn>
              <a:cxn ang="0">
                <a:pos x="76962" y="28575"/>
              </a:cxn>
              <a:cxn ang="0">
                <a:pos x="76962" y="34925"/>
              </a:cxn>
              <a:cxn ang="0">
                <a:pos x="76962" y="34925"/>
              </a:cxn>
              <a:cxn ang="0">
                <a:pos x="54515" y="57150"/>
              </a:cxn>
              <a:cxn ang="0">
                <a:pos x="60928" y="73025"/>
              </a:cxn>
              <a:cxn ang="0">
                <a:pos x="76962" y="79375"/>
              </a:cxn>
              <a:cxn ang="0">
                <a:pos x="92995" y="73025"/>
              </a:cxn>
              <a:cxn ang="0">
                <a:pos x="99409" y="57150"/>
              </a:cxn>
              <a:cxn ang="0">
                <a:pos x="92995" y="41275"/>
              </a:cxn>
              <a:cxn ang="0">
                <a:pos x="76962" y="34925"/>
              </a:cxn>
              <a:cxn ang="0">
                <a:pos x="137890" y="88900"/>
              </a:cxn>
              <a:cxn ang="0">
                <a:pos x="137890" y="88900"/>
              </a:cxn>
              <a:cxn ang="0">
                <a:pos x="144303" y="95250"/>
              </a:cxn>
              <a:cxn ang="0">
                <a:pos x="137890" y="101600"/>
              </a:cxn>
              <a:cxn ang="0">
                <a:pos x="131476" y="95250"/>
              </a:cxn>
              <a:cxn ang="0">
                <a:pos x="137890" y="88900"/>
              </a:cxn>
              <a:cxn ang="0">
                <a:pos x="147510" y="12700"/>
              </a:cxn>
              <a:cxn ang="0">
                <a:pos x="147510" y="12700"/>
              </a:cxn>
              <a:cxn ang="0">
                <a:pos x="12827" y="12700"/>
              </a:cxn>
              <a:cxn ang="0">
                <a:pos x="12827" y="107950"/>
              </a:cxn>
              <a:cxn ang="0">
                <a:pos x="147510" y="107950"/>
              </a:cxn>
              <a:cxn ang="0">
                <a:pos x="147510" y="12700"/>
              </a:cxn>
            </a:cxnLst>
            <a:pathLst>
              <a:path w="50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7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9" y="40"/>
                  <a:pt x="39" y="41"/>
                </a:cubicBezTo>
                <a:cubicBezTo>
                  <a:pt x="39" y="42"/>
                  <a:pt x="38" y="42"/>
                  <a:pt x="38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1" y="42"/>
                  <a:pt x="11" y="41"/>
                </a:cubicBezTo>
                <a:cubicBezTo>
                  <a:pt x="11" y="40"/>
                  <a:pt x="12" y="40"/>
                  <a:pt x="12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7"/>
                  <a:pt x="0" y="3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4" y="9"/>
                </a:moveTo>
                <a:cubicBezTo>
                  <a:pt x="24" y="9"/>
                  <a:pt x="24" y="9"/>
                  <a:pt x="24" y="9"/>
                </a:cubicBezTo>
                <a:cubicBezTo>
                  <a:pt x="27" y="9"/>
                  <a:pt x="29" y="10"/>
                  <a:pt x="31" y="11"/>
                </a:cubicBezTo>
                <a:cubicBezTo>
                  <a:pt x="32" y="13"/>
                  <a:pt x="33" y="15"/>
                  <a:pt x="33" y="18"/>
                </a:cubicBezTo>
                <a:cubicBezTo>
                  <a:pt x="33" y="20"/>
                  <a:pt x="33" y="22"/>
                  <a:pt x="31" y="23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8"/>
                  <a:pt x="35" y="28"/>
                </a:cubicBezTo>
                <a:cubicBezTo>
                  <a:pt x="34" y="29"/>
                  <a:pt x="34" y="29"/>
                  <a:pt x="33" y="28"/>
                </a:cubicBezTo>
                <a:cubicBezTo>
                  <a:pt x="30" y="25"/>
                  <a:pt x="30" y="25"/>
                  <a:pt x="30" y="25"/>
                </a:cubicBezTo>
                <a:cubicBezTo>
                  <a:pt x="28" y="26"/>
                  <a:pt x="26" y="27"/>
                  <a:pt x="24" y="27"/>
                </a:cubicBezTo>
                <a:cubicBezTo>
                  <a:pt x="22" y="27"/>
                  <a:pt x="19" y="26"/>
                  <a:pt x="18" y="24"/>
                </a:cubicBezTo>
                <a:cubicBezTo>
                  <a:pt x="16" y="23"/>
                  <a:pt x="15" y="20"/>
                  <a:pt x="15" y="18"/>
                </a:cubicBezTo>
                <a:cubicBezTo>
                  <a:pt x="15" y="13"/>
                  <a:pt x="19" y="9"/>
                  <a:pt x="24" y="9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0" y="11"/>
                  <a:pt x="17" y="14"/>
                  <a:pt x="17" y="18"/>
                </a:cubicBezTo>
                <a:cubicBezTo>
                  <a:pt x="17" y="20"/>
                  <a:pt x="18" y="21"/>
                  <a:pt x="19" y="23"/>
                </a:cubicBezTo>
                <a:cubicBezTo>
                  <a:pt x="21" y="24"/>
                  <a:pt x="22" y="25"/>
                  <a:pt x="24" y="25"/>
                </a:cubicBezTo>
                <a:cubicBezTo>
                  <a:pt x="26" y="25"/>
                  <a:pt x="28" y="24"/>
                  <a:pt x="29" y="23"/>
                </a:cubicBezTo>
                <a:cubicBezTo>
                  <a:pt x="30" y="21"/>
                  <a:pt x="31" y="20"/>
                  <a:pt x="31" y="18"/>
                </a:cubicBezTo>
                <a:cubicBezTo>
                  <a:pt x="31" y="16"/>
                  <a:pt x="30" y="14"/>
                  <a:pt x="29" y="13"/>
                </a:cubicBezTo>
                <a:cubicBezTo>
                  <a:pt x="28" y="12"/>
                  <a:pt x="26" y="11"/>
                  <a:pt x="24" y="11"/>
                </a:cubicBezTo>
                <a:close/>
                <a:moveTo>
                  <a:pt x="43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4" y="28"/>
                  <a:pt x="45" y="29"/>
                  <a:pt x="45" y="30"/>
                </a:cubicBezTo>
                <a:cubicBezTo>
                  <a:pt x="45" y="31"/>
                  <a:pt x="44" y="32"/>
                  <a:pt x="43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9"/>
                  <a:pt x="42" y="28"/>
                  <a:pt x="43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4"/>
                  <a:pt x="4" y="24"/>
                  <a:pt x="4" y="34"/>
                </a:cubicBezTo>
                <a:cubicBezTo>
                  <a:pt x="18" y="34"/>
                  <a:pt x="32" y="34"/>
                  <a:pt x="46" y="34"/>
                </a:cubicBezTo>
                <a:cubicBezTo>
                  <a:pt x="46" y="24"/>
                  <a:pt x="46" y="14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4" name="Freeform 331"/>
          <p:cNvSpPr>
            <a:spLocks noEditPoints="1"/>
          </p:cNvSpPr>
          <p:nvPr/>
        </p:nvSpPr>
        <p:spPr>
          <a:xfrm>
            <a:off x="4375150" y="4732338"/>
            <a:ext cx="161925" cy="146050"/>
          </a:xfrm>
          <a:custGeom>
            <a:avLst/>
            <a:gdLst/>
            <a:ahLst/>
            <a:cxnLst>
              <a:cxn ang="0">
                <a:pos x="3175" y="107950"/>
              </a:cxn>
              <a:cxn ang="0">
                <a:pos x="41275" y="111125"/>
              </a:cxn>
              <a:cxn ang="0">
                <a:pos x="41275" y="142875"/>
              </a:cxn>
              <a:cxn ang="0">
                <a:pos x="38100" y="146050"/>
              </a:cxn>
              <a:cxn ang="0">
                <a:pos x="0" y="142875"/>
              </a:cxn>
              <a:cxn ang="0">
                <a:pos x="0" y="111125"/>
              </a:cxn>
              <a:cxn ang="0">
                <a:pos x="92075" y="22225"/>
              </a:cxn>
              <a:cxn ang="0">
                <a:pos x="63500" y="47625"/>
              </a:cxn>
              <a:cxn ang="0">
                <a:pos x="6350" y="60325"/>
              </a:cxn>
              <a:cxn ang="0">
                <a:pos x="57150" y="38100"/>
              </a:cxn>
              <a:cxn ang="0">
                <a:pos x="60325" y="12700"/>
              </a:cxn>
              <a:cxn ang="0">
                <a:pos x="60325" y="0"/>
              </a:cxn>
              <a:cxn ang="0">
                <a:pos x="104775" y="6350"/>
              </a:cxn>
              <a:cxn ang="0">
                <a:pos x="104775" y="44450"/>
              </a:cxn>
              <a:cxn ang="0">
                <a:pos x="92075" y="44450"/>
              </a:cxn>
              <a:cxn ang="0">
                <a:pos x="123825" y="25400"/>
              </a:cxn>
              <a:cxn ang="0">
                <a:pos x="123825" y="25400"/>
              </a:cxn>
              <a:cxn ang="0">
                <a:pos x="161925" y="28575"/>
              </a:cxn>
              <a:cxn ang="0">
                <a:pos x="161925" y="142875"/>
              </a:cxn>
              <a:cxn ang="0">
                <a:pos x="158750" y="146050"/>
              </a:cxn>
              <a:cxn ang="0">
                <a:pos x="120650" y="142875"/>
              </a:cxn>
              <a:cxn ang="0">
                <a:pos x="120650" y="28575"/>
              </a:cxn>
              <a:cxn ang="0">
                <a:pos x="152400" y="31750"/>
              </a:cxn>
              <a:cxn ang="0">
                <a:pos x="127000" y="31750"/>
              </a:cxn>
              <a:cxn ang="0">
                <a:pos x="152400" y="139700"/>
              </a:cxn>
              <a:cxn ang="0">
                <a:pos x="63500" y="66675"/>
              </a:cxn>
              <a:cxn ang="0">
                <a:pos x="63500" y="66675"/>
              </a:cxn>
              <a:cxn ang="0">
                <a:pos x="101600" y="69850"/>
              </a:cxn>
              <a:cxn ang="0">
                <a:pos x="101600" y="142875"/>
              </a:cxn>
              <a:cxn ang="0">
                <a:pos x="98425" y="146050"/>
              </a:cxn>
              <a:cxn ang="0">
                <a:pos x="60325" y="142875"/>
              </a:cxn>
              <a:cxn ang="0">
                <a:pos x="60325" y="69850"/>
              </a:cxn>
              <a:cxn ang="0">
                <a:pos x="95250" y="73025"/>
              </a:cxn>
              <a:cxn ang="0">
                <a:pos x="66675" y="73025"/>
              </a:cxn>
              <a:cxn ang="0">
                <a:pos x="95250" y="139700"/>
              </a:cxn>
              <a:cxn ang="0">
                <a:pos x="31750" y="114300"/>
              </a:cxn>
              <a:cxn ang="0">
                <a:pos x="6350" y="114300"/>
              </a:cxn>
              <a:cxn ang="0">
                <a:pos x="31750" y="139700"/>
              </a:cxn>
            </a:cxnLst>
            <a:pathLst>
              <a:path w="51" h="46">
                <a:moveTo>
                  <a:pt x="1" y="34"/>
                </a:moveTo>
                <a:cubicBezTo>
                  <a:pt x="1" y="34"/>
                  <a:pt x="1" y="34"/>
                  <a:pt x="1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3" y="34"/>
                  <a:pt x="13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0" y="34"/>
                  <a:pt x="1" y="34"/>
                </a:cubicBezTo>
                <a:close/>
                <a:moveTo>
                  <a:pt x="29" y="7"/>
                </a:moveTo>
                <a:cubicBezTo>
                  <a:pt x="29" y="7"/>
                  <a:pt x="29" y="7"/>
                  <a:pt x="29" y="7"/>
                </a:cubicBezTo>
                <a:cubicBezTo>
                  <a:pt x="27" y="10"/>
                  <a:pt x="23" y="13"/>
                  <a:pt x="20" y="15"/>
                </a:cubicBezTo>
                <a:cubicBezTo>
                  <a:pt x="15" y="18"/>
                  <a:pt x="10" y="20"/>
                  <a:pt x="4" y="21"/>
                </a:cubicBezTo>
                <a:cubicBezTo>
                  <a:pt x="3" y="21"/>
                  <a:pt x="2" y="20"/>
                  <a:pt x="2" y="19"/>
                </a:cubicBezTo>
                <a:cubicBezTo>
                  <a:pt x="1" y="18"/>
                  <a:pt x="2" y="17"/>
                  <a:pt x="3" y="17"/>
                </a:cubicBezTo>
                <a:cubicBezTo>
                  <a:pt x="9" y="16"/>
                  <a:pt x="14" y="14"/>
                  <a:pt x="18" y="12"/>
                </a:cubicBezTo>
                <a:cubicBezTo>
                  <a:pt x="21" y="9"/>
                  <a:pt x="25" y="7"/>
                  <a:pt x="27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5"/>
                  <a:pt x="32" y="16"/>
                  <a:pt x="31" y="16"/>
                </a:cubicBezTo>
                <a:cubicBezTo>
                  <a:pt x="30" y="16"/>
                  <a:pt x="29" y="15"/>
                  <a:pt x="29" y="14"/>
                </a:cubicBezTo>
                <a:cubicBezTo>
                  <a:pt x="29" y="7"/>
                  <a:pt x="29" y="7"/>
                  <a:pt x="29" y="7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1" y="8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6"/>
                  <a:pt x="50" y="46"/>
                  <a:pt x="50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6"/>
                  <a:pt x="38" y="46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8"/>
                  <a:pt x="38" y="8"/>
                  <a:pt x="39" y="8"/>
                </a:cubicBezTo>
                <a:close/>
                <a:moveTo>
                  <a:pt x="48" y="10"/>
                </a:moveTo>
                <a:cubicBezTo>
                  <a:pt x="48" y="10"/>
                  <a:pt x="48" y="10"/>
                  <a:pt x="48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44"/>
                  <a:pt x="40" y="44"/>
                  <a:pt x="40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10"/>
                  <a:pt x="48" y="10"/>
                  <a:pt x="48" y="10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3" y="21"/>
                  <a:pt x="27" y="21"/>
                  <a:pt x="31" y="21"/>
                </a:cubicBezTo>
                <a:cubicBezTo>
                  <a:pt x="31" y="21"/>
                  <a:pt x="32" y="21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30"/>
                  <a:pt x="32" y="37"/>
                  <a:pt x="32" y="45"/>
                </a:cubicBezTo>
                <a:cubicBezTo>
                  <a:pt x="32" y="46"/>
                  <a:pt x="31" y="46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27" y="46"/>
                  <a:pt x="23" y="46"/>
                  <a:pt x="20" y="46"/>
                </a:cubicBezTo>
                <a:cubicBezTo>
                  <a:pt x="19" y="46"/>
                  <a:pt x="19" y="46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37"/>
                  <a:pt x="19" y="30"/>
                  <a:pt x="19" y="22"/>
                </a:cubicBezTo>
                <a:cubicBezTo>
                  <a:pt x="19" y="21"/>
                  <a:pt x="19" y="21"/>
                  <a:pt x="20" y="21"/>
                </a:cubicBezTo>
                <a:close/>
                <a:moveTo>
                  <a:pt x="30" y="23"/>
                </a:moveTo>
                <a:cubicBezTo>
                  <a:pt x="30" y="23"/>
                  <a:pt x="30" y="23"/>
                  <a:pt x="30" y="23"/>
                </a:cubicBezTo>
                <a:cubicBezTo>
                  <a:pt x="27" y="23"/>
                  <a:pt x="24" y="23"/>
                  <a:pt x="21" y="23"/>
                </a:cubicBezTo>
                <a:cubicBezTo>
                  <a:pt x="21" y="30"/>
                  <a:pt x="21" y="37"/>
                  <a:pt x="21" y="44"/>
                </a:cubicBezTo>
                <a:cubicBezTo>
                  <a:pt x="24" y="44"/>
                  <a:pt x="27" y="44"/>
                  <a:pt x="30" y="44"/>
                </a:cubicBezTo>
                <a:cubicBezTo>
                  <a:pt x="30" y="37"/>
                  <a:pt x="30" y="30"/>
                  <a:pt x="30" y="23"/>
                </a:cubicBezTo>
                <a:close/>
                <a:moveTo>
                  <a:pt x="10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44"/>
                  <a:pt x="2" y="44"/>
                  <a:pt x="2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36"/>
                  <a:pt x="10" y="36"/>
                  <a:pt x="10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5" name="Freeform 332"/>
          <p:cNvSpPr>
            <a:spLocks noEditPoints="1"/>
          </p:cNvSpPr>
          <p:nvPr/>
        </p:nvSpPr>
        <p:spPr>
          <a:xfrm>
            <a:off x="3802063" y="4729163"/>
            <a:ext cx="158750" cy="152400"/>
          </a:xfrm>
          <a:custGeom>
            <a:avLst/>
            <a:gdLst/>
            <a:ahLst/>
            <a:cxnLst>
              <a:cxn ang="0">
                <a:pos x="41275" y="123825"/>
              </a:cxn>
              <a:cxn ang="0">
                <a:pos x="22225" y="133350"/>
              </a:cxn>
              <a:cxn ang="0">
                <a:pos x="22225" y="117475"/>
              </a:cxn>
              <a:cxn ang="0">
                <a:pos x="19050" y="0"/>
              </a:cxn>
              <a:cxn ang="0">
                <a:pos x="152400" y="6350"/>
              </a:cxn>
              <a:cxn ang="0">
                <a:pos x="158750" y="41275"/>
              </a:cxn>
              <a:cxn ang="0">
                <a:pos x="158750" y="88900"/>
              </a:cxn>
              <a:cxn ang="0">
                <a:pos x="158750" y="133350"/>
              </a:cxn>
              <a:cxn ang="0">
                <a:pos x="139700" y="152400"/>
              </a:cxn>
              <a:cxn ang="0">
                <a:pos x="3175" y="149225"/>
              </a:cxn>
              <a:cxn ang="0">
                <a:pos x="3175" y="101600"/>
              </a:cxn>
              <a:cxn ang="0">
                <a:pos x="3175" y="53975"/>
              </a:cxn>
              <a:cxn ang="0">
                <a:pos x="3175" y="6350"/>
              </a:cxn>
              <a:cxn ang="0">
                <a:pos x="139700" y="12700"/>
              </a:cxn>
              <a:cxn ang="0">
                <a:pos x="12700" y="12700"/>
              </a:cxn>
              <a:cxn ang="0">
                <a:pos x="12700" y="19050"/>
              </a:cxn>
              <a:cxn ang="0">
                <a:pos x="12700" y="44450"/>
              </a:cxn>
              <a:cxn ang="0">
                <a:pos x="19050" y="47625"/>
              </a:cxn>
              <a:cxn ang="0">
                <a:pos x="142875" y="44450"/>
              </a:cxn>
              <a:cxn ang="0">
                <a:pos x="146050" y="41275"/>
              </a:cxn>
              <a:cxn ang="0">
                <a:pos x="142875" y="12700"/>
              </a:cxn>
              <a:cxn ang="0">
                <a:pos x="139700" y="60325"/>
              </a:cxn>
              <a:cxn ang="0">
                <a:pos x="19050" y="60325"/>
              </a:cxn>
              <a:cxn ang="0">
                <a:pos x="12700" y="60325"/>
              </a:cxn>
              <a:cxn ang="0">
                <a:pos x="12700" y="88900"/>
              </a:cxn>
              <a:cxn ang="0">
                <a:pos x="12700" y="92075"/>
              </a:cxn>
              <a:cxn ang="0">
                <a:pos x="139700" y="95250"/>
              </a:cxn>
              <a:cxn ang="0">
                <a:pos x="142875" y="92075"/>
              </a:cxn>
              <a:cxn ang="0">
                <a:pos x="146050" y="66675"/>
              </a:cxn>
              <a:cxn ang="0">
                <a:pos x="142875" y="60325"/>
              </a:cxn>
              <a:cxn ang="0">
                <a:pos x="139700" y="107950"/>
              </a:cxn>
              <a:cxn ang="0">
                <a:pos x="19050" y="107950"/>
              </a:cxn>
              <a:cxn ang="0">
                <a:pos x="12700" y="107950"/>
              </a:cxn>
              <a:cxn ang="0">
                <a:pos x="12700" y="139700"/>
              </a:cxn>
              <a:cxn ang="0">
                <a:pos x="19050" y="142875"/>
              </a:cxn>
              <a:cxn ang="0">
                <a:pos x="142875" y="139700"/>
              </a:cxn>
              <a:cxn ang="0">
                <a:pos x="146050" y="114300"/>
              </a:cxn>
              <a:cxn ang="0">
                <a:pos x="142875" y="107950"/>
              </a:cxn>
              <a:cxn ang="0">
                <a:pos x="31750" y="19050"/>
              </a:cxn>
              <a:cxn ang="0">
                <a:pos x="38100" y="38100"/>
              </a:cxn>
              <a:cxn ang="0">
                <a:pos x="22225" y="38100"/>
              </a:cxn>
              <a:cxn ang="0">
                <a:pos x="22225" y="22225"/>
              </a:cxn>
              <a:cxn ang="0">
                <a:pos x="34925" y="25400"/>
              </a:cxn>
              <a:cxn ang="0">
                <a:pos x="28575" y="25400"/>
              </a:cxn>
              <a:cxn ang="0">
                <a:pos x="28575" y="31750"/>
              </a:cxn>
              <a:cxn ang="0">
                <a:pos x="34925" y="31750"/>
              </a:cxn>
              <a:cxn ang="0">
                <a:pos x="34925" y="25400"/>
              </a:cxn>
              <a:cxn ang="0">
                <a:pos x="31750" y="66675"/>
              </a:cxn>
              <a:cxn ang="0">
                <a:pos x="38100" y="85725"/>
              </a:cxn>
              <a:cxn ang="0">
                <a:pos x="22225" y="85725"/>
              </a:cxn>
              <a:cxn ang="0">
                <a:pos x="22225" y="69850"/>
              </a:cxn>
              <a:cxn ang="0">
                <a:pos x="34925" y="73025"/>
              </a:cxn>
              <a:cxn ang="0">
                <a:pos x="28575" y="73025"/>
              </a:cxn>
              <a:cxn ang="0">
                <a:pos x="28575" y="79375"/>
              </a:cxn>
              <a:cxn ang="0">
                <a:pos x="34925" y="79375"/>
              </a:cxn>
              <a:cxn ang="0">
                <a:pos x="34925" y="73025"/>
              </a:cxn>
              <a:cxn ang="0">
                <a:pos x="34925" y="120650"/>
              </a:cxn>
              <a:cxn ang="0">
                <a:pos x="28575" y="120650"/>
              </a:cxn>
              <a:cxn ang="0">
                <a:pos x="28575" y="127000"/>
              </a:cxn>
              <a:cxn ang="0">
                <a:pos x="34925" y="127000"/>
              </a:cxn>
              <a:cxn ang="0">
                <a:pos x="34925" y="120650"/>
              </a:cxn>
            </a:cxnLst>
            <a:pathLst>
              <a:path w="50" h="48">
                <a:moveTo>
                  <a:pt x="10" y="36"/>
                </a:moveTo>
                <a:cubicBezTo>
                  <a:pt x="11" y="36"/>
                  <a:pt x="12" y="36"/>
                  <a:pt x="12" y="37"/>
                </a:cubicBezTo>
                <a:cubicBezTo>
                  <a:pt x="13" y="37"/>
                  <a:pt x="13" y="38"/>
                  <a:pt x="13" y="39"/>
                </a:cubicBezTo>
                <a:cubicBezTo>
                  <a:pt x="13" y="40"/>
                  <a:pt x="13" y="41"/>
                  <a:pt x="12" y="42"/>
                </a:cubicBezTo>
                <a:cubicBezTo>
                  <a:pt x="12" y="42"/>
                  <a:pt x="11" y="43"/>
                  <a:pt x="10" y="43"/>
                </a:cubicBezTo>
                <a:cubicBezTo>
                  <a:pt x="9" y="43"/>
                  <a:pt x="8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6" y="40"/>
                  <a:pt x="6" y="39"/>
                </a:cubicBezTo>
                <a:cubicBezTo>
                  <a:pt x="6" y="38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6"/>
                  <a:pt x="9" y="36"/>
                  <a:pt x="10" y="36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9" y="3"/>
                  <a:pt x="50" y="4"/>
                  <a:pt x="50" y="6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4"/>
                  <a:pt x="49" y="16"/>
                  <a:pt x="48" y="17"/>
                </a:cubicBezTo>
                <a:cubicBezTo>
                  <a:pt x="49" y="18"/>
                  <a:pt x="50" y="19"/>
                  <a:pt x="50" y="21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49" y="31"/>
                  <a:pt x="48" y="32"/>
                </a:cubicBezTo>
                <a:cubicBezTo>
                  <a:pt x="49" y="33"/>
                  <a:pt x="50" y="34"/>
                  <a:pt x="50" y="36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4"/>
                  <a:pt x="49" y="46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7" y="48"/>
                  <a:pt x="45" y="48"/>
                  <a:pt x="44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4" y="48"/>
                  <a:pt x="3" y="48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4"/>
                  <a:pt x="0" y="4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4"/>
                  <a:pt x="0" y="33"/>
                  <a:pt x="1" y="32"/>
                </a:cubicBezTo>
                <a:cubicBezTo>
                  <a:pt x="0" y="31"/>
                  <a:pt x="0" y="29"/>
                  <a:pt x="0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0" y="18"/>
                  <a:pt x="1" y="17"/>
                </a:cubicBezTo>
                <a:cubicBezTo>
                  <a:pt x="0" y="16"/>
                  <a:pt x="0" y="14"/>
                  <a:pt x="0" y="13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4" y="0"/>
                  <a:pt x="6" y="0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5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5" y="15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4"/>
                  <a:pt x="46" y="13"/>
                  <a:pt x="46" y="13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6" y="5"/>
                  <a:pt x="45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4" y="4"/>
                  <a:pt x="44" y="4"/>
                </a:cubicBezTo>
                <a:close/>
                <a:moveTo>
                  <a:pt x="44" y="19"/>
                </a:move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5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8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29"/>
                  <a:pt x="5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6" y="29"/>
                  <a:pt x="46" y="28"/>
                  <a:pt x="46" y="28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0"/>
                  <a:pt x="46" y="20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4" y="19"/>
                  <a:pt x="44" y="19"/>
                </a:cubicBezTo>
                <a:close/>
                <a:moveTo>
                  <a:pt x="44" y="34"/>
                </a:move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4" y="36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3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5" y="44"/>
                  <a:pt x="5" y="45"/>
                  <a:pt x="6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5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5"/>
                  <a:pt x="46" y="35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4" y="34"/>
                  <a:pt x="44" y="34"/>
                </a:cubicBezTo>
                <a:close/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2" y="6"/>
                  <a:pt x="12" y="7"/>
                </a:cubicBezTo>
                <a:cubicBezTo>
                  <a:pt x="13" y="7"/>
                  <a:pt x="13" y="8"/>
                  <a:pt x="13" y="9"/>
                </a:cubicBezTo>
                <a:cubicBezTo>
                  <a:pt x="13" y="10"/>
                  <a:pt x="13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1" y="13"/>
                  <a:pt x="10" y="13"/>
                </a:cubicBezTo>
                <a:cubicBezTo>
                  <a:pt x="9" y="13"/>
                  <a:pt x="8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6" y="10"/>
                  <a:pt x="6" y="9"/>
                </a:cubicBezTo>
                <a:cubicBezTo>
                  <a:pt x="6" y="8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6"/>
                  <a:pt x="9" y="6"/>
                  <a:pt x="10" y="6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2" y="21"/>
                  <a:pt x="12" y="22"/>
                </a:cubicBezTo>
                <a:cubicBezTo>
                  <a:pt x="13" y="22"/>
                  <a:pt x="13" y="23"/>
                  <a:pt x="13" y="24"/>
                </a:cubicBezTo>
                <a:cubicBezTo>
                  <a:pt x="13" y="25"/>
                  <a:pt x="13" y="26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8"/>
                  <a:pt x="10" y="28"/>
                </a:cubicBezTo>
                <a:cubicBezTo>
                  <a:pt x="9" y="28"/>
                  <a:pt x="8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23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1"/>
                  <a:pt x="9" y="21"/>
                  <a:pt x="10" y="21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10" y="25"/>
                  <a:pt x="10" y="25"/>
                </a:cubicBezTo>
                <a:cubicBezTo>
                  <a:pt x="10" y="25"/>
                  <a:pt x="10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4"/>
                  <a:pt x="11" y="24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38"/>
                </a:moveTo>
                <a:cubicBezTo>
                  <a:pt x="11" y="38"/>
                  <a:pt x="11" y="38"/>
                  <a:pt x="11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10" y="40"/>
                  <a:pt x="10" y="40"/>
                </a:cubicBezTo>
                <a:cubicBezTo>
                  <a:pt x="10" y="40"/>
                  <a:pt x="10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39"/>
                  <a:pt x="11" y="39"/>
                </a:cubicBezTo>
                <a:cubicBezTo>
                  <a:pt x="11" y="39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6" name="Freeform 333"/>
          <p:cNvSpPr>
            <a:spLocks noEditPoints="1"/>
          </p:cNvSpPr>
          <p:nvPr/>
        </p:nvSpPr>
        <p:spPr>
          <a:xfrm>
            <a:off x="6051550" y="4127500"/>
            <a:ext cx="158750" cy="1397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33350"/>
              </a:cxn>
              <a:cxn ang="0">
                <a:pos x="152400" y="139700"/>
              </a:cxn>
              <a:cxn ang="0">
                <a:pos x="0" y="133350"/>
              </a:cxn>
              <a:cxn ang="0">
                <a:pos x="0" y="6350"/>
              </a:cxn>
              <a:cxn ang="0">
                <a:pos x="88900" y="57150"/>
              </a:cxn>
              <a:cxn ang="0">
                <a:pos x="88900" y="57150"/>
              </a:cxn>
              <a:cxn ang="0">
                <a:pos x="123825" y="60325"/>
              </a:cxn>
              <a:cxn ang="0">
                <a:pos x="123825" y="95250"/>
              </a:cxn>
              <a:cxn ang="0">
                <a:pos x="120650" y="98425"/>
              </a:cxn>
              <a:cxn ang="0">
                <a:pos x="82550" y="95250"/>
              </a:cxn>
              <a:cxn ang="0">
                <a:pos x="82550" y="60325"/>
              </a:cxn>
              <a:cxn ang="0">
                <a:pos x="117475" y="66675"/>
              </a:cxn>
              <a:cxn ang="0">
                <a:pos x="92075" y="66675"/>
              </a:cxn>
              <a:cxn ang="0">
                <a:pos x="117475" y="88900"/>
              </a:cxn>
              <a:cxn ang="0">
                <a:pos x="76200" y="57150"/>
              </a:cxn>
              <a:cxn ang="0">
                <a:pos x="79375" y="60325"/>
              </a:cxn>
              <a:cxn ang="0">
                <a:pos x="38100" y="66675"/>
              </a:cxn>
              <a:cxn ang="0">
                <a:pos x="38100" y="57150"/>
              </a:cxn>
              <a:cxn ang="0">
                <a:pos x="76200" y="73025"/>
              </a:cxn>
              <a:cxn ang="0">
                <a:pos x="79375" y="76200"/>
              </a:cxn>
              <a:cxn ang="0">
                <a:pos x="38100" y="82550"/>
              </a:cxn>
              <a:cxn ang="0">
                <a:pos x="38100" y="73025"/>
              </a:cxn>
              <a:cxn ang="0">
                <a:pos x="76200" y="88900"/>
              </a:cxn>
              <a:cxn ang="0">
                <a:pos x="79375" y="95250"/>
              </a:cxn>
              <a:cxn ang="0">
                <a:pos x="38100" y="98425"/>
              </a:cxn>
              <a:cxn ang="0">
                <a:pos x="38100" y="88900"/>
              </a:cxn>
              <a:cxn ang="0">
                <a:pos x="120650" y="107950"/>
              </a:cxn>
              <a:cxn ang="0">
                <a:pos x="123825" y="111125"/>
              </a:cxn>
              <a:cxn ang="0">
                <a:pos x="38100" y="114300"/>
              </a:cxn>
              <a:cxn ang="0">
                <a:pos x="38100" y="107950"/>
              </a:cxn>
              <a:cxn ang="0">
                <a:pos x="136525" y="19050"/>
              </a:cxn>
              <a:cxn ang="0">
                <a:pos x="142875" y="25400"/>
              </a:cxn>
              <a:cxn ang="0">
                <a:pos x="130175" y="25400"/>
              </a:cxn>
              <a:cxn ang="0">
                <a:pos x="120650" y="19050"/>
              </a:cxn>
              <a:cxn ang="0">
                <a:pos x="127000" y="25400"/>
              </a:cxn>
              <a:cxn ang="0">
                <a:pos x="114300" y="25400"/>
              </a:cxn>
              <a:cxn ang="0">
                <a:pos x="107950" y="19050"/>
              </a:cxn>
              <a:cxn ang="0">
                <a:pos x="111125" y="25400"/>
              </a:cxn>
              <a:cxn ang="0">
                <a:pos x="101600" y="25400"/>
              </a:cxn>
              <a:cxn ang="0">
                <a:pos x="12700" y="38100"/>
              </a:cxn>
              <a:cxn ang="0">
                <a:pos x="146050" y="38100"/>
              </a:cxn>
              <a:cxn ang="0">
                <a:pos x="12700" y="12700"/>
              </a:cxn>
              <a:cxn ang="0">
                <a:pos x="146050" y="44450"/>
              </a:cxn>
              <a:cxn ang="0">
                <a:pos x="12700" y="44450"/>
              </a:cxn>
              <a:cxn ang="0">
                <a:pos x="146050" y="127000"/>
              </a:cxn>
            </a:cxnLst>
            <a:pathLst>
              <a:path w="50" h="4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49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8" y="18"/>
                </a:move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7" y="18"/>
                  <a:pt x="28" y="18"/>
                </a:cubicBezTo>
                <a:close/>
                <a:moveTo>
                  <a:pt x="37" y="21"/>
                </a:moveTo>
                <a:cubicBezTo>
                  <a:pt x="37" y="21"/>
                  <a:pt x="37" y="21"/>
                  <a:pt x="37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8"/>
                  <a:pt x="29" y="28"/>
                  <a:pt x="29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1"/>
                  <a:pt x="37" y="21"/>
                  <a:pt x="37" y="21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5" y="19"/>
                  <a:pt x="25" y="19"/>
                </a:cubicBezTo>
                <a:cubicBezTo>
                  <a:pt x="25" y="20"/>
                  <a:pt x="24" y="21"/>
                  <a:pt x="24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0"/>
                  <a:pt x="11" y="19"/>
                </a:cubicBezTo>
                <a:cubicBezTo>
                  <a:pt x="11" y="19"/>
                  <a:pt x="11" y="18"/>
                  <a:pt x="12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4" y="23"/>
                </a:move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5" y="24"/>
                  <a:pt x="25" y="24"/>
                </a:cubicBezTo>
                <a:cubicBezTo>
                  <a:pt x="25" y="25"/>
                  <a:pt x="24" y="26"/>
                  <a:pt x="24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5"/>
                  <a:pt x="11" y="24"/>
                </a:cubicBezTo>
                <a:cubicBezTo>
                  <a:pt x="11" y="24"/>
                  <a:pt x="11" y="23"/>
                  <a:pt x="12" y="23"/>
                </a:cubicBezTo>
                <a:cubicBezTo>
                  <a:pt x="24" y="23"/>
                  <a:pt x="24" y="23"/>
                  <a:pt x="24" y="23"/>
                </a:cubicBezTo>
                <a:close/>
                <a:moveTo>
                  <a:pt x="24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5" y="29"/>
                  <a:pt x="25" y="30"/>
                </a:cubicBezTo>
                <a:cubicBezTo>
                  <a:pt x="25" y="30"/>
                  <a:pt x="24" y="31"/>
                  <a:pt x="24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0"/>
                  <a:pt x="11" y="30"/>
                </a:cubicBezTo>
                <a:cubicBezTo>
                  <a:pt x="11" y="29"/>
                  <a:pt x="11" y="28"/>
                  <a:pt x="12" y="28"/>
                </a:cubicBezTo>
                <a:cubicBezTo>
                  <a:pt x="24" y="28"/>
                  <a:pt x="24" y="28"/>
                  <a:pt x="24" y="28"/>
                </a:cubicBezTo>
                <a:close/>
                <a:moveTo>
                  <a:pt x="38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4"/>
                  <a:pt x="39" y="35"/>
                </a:cubicBezTo>
                <a:cubicBezTo>
                  <a:pt x="39" y="35"/>
                  <a:pt x="38" y="36"/>
                  <a:pt x="38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5"/>
                  <a:pt x="11" y="35"/>
                </a:cubicBezTo>
                <a:cubicBezTo>
                  <a:pt x="11" y="34"/>
                  <a:pt x="11" y="34"/>
                  <a:pt x="12" y="34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6"/>
                  <a:pt x="45" y="8"/>
                </a:cubicBezTo>
                <a:cubicBezTo>
                  <a:pt x="45" y="9"/>
                  <a:pt x="44" y="9"/>
                  <a:pt x="43" y="9"/>
                </a:cubicBezTo>
                <a:cubicBezTo>
                  <a:pt x="42" y="9"/>
                  <a:pt x="41" y="9"/>
                  <a:pt x="41" y="8"/>
                </a:cubicBezTo>
                <a:cubicBezTo>
                  <a:pt x="41" y="6"/>
                  <a:pt x="42" y="6"/>
                  <a:pt x="43" y="6"/>
                </a:cubicBezTo>
                <a:close/>
                <a:moveTo>
                  <a:pt x="38" y="6"/>
                </a:move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40" y="6"/>
                  <a:pt x="40" y="8"/>
                </a:cubicBezTo>
                <a:cubicBezTo>
                  <a:pt x="40" y="9"/>
                  <a:pt x="39" y="9"/>
                  <a:pt x="38" y="9"/>
                </a:cubicBezTo>
                <a:cubicBezTo>
                  <a:pt x="37" y="9"/>
                  <a:pt x="36" y="9"/>
                  <a:pt x="36" y="8"/>
                </a:cubicBezTo>
                <a:cubicBezTo>
                  <a:pt x="36" y="6"/>
                  <a:pt x="37" y="6"/>
                  <a:pt x="38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5" y="6"/>
                  <a:pt x="35" y="8"/>
                </a:cubicBezTo>
                <a:cubicBezTo>
                  <a:pt x="35" y="9"/>
                  <a:pt x="35" y="9"/>
                  <a:pt x="34" y="9"/>
                </a:cubicBezTo>
                <a:cubicBezTo>
                  <a:pt x="32" y="9"/>
                  <a:pt x="32" y="9"/>
                  <a:pt x="32" y="8"/>
                </a:cubicBezTo>
                <a:cubicBezTo>
                  <a:pt x="32" y="6"/>
                  <a:pt x="32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4"/>
                  <a:pt x="46" y="14"/>
                  <a:pt x="4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7" name="Freeform 334"/>
          <p:cNvSpPr>
            <a:spLocks noEditPoints="1"/>
          </p:cNvSpPr>
          <p:nvPr/>
        </p:nvSpPr>
        <p:spPr>
          <a:xfrm>
            <a:off x="2392363" y="4419600"/>
            <a:ext cx="139700" cy="161925"/>
          </a:xfrm>
          <a:custGeom>
            <a:avLst/>
            <a:gdLst/>
            <a:ahLst/>
            <a:cxnLst>
              <a:cxn ang="0">
                <a:pos x="82550" y="34925"/>
              </a:cxn>
              <a:cxn ang="0">
                <a:pos x="117475" y="38100"/>
              </a:cxn>
              <a:cxn ang="0">
                <a:pos x="117475" y="69850"/>
              </a:cxn>
              <a:cxn ang="0">
                <a:pos x="114300" y="76200"/>
              </a:cxn>
              <a:cxn ang="0">
                <a:pos x="79375" y="69850"/>
              </a:cxn>
              <a:cxn ang="0">
                <a:pos x="79375" y="38100"/>
              </a:cxn>
              <a:cxn ang="0">
                <a:pos x="19050" y="120650"/>
              </a:cxn>
              <a:cxn ang="0">
                <a:pos x="19050" y="31750"/>
              </a:cxn>
              <a:cxn ang="0">
                <a:pos x="12700" y="139700"/>
              </a:cxn>
              <a:cxn ang="0">
                <a:pos x="101600" y="149225"/>
              </a:cxn>
              <a:cxn ang="0">
                <a:pos x="41275" y="139700"/>
              </a:cxn>
              <a:cxn ang="0">
                <a:pos x="19050" y="22225"/>
              </a:cxn>
              <a:cxn ang="0">
                <a:pos x="41275" y="0"/>
              </a:cxn>
              <a:cxn ang="0">
                <a:pos x="139700" y="22225"/>
              </a:cxn>
              <a:cxn ang="0">
                <a:pos x="120650" y="139700"/>
              </a:cxn>
              <a:cxn ang="0">
                <a:pos x="19050" y="161925"/>
              </a:cxn>
              <a:cxn ang="0">
                <a:pos x="0" y="41275"/>
              </a:cxn>
              <a:cxn ang="0">
                <a:pos x="31750" y="22225"/>
              </a:cxn>
              <a:cxn ang="0">
                <a:pos x="31750" y="120650"/>
              </a:cxn>
              <a:cxn ang="0">
                <a:pos x="120650" y="130175"/>
              </a:cxn>
              <a:cxn ang="0">
                <a:pos x="130175" y="22225"/>
              </a:cxn>
              <a:cxn ang="0">
                <a:pos x="41275" y="12700"/>
              </a:cxn>
              <a:cxn ang="0">
                <a:pos x="111125" y="41275"/>
              </a:cxn>
              <a:cxn ang="0">
                <a:pos x="85725" y="41275"/>
              </a:cxn>
              <a:cxn ang="0">
                <a:pos x="111125" y="66675"/>
              </a:cxn>
              <a:cxn ang="0">
                <a:pos x="69850" y="34925"/>
              </a:cxn>
              <a:cxn ang="0">
                <a:pos x="73025" y="38100"/>
              </a:cxn>
              <a:cxn ang="0">
                <a:pos x="47625" y="41275"/>
              </a:cxn>
              <a:cxn ang="0">
                <a:pos x="47625" y="34925"/>
              </a:cxn>
              <a:cxn ang="0">
                <a:pos x="69850" y="50800"/>
              </a:cxn>
              <a:cxn ang="0">
                <a:pos x="73025" y="53975"/>
              </a:cxn>
              <a:cxn ang="0">
                <a:pos x="47625" y="60325"/>
              </a:cxn>
              <a:cxn ang="0">
                <a:pos x="47625" y="50800"/>
              </a:cxn>
              <a:cxn ang="0">
                <a:pos x="69850" y="66675"/>
              </a:cxn>
              <a:cxn ang="0">
                <a:pos x="73025" y="69850"/>
              </a:cxn>
              <a:cxn ang="0">
                <a:pos x="47625" y="76200"/>
              </a:cxn>
              <a:cxn ang="0">
                <a:pos x="47625" y="66675"/>
              </a:cxn>
              <a:cxn ang="0">
                <a:pos x="114300" y="82550"/>
              </a:cxn>
              <a:cxn ang="0">
                <a:pos x="117475" y="88900"/>
              </a:cxn>
              <a:cxn ang="0">
                <a:pos x="47625" y="92075"/>
              </a:cxn>
              <a:cxn ang="0">
                <a:pos x="47625" y="82550"/>
              </a:cxn>
              <a:cxn ang="0">
                <a:pos x="114300" y="98425"/>
              </a:cxn>
              <a:cxn ang="0">
                <a:pos x="117475" y="104775"/>
              </a:cxn>
              <a:cxn ang="0">
                <a:pos x="47625" y="107950"/>
              </a:cxn>
              <a:cxn ang="0">
                <a:pos x="47625" y="98425"/>
              </a:cxn>
            </a:cxnLst>
            <a:pathLst>
              <a:path w="44" h="51">
                <a:moveTo>
                  <a:pt x="26" y="11"/>
                </a:moveTo>
                <a:cubicBezTo>
                  <a:pt x="26" y="11"/>
                  <a:pt x="26" y="11"/>
                  <a:pt x="2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5" y="24"/>
                  <a:pt x="25" y="23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1"/>
                  <a:pt x="26" y="11"/>
                </a:cubicBezTo>
                <a:close/>
                <a:moveTo>
                  <a:pt x="6" y="38"/>
                </a:moveTo>
                <a:cubicBezTo>
                  <a:pt x="6" y="38"/>
                  <a:pt x="6" y="38"/>
                  <a:pt x="6" y="38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4" y="12"/>
                  <a:pt x="4" y="13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5" y="47"/>
                  <a:pt x="6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7"/>
                  <a:pt x="34" y="46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9" y="44"/>
                  <a:pt x="6" y="42"/>
                  <a:pt x="6" y="38"/>
                </a:cubicBezTo>
                <a:close/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3"/>
                  <a:pt x="9" y="0"/>
                  <a:pt x="1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4" y="3"/>
                  <a:pt x="44" y="7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42"/>
                  <a:pt x="42" y="44"/>
                  <a:pt x="38" y="44"/>
                </a:cubicBezTo>
                <a:cubicBezTo>
                  <a:pt x="38" y="48"/>
                  <a:pt x="35" y="51"/>
                  <a:pt x="32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8"/>
                  <a:pt x="0" y="44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3" y="7"/>
                  <a:pt x="6" y="7"/>
                </a:cubicBezTo>
                <a:close/>
                <a:moveTo>
                  <a:pt x="10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40"/>
                  <a:pt x="11" y="41"/>
                  <a:pt x="13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0" y="41"/>
                  <a:pt x="41" y="40"/>
                  <a:pt x="41" y="38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5"/>
                  <a:pt x="40" y="4"/>
                  <a:pt x="38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4"/>
                  <a:pt x="10" y="5"/>
                  <a:pt x="10" y="7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21"/>
                  <a:pt x="27" y="21"/>
                  <a:pt x="27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3"/>
                  <a:pt x="35" y="13"/>
                  <a:pt x="35" y="13"/>
                </a:cubicBezTo>
                <a:close/>
                <a:moveTo>
                  <a:pt x="2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3" y="12"/>
                  <a:pt x="23" y="12"/>
                </a:cubicBezTo>
                <a:cubicBezTo>
                  <a:pt x="23" y="13"/>
                  <a:pt x="22" y="13"/>
                  <a:pt x="22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4" y="13"/>
                  <a:pt x="14" y="12"/>
                </a:cubicBezTo>
                <a:cubicBezTo>
                  <a:pt x="14" y="12"/>
                  <a:pt x="14" y="11"/>
                  <a:pt x="15" y="11"/>
                </a:cubicBezTo>
                <a:cubicBezTo>
                  <a:pt x="22" y="11"/>
                  <a:pt x="22" y="11"/>
                  <a:pt x="22" y="11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3" y="17"/>
                  <a:pt x="23" y="17"/>
                </a:cubicBezTo>
                <a:cubicBezTo>
                  <a:pt x="23" y="18"/>
                  <a:pt x="22" y="19"/>
                  <a:pt x="2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9"/>
                  <a:pt x="14" y="18"/>
                  <a:pt x="14" y="17"/>
                </a:cubicBezTo>
                <a:cubicBezTo>
                  <a:pt x="14" y="17"/>
                  <a:pt x="14" y="16"/>
                  <a:pt x="15" y="16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2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3" y="22"/>
                  <a:pt x="23" y="22"/>
                </a:cubicBezTo>
                <a:cubicBezTo>
                  <a:pt x="23" y="23"/>
                  <a:pt x="22" y="24"/>
                  <a:pt x="22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4"/>
                  <a:pt x="14" y="23"/>
                  <a:pt x="14" y="22"/>
                </a:cubicBezTo>
                <a:cubicBezTo>
                  <a:pt x="14" y="22"/>
                  <a:pt x="14" y="21"/>
                  <a:pt x="15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36" y="26"/>
                </a:moveTo>
                <a:cubicBezTo>
                  <a:pt x="36" y="26"/>
                  <a:pt x="36" y="26"/>
                  <a:pt x="36" y="26"/>
                </a:cubicBezTo>
                <a:cubicBezTo>
                  <a:pt x="37" y="26"/>
                  <a:pt x="37" y="27"/>
                  <a:pt x="37" y="28"/>
                </a:cubicBezTo>
                <a:cubicBezTo>
                  <a:pt x="37" y="28"/>
                  <a:pt x="37" y="29"/>
                  <a:pt x="3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8"/>
                  <a:pt x="14" y="28"/>
                </a:cubicBezTo>
                <a:cubicBezTo>
                  <a:pt x="14" y="27"/>
                  <a:pt x="14" y="26"/>
                  <a:pt x="15" y="26"/>
                </a:cubicBezTo>
                <a:cubicBezTo>
                  <a:pt x="36" y="26"/>
                  <a:pt x="36" y="26"/>
                  <a:pt x="36" y="26"/>
                </a:cubicBezTo>
                <a:close/>
                <a:moveTo>
                  <a:pt x="36" y="31"/>
                </a:move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2"/>
                  <a:pt x="37" y="33"/>
                </a:cubicBezTo>
                <a:cubicBezTo>
                  <a:pt x="37" y="33"/>
                  <a:pt x="37" y="34"/>
                  <a:pt x="36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4"/>
                  <a:pt x="14" y="33"/>
                  <a:pt x="14" y="33"/>
                </a:cubicBezTo>
                <a:cubicBezTo>
                  <a:pt x="14" y="32"/>
                  <a:pt x="14" y="31"/>
                  <a:pt x="15" y="31"/>
                </a:cubicBezTo>
                <a:cubicBezTo>
                  <a:pt x="36" y="31"/>
                  <a:pt x="36" y="31"/>
                  <a:pt x="36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8" name="Freeform 335"/>
          <p:cNvSpPr>
            <a:spLocks noEditPoints="1"/>
          </p:cNvSpPr>
          <p:nvPr/>
        </p:nvSpPr>
        <p:spPr>
          <a:xfrm>
            <a:off x="6326188" y="4127500"/>
            <a:ext cx="158750" cy="139700"/>
          </a:xfrm>
          <a:custGeom>
            <a:avLst/>
            <a:gdLst/>
            <a:ahLst/>
            <a:cxnLst>
              <a:cxn ang="0">
                <a:pos x="158750" y="6350"/>
              </a:cxn>
              <a:cxn ang="0">
                <a:pos x="152400" y="139700"/>
              </a:cxn>
              <a:cxn ang="0">
                <a:pos x="0" y="133350"/>
              </a:cxn>
              <a:cxn ang="0">
                <a:pos x="6350" y="0"/>
              </a:cxn>
              <a:cxn ang="0">
                <a:pos x="57150" y="79375"/>
              </a:cxn>
              <a:cxn ang="0">
                <a:pos x="53975" y="73025"/>
              </a:cxn>
              <a:cxn ang="0">
                <a:pos x="41275" y="73025"/>
              </a:cxn>
              <a:cxn ang="0">
                <a:pos x="41275" y="82550"/>
              </a:cxn>
              <a:cxn ang="0">
                <a:pos x="53975" y="82550"/>
              </a:cxn>
              <a:cxn ang="0">
                <a:pos x="60325" y="85725"/>
              </a:cxn>
              <a:cxn ang="0">
                <a:pos x="53975" y="104775"/>
              </a:cxn>
              <a:cxn ang="0">
                <a:pos x="34925" y="98425"/>
              </a:cxn>
              <a:cxn ang="0">
                <a:pos x="41275" y="98425"/>
              </a:cxn>
              <a:cxn ang="0">
                <a:pos x="53975" y="98425"/>
              </a:cxn>
              <a:cxn ang="0">
                <a:pos x="53975" y="88900"/>
              </a:cxn>
              <a:cxn ang="0">
                <a:pos x="53975" y="88900"/>
              </a:cxn>
              <a:cxn ang="0">
                <a:pos x="34925" y="82550"/>
              </a:cxn>
              <a:cxn ang="0">
                <a:pos x="44450" y="66675"/>
              </a:cxn>
              <a:cxn ang="0">
                <a:pos x="92075" y="98425"/>
              </a:cxn>
              <a:cxn ang="0">
                <a:pos x="92075" y="104775"/>
              </a:cxn>
              <a:cxn ang="0">
                <a:pos x="66675" y="101600"/>
              </a:cxn>
              <a:cxn ang="0">
                <a:pos x="69850" y="66675"/>
              </a:cxn>
              <a:cxn ang="0">
                <a:pos x="92075" y="73025"/>
              </a:cxn>
              <a:cxn ang="0">
                <a:pos x="85725" y="82550"/>
              </a:cxn>
              <a:cxn ang="0">
                <a:pos x="76200" y="88900"/>
              </a:cxn>
              <a:cxn ang="0">
                <a:pos x="107950" y="66675"/>
              </a:cxn>
              <a:cxn ang="0">
                <a:pos x="123825" y="69850"/>
              </a:cxn>
              <a:cxn ang="0">
                <a:pos x="123825" y="98425"/>
              </a:cxn>
              <a:cxn ang="0">
                <a:pos x="117475" y="104775"/>
              </a:cxn>
              <a:cxn ang="0">
                <a:pos x="101600" y="101600"/>
              </a:cxn>
              <a:cxn ang="0">
                <a:pos x="101600" y="69850"/>
              </a:cxn>
              <a:cxn ang="0">
                <a:pos x="117475" y="73025"/>
              </a:cxn>
              <a:cxn ang="0">
                <a:pos x="104775" y="73025"/>
              </a:cxn>
              <a:cxn ang="0">
                <a:pos x="104775" y="98425"/>
              </a:cxn>
              <a:cxn ang="0">
                <a:pos x="117475" y="98425"/>
              </a:cxn>
              <a:cxn ang="0">
                <a:pos x="117475" y="98425"/>
              </a:cxn>
              <a:cxn ang="0">
                <a:pos x="117475" y="73025"/>
              </a:cxn>
              <a:cxn ang="0">
                <a:pos x="136525" y="19050"/>
              </a:cxn>
              <a:cxn ang="0">
                <a:pos x="130175" y="25400"/>
              </a:cxn>
              <a:cxn ang="0">
                <a:pos x="123825" y="19050"/>
              </a:cxn>
              <a:cxn ang="0">
                <a:pos x="117475" y="25400"/>
              </a:cxn>
              <a:cxn ang="0">
                <a:pos x="107950" y="19050"/>
              </a:cxn>
              <a:cxn ang="0">
                <a:pos x="101600" y="25400"/>
              </a:cxn>
              <a:cxn ang="0">
                <a:pos x="12700" y="38100"/>
              </a:cxn>
              <a:cxn ang="0">
                <a:pos x="12700" y="12700"/>
              </a:cxn>
              <a:cxn ang="0">
                <a:pos x="146050" y="44450"/>
              </a:cxn>
              <a:cxn ang="0">
                <a:pos x="146050" y="127000"/>
              </a:cxn>
            </a:cxnLst>
            <a:pathLst>
              <a:path w="50" h="44">
                <a:moveTo>
                  <a:pt x="2" y="0"/>
                </a:move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49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9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19" y="24"/>
                  <a:pt x="19" y="25"/>
                  <a:pt x="18" y="25"/>
                </a:cubicBezTo>
                <a:cubicBezTo>
                  <a:pt x="18" y="25"/>
                  <a:pt x="17" y="24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4"/>
                  <a:pt x="13" y="25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6"/>
                  <a:pt x="14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8" y="26"/>
                  <a:pt x="18" y="26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8"/>
                  <a:pt x="19" y="28"/>
                </a:cubicBezTo>
                <a:cubicBezTo>
                  <a:pt x="19" y="29"/>
                  <a:pt x="19" y="30"/>
                  <a:pt x="19" y="31"/>
                </a:cubicBezTo>
                <a:cubicBezTo>
                  <a:pt x="19" y="32"/>
                  <a:pt x="18" y="33"/>
                  <a:pt x="17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3"/>
                  <a:pt x="12" y="33"/>
                  <a:pt x="12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1" y="30"/>
                  <a:pt x="12" y="29"/>
                  <a:pt x="12" y="29"/>
                </a:cubicBezTo>
                <a:cubicBezTo>
                  <a:pt x="13" y="29"/>
                  <a:pt x="13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4" y="31"/>
                  <a:pt x="1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0"/>
                  <a:pt x="17" y="29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8"/>
                  <a:pt x="11" y="27"/>
                  <a:pt x="11" y="26"/>
                </a:cubicBezTo>
                <a:cubicBezTo>
                  <a:pt x="11" y="25"/>
                  <a:pt x="11" y="24"/>
                  <a:pt x="11" y="23"/>
                </a:cubicBezTo>
                <a:cubicBezTo>
                  <a:pt x="11" y="23"/>
                  <a:pt x="11" y="22"/>
                  <a:pt x="12" y="22"/>
                </a:cubicBezTo>
                <a:cubicBezTo>
                  <a:pt x="12" y="21"/>
                  <a:pt x="13" y="21"/>
                  <a:pt x="14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1"/>
                  <a:pt x="19" y="22"/>
                  <a:pt x="19" y="23"/>
                </a:cubicBezTo>
                <a:close/>
                <a:moveTo>
                  <a:pt x="29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30" y="31"/>
                  <a:pt x="30" y="32"/>
                </a:cubicBezTo>
                <a:cubicBezTo>
                  <a:pt x="30" y="33"/>
                  <a:pt x="29" y="33"/>
                  <a:pt x="29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1" y="33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29"/>
                  <a:pt x="21" y="25"/>
                  <a:pt x="21" y="22"/>
                </a:cubicBezTo>
                <a:cubicBezTo>
                  <a:pt x="21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30" y="21"/>
                  <a:pt x="30" y="22"/>
                </a:cubicBezTo>
                <a:cubicBezTo>
                  <a:pt x="30" y="23"/>
                  <a:pt x="29" y="23"/>
                  <a:pt x="29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6"/>
                  <a:pt x="24" y="26"/>
                  <a:pt x="24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6"/>
                  <a:pt x="29" y="26"/>
                  <a:pt x="29" y="27"/>
                </a:cubicBezTo>
                <a:cubicBezTo>
                  <a:pt x="29" y="28"/>
                  <a:pt x="28" y="28"/>
                  <a:pt x="27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29" y="31"/>
                  <a:pt x="29" y="31"/>
                  <a:pt x="29" y="31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8" y="21"/>
                  <a:pt x="38" y="21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3"/>
                  <a:pt x="39" y="23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2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8" y="33"/>
                  <a:pt x="38" y="33"/>
                  <a:pt x="37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3" y="33"/>
                  <a:pt x="32" y="33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3" y="21"/>
                  <a:pt x="34" y="21"/>
                </a:cubicBezTo>
                <a:close/>
                <a:moveTo>
                  <a:pt x="37" y="23"/>
                </a:moveTo>
                <a:cubicBezTo>
                  <a:pt x="37" y="23"/>
                  <a:pt x="37" y="23"/>
                  <a:pt x="37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4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6"/>
                  <a:pt x="45" y="8"/>
                </a:cubicBezTo>
                <a:cubicBezTo>
                  <a:pt x="45" y="9"/>
                  <a:pt x="44" y="9"/>
                  <a:pt x="43" y="9"/>
                </a:cubicBezTo>
                <a:cubicBezTo>
                  <a:pt x="42" y="9"/>
                  <a:pt x="41" y="9"/>
                  <a:pt x="41" y="8"/>
                </a:cubicBezTo>
                <a:cubicBezTo>
                  <a:pt x="41" y="6"/>
                  <a:pt x="42" y="6"/>
                  <a:pt x="43" y="6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1" y="6"/>
                  <a:pt x="41" y="8"/>
                </a:cubicBezTo>
                <a:cubicBezTo>
                  <a:pt x="41" y="9"/>
                  <a:pt x="40" y="9"/>
                  <a:pt x="39" y="9"/>
                </a:cubicBezTo>
                <a:cubicBezTo>
                  <a:pt x="38" y="9"/>
                  <a:pt x="37" y="9"/>
                  <a:pt x="37" y="8"/>
                </a:cubicBezTo>
                <a:cubicBezTo>
                  <a:pt x="37" y="6"/>
                  <a:pt x="38" y="6"/>
                  <a:pt x="39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6"/>
                  <a:pt x="36" y="8"/>
                </a:cubicBezTo>
                <a:cubicBezTo>
                  <a:pt x="36" y="9"/>
                  <a:pt x="35" y="9"/>
                  <a:pt x="34" y="9"/>
                </a:cubicBezTo>
                <a:cubicBezTo>
                  <a:pt x="33" y="9"/>
                  <a:pt x="32" y="9"/>
                  <a:pt x="32" y="8"/>
                </a:cubicBezTo>
                <a:cubicBezTo>
                  <a:pt x="32" y="6"/>
                  <a:pt x="33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4"/>
                  <a:pt x="46" y="14"/>
                  <a:pt x="4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79" name="Freeform 336"/>
          <p:cNvSpPr>
            <a:spLocks noEditPoints="1"/>
          </p:cNvSpPr>
          <p:nvPr/>
        </p:nvSpPr>
        <p:spPr>
          <a:xfrm>
            <a:off x="1543050" y="4735513"/>
            <a:ext cx="161925" cy="139700"/>
          </a:xfrm>
          <a:custGeom>
            <a:avLst/>
            <a:gdLst/>
            <a:ahLst/>
            <a:cxnLst>
              <a:cxn ang="0">
                <a:pos x="161925" y="6350"/>
              </a:cxn>
              <a:cxn ang="0">
                <a:pos x="155575" y="139700"/>
              </a:cxn>
              <a:cxn ang="0">
                <a:pos x="0" y="133350"/>
              </a:cxn>
              <a:cxn ang="0">
                <a:pos x="6350" y="0"/>
              </a:cxn>
              <a:cxn ang="0">
                <a:pos x="82550" y="69850"/>
              </a:cxn>
              <a:cxn ang="0">
                <a:pos x="82550" y="53975"/>
              </a:cxn>
              <a:cxn ang="0">
                <a:pos x="101600" y="73025"/>
              </a:cxn>
              <a:cxn ang="0">
                <a:pos x="95250" y="69850"/>
              </a:cxn>
              <a:cxn ang="0">
                <a:pos x="107950" y="66675"/>
              </a:cxn>
              <a:cxn ang="0">
                <a:pos x="114300" y="88900"/>
              </a:cxn>
              <a:cxn ang="0">
                <a:pos x="120650" y="76200"/>
              </a:cxn>
              <a:cxn ang="0">
                <a:pos x="114300" y="88900"/>
              </a:cxn>
              <a:cxn ang="0">
                <a:pos x="114300" y="104775"/>
              </a:cxn>
              <a:cxn ang="0">
                <a:pos x="130175" y="104775"/>
              </a:cxn>
              <a:cxn ang="0">
                <a:pos x="44450" y="101600"/>
              </a:cxn>
              <a:cxn ang="0">
                <a:pos x="44450" y="107950"/>
              </a:cxn>
              <a:cxn ang="0">
                <a:pos x="34925" y="101600"/>
              </a:cxn>
              <a:cxn ang="0">
                <a:pos x="50800" y="82550"/>
              </a:cxn>
              <a:cxn ang="0">
                <a:pos x="38100" y="82550"/>
              </a:cxn>
              <a:cxn ang="0">
                <a:pos x="50800" y="82550"/>
              </a:cxn>
              <a:cxn ang="0">
                <a:pos x="63500" y="76200"/>
              </a:cxn>
              <a:cxn ang="0">
                <a:pos x="57150" y="60325"/>
              </a:cxn>
              <a:cxn ang="0">
                <a:pos x="98425" y="88900"/>
              </a:cxn>
              <a:cxn ang="0">
                <a:pos x="95250" y="104775"/>
              </a:cxn>
              <a:cxn ang="0">
                <a:pos x="92075" y="111125"/>
              </a:cxn>
              <a:cxn ang="0">
                <a:pos x="69850" y="114300"/>
              </a:cxn>
              <a:cxn ang="0">
                <a:pos x="73025" y="92075"/>
              </a:cxn>
              <a:cxn ang="0">
                <a:pos x="98425" y="88900"/>
              </a:cxn>
              <a:cxn ang="0">
                <a:pos x="88900" y="88900"/>
              </a:cxn>
              <a:cxn ang="0">
                <a:pos x="76200" y="98425"/>
              </a:cxn>
              <a:cxn ang="0">
                <a:pos x="76200" y="107950"/>
              </a:cxn>
              <a:cxn ang="0">
                <a:pos x="85725" y="104775"/>
              </a:cxn>
              <a:cxn ang="0">
                <a:pos x="88900" y="104775"/>
              </a:cxn>
              <a:cxn ang="0">
                <a:pos x="146050" y="25400"/>
              </a:cxn>
              <a:cxn ang="0">
                <a:pos x="139700" y="19050"/>
              </a:cxn>
              <a:cxn ang="0">
                <a:pos x="130175" y="25400"/>
              </a:cxn>
              <a:cxn ang="0">
                <a:pos x="123825" y="19050"/>
              </a:cxn>
              <a:cxn ang="0">
                <a:pos x="114300" y="25400"/>
              </a:cxn>
              <a:cxn ang="0">
                <a:pos x="107950" y="19050"/>
              </a:cxn>
              <a:cxn ang="0">
                <a:pos x="149225" y="38100"/>
              </a:cxn>
              <a:cxn ang="0">
                <a:pos x="12700" y="38100"/>
              </a:cxn>
              <a:cxn ang="0">
                <a:pos x="12700" y="44450"/>
              </a:cxn>
              <a:cxn ang="0">
                <a:pos x="149225" y="44450"/>
              </a:cxn>
            </a:cxnLst>
            <a:pathLst>
              <a:path w="51" h="44">
                <a:moveTo>
                  <a:pt x="2" y="0"/>
                </a:move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3"/>
                  <a:pt x="50" y="44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7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22"/>
                  <a:pt x="26" y="22"/>
                  <a:pt x="26" y="22"/>
                </a:cubicBezTo>
                <a:cubicBezTo>
                  <a:pt x="25" y="22"/>
                  <a:pt x="24" y="22"/>
                  <a:pt x="24" y="21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5" y="17"/>
                  <a:pt x="26" y="17"/>
                </a:cubicBezTo>
                <a:cubicBezTo>
                  <a:pt x="26" y="17"/>
                  <a:pt x="27" y="18"/>
                  <a:pt x="27" y="18"/>
                </a:cubicBezTo>
                <a:cubicBezTo>
                  <a:pt x="27" y="21"/>
                  <a:pt x="27" y="21"/>
                  <a:pt x="27" y="21"/>
                </a:cubicBezTo>
                <a:close/>
                <a:moveTo>
                  <a:pt x="32" y="23"/>
                </a:moveTo>
                <a:cubicBezTo>
                  <a:pt x="32" y="23"/>
                  <a:pt x="32" y="23"/>
                  <a:pt x="32" y="23"/>
                </a:cubicBezTo>
                <a:cubicBezTo>
                  <a:pt x="32" y="24"/>
                  <a:pt x="31" y="24"/>
                  <a:pt x="31" y="24"/>
                </a:cubicBezTo>
                <a:cubicBezTo>
                  <a:pt x="30" y="23"/>
                  <a:pt x="30" y="23"/>
                  <a:pt x="30" y="22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19"/>
                  <a:pt x="33" y="19"/>
                  <a:pt x="33" y="19"/>
                </a:cubicBezTo>
                <a:cubicBezTo>
                  <a:pt x="34" y="19"/>
                  <a:pt x="34" y="20"/>
                  <a:pt x="34" y="21"/>
                </a:cubicBezTo>
                <a:cubicBezTo>
                  <a:pt x="32" y="23"/>
                  <a:pt x="32" y="23"/>
                  <a:pt x="32" y="23"/>
                </a:cubicBezTo>
                <a:close/>
                <a:moveTo>
                  <a:pt x="36" y="28"/>
                </a:move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5" y="28"/>
                  <a:pt x="35" y="27"/>
                </a:cubicBezTo>
                <a:cubicBezTo>
                  <a:pt x="34" y="27"/>
                  <a:pt x="35" y="26"/>
                  <a:pt x="35" y="26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9" y="24"/>
                  <a:pt x="39" y="25"/>
                </a:cubicBezTo>
                <a:cubicBezTo>
                  <a:pt x="40" y="25"/>
                  <a:pt x="39" y="26"/>
                  <a:pt x="39" y="26"/>
                </a:cubicBezTo>
                <a:cubicBezTo>
                  <a:pt x="36" y="28"/>
                  <a:pt x="36" y="28"/>
                  <a:pt x="36" y="28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6" y="33"/>
                  <a:pt x="36" y="33"/>
                </a:cubicBezTo>
                <a:cubicBezTo>
                  <a:pt x="36" y="32"/>
                  <a:pt x="37" y="32"/>
                  <a:pt x="3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2"/>
                  <a:pt x="41" y="32"/>
                  <a:pt x="41" y="33"/>
                </a:cubicBezTo>
                <a:cubicBezTo>
                  <a:pt x="41" y="33"/>
                  <a:pt x="41" y="34"/>
                  <a:pt x="40" y="34"/>
                </a:cubicBezTo>
                <a:cubicBezTo>
                  <a:pt x="37" y="34"/>
                  <a:pt x="37" y="34"/>
                  <a:pt x="37" y="34"/>
                </a:cubicBezTo>
                <a:close/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2"/>
                  <a:pt x="15" y="33"/>
                </a:cubicBezTo>
                <a:cubicBezTo>
                  <a:pt x="15" y="33"/>
                  <a:pt x="14" y="34"/>
                  <a:pt x="14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0" y="34"/>
                  <a:pt x="10" y="33"/>
                  <a:pt x="10" y="33"/>
                </a:cubicBezTo>
                <a:cubicBezTo>
                  <a:pt x="10" y="32"/>
                  <a:pt x="10" y="32"/>
                  <a:pt x="11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16" y="26"/>
                </a:moveTo>
                <a:cubicBezTo>
                  <a:pt x="16" y="26"/>
                  <a:pt x="16" y="26"/>
                  <a:pt x="16" y="26"/>
                </a:cubicBezTo>
                <a:cubicBezTo>
                  <a:pt x="17" y="26"/>
                  <a:pt x="17" y="27"/>
                  <a:pt x="16" y="27"/>
                </a:cubicBezTo>
                <a:cubicBezTo>
                  <a:pt x="16" y="28"/>
                  <a:pt x="15" y="28"/>
                  <a:pt x="15" y="28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5"/>
                  <a:pt x="12" y="25"/>
                </a:cubicBezTo>
                <a:cubicBezTo>
                  <a:pt x="12" y="24"/>
                  <a:pt x="13" y="24"/>
                  <a:pt x="13" y="24"/>
                </a:cubicBezTo>
                <a:cubicBezTo>
                  <a:pt x="16" y="26"/>
                  <a:pt x="16" y="26"/>
                  <a:pt x="16" y="26"/>
                </a:cubicBezTo>
                <a:close/>
                <a:moveTo>
                  <a:pt x="21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0" y="24"/>
                </a:cubicBezTo>
                <a:cubicBezTo>
                  <a:pt x="20" y="24"/>
                  <a:pt x="19" y="24"/>
                  <a:pt x="19" y="23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0"/>
                  <a:pt x="17" y="19"/>
                  <a:pt x="18" y="19"/>
                </a:cubicBezTo>
                <a:cubicBezTo>
                  <a:pt x="18" y="19"/>
                  <a:pt x="19" y="19"/>
                  <a:pt x="19" y="20"/>
                </a:cubicBezTo>
                <a:cubicBezTo>
                  <a:pt x="21" y="22"/>
                  <a:pt x="21" y="22"/>
                  <a:pt x="21" y="22"/>
                </a:cubicBezTo>
                <a:close/>
                <a:moveTo>
                  <a:pt x="31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28" y="36"/>
                  <a:pt x="27" y="37"/>
                </a:cubicBezTo>
                <a:cubicBezTo>
                  <a:pt x="26" y="37"/>
                  <a:pt x="25" y="37"/>
                  <a:pt x="24" y="37"/>
                </a:cubicBezTo>
                <a:cubicBezTo>
                  <a:pt x="23" y="37"/>
                  <a:pt x="23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1" y="35"/>
                  <a:pt x="21" y="33"/>
                  <a:pt x="21" y="31"/>
                </a:cubicBezTo>
                <a:cubicBezTo>
                  <a:pt x="22" y="30"/>
                  <a:pt x="22" y="30"/>
                  <a:pt x="23" y="29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4"/>
                  <a:pt x="31" y="26"/>
                  <a:pt x="31" y="28"/>
                </a:cubicBezTo>
                <a:cubicBezTo>
                  <a:pt x="31" y="28"/>
                  <a:pt x="31" y="28"/>
                  <a:pt x="31" y="28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2"/>
                  <a:pt x="23" y="32"/>
                </a:cubicBezTo>
                <a:cubicBezTo>
                  <a:pt x="23" y="33"/>
                  <a:pt x="23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5"/>
                  <a:pt x="25" y="35"/>
                  <a:pt x="26" y="35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33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44" y="6"/>
                </a:moveTo>
                <a:cubicBezTo>
                  <a:pt x="44" y="6"/>
                  <a:pt x="44" y="6"/>
                  <a:pt x="44" y="6"/>
                </a:cubicBezTo>
                <a:cubicBezTo>
                  <a:pt x="45" y="6"/>
                  <a:pt x="46" y="7"/>
                  <a:pt x="46" y="8"/>
                </a:cubicBezTo>
                <a:cubicBezTo>
                  <a:pt x="46" y="9"/>
                  <a:pt x="45" y="10"/>
                  <a:pt x="44" y="10"/>
                </a:cubicBezTo>
                <a:cubicBezTo>
                  <a:pt x="43" y="10"/>
                  <a:pt x="42" y="9"/>
                  <a:pt x="42" y="8"/>
                </a:cubicBezTo>
                <a:cubicBezTo>
                  <a:pt x="42" y="7"/>
                  <a:pt x="43" y="6"/>
                  <a:pt x="44" y="6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1" y="7"/>
                  <a:pt x="41" y="8"/>
                </a:cubicBezTo>
                <a:cubicBezTo>
                  <a:pt x="41" y="9"/>
                  <a:pt x="40" y="10"/>
                  <a:pt x="39" y="10"/>
                </a:cubicBezTo>
                <a:cubicBezTo>
                  <a:pt x="38" y="10"/>
                  <a:pt x="37" y="9"/>
                  <a:pt x="37" y="8"/>
                </a:cubicBezTo>
                <a:cubicBezTo>
                  <a:pt x="37" y="7"/>
                  <a:pt x="38" y="6"/>
                  <a:pt x="39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36" y="9"/>
                  <a:pt x="35" y="10"/>
                  <a:pt x="34" y="10"/>
                </a:cubicBezTo>
                <a:cubicBezTo>
                  <a:pt x="33" y="10"/>
                  <a:pt x="32" y="9"/>
                  <a:pt x="32" y="8"/>
                </a:cubicBezTo>
                <a:cubicBezTo>
                  <a:pt x="32" y="7"/>
                  <a:pt x="33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4"/>
                  <a:pt x="47" y="4"/>
                  <a:pt x="4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47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14"/>
                  <a:pt x="47" y="14"/>
                  <a:pt x="47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0" name="Freeform 337"/>
          <p:cNvSpPr>
            <a:spLocks noEditPoints="1"/>
          </p:cNvSpPr>
          <p:nvPr/>
        </p:nvSpPr>
        <p:spPr>
          <a:xfrm>
            <a:off x="2101850" y="4735513"/>
            <a:ext cx="160338" cy="139700"/>
          </a:xfrm>
          <a:custGeom>
            <a:avLst/>
            <a:gdLst/>
            <a:ahLst/>
            <a:cxnLst>
              <a:cxn ang="0">
                <a:pos x="160338" y="6350"/>
              </a:cxn>
              <a:cxn ang="0">
                <a:pos x="153924" y="139700"/>
              </a:cxn>
              <a:cxn ang="0">
                <a:pos x="0" y="133350"/>
              </a:cxn>
              <a:cxn ang="0">
                <a:pos x="6414" y="0"/>
              </a:cxn>
              <a:cxn ang="0">
                <a:pos x="22447" y="123825"/>
              </a:cxn>
              <a:cxn ang="0">
                <a:pos x="35274" y="117475"/>
              </a:cxn>
              <a:cxn ang="0">
                <a:pos x="35274" y="111125"/>
              </a:cxn>
              <a:cxn ang="0">
                <a:pos x="32068" y="98425"/>
              </a:cxn>
              <a:cxn ang="0">
                <a:pos x="54515" y="85725"/>
              </a:cxn>
              <a:cxn ang="0">
                <a:pos x="60928" y="88900"/>
              </a:cxn>
              <a:cxn ang="0">
                <a:pos x="70549" y="73025"/>
              </a:cxn>
              <a:cxn ang="0">
                <a:pos x="96203" y="79375"/>
              </a:cxn>
              <a:cxn ang="0">
                <a:pos x="99410" y="88900"/>
              </a:cxn>
              <a:cxn ang="0">
                <a:pos x="105823" y="85725"/>
              </a:cxn>
              <a:cxn ang="0">
                <a:pos x="131477" y="98425"/>
              </a:cxn>
              <a:cxn ang="0">
                <a:pos x="128270" y="114300"/>
              </a:cxn>
              <a:cxn ang="0">
                <a:pos x="134684" y="117475"/>
              </a:cxn>
              <a:cxn ang="0">
                <a:pos x="141097" y="127000"/>
              </a:cxn>
              <a:cxn ang="0">
                <a:pos x="12827" y="44450"/>
              </a:cxn>
              <a:cxn ang="0">
                <a:pos x="118650" y="127000"/>
              </a:cxn>
              <a:cxn ang="0">
                <a:pos x="115443" y="120650"/>
              </a:cxn>
              <a:cxn ang="0">
                <a:pos x="112237" y="107950"/>
              </a:cxn>
              <a:cxn ang="0">
                <a:pos x="109030" y="101600"/>
              </a:cxn>
              <a:cxn ang="0">
                <a:pos x="96203" y="98425"/>
              </a:cxn>
              <a:cxn ang="0">
                <a:pos x="83376" y="92075"/>
              </a:cxn>
              <a:cxn ang="0">
                <a:pos x="76962" y="92075"/>
              </a:cxn>
              <a:cxn ang="0">
                <a:pos x="67342" y="98425"/>
              </a:cxn>
              <a:cxn ang="0">
                <a:pos x="51308" y="98425"/>
              </a:cxn>
              <a:cxn ang="0">
                <a:pos x="48101" y="114300"/>
              </a:cxn>
              <a:cxn ang="0">
                <a:pos x="44895" y="123825"/>
              </a:cxn>
              <a:cxn ang="0">
                <a:pos x="60928" y="114300"/>
              </a:cxn>
              <a:cxn ang="0">
                <a:pos x="102616" y="114300"/>
              </a:cxn>
              <a:cxn ang="0">
                <a:pos x="102616" y="127000"/>
              </a:cxn>
              <a:cxn ang="0">
                <a:pos x="80169" y="111125"/>
              </a:cxn>
              <a:cxn ang="0">
                <a:pos x="102616" y="127000"/>
              </a:cxn>
              <a:cxn ang="0">
                <a:pos x="144304" y="25400"/>
              </a:cxn>
              <a:cxn ang="0">
                <a:pos x="141097" y="19050"/>
              </a:cxn>
              <a:cxn ang="0">
                <a:pos x="131477" y="25400"/>
              </a:cxn>
              <a:cxn ang="0">
                <a:pos x="125064" y="19050"/>
              </a:cxn>
              <a:cxn ang="0">
                <a:pos x="115443" y="25400"/>
              </a:cxn>
              <a:cxn ang="0">
                <a:pos x="109030" y="19050"/>
              </a:cxn>
              <a:cxn ang="0">
                <a:pos x="150718" y="38100"/>
              </a:cxn>
              <a:cxn ang="0">
                <a:pos x="12827" y="38100"/>
              </a:cxn>
            </a:cxnLst>
            <a:pathLst>
              <a:path w="50" h="44">
                <a:moveTo>
                  <a:pt x="2" y="0"/>
                </a:move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50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6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5"/>
                  <a:pt x="11" y="35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3"/>
                  <a:pt x="9" y="32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6"/>
                  <a:pt x="16" y="26"/>
                  <a:pt x="17" y="27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1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4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34" y="26"/>
                  <a:pt x="35" y="26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2"/>
                  <a:pt x="41" y="33"/>
                  <a:pt x="41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7"/>
                  <a:pt x="40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3" y="37"/>
                  <a:pt x="44" y="38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14"/>
                  <a:pt x="47" y="14"/>
                  <a:pt x="4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40"/>
                  <a:pt x="7" y="40"/>
                  <a:pt x="7" y="40"/>
                </a:cubicBezTo>
                <a:close/>
                <a:moveTo>
                  <a:pt x="37" y="40"/>
                </a:move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39"/>
                </a:cubicBezTo>
                <a:cubicBezTo>
                  <a:pt x="36" y="39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7"/>
                  <a:pt x="35" y="36"/>
                  <a:pt x="35" y="36"/>
                </a:cubicBezTo>
                <a:cubicBezTo>
                  <a:pt x="35" y="35"/>
                  <a:pt x="35" y="34"/>
                  <a:pt x="35" y="34"/>
                </a:cubicBezTo>
                <a:cubicBezTo>
                  <a:pt x="37" y="32"/>
                  <a:pt x="37" y="32"/>
                  <a:pt x="37" y="32"/>
                </a:cubicBezTo>
                <a:cubicBezTo>
                  <a:pt x="35" y="31"/>
                  <a:pt x="35" y="31"/>
                  <a:pt x="35" y="31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3" y="32"/>
                  <a:pt x="32" y="33"/>
                  <a:pt x="31" y="32"/>
                </a:cubicBezTo>
                <a:cubicBezTo>
                  <a:pt x="31" y="32"/>
                  <a:pt x="30" y="32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29" y="31"/>
                  <a:pt x="29" y="31"/>
                  <a:pt x="28" y="31"/>
                </a:cubicBezTo>
                <a:cubicBezTo>
                  <a:pt x="27" y="31"/>
                  <a:pt x="26" y="30"/>
                  <a:pt x="26" y="29"/>
                </a:cubicBezTo>
                <a:cubicBezTo>
                  <a:pt x="26" y="27"/>
                  <a:pt x="26" y="27"/>
                  <a:pt x="26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0"/>
                  <a:pt x="23" y="31"/>
                  <a:pt x="23" y="31"/>
                </a:cubicBezTo>
                <a:cubicBezTo>
                  <a:pt x="22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32"/>
                  <a:pt x="20" y="32"/>
                  <a:pt x="19" y="32"/>
                </a:cubicBezTo>
                <a:cubicBezTo>
                  <a:pt x="18" y="33"/>
                  <a:pt x="17" y="33"/>
                  <a:pt x="17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4"/>
                  <a:pt x="15" y="34"/>
                  <a:pt x="15" y="34"/>
                </a:cubicBezTo>
                <a:cubicBezTo>
                  <a:pt x="16" y="34"/>
                  <a:pt x="16" y="35"/>
                  <a:pt x="15" y="36"/>
                </a:cubicBezTo>
                <a:cubicBezTo>
                  <a:pt x="15" y="36"/>
                  <a:pt x="15" y="37"/>
                  <a:pt x="15" y="37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9"/>
                  <a:pt x="14" y="39"/>
                </a:cubicBezTo>
                <a:cubicBezTo>
                  <a:pt x="14" y="40"/>
                  <a:pt x="14" y="40"/>
                  <a:pt x="13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7" y="39"/>
                  <a:pt x="18" y="37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21" y="34"/>
                  <a:pt x="23" y="33"/>
                  <a:pt x="25" y="33"/>
                </a:cubicBezTo>
                <a:cubicBezTo>
                  <a:pt x="28" y="33"/>
                  <a:pt x="30" y="34"/>
                  <a:pt x="32" y="36"/>
                </a:cubicBezTo>
                <a:cubicBezTo>
                  <a:pt x="33" y="37"/>
                  <a:pt x="34" y="39"/>
                  <a:pt x="34" y="40"/>
                </a:cubicBezTo>
                <a:cubicBezTo>
                  <a:pt x="37" y="40"/>
                  <a:pt x="37" y="40"/>
                  <a:pt x="37" y="40"/>
                </a:cubicBezTo>
                <a:close/>
                <a:moveTo>
                  <a:pt x="32" y="40"/>
                </a:moveTo>
                <a:cubicBezTo>
                  <a:pt x="32" y="40"/>
                  <a:pt x="32" y="40"/>
                  <a:pt x="32" y="40"/>
                </a:cubicBezTo>
                <a:cubicBezTo>
                  <a:pt x="31" y="39"/>
                  <a:pt x="31" y="38"/>
                  <a:pt x="30" y="37"/>
                </a:cubicBezTo>
                <a:cubicBezTo>
                  <a:pt x="29" y="36"/>
                  <a:pt x="27" y="35"/>
                  <a:pt x="25" y="35"/>
                </a:cubicBezTo>
                <a:cubicBezTo>
                  <a:pt x="23" y="35"/>
                  <a:pt x="22" y="36"/>
                  <a:pt x="21" y="37"/>
                </a:cubicBezTo>
                <a:cubicBezTo>
                  <a:pt x="20" y="38"/>
                  <a:pt x="19" y="39"/>
                  <a:pt x="19" y="40"/>
                </a:cubicBezTo>
                <a:cubicBezTo>
                  <a:pt x="32" y="40"/>
                  <a:pt x="32" y="40"/>
                  <a:pt x="32" y="40"/>
                </a:cubicBezTo>
                <a:close/>
                <a:moveTo>
                  <a:pt x="44" y="6"/>
                </a:moveTo>
                <a:cubicBezTo>
                  <a:pt x="44" y="6"/>
                  <a:pt x="44" y="6"/>
                  <a:pt x="44" y="6"/>
                </a:cubicBezTo>
                <a:cubicBezTo>
                  <a:pt x="45" y="6"/>
                  <a:pt x="45" y="7"/>
                  <a:pt x="45" y="8"/>
                </a:cubicBezTo>
                <a:cubicBezTo>
                  <a:pt x="45" y="9"/>
                  <a:pt x="45" y="10"/>
                  <a:pt x="44" y="10"/>
                </a:cubicBezTo>
                <a:cubicBezTo>
                  <a:pt x="42" y="10"/>
                  <a:pt x="42" y="9"/>
                  <a:pt x="42" y="8"/>
                </a:cubicBezTo>
                <a:cubicBezTo>
                  <a:pt x="42" y="7"/>
                  <a:pt x="42" y="6"/>
                  <a:pt x="44" y="6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1" y="7"/>
                  <a:pt x="41" y="8"/>
                </a:cubicBezTo>
                <a:cubicBezTo>
                  <a:pt x="41" y="9"/>
                  <a:pt x="40" y="10"/>
                  <a:pt x="39" y="10"/>
                </a:cubicBezTo>
                <a:cubicBezTo>
                  <a:pt x="38" y="10"/>
                  <a:pt x="37" y="9"/>
                  <a:pt x="37" y="8"/>
                </a:cubicBezTo>
                <a:cubicBezTo>
                  <a:pt x="37" y="7"/>
                  <a:pt x="38" y="6"/>
                  <a:pt x="39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36" y="9"/>
                  <a:pt x="35" y="10"/>
                  <a:pt x="34" y="10"/>
                </a:cubicBezTo>
                <a:cubicBezTo>
                  <a:pt x="33" y="10"/>
                  <a:pt x="32" y="9"/>
                  <a:pt x="32" y="8"/>
                </a:cubicBezTo>
                <a:cubicBezTo>
                  <a:pt x="32" y="7"/>
                  <a:pt x="33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4"/>
                  <a:pt x="47" y="4"/>
                  <a:pt x="4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1" name="Freeform 338"/>
          <p:cNvSpPr>
            <a:spLocks noEditPoints="1"/>
          </p:cNvSpPr>
          <p:nvPr/>
        </p:nvSpPr>
        <p:spPr>
          <a:xfrm>
            <a:off x="5775325" y="4429125"/>
            <a:ext cx="158750" cy="14287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36525"/>
              </a:cxn>
              <a:cxn ang="0">
                <a:pos x="152400" y="142875"/>
              </a:cxn>
              <a:cxn ang="0">
                <a:pos x="152400" y="142875"/>
              </a:cxn>
              <a:cxn ang="0">
                <a:pos x="6350" y="142875"/>
              </a:cxn>
              <a:cxn ang="0">
                <a:pos x="0" y="136525"/>
              </a:cxn>
              <a:cxn ang="0">
                <a:pos x="0" y="136525"/>
              </a:cxn>
              <a:cxn ang="0">
                <a:pos x="0" y="6350"/>
              </a:cxn>
              <a:cxn ang="0">
                <a:pos x="6350" y="0"/>
              </a:cxn>
              <a:cxn ang="0">
                <a:pos x="101600" y="79375"/>
              </a:cxn>
              <a:cxn ang="0">
                <a:pos x="101600" y="79375"/>
              </a:cxn>
              <a:cxn ang="0">
                <a:pos x="107950" y="79375"/>
              </a:cxn>
              <a:cxn ang="0">
                <a:pos x="107950" y="88900"/>
              </a:cxn>
              <a:cxn ang="0">
                <a:pos x="82550" y="114300"/>
              </a:cxn>
              <a:cxn ang="0">
                <a:pos x="73025" y="114300"/>
              </a:cxn>
              <a:cxn ang="0">
                <a:pos x="73025" y="114300"/>
              </a:cxn>
              <a:cxn ang="0">
                <a:pos x="47625" y="88900"/>
              </a:cxn>
              <a:cxn ang="0">
                <a:pos x="47625" y="79375"/>
              </a:cxn>
              <a:cxn ang="0">
                <a:pos x="57150" y="79375"/>
              </a:cxn>
              <a:cxn ang="0">
                <a:pos x="73025" y="95250"/>
              </a:cxn>
              <a:cxn ang="0">
                <a:pos x="73025" y="63500"/>
              </a:cxn>
              <a:cxn ang="0">
                <a:pos x="79375" y="60325"/>
              </a:cxn>
              <a:cxn ang="0">
                <a:pos x="85725" y="63500"/>
              </a:cxn>
              <a:cxn ang="0">
                <a:pos x="85725" y="95250"/>
              </a:cxn>
              <a:cxn ang="0">
                <a:pos x="101600" y="79375"/>
              </a:cxn>
              <a:cxn ang="0">
                <a:pos x="136525" y="19050"/>
              </a:cxn>
              <a:cxn ang="0">
                <a:pos x="136525" y="19050"/>
              </a:cxn>
              <a:cxn ang="0">
                <a:pos x="142875" y="25400"/>
              </a:cxn>
              <a:cxn ang="0">
                <a:pos x="136525" y="31750"/>
              </a:cxn>
              <a:cxn ang="0">
                <a:pos x="130175" y="25400"/>
              </a:cxn>
              <a:cxn ang="0">
                <a:pos x="136525" y="19050"/>
              </a:cxn>
              <a:cxn ang="0">
                <a:pos x="120650" y="19050"/>
              </a:cxn>
              <a:cxn ang="0">
                <a:pos x="120650" y="19050"/>
              </a:cxn>
              <a:cxn ang="0">
                <a:pos x="127000" y="25400"/>
              </a:cxn>
              <a:cxn ang="0">
                <a:pos x="120650" y="31750"/>
              </a:cxn>
              <a:cxn ang="0">
                <a:pos x="114300" y="25400"/>
              </a:cxn>
              <a:cxn ang="0">
                <a:pos x="120650" y="19050"/>
              </a:cxn>
              <a:cxn ang="0">
                <a:pos x="107950" y="19050"/>
              </a:cxn>
              <a:cxn ang="0">
                <a:pos x="107950" y="19050"/>
              </a:cxn>
              <a:cxn ang="0">
                <a:pos x="111125" y="25400"/>
              </a:cxn>
              <a:cxn ang="0">
                <a:pos x="107950" y="31750"/>
              </a:cxn>
              <a:cxn ang="0">
                <a:pos x="101600" y="25400"/>
              </a:cxn>
              <a:cxn ang="0">
                <a:pos x="107950" y="19050"/>
              </a:cxn>
              <a:cxn ang="0">
                <a:pos x="12700" y="38100"/>
              </a:cxn>
              <a:cxn ang="0">
                <a:pos x="12700" y="38100"/>
              </a:cxn>
              <a:cxn ang="0">
                <a:pos x="146050" y="3810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2700" y="38100"/>
              </a:cxn>
              <a:cxn ang="0">
                <a:pos x="146050" y="47625"/>
              </a:cxn>
              <a:cxn ang="0">
                <a:pos x="146050" y="47625"/>
              </a:cxn>
              <a:cxn ang="0">
                <a:pos x="12700" y="47625"/>
              </a:cxn>
              <a:cxn ang="0">
                <a:pos x="12700" y="130175"/>
              </a:cxn>
              <a:cxn ang="0">
                <a:pos x="146050" y="130175"/>
              </a:cxn>
              <a:cxn ang="0">
                <a:pos x="146050" y="47625"/>
              </a:cxn>
            </a:cxnLst>
            <a:pathLst>
              <a:path w="50" h="45">
                <a:moveTo>
                  <a:pt x="2" y="0"/>
                </a:move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49" y="45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32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4" y="25"/>
                  <a:pt x="34" y="25"/>
                </a:cubicBezTo>
                <a:cubicBezTo>
                  <a:pt x="35" y="26"/>
                  <a:pt x="35" y="27"/>
                  <a:pt x="34" y="28"/>
                </a:cubicBezTo>
                <a:cubicBezTo>
                  <a:pt x="26" y="36"/>
                  <a:pt x="26" y="36"/>
                  <a:pt x="26" y="36"/>
                </a:cubicBezTo>
                <a:cubicBezTo>
                  <a:pt x="25" y="37"/>
                  <a:pt x="24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15" y="28"/>
                  <a:pt x="15" y="28"/>
                  <a:pt x="15" y="28"/>
                </a:cubicBezTo>
                <a:cubicBezTo>
                  <a:pt x="14" y="27"/>
                  <a:pt x="14" y="26"/>
                  <a:pt x="15" y="25"/>
                </a:cubicBezTo>
                <a:cubicBezTo>
                  <a:pt x="16" y="25"/>
                  <a:pt x="17" y="25"/>
                  <a:pt x="18" y="25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9"/>
                  <a:pt x="24" y="19"/>
                  <a:pt x="25" y="19"/>
                </a:cubicBezTo>
                <a:cubicBezTo>
                  <a:pt x="26" y="19"/>
                  <a:pt x="27" y="19"/>
                  <a:pt x="27" y="20"/>
                </a:cubicBezTo>
                <a:cubicBezTo>
                  <a:pt x="27" y="30"/>
                  <a:pt x="27" y="30"/>
                  <a:pt x="27" y="30"/>
                </a:cubicBezTo>
                <a:cubicBezTo>
                  <a:pt x="32" y="25"/>
                  <a:pt x="32" y="25"/>
                  <a:pt x="32" y="25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7"/>
                  <a:pt x="45" y="8"/>
                </a:cubicBezTo>
                <a:cubicBezTo>
                  <a:pt x="45" y="9"/>
                  <a:pt x="44" y="10"/>
                  <a:pt x="43" y="10"/>
                </a:cubicBezTo>
                <a:cubicBezTo>
                  <a:pt x="42" y="10"/>
                  <a:pt x="41" y="9"/>
                  <a:pt x="41" y="8"/>
                </a:cubicBezTo>
                <a:cubicBezTo>
                  <a:pt x="41" y="7"/>
                  <a:pt x="42" y="6"/>
                  <a:pt x="43" y="6"/>
                </a:cubicBezTo>
                <a:close/>
                <a:moveTo>
                  <a:pt x="38" y="6"/>
                </a:move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40" y="7"/>
                  <a:pt x="40" y="8"/>
                </a:cubicBezTo>
                <a:cubicBezTo>
                  <a:pt x="40" y="9"/>
                  <a:pt x="39" y="10"/>
                  <a:pt x="38" y="10"/>
                </a:cubicBezTo>
                <a:cubicBezTo>
                  <a:pt x="37" y="10"/>
                  <a:pt x="36" y="9"/>
                  <a:pt x="36" y="8"/>
                </a:cubicBezTo>
                <a:cubicBezTo>
                  <a:pt x="36" y="7"/>
                  <a:pt x="37" y="6"/>
                  <a:pt x="38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5" y="7"/>
                  <a:pt x="35" y="8"/>
                </a:cubicBezTo>
                <a:cubicBezTo>
                  <a:pt x="35" y="9"/>
                  <a:pt x="35" y="10"/>
                  <a:pt x="34" y="10"/>
                </a:cubicBezTo>
                <a:cubicBezTo>
                  <a:pt x="32" y="10"/>
                  <a:pt x="32" y="9"/>
                  <a:pt x="32" y="8"/>
                </a:cubicBezTo>
                <a:cubicBezTo>
                  <a:pt x="32" y="7"/>
                  <a:pt x="32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46" y="15"/>
                </a:moveTo>
                <a:cubicBezTo>
                  <a:pt x="46" y="15"/>
                  <a:pt x="46" y="15"/>
                  <a:pt x="46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41"/>
                  <a:pt x="4" y="41"/>
                  <a:pt x="4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15"/>
                  <a:pt x="46" y="15"/>
                  <a:pt x="46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2" name="Freeform 339"/>
          <p:cNvSpPr>
            <a:spLocks noEditPoints="1"/>
          </p:cNvSpPr>
          <p:nvPr/>
        </p:nvSpPr>
        <p:spPr>
          <a:xfrm>
            <a:off x="6045200" y="4429125"/>
            <a:ext cx="171450" cy="14287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53975"/>
              </a:cxn>
              <a:cxn ang="0">
                <a:pos x="152400" y="60325"/>
              </a:cxn>
              <a:cxn ang="0">
                <a:pos x="146050" y="53975"/>
              </a:cxn>
              <a:cxn ang="0">
                <a:pos x="146050" y="47625"/>
              </a:cxn>
              <a:cxn ang="0">
                <a:pos x="12700" y="47625"/>
              </a:cxn>
              <a:cxn ang="0">
                <a:pos x="12700" y="130175"/>
              </a:cxn>
              <a:cxn ang="0">
                <a:pos x="146050" y="130175"/>
              </a:cxn>
              <a:cxn ang="0">
                <a:pos x="146050" y="123825"/>
              </a:cxn>
              <a:cxn ang="0">
                <a:pos x="152400" y="117475"/>
              </a:cxn>
              <a:cxn ang="0">
                <a:pos x="158750" y="123825"/>
              </a:cxn>
              <a:cxn ang="0">
                <a:pos x="158750" y="136525"/>
              </a:cxn>
              <a:cxn ang="0">
                <a:pos x="152400" y="142875"/>
              </a:cxn>
              <a:cxn ang="0">
                <a:pos x="152400" y="142875"/>
              </a:cxn>
              <a:cxn ang="0">
                <a:pos x="6350" y="142875"/>
              </a:cxn>
              <a:cxn ang="0">
                <a:pos x="0" y="136525"/>
              </a:cxn>
              <a:cxn ang="0">
                <a:pos x="0" y="136525"/>
              </a:cxn>
              <a:cxn ang="0">
                <a:pos x="0" y="6350"/>
              </a:cxn>
              <a:cxn ang="0">
                <a:pos x="6350" y="0"/>
              </a:cxn>
              <a:cxn ang="0">
                <a:pos x="133350" y="66675"/>
              </a:cxn>
              <a:cxn ang="0">
                <a:pos x="133350" y="66675"/>
              </a:cxn>
              <a:cxn ang="0">
                <a:pos x="133350" y="57150"/>
              </a:cxn>
              <a:cxn ang="0">
                <a:pos x="142875" y="57150"/>
              </a:cxn>
              <a:cxn ang="0">
                <a:pos x="168275" y="82550"/>
              </a:cxn>
              <a:cxn ang="0">
                <a:pos x="168275" y="92075"/>
              </a:cxn>
              <a:cxn ang="0">
                <a:pos x="168275" y="92075"/>
              </a:cxn>
              <a:cxn ang="0">
                <a:pos x="142875" y="117475"/>
              </a:cxn>
              <a:cxn ang="0">
                <a:pos x="133350" y="117475"/>
              </a:cxn>
              <a:cxn ang="0">
                <a:pos x="133350" y="111125"/>
              </a:cxn>
              <a:cxn ang="0">
                <a:pos x="149225" y="95250"/>
              </a:cxn>
              <a:cxn ang="0">
                <a:pos x="117475" y="95250"/>
              </a:cxn>
              <a:cxn ang="0">
                <a:pos x="111125" y="88900"/>
              </a:cxn>
              <a:cxn ang="0">
                <a:pos x="117475" y="82550"/>
              </a:cxn>
              <a:cxn ang="0">
                <a:pos x="149225" y="82550"/>
              </a:cxn>
              <a:cxn ang="0">
                <a:pos x="133350" y="66675"/>
              </a:cxn>
              <a:cxn ang="0">
                <a:pos x="136525" y="19050"/>
              </a:cxn>
              <a:cxn ang="0">
                <a:pos x="136525" y="19050"/>
              </a:cxn>
              <a:cxn ang="0">
                <a:pos x="142875" y="25400"/>
              </a:cxn>
              <a:cxn ang="0">
                <a:pos x="136525" y="31750"/>
              </a:cxn>
              <a:cxn ang="0">
                <a:pos x="130175" y="25400"/>
              </a:cxn>
              <a:cxn ang="0">
                <a:pos x="136525" y="19050"/>
              </a:cxn>
              <a:cxn ang="0">
                <a:pos x="123825" y="19050"/>
              </a:cxn>
              <a:cxn ang="0">
                <a:pos x="123825" y="19050"/>
              </a:cxn>
              <a:cxn ang="0">
                <a:pos x="127000" y="25400"/>
              </a:cxn>
              <a:cxn ang="0">
                <a:pos x="123825" y="31750"/>
              </a:cxn>
              <a:cxn ang="0">
                <a:pos x="117475" y="25400"/>
              </a:cxn>
              <a:cxn ang="0">
                <a:pos x="123825" y="19050"/>
              </a:cxn>
              <a:cxn ang="0">
                <a:pos x="107950" y="19050"/>
              </a:cxn>
              <a:cxn ang="0">
                <a:pos x="107950" y="19050"/>
              </a:cxn>
              <a:cxn ang="0">
                <a:pos x="114300" y="25400"/>
              </a:cxn>
              <a:cxn ang="0">
                <a:pos x="107950" y="31750"/>
              </a:cxn>
              <a:cxn ang="0">
                <a:pos x="101600" y="25400"/>
              </a:cxn>
              <a:cxn ang="0">
                <a:pos x="107950" y="19050"/>
              </a:cxn>
              <a:cxn ang="0">
                <a:pos x="12700" y="38100"/>
              </a:cxn>
              <a:cxn ang="0">
                <a:pos x="12700" y="38100"/>
              </a:cxn>
              <a:cxn ang="0">
                <a:pos x="146050" y="3810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2700" y="38100"/>
              </a:cxn>
            </a:cxnLst>
            <a:pathLst>
              <a:path w="54" h="45">
                <a:moveTo>
                  <a:pt x="2" y="0"/>
                </a:move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49" y="19"/>
                  <a:pt x="48" y="19"/>
                </a:cubicBezTo>
                <a:cubicBezTo>
                  <a:pt x="47" y="19"/>
                  <a:pt x="46" y="18"/>
                  <a:pt x="46" y="17"/>
                </a:cubicBezTo>
                <a:cubicBezTo>
                  <a:pt x="46" y="15"/>
                  <a:pt x="46" y="15"/>
                  <a:pt x="46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41"/>
                  <a:pt x="4" y="41"/>
                  <a:pt x="4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8"/>
                  <a:pt x="47" y="37"/>
                  <a:pt x="48" y="37"/>
                </a:cubicBezTo>
                <a:cubicBezTo>
                  <a:pt x="49" y="37"/>
                  <a:pt x="50" y="38"/>
                  <a:pt x="50" y="39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49" y="45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1"/>
                </a:moveTo>
                <a:cubicBezTo>
                  <a:pt x="42" y="21"/>
                  <a:pt x="42" y="21"/>
                  <a:pt x="42" y="21"/>
                </a:cubicBezTo>
                <a:cubicBezTo>
                  <a:pt x="41" y="20"/>
                  <a:pt x="41" y="19"/>
                  <a:pt x="42" y="18"/>
                </a:cubicBezTo>
                <a:cubicBezTo>
                  <a:pt x="43" y="17"/>
                  <a:pt x="44" y="17"/>
                  <a:pt x="45" y="18"/>
                </a:cubicBezTo>
                <a:cubicBezTo>
                  <a:pt x="53" y="26"/>
                  <a:pt x="53" y="26"/>
                  <a:pt x="53" y="26"/>
                </a:cubicBezTo>
                <a:cubicBezTo>
                  <a:pt x="54" y="27"/>
                  <a:pt x="54" y="28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45" y="37"/>
                  <a:pt x="45" y="37"/>
                  <a:pt x="45" y="37"/>
                </a:cubicBezTo>
                <a:cubicBezTo>
                  <a:pt x="44" y="38"/>
                  <a:pt x="43" y="38"/>
                  <a:pt x="42" y="37"/>
                </a:cubicBezTo>
                <a:cubicBezTo>
                  <a:pt x="41" y="37"/>
                  <a:pt x="41" y="35"/>
                  <a:pt x="42" y="35"/>
                </a:cubicBezTo>
                <a:cubicBezTo>
                  <a:pt x="47" y="30"/>
                  <a:pt x="47" y="30"/>
                  <a:pt x="4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30"/>
                  <a:pt x="35" y="29"/>
                  <a:pt x="35" y="28"/>
                </a:cubicBezTo>
                <a:cubicBezTo>
                  <a:pt x="35" y="27"/>
                  <a:pt x="36" y="26"/>
                  <a:pt x="3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2" y="21"/>
                  <a:pt x="42" y="21"/>
                  <a:pt x="42" y="21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7"/>
                  <a:pt x="45" y="8"/>
                </a:cubicBezTo>
                <a:cubicBezTo>
                  <a:pt x="45" y="9"/>
                  <a:pt x="44" y="10"/>
                  <a:pt x="43" y="10"/>
                </a:cubicBezTo>
                <a:cubicBezTo>
                  <a:pt x="42" y="10"/>
                  <a:pt x="41" y="9"/>
                  <a:pt x="41" y="8"/>
                </a:cubicBezTo>
                <a:cubicBezTo>
                  <a:pt x="41" y="7"/>
                  <a:pt x="42" y="6"/>
                  <a:pt x="43" y="6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7"/>
                  <a:pt x="40" y="8"/>
                </a:cubicBezTo>
                <a:cubicBezTo>
                  <a:pt x="40" y="9"/>
                  <a:pt x="40" y="10"/>
                  <a:pt x="39" y="10"/>
                </a:cubicBezTo>
                <a:cubicBezTo>
                  <a:pt x="37" y="10"/>
                  <a:pt x="37" y="9"/>
                  <a:pt x="37" y="8"/>
                </a:cubicBezTo>
                <a:cubicBezTo>
                  <a:pt x="37" y="7"/>
                  <a:pt x="37" y="6"/>
                  <a:pt x="39" y="6"/>
                </a:cubicBezTo>
                <a:close/>
                <a:moveTo>
                  <a:pt x="34" y="6"/>
                </a:move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7"/>
                  <a:pt x="36" y="8"/>
                </a:cubicBezTo>
                <a:cubicBezTo>
                  <a:pt x="36" y="9"/>
                  <a:pt x="35" y="10"/>
                  <a:pt x="34" y="10"/>
                </a:cubicBezTo>
                <a:cubicBezTo>
                  <a:pt x="33" y="10"/>
                  <a:pt x="32" y="9"/>
                  <a:pt x="32" y="8"/>
                </a:cubicBezTo>
                <a:cubicBezTo>
                  <a:pt x="32" y="7"/>
                  <a:pt x="33" y="6"/>
                  <a:pt x="34" y="6"/>
                </a:cubicBezTo>
                <a:close/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3" name="Freeform 340"/>
          <p:cNvSpPr>
            <a:spLocks noEditPoints="1"/>
          </p:cNvSpPr>
          <p:nvPr/>
        </p:nvSpPr>
        <p:spPr>
          <a:xfrm>
            <a:off x="6608763" y="4127500"/>
            <a:ext cx="158750" cy="1397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33350"/>
              </a:cxn>
              <a:cxn ang="0">
                <a:pos x="152400" y="139700"/>
              </a:cxn>
              <a:cxn ang="0">
                <a:pos x="0" y="133350"/>
              </a:cxn>
              <a:cxn ang="0">
                <a:pos x="0" y="6350"/>
              </a:cxn>
              <a:cxn ang="0">
                <a:pos x="60325" y="98425"/>
              </a:cxn>
              <a:cxn ang="0">
                <a:pos x="63500" y="101600"/>
              </a:cxn>
              <a:cxn ang="0">
                <a:pos x="31750" y="88900"/>
              </a:cxn>
              <a:cxn ang="0">
                <a:pos x="31750" y="82550"/>
              </a:cxn>
              <a:cxn ang="0">
                <a:pos x="63500" y="69850"/>
              </a:cxn>
              <a:cxn ang="0">
                <a:pos x="41275" y="85725"/>
              </a:cxn>
              <a:cxn ang="0">
                <a:pos x="98425" y="104775"/>
              </a:cxn>
              <a:cxn ang="0">
                <a:pos x="92075" y="101600"/>
              </a:cxn>
              <a:cxn ang="0">
                <a:pos x="117475" y="85725"/>
              </a:cxn>
              <a:cxn ang="0">
                <a:pos x="92075" y="69850"/>
              </a:cxn>
              <a:cxn ang="0">
                <a:pos x="127000" y="82550"/>
              </a:cxn>
              <a:cxn ang="0">
                <a:pos x="127000" y="88900"/>
              </a:cxn>
              <a:cxn ang="0">
                <a:pos x="85725" y="63500"/>
              </a:cxn>
              <a:cxn ang="0">
                <a:pos x="88900" y="60325"/>
              </a:cxn>
              <a:cxn ang="0">
                <a:pos x="69850" y="107950"/>
              </a:cxn>
              <a:cxn ang="0">
                <a:pos x="63500" y="104775"/>
              </a:cxn>
              <a:cxn ang="0">
                <a:pos x="136525" y="19050"/>
              </a:cxn>
              <a:cxn ang="0">
                <a:pos x="142875" y="25400"/>
              </a:cxn>
              <a:cxn ang="0">
                <a:pos x="130175" y="25400"/>
              </a:cxn>
              <a:cxn ang="0">
                <a:pos x="120650" y="19050"/>
              </a:cxn>
              <a:cxn ang="0">
                <a:pos x="127000" y="25400"/>
              </a:cxn>
              <a:cxn ang="0">
                <a:pos x="114300" y="25400"/>
              </a:cxn>
              <a:cxn ang="0">
                <a:pos x="104775" y="19050"/>
              </a:cxn>
              <a:cxn ang="0">
                <a:pos x="111125" y="25400"/>
              </a:cxn>
              <a:cxn ang="0">
                <a:pos x="98425" y="25400"/>
              </a:cxn>
              <a:cxn ang="0">
                <a:pos x="9525" y="38100"/>
              </a:cxn>
              <a:cxn ang="0">
                <a:pos x="146050" y="38100"/>
              </a:cxn>
              <a:cxn ang="0">
                <a:pos x="9525" y="12700"/>
              </a:cxn>
              <a:cxn ang="0">
                <a:pos x="146050" y="44450"/>
              </a:cxn>
              <a:cxn ang="0">
                <a:pos x="9525" y="44450"/>
              </a:cxn>
              <a:cxn ang="0">
                <a:pos x="146050" y="127000"/>
              </a:cxn>
            </a:cxnLst>
            <a:pathLst>
              <a:path w="50" h="44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3"/>
                  <a:pt x="49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19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20" y="31"/>
                  <a:pt x="20" y="32"/>
                  <a:pt x="20" y="32"/>
                </a:cubicBezTo>
                <a:cubicBezTo>
                  <a:pt x="20" y="33"/>
                  <a:pt x="19" y="33"/>
                  <a:pt x="18" y="33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9" y="27"/>
                  <a:pt x="9" y="26"/>
                </a:cubicBezTo>
                <a:cubicBezTo>
                  <a:pt x="9" y="26"/>
                  <a:pt x="10" y="26"/>
                  <a:pt x="10" y="2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20" y="21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31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30" y="33"/>
                  <a:pt x="29" y="32"/>
                </a:cubicBezTo>
                <a:cubicBezTo>
                  <a:pt x="29" y="32"/>
                  <a:pt x="29" y="31"/>
                  <a:pt x="30" y="31"/>
                </a:cubicBezTo>
                <a:cubicBezTo>
                  <a:pt x="37" y="27"/>
                  <a:pt x="37" y="27"/>
                  <a:pt x="37" y="27"/>
                </a:cubicBezTo>
                <a:cubicBezTo>
                  <a:pt x="30" y="23"/>
                  <a:pt x="30" y="23"/>
                  <a:pt x="30" y="23"/>
                </a:cubicBezTo>
                <a:cubicBezTo>
                  <a:pt x="29" y="23"/>
                  <a:pt x="29" y="22"/>
                  <a:pt x="29" y="22"/>
                </a:cubicBezTo>
                <a:cubicBezTo>
                  <a:pt x="30" y="21"/>
                  <a:pt x="30" y="21"/>
                  <a:pt x="31" y="21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8"/>
                  <a:pt x="40" y="28"/>
                </a:cubicBezTo>
                <a:cubicBezTo>
                  <a:pt x="31" y="33"/>
                  <a:pt x="31" y="33"/>
                  <a:pt x="31" y="33"/>
                </a:cubicBezTo>
                <a:close/>
                <a:moveTo>
                  <a:pt x="27" y="20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8" y="19"/>
                  <a:pt x="28" y="19"/>
                </a:cubicBezTo>
                <a:cubicBezTo>
                  <a:pt x="29" y="19"/>
                  <a:pt x="29" y="20"/>
                  <a:pt x="29" y="21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5"/>
                  <a:pt x="21" y="35"/>
                  <a:pt x="21" y="35"/>
                </a:cubicBezTo>
                <a:cubicBezTo>
                  <a:pt x="20" y="35"/>
                  <a:pt x="20" y="34"/>
                  <a:pt x="20" y="33"/>
                </a:cubicBezTo>
                <a:cubicBezTo>
                  <a:pt x="27" y="20"/>
                  <a:pt x="27" y="20"/>
                  <a:pt x="27" y="20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6"/>
                  <a:pt x="45" y="8"/>
                </a:cubicBezTo>
                <a:cubicBezTo>
                  <a:pt x="45" y="9"/>
                  <a:pt x="44" y="9"/>
                  <a:pt x="43" y="9"/>
                </a:cubicBezTo>
                <a:cubicBezTo>
                  <a:pt x="42" y="9"/>
                  <a:pt x="41" y="9"/>
                  <a:pt x="41" y="8"/>
                </a:cubicBezTo>
                <a:cubicBezTo>
                  <a:pt x="41" y="6"/>
                  <a:pt x="42" y="6"/>
                  <a:pt x="43" y="6"/>
                </a:cubicBezTo>
                <a:close/>
                <a:moveTo>
                  <a:pt x="38" y="6"/>
                </a:move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40" y="6"/>
                  <a:pt x="40" y="8"/>
                </a:cubicBezTo>
                <a:cubicBezTo>
                  <a:pt x="40" y="9"/>
                  <a:pt x="39" y="9"/>
                  <a:pt x="38" y="9"/>
                </a:cubicBezTo>
                <a:cubicBezTo>
                  <a:pt x="37" y="9"/>
                  <a:pt x="36" y="9"/>
                  <a:pt x="36" y="8"/>
                </a:cubicBezTo>
                <a:cubicBezTo>
                  <a:pt x="36" y="6"/>
                  <a:pt x="37" y="6"/>
                  <a:pt x="38" y="6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4" y="6"/>
                  <a:pt x="35" y="6"/>
                  <a:pt x="35" y="8"/>
                </a:cubicBezTo>
                <a:cubicBezTo>
                  <a:pt x="35" y="9"/>
                  <a:pt x="34" y="9"/>
                  <a:pt x="33" y="9"/>
                </a:cubicBezTo>
                <a:cubicBezTo>
                  <a:pt x="32" y="9"/>
                  <a:pt x="31" y="9"/>
                  <a:pt x="31" y="8"/>
                </a:cubicBezTo>
                <a:cubicBezTo>
                  <a:pt x="31" y="6"/>
                  <a:pt x="32" y="6"/>
                  <a:pt x="33" y="6"/>
                </a:cubicBezTo>
                <a:close/>
                <a:moveTo>
                  <a:pt x="3" y="12"/>
                </a:moveTo>
                <a:cubicBezTo>
                  <a:pt x="3" y="12"/>
                  <a:pt x="3" y="12"/>
                  <a:pt x="3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2"/>
                  <a:pt x="3" y="12"/>
                  <a:pt x="3" y="12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40"/>
                  <a:pt x="3" y="40"/>
                  <a:pt x="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4"/>
                  <a:pt x="46" y="14"/>
                  <a:pt x="4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4" name="Freeform 341"/>
          <p:cNvSpPr>
            <a:spLocks noEditPoints="1"/>
          </p:cNvSpPr>
          <p:nvPr/>
        </p:nvSpPr>
        <p:spPr>
          <a:xfrm>
            <a:off x="2940050" y="4429125"/>
            <a:ext cx="158750" cy="142875"/>
          </a:xfrm>
          <a:custGeom>
            <a:avLst/>
            <a:gdLst/>
            <a:ahLst/>
            <a:cxnLst>
              <a:cxn ang="0">
                <a:pos x="139700" y="0"/>
              </a:cxn>
              <a:cxn ang="0">
                <a:pos x="158750" y="120650"/>
              </a:cxn>
              <a:cxn ang="0">
                <a:pos x="22225" y="142875"/>
              </a:cxn>
              <a:cxn ang="0">
                <a:pos x="0" y="22225"/>
              </a:cxn>
              <a:cxn ang="0">
                <a:pos x="34925" y="117475"/>
              </a:cxn>
              <a:cxn ang="0">
                <a:pos x="31750" y="114300"/>
              </a:cxn>
              <a:cxn ang="0">
                <a:pos x="88900" y="111125"/>
              </a:cxn>
              <a:cxn ang="0">
                <a:pos x="101600" y="101600"/>
              </a:cxn>
              <a:cxn ang="0">
                <a:pos x="111125" y="111125"/>
              </a:cxn>
              <a:cxn ang="0">
                <a:pos x="130175" y="114300"/>
              </a:cxn>
              <a:cxn ang="0">
                <a:pos x="111125" y="117475"/>
              </a:cxn>
              <a:cxn ang="0">
                <a:pos x="101600" y="123825"/>
              </a:cxn>
              <a:cxn ang="0">
                <a:pos x="92075" y="120650"/>
              </a:cxn>
              <a:cxn ang="0">
                <a:pos x="34925" y="117475"/>
              </a:cxn>
              <a:cxn ang="0">
                <a:pos x="63500" y="31750"/>
              </a:cxn>
              <a:cxn ang="0">
                <a:pos x="104775" y="63500"/>
              </a:cxn>
              <a:cxn ang="0">
                <a:pos x="82550" y="79375"/>
              </a:cxn>
              <a:cxn ang="0">
                <a:pos x="53975" y="85725"/>
              </a:cxn>
              <a:cxn ang="0">
                <a:pos x="53975" y="38100"/>
              </a:cxn>
              <a:cxn ang="0">
                <a:pos x="63500" y="31750"/>
              </a:cxn>
              <a:cxn ang="0">
                <a:pos x="66675" y="47625"/>
              </a:cxn>
              <a:cxn ang="0">
                <a:pos x="88900" y="60325"/>
              </a:cxn>
              <a:cxn ang="0">
                <a:pos x="95250" y="114300"/>
              </a:cxn>
              <a:cxn ang="0">
                <a:pos x="95250" y="114300"/>
              </a:cxn>
              <a:cxn ang="0">
                <a:pos x="95250" y="114300"/>
              </a:cxn>
              <a:cxn ang="0">
                <a:pos x="98425" y="117475"/>
              </a:cxn>
              <a:cxn ang="0">
                <a:pos x="101600" y="117475"/>
              </a:cxn>
              <a:cxn ang="0">
                <a:pos x="104775" y="114300"/>
              </a:cxn>
              <a:cxn ang="0">
                <a:pos x="104775" y="114300"/>
              </a:cxn>
              <a:cxn ang="0">
                <a:pos x="101600" y="111125"/>
              </a:cxn>
              <a:cxn ang="0">
                <a:pos x="98425" y="111125"/>
              </a:cxn>
              <a:cxn ang="0">
                <a:pos x="139700" y="12700"/>
              </a:cxn>
              <a:cxn ang="0">
                <a:pos x="22225" y="12700"/>
              </a:cxn>
              <a:cxn ang="0">
                <a:pos x="12700" y="120650"/>
              </a:cxn>
              <a:cxn ang="0">
                <a:pos x="139700" y="130175"/>
              </a:cxn>
              <a:cxn ang="0">
                <a:pos x="149225" y="22225"/>
              </a:cxn>
            </a:cxnLst>
            <a:pathLst>
              <a:path w="50" h="45">
                <a:moveTo>
                  <a:pt x="7" y="0"/>
                </a:moveTo>
                <a:cubicBezTo>
                  <a:pt x="44" y="0"/>
                  <a:pt x="44" y="0"/>
                  <a:pt x="44" y="0"/>
                </a:cubicBezTo>
                <a:cubicBezTo>
                  <a:pt x="48" y="0"/>
                  <a:pt x="50" y="3"/>
                  <a:pt x="50" y="7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2"/>
                  <a:pt x="48" y="45"/>
                  <a:pt x="44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2"/>
                  <a:pt x="0" y="3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1" y="37"/>
                </a:moveTo>
                <a:cubicBezTo>
                  <a:pt x="11" y="37"/>
                  <a:pt x="11" y="37"/>
                  <a:pt x="11" y="37"/>
                </a:cubicBezTo>
                <a:cubicBezTo>
                  <a:pt x="10" y="37"/>
                  <a:pt x="10" y="36"/>
                  <a:pt x="10" y="36"/>
                </a:cubicBezTo>
                <a:cubicBezTo>
                  <a:pt x="10" y="35"/>
                  <a:pt x="10" y="35"/>
                  <a:pt x="11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4"/>
                  <a:pt x="29" y="34"/>
                  <a:pt x="29" y="33"/>
                </a:cubicBezTo>
                <a:cubicBezTo>
                  <a:pt x="30" y="33"/>
                  <a:pt x="31" y="32"/>
                  <a:pt x="32" y="32"/>
                </a:cubicBezTo>
                <a:cubicBezTo>
                  <a:pt x="32" y="32"/>
                  <a:pt x="33" y="33"/>
                  <a:pt x="34" y="33"/>
                </a:cubicBezTo>
                <a:cubicBezTo>
                  <a:pt x="34" y="34"/>
                  <a:pt x="35" y="34"/>
                  <a:pt x="35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0" y="37"/>
                  <a:pt x="40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9"/>
                  <a:pt x="32" y="39"/>
                  <a:pt x="32" y="39"/>
                </a:cubicBezTo>
                <a:cubicBezTo>
                  <a:pt x="31" y="39"/>
                  <a:pt x="30" y="39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8" y="37"/>
                  <a:pt x="28" y="37"/>
                </a:cubicBezTo>
                <a:cubicBezTo>
                  <a:pt x="11" y="37"/>
                  <a:pt x="11" y="37"/>
                  <a:pt x="11" y="37"/>
                </a:cubicBezTo>
                <a:close/>
                <a:moveTo>
                  <a:pt x="20" y="10"/>
                </a:moveTo>
                <a:cubicBezTo>
                  <a:pt x="20" y="10"/>
                  <a:pt x="20" y="10"/>
                  <a:pt x="20" y="10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4" y="19"/>
                  <a:pt x="33" y="20"/>
                </a:cubicBezTo>
                <a:cubicBezTo>
                  <a:pt x="33" y="20"/>
                  <a:pt x="33" y="21"/>
                  <a:pt x="33" y="21"/>
                </a:cubicBezTo>
                <a:cubicBezTo>
                  <a:pt x="26" y="25"/>
                  <a:pt x="26" y="25"/>
                  <a:pt x="26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9"/>
                  <a:pt x="18" y="28"/>
                  <a:pt x="17" y="27"/>
                </a:cubicBezTo>
                <a:cubicBezTo>
                  <a:pt x="17" y="27"/>
                  <a:pt x="17" y="27"/>
                  <a:pt x="17" y="26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8" y="10"/>
                  <a:pt x="19" y="10"/>
                </a:cubicBezTo>
                <a:cubicBezTo>
                  <a:pt x="19" y="10"/>
                  <a:pt x="20" y="10"/>
                  <a:pt x="20" y="10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1" y="23"/>
                  <a:pt x="21" y="23"/>
                  <a:pt x="21" y="23"/>
                </a:cubicBezTo>
                <a:cubicBezTo>
                  <a:pt x="23" y="22"/>
                  <a:pt x="25" y="21"/>
                  <a:pt x="28" y="19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30" y="36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7"/>
                  <a:pt x="31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5"/>
                  <a:pt x="33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6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4" y="5"/>
                  <a:pt x="4" y="7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1"/>
                  <a:pt x="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1"/>
                  <a:pt x="47" y="40"/>
                  <a:pt x="47" y="38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5"/>
                  <a:pt x="45" y="4"/>
                  <a:pt x="4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5" name="Freeform 342"/>
          <p:cNvSpPr>
            <a:spLocks noEditPoints="1"/>
          </p:cNvSpPr>
          <p:nvPr/>
        </p:nvSpPr>
        <p:spPr>
          <a:xfrm>
            <a:off x="7442200" y="4429125"/>
            <a:ext cx="158750" cy="142875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139700" y="0"/>
              </a:cxn>
              <a:cxn ang="0">
                <a:pos x="158750" y="22225"/>
              </a:cxn>
              <a:cxn ang="0">
                <a:pos x="158750" y="120650"/>
              </a:cxn>
              <a:cxn ang="0">
                <a:pos x="139700" y="142875"/>
              </a:cxn>
              <a:cxn ang="0">
                <a:pos x="19050" y="142875"/>
              </a:cxn>
              <a:cxn ang="0">
                <a:pos x="0" y="120650"/>
              </a:cxn>
              <a:cxn ang="0">
                <a:pos x="0" y="22225"/>
              </a:cxn>
              <a:cxn ang="0">
                <a:pos x="19050" y="0"/>
              </a:cxn>
              <a:cxn ang="0">
                <a:pos x="25400" y="28575"/>
              </a:cxn>
              <a:cxn ang="0">
                <a:pos x="25400" y="28575"/>
              </a:cxn>
              <a:cxn ang="0">
                <a:pos x="25400" y="25400"/>
              </a:cxn>
              <a:cxn ang="0">
                <a:pos x="31750" y="25400"/>
              </a:cxn>
              <a:cxn ang="0">
                <a:pos x="44450" y="38100"/>
              </a:cxn>
              <a:cxn ang="0">
                <a:pos x="44450" y="44450"/>
              </a:cxn>
              <a:cxn ang="0">
                <a:pos x="44450" y="44450"/>
              </a:cxn>
              <a:cxn ang="0">
                <a:pos x="31750" y="57150"/>
              </a:cxn>
              <a:cxn ang="0">
                <a:pos x="25400" y="57150"/>
              </a:cxn>
              <a:cxn ang="0">
                <a:pos x="25400" y="53975"/>
              </a:cxn>
              <a:cxn ang="0">
                <a:pos x="38100" y="41275"/>
              </a:cxn>
              <a:cxn ang="0">
                <a:pos x="25400" y="28575"/>
              </a:cxn>
              <a:cxn ang="0">
                <a:pos x="47625" y="60325"/>
              </a:cxn>
              <a:cxn ang="0">
                <a:pos x="47625" y="60325"/>
              </a:cxn>
              <a:cxn ang="0">
                <a:pos x="44450" y="53975"/>
              </a:cxn>
              <a:cxn ang="0">
                <a:pos x="47625" y="50800"/>
              </a:cxn>
              <a:cxn ang="0">
                <a:pos x="69850" y="50800"/>
              </a:cxn>
              <a:cxn ang="0">
                <a:pos x="76200" y="53975"/>
              </a:cxn>
              <a:cxn ang="0">
                <a:pos x="69850" y="60325"/>
              </a:cxn>
              <a:cxn ang="0">
                <a:pos x="47625" y="60325"/>
              </a:cxn>
              <a:cxn ang="0">
                <a:pos x="139700" y="12700"/>
              </a:cxn>
              <a:cxn ang="0">
                <a:pos x="139700" y="12700"/>
              </a:cxn>
              <a:cxn ang="0">
                <a:pos x="19050" y="12700"/>
              </a:cxn>
              <a:cxn ang="0">
                <a:pos x="12700" y="22225"/>
              </a:cxn>
              <a:cxn ang="0">
                <a:pos x="12700" y="120650"/>
              </a:cxn>
              <a:cxn ang="0">
                <a:pos x="19050" y="130175"/>
              </a:cxn>
              <a:cxn ang="0">
                <a:pos x="139700" y="130175"/>
              </a:cxn>
              <a:cxn ang="0">
                <a:pos x="146050" y="120650"/>
              </a:cxn>
              <a:cxn ang="0">
                <a:pos x="146050" y="22225"/>
              </a:cxn>
              <a:cxn ang="0">
                <a:pos x="139700" y="12700"/>
              </a:cxn>
            </a:cxnLst>
            <a:pathLst>
              <a:path w="50" h="45">
                <a:moveTo>
                  <a:pt x="6" y="0"/>
                </a:move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3"/>
                  <a:pt x="50" y="7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2"/>
                  <a:pt x="47" y="45"/>
                  <a:pt x="44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3" y="45"/>
                  <a:pt x="0" y="42"/>
                  <a:pt x="0" y="3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6" y="0"/>
                </a:cubicBezTo>
                <a:close/>
                <a:moveTo>
                  <a:pt x="8" y="9"/>
                </a:move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9" y="7"/>
                  <a:pt x="9" y="7"/>
                  <a:pt x="10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3"/>
                  <a:pt x="15" y="13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9"/>
                  <a:pt x="9" y="19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12" y="13"/>
                  <a:pt x="12" y="13"/>
                  <a:pt x="12" y="13"/>
                </a:cubicBezTo>
                <a:cubicBezTo>
                  <a:pt x="8" y="9"/>
                  <a:pt x="8" y="9"/>
                  <a:pt x="8" y="9"/>
                </a:cubicBezTo>
                <a:close/>
                <a:moveTo>
                  <a:pt x="15" y="19"/>
                </a:moveTo>
                <a:cubicBezTo>
                  <a:pt x="15" y="19"/>
                  <a:pt x="15" y="19"/>
                  <a:pt x="15" y="19"/>
                </a:cubicBezTo>
                <a:cubicBezTo>
                  <a:pt x="14" y="19"/>
                  <a:pt x="14" y="18"/>
                  <a:pt x="14" y="17"/>
                </a:cubicBezTo>
                <a:cubicBezTo>
                  <a:pt x="14" y="17"/>
                  <a:pt x="14" y="16"/>
                  <a:pt x="15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4" y="17"/>
                  <a:pt x="24" y="17"/>
                </a:cubicBezTo>
                <a:cubicBezTo>
                  <a:pt x="24" y="18"/>
                  <a:pt x="23" y="19"/>
                  <a:pt x="22" y="19"/>
                </a:cubicBezTo>
                <a:cubicBezTo>
                  <a:pt x="15" y="19"/>
                  <a:pt x="15" y="19"/>
                  <a:pt x="15" y="19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4" y="5"/>
                  <a:pt x="4" y="7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1"/>
                  <a:pt x="6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1"/>
                  <a:pt x="46" y="40"/>
                  <a:pt x="46" y="38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5"/>
                  <a:pt x="45" y="4"/>
                  <a:pt x="4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6" name="Freeform 343"/>
          <p:cNvSpPr>
            <a:spLocks noEditPoints="1"/>
          </p:cNvSpPr>
          <p:nvPr/>
        </p:nvSpPr>
        <p:spPr>
          <a:xfrm>
            <a:off x="2659063" y="4422775"/>
            <a:ext cx="155575" cy="155575"/>
          </a:xfrm>
          <a:custGeom>
            <a:avLst/>
            <a:gdLst/>
            <a:ahLst/>
            <a:cxnLst>
              <a:cxn ang="0">
                <a:pos x="31750" y="47625"/>
              </a:cxn>
              <a:cxn ang="0">
                <a:pos x="47625" y="31750"/>
              </a:cxn>
              <a:cxn ang="0">
                <a:pos x="73025" y="38100"/>
              </a:cxn>
              <a:cxn ang="0">
                <a:pos x="63500" y="15875"/>
              </a:cxn>
              <a:cxn ang="0">
                <a:pos x="88900" y="25400"/>
              </a:cxn>
              <a:cxn ang="0">
                <a:pos x="101600" y="47625"/>
              </a:cxn>
              <a:cxn ang="0">
                <a:pos x="120650" y="19050"/>
              </a:cxn>
              <a:cxn ang="0">
                <a:pos x="114300" y="44450"/>
              </a:cxn>
              <a:cxn ang="0">
                <a:pos x="127000" y="73025"/>
              </a:cxn>
              <a:cxn ang="0">
                <a:pos x="149225" y="66675"/>
              </a:cxn>
              <a:cxn ang="0">
                <a:pos x="149225" y="88900"/>
              </a:cxn>
              <a:cxn ang="0">
                <a:pos x="130175" y="88900"/>
              </a:cxn>
              <a:cxn ang="0">
                <a:pos x="107950" y="101600"/>
              </a:cxn>
              <a:cxn ang="0">
                <a:pos x="136525" y="123825"/>
              </a:cxn>
              <a:cxn ang="0">
                <a:pos x="111125" y="133350"/>
              </a:cxn>
              <a:cxn ang="0">
                <a:pos x="101600" y="107950"/>
              </a:cxn>
              <a:cxn ang="0">
                <a:pos x="88900" y="130175"/>
              </a:cxn>
              <a:cxn ang="0">
                <a:pos x="88900" y="152400"/>
              </a:cxn>
              <a:cxn ang="0">
                <a:pos x="63500" y="139700"/>
              </a:cxn>
              <a:cxn ang="0">
                <a:pos x="73025" y="117475"/>
              </a:cxn>
              <a:cxn ang="0">
                <a:pos x="47625" y="123825"/>
              </a:cxn>
              <a:cxn ang="0">
                <a:pos x="31750" y="107950"/>
              </a:cxn>
              <a:cxn ang="0">
                <a:pos x="38100" y="82550"/>
              </a:cxn>
              <a:cxn ang="0">
                <a:pos x="3175" y="88900"/>
              </a:cxn>
              <a:cxn ang="0">
                <a:pos x="25400" y="66675"/>
              </a:cxn>
              <a:cxn ang="0">
                <a:pos x="47625" y="53975"/>
              </a:cxn>
              <a:cxn ang="0">
                <a:pos x="50800" y="79375"/>
              </a:cxn>
              <a:cxn ang="0">
                <a:pos x="76200" y="50800"/>
              </a:cxn>
              <a:cxn ang="0">
                <a:pos x="69850" y="15875"/>
              </a:cxn>
              <a:cxn ang="0">
                <a:pos x="82550" y="15875"/>
              </a:cxn>
              <a:cxn ang="0">
                <a:pos x="120650" y="25400"/>
              </a:cxn>
              <a:cxn ang="0">
                <a:pos x="117475" y="38100"/>
              </a:cxn>
              <a:cxn ang="0">
                <a:pos x="117475" y="38100"/>
              </a:cxn>
              <a:cxn ang="0">
                <a:pos x="120650" y="25400"/>
              </a:cxn>
              <a:cxn ang="0">
                <a:pos x="146050" y="79375"/>
              </a:cxn>
              <a:cxn ang="0">
                <a:pos x="136525" y="73025"/>
              </a:cxn>
              <a:cxn ang="0">
                <a:pos x="146050" y="82550"/>
              </a:cxn>
              <a:cxn ang="0">
                <a:pos x="120650" y="117475"/>
              </a:cxn>
              <a:cxn ang="0">
                <a:pos x="117475" y="117475"/>
              </a:cxn>
              <a:cxn ang="0">
                <a:pos x="114300" y="123825"/>
              </a:cxn>
              <a:cxn ang="0">
                <a:pos x="120650" y="130175"/>
              </a:cxn>
              <a:cxn ang="0">
                <a:pos x="73025" y="146050"/>
              </a:cxn>
              <a:cxn ang="0">
                <a:pos x="82550" y="139700"/>
              </a:cxn>
              <a:cxn ang="0">
                <a:pos x="69850" y="139700"/>
              </a:cxn>
              <a:cxn ang="0">
                <a:pos x="31750" y="130175"/>
              </a:cxn>
              <a:cxn ang="0">
                <a:pos x="38100" y="117475"/>
              </a:cxn>
              <a:cxn ang="0">
                <a:pos x="38100" y="117475"/>
              </a:cxn>
              <a:cxn ang="0">
                <a:pos x="25400" y="123825"/>
              </a:cxn>
              <a:cxn ang="0">
                <a:pos x="9525" y="73025"/>
              </a:cxn>
              <a:cxn ang="0">
                <a:pos x="19050" y="82550"/>
              </a:cxn>
              <a:cxn ang="0">
                <a:pos x="9525" y="73025"/>
              </a:cxn>
              <a:cxn ang="0">
                <a:pos x="38100" y="38100"/>
              </a:cxn>
              <a:cxn ang="0">
                <a:pos x="38100" y="31750"/>
              </a:cxn>
              <a:cxn ang="0">
                <a:pos x="31750" y="41275"/>
              </a:cxn>
            </a:cxnLst>
            <a:pathLst>
              <a:path w="49" h="49">
                <a:moveTo>
                  <a:pt x="15" y="17"/>
                </a:move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1" y="15"/>
                  <a:pt x="10" y="15"/>
                </a:cubicBezTo>
                <a:cubicBezTo>
                  <a:pt x="8" y="15"/>
                  <a:pt x="6" y="13"/>
                  <a:pt x="6" y="10"/>
                </a:cubicBezTo>
                <a:cubicBezTo>
                  <a:pt x="6" y="8"/>
                  <a:pt x="8" y="6"/>
                  <a:pt x="10" y="6"/>
                </a:cubicBezTo>
                <a:cubicBezTo>
                  <a:pt x="13" y="6"/>
                  <a:pt x="15" y="8"/>
                  <a:pt x="15" y="10"/>
                </a:cubicBezTo>
                <a:cubicBezTo>
                  <a:pt x="15" y="11"/>
                  <a:pt x="15" y="12"/>
                  <a:pt x="14" y="13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4"/>
                  <a:pt x="21" y="13"/>
                  <a:pt x="23" y="12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2" y="8"/>
                  <a:pt x="21" y="8"/>
                </a:cubicBezTo>
                <a:cubicBezTo>
                  <a:pt x="20" y="7"/>
                  <a:pt x="20" y="6"/>
                  <a:pt x="20" y="5"/>
                </a:cubicBezTo>
                <a:cubicBezTo>
                  <a:pt x="20" y="2"/>
                  <a:pt x="22" y="0"/>
                  <a:pt x="24" y="0"/>
                </a:cubicBezTo>
                <a:cubicBezTo>
                  <a:pt x="27" y="0"/>
                  <a:pt x="29" y="2"/>
                  <a:pt x="29" y="5"/>
                </a:cubicBezTo>
                <a:cubicBezTo>
                  <a:pt x="29" y="6"/>
                  <a:pt x="28" y="7"/>
                  <a:pt x="28" y="8"/>
                </a:cubicBezTo>
                <a:cubicBezTo>
                  <a:pt x="27" y="8"/>
                  <a:pt x="26" y="9"/>
                  <a:pt x="26" y="9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3"/>
                  <a:pt x="30" y="14"/>
                  <a:pt x="32" y="15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12"/>
                  <a:pt x="34" y="11"/>
                  <a:pt x="34" y="10"/>
                </a:cubicBezTo>
                <a:cubicBezTo>
                  <a:pt x="34" y="8"/>
                  <a:pt x="36" y="6"/>
                  <a:pt x="38" y="6"/>
                </a:cubicBezTo>
                <a:cubicBezTo>
                  <a:pt x="41" y="6"/>
                  <a:pt x="43" y="8"/>
                  <a:pt x="43" y="10"/>
                </a:cubicBezTo>
                <a:cubicBezTo>
                  <a:pt x="43" y="13"/>
                  <a:pt x="41" y="15"/>
                  <a:pt x="38" y="15"/>
                </a:cubicBezTo>
                <a:cubicBezTo>
                  <a:pt x="38" y="15"/>
                  <a:pt x="37" y="15"/>
                  <a:pt x="36" y="14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9"/>
                  <a:pt x="36" y="21"/>
                  <a:pt x="37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1" y="22"/>
                  <a:pt x="41" y="21"/>
                </a:cubicBezTo>
                <a:cubicBezTo>
                  <a:pt x="42" y="21"/>
                  <a:pt x="43" y="20"/>
                  <a:pt x="44" y="20"/>
                </a:cubicBezTo>
                <a:cubicBezTo>
                  <a:pt x="46" y="20"/>
                  <a:pt x="47" y="21"/>
                  <a:pt x="47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8" y="22"/>
                  <a:pt x="49" y="23"/>
                  <a:pt x="49" y="25"/>
                </a:cubicBezTo>
                <a:cubicBezTo>
                  <a:pt x="49" y="26"/>
                  <a:pt x="48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6" y="29"/>
                  <a:pt x="44" y="29"/>
                </a:cubicBezTo>
                <a:cubicBezTo>
                  <a:pt x="43" y="29"/>
                  <a:pt x="42" y="28"/>
                  <a:pt x="41" y="28"/>
                </a:cubicBezTo>
                <a:cubicBezTo>
                  <a:pt x="41" y="27"/>
                  <a:pt x="40" y="26"/>
                  <a:pt x="40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8"/>
                  <a:pt x="35" y="31"/>
                  <a:pt x="34" y="32"/>
                </a:cubicBezTo>
                <a:cubicBezTo>
                  <a:pt x="36" y="35"/>
                  <a:pt x="36" y="35"/>
                  <a:pt x="36" y="35"/>
                </a:cubicBezTo>
                <a:cubicBezTo>
                  <a:pt x="37" y="34"/>
                  <a:pt x="38" y="34"/>
                  <a:pt x="38" y="34"/>
                </a:cubicBezTo>
                <a:cubicBezTo>
                  <a:pt x="41" y="34"/>
                  <a:pt x="43" y="36"/>
                  <a:pt x="43" y="39"/>
                </a:cubicBezTo>
                <a:cubicBezTo>
                  <a:pt x="43" y="41"/>
                  <a:pt x="41" y="43"/>
                  <a:pt x="38" y="43"/>
                </a:cubicBezTo>
                <a:cubicBezTo>
                  <a:pt x="37" y="43"/>
                  <a:pt x="36" y="43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41"/>
                  <a:pt x="34" y="40"/>
                  <a:pt x="34" y="39"/>
                </a:cubicBezTo>
                <a:cubicBezTo>
                  <a:pt x="34" y="38"/>
                  <a:pt x="34" y="37"/>
                  <a:pt x="35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30" y="35"/>
                  <a:pt x="28" y="36"/>
                  <a:pt x="26" y="37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7" y="41"/>
                  <a:pt x="28" y="41"/>
                </a:cubicBezTo>
                <a:cubicBezTo>
                  <a:pt x="28" y="42"/>
                  <a:pt x="29" y="43"/>
                  <a:pt x="29" y="44"/>
                </a:cubicBezTo>
                <a:cubicBezTo>
                  <a:pt x="29" y="46"/>
                  <a:pt x="28" y="47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9"/>
                  <a:pt x="23" y="49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7"/>
                  <a:pt x="20" y="46"/>
                  <a:pt x="20" y="44"/>
                </a:cubicBezTo>
                <a:cubicBezTo>
                  <a:pt x="20" y="43"/>
                  <a:pt x="20" y="42"/>
                  <a:pt x="21" y="41"/>
                </a:cubicBezTo>
                <a:cubicBezTo>
                  <a:pt x="22" y="41"/>
                  <a:pt x="22" y="40"/>
                  <a:pt x="23" y="40"/>
                </a:cubicBezTo>
                <a:cubicBezTo>
                  <a:pt x="23" y="37"/>
                  <a:pt x="23" y="37"/>
                  <a:pt x="23" y="37"/>
                </a:cubicBezTo>
                <a:cubicBezTo>
                  <a:pt x="21" y="36"/>
                  <a:pt x="18" y="35"/>
                  <a:pt x="17" y="34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7"/>
                  <a:pt x="15" y="38"/>
                  <a:pt x="15" y="39"/>
                </a:cubicBezTo>
                <a:cubicBezTo>
                  <a:pt x="15" y="41"/>
                  <a:pt x="13" y="43"/>
                  <a:pt x="10" y="43"/>
                </a:cubicBezTo>
                <a:cubicBezTo>
                  <a:pt x="8" y="43"/>
                  <a:pt x="6" y="41"/>
                  <a:pt x="6" y="39"/>
                </a:cubicBezTo>
                <a:cubicBezTo>
                  <a:pt x="6" y="36"/>
                  <a:pt x="8" y="34"/>
                  <a:pt x="10" y="34"/>
                </a:cubicBezTo>
                <a:cubicBezTo>
                  <a:pt x="11" y="34"/>
                  <a:pt x="12" y="34"/>
                  <a:pt x="12" y="35"/>
                </a:cubicBezTo>
                <a:cubicBezTo>
                  <a:pt x="15" y="32"/>
                  <a:pt x="15" y="32"/>
                  <a:pt x="15" y="32"/>
                </a:cubicBezTo>
                <a:cubicBezTo>
                  <a:pt x="13" y="31"/>
                  <a:pt x="12" y="28"/>
                  <a:pt x="12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8" y="28"/>
                  <a:pt x="6" y="29"/>
                  <a:pt x="4" y="29"/>
                </a:cubicBezTo>
                <a:cubicBezTo>
                  <a:pt x="3" y="29"/>
                  <a:pt x="2" y="28"/>
                  <a:pt x="1" y="28"/>
                </a:cubicBezTo>
                <a:cubicBezTo>
                  <a:pt x="0" y="26"/>
                  <a:pt x="0" y="23"/>
                  <a:pt x="1" y="21"/>
                </a:cubicBezTo>
                <a:cubicBezTo>
                  <a:pt x="2" y="21"/>
                  <a:pt x="3" y="20"/>
                  <a:pt x="4" y="20"/>
                </a:cubicBezTo>
                <a:cubicBezTo>
                  <a:pt x="6" y="20"/>
                  <a:pt x="7" y="21"/>
                  <a:pt x="8" y="21"/>
                </a:cubicBezTo>
                <a:cubicBezTo>
                  <a:pt x="8" y="22"/>
                  <a:pt x="9" y="23"/>
                  <a:pt x="9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1"/>
                  <a:pt x="13" y="19"/>
                  <a:pt x="15" y="17"/>
                </a:cubicBezTo>
                <a:close/>
                <a:moveTo>
                  <a:pt x="24" y="16"/>
                </a:moveTo>
                <a:cubicBezTo>
                  <a:pt x="24" y="16"/>
                  <a:pt x="24" y="16"/>
                  <a:pt x="24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29"/>
                  <a:pt x="20" y="33"/>
                  <a:pt x="24" y="33"/>
                </a:cubicBezTo>
                <a:cubicBezTo>
                  <a:pt x="29" y="33"/>
                  <a:pt x="33" y="29"/>
                  <a:pt x="33" y="25"/>
                </a:cubicBezTo>
                <a:cubicBezTo>
                  <a:pt x="33" y="20"/>
                  <a:pt x="29" y="16"/>
                  <a:pt x="24" y="16"/>
                </a:cubicBezTo>
                <a:close/>
                <a:moveTo>
                  <a:pt x="24" y="3"/>
                </a:move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2" y="4"/>
                  <a:pt x="22" y="5"/>
                </a:cubicBezTo>
                <a:cubicBezTo>
                  <a:pt x="22" y="5"/>
                  <a:pt x="23" y="6"/>
                  <a:pt x="23" y="6"/>
                </a:cubicBezTo>
                <a:cubicBezTo>
                  <a:pt x="24" y="7"/>
                  <a:pt x="25" y="7"/>
                  <a:pt x="26" y="6"/>
                </a:cubicBezTo>
                <a:cubicBezTo>
                  <a:pt x="26" y="6"/>
                  <a:pt x="26" y="5"/>
                  <a:pt x="26" y="5"/>
                </a:cubicBezTo>
                <a:cubicBezTo>
                  <a:pt x="26" y="4"/>
                  <a:pt x="26" y="3"/>
                  <a:pt x="24" y="3"/>
                </a:cubicBezTo>
                <a:close/>
                <a:moveTo>
                  <a:pt x="38" y="8"/>
                </a:moveTo>
                <a:cubicBezTo>
                  <a:pt x="38" y="8"/>
                  <a:pt x="38" y="8"/>
                  <a:pt x="38" y="8"/>
                </a:cubicBezTo>
                <a:cubicBezTo>
                  <a:pt x="37" y="8"/>
                  <a:pt x="36" y="9"/>
                  <a:pt x="36" y="10"/>
                </a:cubicBezTo>
                <a:cubicBezTo>
                  <a:pt x="36" y="11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8" y="13"/>
                  <a:pt x="38" y="13"/>
                </a:cubicBezTo>
                <a:cubicBezTo>
                  <a:pt x="40" y="13"/>
                  <a:pt x="41" y="12"/>
                  <a:pt x="41" y="10"/>
                </a:cubicBezTo>
                <a:cubicBezTo>
                  <a:pt x="41" y="9"/>
                  <a:pt x="40" y="8"/>
                  <a:pt x="38" y="8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5"/>
                  <a:pt x="46" y="25"/>
                </a:cubicBezTo>
                <a:cubicBezTo>
                  <a:pt x="46" y="24"/>
                  <a:pt x="46" y="23"/>
                  <a:pt x="46" y="23"/>
                </a:cubicBezTo>
                <a:cubicBezTo>
                  <a:pt x="45" y="23"/>
                  <a:pt x="45" y="22"/>
                  <a:pt x="44" y="22"/>
                </a:cubicBezTo>
                <a:cubicBezTo>
                  <a:pt x="44" y="22"/>
                  <a:pt x="43" y="23"/>
                  <a:pt x="43" y="23"/>
                </a:cubicBezTo>
                <a:cubicBezTo>
                  <a:pt x="42" y="24"/>
                  <a:pt x="42" y="25"/>
                  <a:pt x="43" y="26"/>
                </a:cubicBezTo>
                <a:cubicBezTo>
                  <a:pt x="43" y="26"/>
                  <a:pt x="44" y="27"/>
                  <a:pt x="44" y="27"/>
                </a:cubicBezTo>
                <a:cubicBezTo>
                  <a:pt x="45" y="27"/>
                  <a:pt x="45" y="26"/>
                  <a:pt x="46" y="26"/>
                </a:cubicBezTo>
                <a:close/>
                <a:moveTo>
                  <a:pt x="41" y="39"/>
                </a:moveTo>
                <a:cubicBezTo>
                  <a:pt x="41" y="39"/>
                  <a:pt x="41" y="39"/>
                  <a:pt x="41" y="39"/>
                </a:cubicBezTo>
                <a:cubicBezTo>
                  <a:pt x="41" y="37"/>
                  <a:pt x="40" y="37"/>
                  <a:pt x="38" y="37"/>
                </a:cubicBezTo>
                <a:cubicBezTo>
                  <a:pt x="38" y="37"/>
                  <a:pt x="37" y="37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8"/>
                  <a:pt x="36" y="38"/>
                  <a:pt x="36" y="39"/>
                </a:cubicBezTo>
                <a:cubicBezTo>
                  <a:pt x="36" y="39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1"/>
                  <a:pt x="38" y="41"/>
                  <a:pt x="38" y="41"/>
                </a:cubicBezTo>
                <a:cubicBezTo>
                  <a:pt x="40" y="41"/>
                  <a:pt x="41" y="40"/>
                  <a:pt x="41" y="39"/>
                </a:cubicBezTo>
                <a:close/>
                <a:moveTo>
                  <a:pt x="23" y="46"/>
                </a:moveTo>
                <a:cubicBezTo>
                  <a:pt x="23" y="46"/>
                  <a:pt x="23" y="46"/>
                  <a:pt x="23" y="46"/>
                </a:cubicBezTo>
                <a:cubicBezTo>
                  <a:pt x="24" y="47"/>
                  <a:pt x="25" y="47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5"/>
                  <a:pt x="26" y="44"/>
                </a:cubicBezTo>
                <a:cubicBezTo>
                  <a:pt x="26" y="44"/>
                  <a:pt x="26" y="43"/>
                  <a:pt x="26" y="43"/>
                </a:cubicBezTo>
                <a:cubicBezTo>
                  <a:pt x="25" y="42"/>
                  <a:pt x="24" y="42"/>
                  <a:pt x="23" y="43"/>
                </a:cubicBezTo>
                <a:cubicBezTo>
                  <a:pt x="23" y="43"/>
                  <a:pt x="22" y="44"/>
                  <a:pt x="22" y="44"/>
                </a:cubicBezTo>
                <a:cubicBezTo>
                  <a:pt x="22" y="45"/>
                  <a:pt x="23" y="46"/>
                  <a:pt x="23" y="46"/>
                </a:cubicBezTo>
                <a:close/>
                <a:moveTo>
                  <a:pt x="10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1" y="41"/>
                  <a:pt x="12" y="40"/>
                  <a:pt x="12" y="39"/>
                </a:cubicBezTo>
                <a:cubicBezTo>
                  <a:pt x="12" y="38"/>
                  <a:pt x="12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1" y="37"/>
                  <a:pt x="11" y="37"/>
                  <a:pt x="10" y="37"/>
                </a:cubicBezTo>
                <a:cubicBezTo>
                  <a:pt x="9" y="37"/>
                  <a:pt x="8" y="37"/>
                  <a:pt x="8" y="39"/>
                </a:cubicBezTo>
                <a:cubicBezTo>
                  <a:pt x="8" y="40"/>
                  <a:pt x="9" y="41"/>
                  <a:pt x="10" y="41"/>
                </a:cubicBezTo>
                <a:close/>
                <a:moveTo>
                  <a:pt x="3" y="23"/>
                </a:moveTo>
                <a:cubicBezTo>
                  <a:pt x="3" y="23"/>
                  <a:pt x="3" y="23"/>
                  <a:pt x="3" y="23"/>
                </a:cubicBezTo>
                <a:cubicBezTo>
                  <a:pt x="2" y="24"/>
                  <a:pt x="2" y="25"/>
                  <a:pt x="3" y="26"/>
                </a:cubicBezTo>
                <a:cubicBezTo>
                  <a:pt x="3" y="26"/>
                  <a:pt x="4" y="27"/>
                  <a:pt x="4" y="27"/>
                </a:cubicBezTo>
                <a:cubicBezTo>
                  <a:pt x="5" y="27"/>
                  <a:pt x="6" y="26"/>
                  <a:pt x="6" y="26"/>
                </a:cubicBezTo>
                <a:cubicBezTo>
                  <a:pt x="7" y="25"/>
                  <a:pt x="7" y="24"/>
                  <a:pt x="6" y="23"/>
                </a:cubicBezTo>
                <a:cubicBezTo>
                  <a:pt x="6" y="23"/>
                  <a:pt x="5" y="22"/>
                  <a:pt x="4" y="22"/>
                </a:cubicBezTo>
                <a:cubicBezTo>
                  <a:pt x="4" y="22"/>
                  <a:pt x="3" y="23"/>
                  <a:pt x="3" y="23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1"/>
                  <a:pt x="12" y="10"/>
                </a:cubicBezTo>
                <a:cubicBezTo>
                  <a:pt x="12" y="9"/>
                  <a:pt x="11" y="8"/>
                  <a:pt x="10" y="8"/>
                </a:cubicBezTo>
                <a:cubicBezTo>
                  <a:pt x="9" y="8"/>
                  <a:pt x="8" y="9"/>
                  <a:pt x="8" y="10"/>
                </a:cubicBezTo>
                <a:cubicBezTo>
                  <a:pt x="8" y="12"/>
                  <a:pt x="9" y="13"/>
                  <a:pt x="10" y="13"/>
                </a:cubicBezTo>
                <a:cubicBezTo>
                  <a:pt x="11" y="13"/>
                  <a:pt x="11" y="12"/>
                  <a:pt x="12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7" name="Freeform 344"/>
          <p:cNvSpPr>
            <a:spLocks noEditPoints="1"/>
          </p:cNvSpPr>
          <p:nvPr/>
        </p:nvSpPr>
        <p:spPr>
          <a:xfrm>
            <a:off x="7162800" y="4419600"/>
            <a:ext cx="158750" cy="161925"/>
          </a:xfrm>
          <a:custGeom>
            <a:avLst/>
            <a:gdLst/>
            <a:ahLst/>
            <a:cxnLst>
              <a:cxn ang="0">
                <a:pos x="98425" y="139700"/>
              </a:cxn>
              <a:cxn ang="0">
                <a:pos x="92075" y="161925"/>
              </a:cxn>
              <a:cxn ang="0">
                <a:pos x="57150" y="155575"/>
              </a:cxn>
              <a:cxn ang="0">
                <a:pos x="53975" y="142875"/>
              </a:cxn>
              <a:cxn ang="0">
                <a:pos x="41275" y="146050"/>
              </a:cxn>
              <a:cxn ang="0">
                <a:pos x="31750" y="146050"/>
              </a:cxn>
              <a:cxn ang="0">
                <a:pos x="19050" y="111125"/>
              </a:cxn>
              <a:cxn ang="0">
                <a:pos x="6350" y="101600"/>
              </a:cxn>
              <a:cxn ang="0">
                <a:pos x="0" y="66675"/>
              </a:cxn>
              <a:cxn ang="0">
                <a:pos x="15875" y="60325"/>
              </a:cxn>
              <a:cxn ang="0">
                <a:pos x="12700" y="44450"/>
              </a:cxn>
              <a:cxn ang="0">
                <a:pos x="12700" y="34925"/>
              </a:cxn>
              <a:cxn ang="0">
                <a:pos x="47625" y="22225"/>
              </a:cxn>
              <a:cxn ang="0">
                <a:pos x="57150" y="19050"/>
              </a:cxn>
              <a:cxn ang="0">
                <a:pos x="63500" y="0"/>
              </a:cxn>
              <a:cxn ang="0">
                <a:pos x="98425" y="6350"/>
              </a:cxn>
              <a:cxn ang="0">
                <a:pos x="107950" y="22225"/>
              </a:cxn>
              <a:cxn ang="0">
                <a:pos x="123825" y="15875"/>
              </a:cxn>
              <a:cxn ang="0">
                <a:pos x="142875" y="44450"/>
              </a:cxn>
              <a:cxn ang="0">
                <a:pos x="139700" y="60325"/>
              </a:cxn>
              <a:cxn ang="0">
                <a:pos x="158750" y="66675"/>
              </a:cxn>
              <a:cxn ang="0">
                <a:pos x="136525" y="101600"/>
              </a:cxn>
              <a:cxn ang="0">
                <a:pos x="146050" y="88900"/>
              </a:cxn>
              <a:cxn ang="0">
                <a:pos x="130175" y="69850"/>
              </a:cxn>
              <a:cxn ang="0">
                <a:pos x="123825" y="44450"/>
              </a:cxn>
              <a:cxn ang="0">
                <a:pos x="114300" y="34925"/>
              </a:cxn>
              <a:cxn ang="0">
                <a:pos x="92075" y="28575"/>
              </a:cxn>
              <a:cxn ang="0">
                <a:pos x="69850" y="12700"/>
              </a:cxn>
              <a:cxn ang="0">
                <a:pos x="57150" y="31750"/>
              </a:cxn>
              <a:cxn ang="0">
                <a:pos x="41275" y="34925"/>
              </a:cxn>
              <a:cxn ang="0">
                <a:pos x="31750" y="44450"/>
              </a:cxn>
              <a:cxn ang="0">
                <a:pos x="25400" y="69850"/>
              </a:cxn>
              <a:cxn ang="0">
                <a:pos x="9525" y="88900"/>
              </a:cxn>
              <a:cxn ang="0">
                <a:pos x="28575" y="101600"/>
              </a:cxn>
              <a:cxn ang="0">
                <a:pos x="25400" y="123825"/>
              </a:cxn>
              <a:cxn ang="0">
                <a:pos x="50800" y="127000"/>
              </a:cxn>
              <a:cxn ang="0">
                <a:pos x="66675" y="133350"/>
              </a:cxn>
              <a:cxn ang="0">
                <a:pos x="85725" y="149225"/>
              </a:cxn>
              <a:cxn ang="0">
                <a:pos x="79375" y="41275"/>
              </a:cxn>
              <a:cxn ang="0">
                <a:pos x="117475" y="98425"/>
              </a:cxn>
              <a:cxn ang="0">
                <a:pos x="136525" y="130175"/>
              </a:cxn>
              <a:cxn ang="0">
                <a:pos x="101600" y="114300"/>
              </a:cxn>
              <a:cxn ang="0">
                <a:pos x="63500" y="120650"/>
              </a:cxn>
              <a:cxn ang="0">
                <a:pos x="38100" y="82550"/>
              </a:cxn>
              <a:cxn ang="0">
                <a:pos x="47625" y="50800"/>
              </a:cxn>
              <a:cxn ang="0">
                <a:pos x="79375" y="50800"/>
              </a:cxn>
              <a:cxn ang="0">
                <a:pos x="50800" y="69850"/>
              </a:cxn>
              <a:cxn ang="0">
                <a:pos x="66675" y="107950"/>
              </a:cxn>
              <a:cxn ang="0">
                <a:pos x="88900" y="107950"/>
              </a:cxn>
              <a:cxn ang="0">
                <a:pos x="104775" y="69850"/>
              </a:cxn>
            </a:cxnLst>
            <a:pathLst>
              <a:path w="50" h="51">
                <a:moveTo>
                  <a:pt x="27" y="44"/>
                </a:moveTo>
                <a:cubicBezTo>
                  <a:pt x="27" y="43"/>
                  <a:pt x="28" y="42"/>
                  <a:pt x="29" y="42"/>
                </a:cubicBezTo>
                <a:cubicBezTo>
                  <a:pt x="30" y="42"/>
                  <a:pt x="31" y="43"/>
                  <a:pt x="31" y="44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0"/>
                  <a:pt x="30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19" y="51"/>
                  <a:pt x="18" y="50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6" y="44"/>
                  <a:pt x="16" y="44"/>
                  <a:pt x="15" y="44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7"/>
                  <a:pt x="11" y="47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39"/>
                  <a:pt x="3" y="38"/>
                  <a:pt x="4" y="38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4"/>
                  <a:pt x="6" y="33"/>
                </a:cubicBezTo>
                <a:cubicBezTo>
                  <a:pt x="5" y="33"/>
                  <a:pt x="5" y="32"/>
                  <a:pt x="5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8"/>
                  <a:pt x="6" y="18"/>
                </a:cubicBezTo>
                <a:cubicBezTo>
                  <a:pt x="6" y="17"/>
                  <a:pt x="6" y="17"/>
                  <a:pt x="6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3" y="12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4"/>
                  <a:pt x="12" y="4"/>
                  <a:pt x="13" y="5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8" y="6"/>
                  <a:pt x="18" y="6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6"/>
                  <a:pt x="32" y="6"/>
                  <a:pt x="33" y="6"/>
                </a:cubicBezTo>
                <a:cubicBezTo>
                  <a:pt x="33" y="7"/>
                  <a:pt x="34" y="7"/>
                  <a:pt x="34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4"/>
                  <a:pt x="39" y="4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2"/>
                  <a:pt x="46" y="13"/>
                  <a:pt x="45" y="14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7"/>
                  <a:pt x="44" y="17"/>
                  <a:pt x="44" y="18"/>
                </a:cubicBezTo>
                <a:cubicBezTo>
                  <a:pt x="44" y="18"/>
                  <a:pt x="44" y="19"/>
                  <a:pt x="44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19"/>
                  <a:pt x="50" y="20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2" y="32"/>
                  <a:pt x="41" y="31"/>
                  <a:pt x="41" y="30"/>
                </a:cubicBezTo>
                <a:cubicBezTo>
                  <a:pt x="41" y="29"/>
                  <a:pt x="42" y="28"/>
                  <a:pt x="43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2" y="23"/>
                  <a:pt x="41" y="23"/>
                  <a:pt x="41" y="22"/>
                </a:cubicBezTo>
                <a:cubicBezTo>
                  <a:pt x="41" y="21"/>
                  <a:pt x="41" y="20"/>
                  <a:pt x="40" y="19"/>
                </a:cubicBezTo>
                <a:cubicBezTo>
                  <a:pt x="40" y="18"/>
                  <a:pt x="40" y="17"/>
                  <a:pt x="39" y="17"/>
                </a:cubicBezTo>
                <a:cubicBezTo>
                  <a:pt x="39" y="16"/>
                  <a:pt x="39" y="15"/>
                  <a:pt x="39" y="14"/>
                </a:cubicBezTo>
                <a:cubicBezTo>
                  <a:pt x="41" y="12"/>
                  <a:pt x="41" y="12"/>
                  <a:pt x="41" y="12"/>
                </a:cubicBezTo>
                <a:cubicBezTo>
                  <a:pt x="38" y="9"/>
                  <a:pt x="38" y="9"/>
                  <a:pt x="38" y="9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2"/>
                  <a:pt x="34" y="12"/>
                  <a:pt x="34" y="11"/>
                </a:cubicBezTo>
                <a:cubicBezTo>
                  <a:pt x="33" y="11"/>
                  <a:pt x="32" y="10"/>
                  <a:pt x="31" y="10"/>
                </a:cubicBezTo>
                <a:cubicBezTo>
                  <a:pt x="30" y="10"/>
                  <a:pt x="30" y="9"/>
                  <a:pt x="29" y="9"/>
                </a:cubicBezTo>
                <a:cubicBezTo>
                  <a:pt x="28" y="9"/>
                  <a:pt x="27" y="8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8"/>
                  <a:pt x="22" y="9"/>
                  <a:pt x="21" y="9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7" y="10"/>
                  <a:pt x="17" y="11"/>
                  <a:pt x="16" y="11"/>
                </a:cubicBezTo>
                <a:cubicBezTo>
                  <a:pt x="15" y="12"/>
                  <a:pt x="14" y="12"/>
                  <a:pt x="13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12"/>
                  <a:pt x="8" y="12"/>
                  <a:pt x="8" y="12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5"/>
                  <a:pt x="11" y="16"/>
                  <a:pt x="10" y="17"/>
                </a:cubicBezTo>
                <a:cubicBezTo>
                  <a:pt x="10" y="17"/>
                  <a:pt x="9" y="18"/>
                  <a:pt x="9" y="19"/>
                </a:cubicBezTo>
                <a:cubicBezTo>
                  <a:pt x="9" y="20"/>
                  <a:pt x="9" y="21"/>
                  <a:pt x="8" y="22"/>
                </a:cubicBezTo>
                <a:cubicBezTo>
                  <a:pt x="8" y="22"/>
                  <a:pt x="7" y="23"/>
                  <a:pt x="6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8"/>
                  <a:pt x="3" y="28"/>
                  <a:pt x="3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8" y="29"/>
                  <a:pt x="8" y="29"/>
                </a:cubicBezTo>
                <a:cubicBezTo>
                  <a:pt x="9" y="30"/>
                  <a:pt x="9" y="31"/>
                  <a:pt x="9" y="32"/>
                </a:cubicBezTo>
                <a:cubicBezTo>
                  <a:pt x="9" y="33"/>
                  <a:pt x="10" y="34"/>
                  <a:pt x="10" y="34"/>
                </a:cubicBezTo>
                <a:cubicBezTo>
                  <a:pt x="11" y="35"/>
                  <a:pt x="11" y="36"/>
                  <a:pt x="10" y="37"/>
                </a:cubicBezTo>
                <a:cubicBezTo>
                  <a:pt x="8" y="39"/>
                  <a:pt x="8" y="39"/>
                  <a:pt x="8" y="39"/>
                </a:cubicBezTo>
                <a:cubicBezTo>
                  <a:pt x="11" y="42"/>
                  <a:pt x="11" y="42"/>
                  <a:pt x="11" y="42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5" y="39"/>
                  <a:pt x="16" y="40"/>
                </a:cubicBezTo>
                <a:cubicBezTo>
                  <a:pt x="17" y="40"/>
                  <a:pt x="17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20" y="42"/>
                  <a:pt x="21" y="42"/>
                </a:cubicBezTo>
                <a:cubicBezTo>
                  <a:pt x="22" y="42"/>
                  <a:pt x="22" y="43"/>
                  <a:pt x="22" y="44"/>
                </a:cubicBezTo>
                <a:cubicBezTo>
                  <a:pt x="22" y="47"/>
                  <a:pt x="22" y="47"/>
                  <a:pt x="22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4"/>
                  <a:pt x="27" y="44"/>
                  <a:pt x="27" y="44"/>
                </a:cubicBezTo>
                <a:close/>
                <a:moveTo>
                  <a:pt x="25" y="13"/>
                </a:moveTo>
                <a:cubicBezTo>
                  <a:pt x="25" y="13"/>
                  <a:pt x="25" y="13"/>
                  <a:pt x="25" y="13"/>
                </a:cubicBezTo>
                <a:cubicBezTo>
                  <a:pt x="30" y="13"/>
                  <a:pt x="35" y="16"/>
                  <a:pt x="37" y="21"/>
                </a:cubicBezTo>
                <a:cubicBezTo>
                  <a:pt x="37" y="22"/>
                  <a:pt x="38" y="24"/>
                  <a:pt x="38" y="26"/>
                </a:cubicBezTo>
                <a:cubicBezTo>
                  <a:pt x="38" y="27"/>
                  <a:pt x="37" y="29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6" y="32"/>
                  <a:pt x="36" y="32"/>
                  <a:pt x="35" y="33"/>
                </a:cubicBezTo>
                <a:cubicBezTo>
                  <a:pt x="43" y="41"/>
                  <a:pt x="43" y="41"/>
                  <a:pt x="43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3" y="45"/>
                  <a:pt x="41" y="45"/>
                  <a:pt x="41" y="4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7"/>
                  <a:pt x="31" y="37"/>
                  <a:pt x="30" y="38"/>
                </a:cubicBezTo>
                <a:cubicBezTo>
                  <a:pt x="28" y="38"/>
                  <a:pt x="26" y="39"/>
                  <a:pt x="25" y="39"/>
                </a:cubicBezTo>
                <a:cubicBezTo>
                  <a:pt x="23" y="39"/>
                  <a:pt x="21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18" y="37"/>
                  <a:pt x="17" y="36"/>
                  <a:pt x="15" y="35"/>
                </a:cubicBezTo>
                <a:cubicBezTo>
                  <a:pt x="13" y="32"/>
                  <a:pt x="12" y="29"/>
                  <a:pt x="12" y="26"/>
                </a:cubicBezTo>
                <a:cubicBezTo>
                  <a:pt x="12" y="24"/>
                  <a:pt x="12" y="22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4" y="18"/>
                  <a:pt x="15" y="16"/>
                </a:cubicBezTo>
                <a:cubicBezTo>
                  <a:pt x="18" y="14"/>
                  <a:pt x="21" y="13"/>
                  <a:pt x="25" y="13"/>
                </a:cubicBez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22" y="16"/>
                  <a:pt x="20" y="17"/>
                  <a:pt x="18" y="19"/>
                </a:cubicBezTo>
                <a:cubicBezTo>
                  <a:pt x="17" y="20"/>
                  <a:pt x="17" y="21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3"/>
                  <a:pt x="16" y="24"/>
                  <a:pt x="16" y="26"/>
                </a:cubicBezTo>
                <a:cubicBezTo>
                  <a:pt x="16" y="29"/>
                  <a:pt x="18" y="33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4"/>
                  <a:pt x="23" y="35"/>
                  <a:pt x="25" y="35"/>
                </a:cubicBezTo>
                <a:cubicBezTo>
                  <a:pt x="26" y="35"/>
                  <a:pt x="27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32" y="33"/>
                  <a:pt x="34" y="29"/>
                  <a:pt x="34" y="26"/>
                </a:cubicBezTo>
                <a:cubicBezTo>
                  <a:pt x="34" y="24"/>
                  <a:pt x="34" y="23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19"/>
                  <a:pt x="28" y="16"/>
                  <a:pt x="25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8" name="Freeform 345"/>
          <p:cNvSpPr>
            <a:spLocks noEditPoints="1"/>
          </p:cNvSpPr>
          <p:nvPr/>
        </p:nvSpPr>
        <p:spPr>
          <a:xfrm>
            <a:off x="8002588" y="4725988"/>
            <a:ext cx="158750" cy="158750"/>
          </a:xfrm>
          <a:custGeom>
            <a:avLst/>
            <a:gdLst/>
            <a:ahLst/>
            <a:cxnLst>
              <a:cxn ang="0">
                <a:pos x="79375" y="117475"/>
              </a:cxn>
              <a:cxn ang="0">
                <a:pos x="98425" y="15875"/>
              </a:cxn>
              <a:cxn ang="0">
                <a:pos x="111125" y="22225"/>
              </a:cxn>
              <a:cxn ang="0">
                <a:pos x="127000" y="12700"/>
              </a:cxn>
              <a:cxn ang="0">
                <a:pos x="146050" y="41275"/>
              </a:cxn>
              <a:cxn ang="0">
                <a:pos x="142875" y="60325"/>
              </a:cxn>
              <a:cxn ang="0">
                <a:pos x="158750" y="66675"/>
              </a:cxn>
              <a:cxn ang="0">
                <a:pos x="152400" y="98425"/>
              </a:cxn>
              <a:cxn ang="0">
                <a:pos x="136525" y="111125"/>
              </a:cxn>
              <a:cxn ang="0">
                <a:pos x="146050" y="127000"/>
              </a:cxn>
              <a:cxn ang="0">
                <a:pos x="117475" y="146050"/>
              </a:cxn>
              <a:cxn ang="0">
                <a:pos x="104775" y="139700"/>
              </a:cxn>
              <a:cxn ang="0">
                <a:pos x="92075" y="158750"/>
              </a:cxn>
              <a:cxn ang="0">
                <a:pos x="60325" y="152400"/>
              </a:cxn>
              <a:cxn ang="0">
                <a:pos x="53975" y="139700"/>
              </a:cxn>
              <a:cxn ang="0">
                <a:pos x="50800" y="139700"/>
              </a:cxn>
              <a:cxn ang="0">
                <a:pos x="31750" y="146050"/>
              </a:cxn>
              <a:cxn ang="0">
                <a:pos x="12700" y="117475"/>
              </a:cxn>
              <a:cxn ang="0">
                <a:pos x="15875" y="98425"/>
              </a:cxn>
              <a:cxn ang="0">
                <a:pos x="0" y="92075"/>
              </a:cxn>
              <a:cxn ang="0">
                <a:pos x="15875" y="60325"/>
              </a:cxn>
              <a:cxn ang="0">
                <a:pos x="12700" y="41275"/>
              </a:cxn>
              <a:cxn ang="0">
                <a:pos x="12700" y="31750"/>
              </a:cxn>
              <a:cxn ang="0">
                <a:pos x="50800" y="22225"/>
              </a:cxn>
              <a:cxn ang="0">
                <a:pos x="66675" y="0"/>
              </a:cxn>
              <a:cxn ang="0">
                <a:pos x="98425" y="6350"/>
              </a:cxn>
              <a:cxn ang="0">
                <a:pos x="98425" y="31750"/>
              </a:cxn>
              <a:cxn ang="0">
                <a:pos x="85725" y="22225"/>
              </a:cxn>
              <a:cxn ang="0">
                <a:pos x="73025" y="22225"/>
              </a:cxn>
              <a:cxn ang="0">
                <a:pos x="50800" y="34925"/>
              </a:cxn>
              <a:cxn ang="0">
                <a:pos x="25400" y="38100"/>
              </a:cxn>
              <a:cxn ang="0">
                <a:pos x="28575" y="60325"/>
              </a:cxn>
              <a:cxn ang="0">
                <a:pos x="12700" y="73025"/>
              </a:cxn>
              <a:cxn ang="0">
                <a:pos x="28575" y="92075"/>
              </a:cxn>
              <a:cxn ang="0">
                <a:pos x="31750" y="114300"/>
              </a:cxn>
              <a:cxn ang="0">
                <a:pos x="44450" y="127000"/>
              </a:cxn>
              <a:cxn ang="0">
                <a:pos x="66675" y="133350"/>
              </a:cxn>
              <a:cxn ang="0">
                <a:pos x="85725" y="146050"/>
              </a:cxn>
              <a:cxn ang="0">
                <a:pos x="92075" y="133350"/>
              </a:cxn>
              <a:cxn ang="0">
                <a:pos x="107950" y="123825"/>
              </a:cxn>
              <a:cxn ang="0">
                <a:pos x="133350" y="120650"/>
              </a:cxn>
              <a:cxn ang="0">
                <a:pos x="130175" y="101600"/>
              </a:cxn>
              <a:cxn ang="0">
                <a:pos x="146050" y="88900"/>
              </a:cxn>
              <a:cxn ang="0">
                <a:pos x="130175" y="66675"/>
              </a:cxn>
              <a:cxn ang="0">
                <a:pos x="127000" y="44450"/>
              </a:cxn>
              <a:cxn ang="0">
                <a:pos x="114300" y="31750"/>
              </a:cxn>
              <a:cxn ang="0">
                <a:pos x="79375" y="50800"/>
              </a:cxn>
              <a:cxn ang="0">
                <a:pos x="79375" y="111125"/>
              </a:cxn>
            </a:cxnLst>
            <a:pathLst>
              <a:path w="50" h="50">
                <a:moveTo>
                  <a:pt x="25" y="13"/>
                </a:moveTo>
                <a:cubicBezTo>
                  <a:pt x="32" y="13"/>
                  <a:pt x="37" y="19"/>
                  <a:pt x="37" y="25"/>
                </a:cubicBezTo>
                <a:cubicBezTo>
                  <a:pt x="37" y="32"/>
                  <a:pt x="32" y="37"/>
                  <a:pt x="25" y="37"/>
                </a:cubicBezTo>
                <a:cubicBezTo>
                  <a:pt x="19" y="37"/>
                  <a:pt x="13" y="32"/>
                  <a:pt x="13" y="25"/>
                </a:cubicBezTo>
                <a:cubicBezTo>
                  <a:pt x="13" y="19"/>
                  <a:pt x="18" y="13"/>
                  <a:pt x="25" y="13"/>
                </a:cubicBezTo>
                <a:close/>
                <a:moveTo>
                  <a:pt x="31" y="5"/>
                </a:moveTo>
                <a:cubicBezTo>
                  <a:pt x="31" y="5"/>
                  <a:pt x="31" y="5"/>
                  <a:pt x="31" y="5"/>
                </a:cubicBezTo>
                <a:cubicBezTo>
                  <a:pt x="32" y="6"/>
                  <a:pt x="32" y="6"/>
                  <a:pt x="33" y="6"/>
                </a:cubicBezTo>
                <a:cubicBezTo>
                  <a:pt x="34" y="6"/>
                  <a:pt x="34" y="7"/>
                  <a:pt x="35" y="7"/>
                </a:cubicBezTo>
                <a:cubicBezTo>
                  <a:pt x="37" y="4"/>
                  <a:pt x="37" y="4"/>
                  <a:pt x="37" y="4"/>
                </a:cubicBezTo>
                <a:cubicBezTo>
                  <a:pt x="38" y="4"/>
                  <a:pt x="39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6" y="10"/>
                  <a:pt x="46" y="10"/>
                  <a:pt x="46" y="10"/>
                </a:cubicBezTo>
                <a:cubicBezTo>
                  <a:pt x="47" y="11"/>
                  <a:pt x="47" y="12"/>
                  <a:pt x="46" y="13"/>
                </a:cubicBezTo>
                <a:cubicBezTo>
                  <a:pt x="43" y="16"/>
                  <a:pt x="43" y="16"/>
                  <a:pt x="43" y="16"/>
                </a:cubicBezTo>
                <a:cubicBezTo>
                  <a:pt x="44" y="16"/>
                  <a:pt x="44" y="17"/>
                  <a:pt x="44" y="17"/>
                </a:cubicBezTo>
                <a:cubicBezTo>
                  <a:pt x="44" y="18"/>
                  <a:pt x="45" y="18"/>
                  <a:pt x="45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19"/>
                  <a:pt x="50" y="20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30"/>
                  <a:pt x="49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2"/>
                  <a:pt x="44" y="33"/>
                  <a:pt x="44" y="33"/>
                </a:cubicBezTo>
                <a:cubicBezTo>
                  <a:pt x="44" y="34"/>
                  <a:pt x="44" y="34"/>
                  <a:pt x="43" y="35"/>
                </a:cubicBezTo>
                <a:cubicBezTo>
                  <a:pt x="46" y="37"/>
                  <a:pt x="46" y="37"/>
                  <a:pt x="46" y="37"/>
                </a:cubicBezTo>
                <a:cubicBezTo>
                  <a:pt x="47" y="38"/>
                  <a:pt x="47" y="39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0" y="46"/>
                  <a:pt x="40" y="46"/>
                  <a:pt x="40" y="46"/>
                </a:cubicBezTo>
                <a:cubicBezTo>
                  <a:pt x="39" y="47"/>
                  <a:pt x="38" y="47"/>
                  <a:pt x="37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34" y="44"/>
                  <a:pt x="34" y="44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2" y="45"/>
                  <a:pt x="32" y="45"/>
                  <a:pt x="31" y="45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9"/>
                  <a:pt x="30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19" y="49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5"/>
                  <a:pt x="19" y="45"/>
                  <a:pt x="19" y="45"/>
                </a:cubicBezTo>
                <a:cubicBezTo>
                  <a:pt x="18" y="45"/>
                  <a:pt x="18" y="44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6" y="44"/>
                  <a:pt x="16" y="44"/>
                </a:cubicBezTo>
                <a:cubicBezTo>
                  <a:pt x="13" y="46"/>
                  <a:pt x="13" y="46"/>
                  <a:pt x="13" y="46"/>
                </a:cubicBezTo>
                <a:cubicBezTo>
                  <a:pt x="12" y="47"/>
                  <a:pt x="11" y="47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39"/>
                  <a:pt x="4" y="38"/>
                  <a:pt x="4" y="37"/>
                </a:cubicBezTo>
                <a:cubicBezTo>
                  <a:pt x="7" y="35"/>
                  <a:pt x="7" y="35"/>
                  <a:pt x="7" y="35"/>
                </a:cubicBezTo>
                <a:cubicBezTo>
                  <a:pt x="6" y="34"/>
                  <a:pt x="6" y="34"/>
                  <a:pt x="6" y="33"/>
                </a:cubicBezTo>
                <a:cubicBezTo>
                  <a:pt x="6" y="33"/>
                  <a:pt x="5" y="32"/>
                  <a:pt x="5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1" y="19"/>
                  <a:pt x="2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8"/>
                  <a:pt x="6" y="18"/>
                  <a:pt x="6" y="17"/>
                </a:cubicBezTo>
                <a:cubicBezTo>
                  <a:pt x="6" y="17"/>
                  <a:pt x="6" y="16"/>
                  <a:pt x="7" y="16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2"/>
                  <a:pt x="4" y="11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4"/>
                  <a:pt x="13" y="4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6"/>
                  <a:pt x="18" y="6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2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5"/>
                  <a:pt x="31" y="5"/>
                  <a:pt x="31" y="5"/>
                </a:cubicBezTo>
                <a:close/>
                <a:moveTo>
                  <a:pt x="31" y="10"/>
                </a:move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9"/>
                  <a:pt x="27" y="8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2" y="9"/>
                  <a:pt x="21" y="9"/>
                </a:cubicBezTo>
                <a:cubicBezTo>
                  <a:pt x="19" y="9"/>
                  <a:pt x="18" y="10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2" y="8"/>
                  <a:pt x="12" y="8"/>
                  <a:pt x="12" y="8"/>
                </a:cubicBezTo>
                <a:cubicBezTo>
                  <a:pt x="8" y="12"/>
                  <a:pt x="8" y="12"/>
                  <a:pt x="8" y="12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4"/>
                  <a:pt x="11" y="15"/>
                  <a:pt x="11" y="16"/>
                </a:cubicBezTo>
                <a:cubicBezTo>
                  <a:pt x="10" y="17"/>
                  <a:pt x="10" y="18"/>
                  <a:pt x="9" y="19"/>
                </a:cubicBezTo>
                <a:cubicBezTo>
                  <a:pt x="9" y="19"/>
                  <a:pt x="9" y="20"/>
                  <a:pt x="9" y="21"/>
                </a:cubicBezTo>
                <a:cubicBezTo>
                  <a:pt x="9" y="22"/>
                  <a:pt x="8" y="23"/>
                  <a:pt x="7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8"/>
                  <a:pt x="4" y="28"/>
                  <a:pt x="4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8" y="28"/>
                  <a:pt x="9" y="29"/>
                </a:cubicBezTo>
                <a:cubicBezTo>
                  <a:pt x="9" y="30"/>
                  <a:pt x="9" y="31"/>
                  <a:pt x="9" y="32"/>
                </a:cubicBezTo>
                <a:cubicBezTo>
                  <a:pt x="10" y="32"/>
                  <a:pt x="10" y="33"/>
                  <a:pt x="11" y="34"/>
                </a:cubicBezTo>
                <a:cubicBezTo>
                  <a:pt x="11" y="35"/>
                  <a:pt x="11" y="36"/>
                  <a:pt x="10" y="36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2"/>
                  <a:pt x="12" y="42"/>
                  <a:pt x="12" y="42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39"/>
                  <a:pt x="15" y="39"/>
                  <a:pt x="16" y="39"/>
                </a:cubicBezTo>
                <a:cubicBezTo>
                  <a:pt x="17" y="40"/>
                  <a:pt x="18" y="40"/>
                  <a:pt x="19" y="41"/>
                </a:cubicBezTo>
                <a:cubicBezTo>
                  <a:pt x="19" y="41"/>
                  <a:pt x="20" y="41"/>
                  <a:pt x="21" y="42"/>
                </a:cubicBezTo>
                <a:cubicBezTo>
                  <a:pt x="22" y="42"/>
                  <a:pt x="23" y="42"/>
                  <a:pt x="23" y="43"/>
                </a:cubicBezTo>
                <a:cubicBezTo>
                  <a:pt x="23" y="46"/>
                  <a:pt x="23" y="46"/>
                  <a:pt x="23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8" y="42"/>
                  <a:pt x="29" y="42"/>
                </a:cubicBezTo>
                <a:cubicBezTo>
                  <a:pt x="30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40"/>
                  <a:pt x="33" y="40"/>
                  <a:pt x="34" y="39"/>
                </a:cubicBezTo>
                <a:cubicBezTo>
                  <a:pt x="35" y="39"/>
                  <a:pt x="36" y="39"/>
                  <a:pt x="36" y="40"/>
                </a:cubicBezTo>
                <a:cubicBezTo>
                  <a:pt x="38" y="42"/>
                  <a:pt x="38" y="42"/>
                  <a:pt x="38" y="42"/>
                </a:cubicBezTo>
                <a:cubicBezTo>
                  <a:pt x="42" y="38"/>
                  <a:pt x="42" y="38"/>
                  <a:pt x="42" y="38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6"/>
                  <a:pt x="39" y="35"/>
                  <a:pt x="39" y="34"/>
                </a:cubicBezTo>
                <a:cubicBezTo>
                  <a:pt x="40" y="33"/>
                  <a:pt x="40" y="32"/>
                  <a:pt x="41" y="32"/>
                </a:cubicBezTo>
                <a:cubicBezTo>
                  <a:pt x="41" y="31"/>
                  <a:pt x="41" y="30"/>
                  <a:pt x="41" y="29"/>
                </a:cubicBezTo>
                <a:cubicBezTo>
                  <a:pt x="42" y="28"/>
                  <a:pt x="42" y="28"/>
                  <a:pt x="43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2" y="23"/>
                  <a:pt x="42" y="22"/>
                  <a:pt x="41" y="21"/>
                </a:cubicBezTo>
                <a:cubicBezTo>
                  <a:pt x="41" y="20"/>
                  <a:pt x="41" y="20"/>
                  <a:pt x="41" y="19"/>
                </a:cubicBezTo>
                <a:cubicBezTo>
                  <a:pt x="40" y="18"/>
                  <a:pt x="40" y="17"/>
                  <a:pt x="39" y="16"/>
                </a:cubicBezTo>
                <a:cubicBezTo>
                  <a:pt x="39" y="16"/>
                  <a:pt x="39" y="15"/>
                  <a:pt x="40" y="14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8"/>
                  <a:pt x="38" y="8"/>
                  <a:pt x="38" y="8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1"/>
                  <a:pt x="35" y="11"/>
                  <a:pt x="34" y="11"/>
                </a:cubicBezTo>
                <a:cubicBezTo>
                  <a:pt x="33" y="10"/>
                  <a:pt x="32" y="10"/>
                  <a:pt x="31" y="10"/>
                </a:cubicBezTo>
                <a:close/>
                <a:moveTo>
                  <a:pt x="25" y="16"/>
                </a:move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5" y="20"/>
                  <a:pt x="15" y="25"/>
                </a:cubicBezTo>
                <a:cubicBezTo>
                  <a:pt x="15" y="30"/>
                  <a:pt x="20" y="35"/>
                  <a:pt x="25" y="35"/>
                </a:cubicBezTo>
                <a:cubicBezTo>
                  <a:pt x="30" y="35"/>
                  <a:pt x="35" y="30"/>
                  <a:pt x="35" y="25"/>
                </a:cubicBezTo>
                <a:cubicBezTo>
                  <a:pt x="35" y="20"/>
                  <a:pt x="30" y="16"/>
                  <a:pt x="25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89" name="Freeform 346"/>
          <p:cNvSpPr>
            <a:spLocks noEditPoints="1"/>
          </p:cNvSpPr>
          <p:nvPr/>
        </p:nvSpPr>
        <p:spPr>
          <a:xfrm>
            <a:off x="7720013" y="4725988"/>
            <a:ext cx="158750" cy="158750"/>
          </a:xfrm>
          <a:custGeom>
            <a:avLst/>
            <a:gdLst/>
            <a:ahLst/>
            <a:cxnLst>
              <a:cxn ang="0">
                <a:pos x="136525" y="22225"/>
              </a:cxn>
              <a:cxn ang="0">
                <a:pos x="158750" y="79375"/>
              </a:cxn>
              <a:cxn ang="0">
                <a:pos x="79375" y="158750"/>
              </a:cxn>
              <a:cxn ang="0">
                <a:pos x="22225" y="136525"/>
              </a:cxn>
              <a:cxn ang="0">
                <a:pos x="22225" y="22225"/>
              </a:cxn>
              <a:cxn ang="0">
                <a:pos x="22225" y="22225"/>
              </a:cxn>
              <a:cxn ang="0">
                <a:pos x="41275" y="63500"/>
              </a:cxn>
              <a:cxn ang="0">
                <a:pos x="41275" y="60325"/>
              </a:cxn>
              <a:cxn ang="0">
                <a:pos x="50800" y="47625"/>
              </a:cxn>
              <a:cxn ang="0">
                <a:pos x="63500" y="38100"/>
              </a:cxn>
              <a:cxn ang="0">
                <a:pos x="66675" y="57150"/>
              </a:cxn>
              <a:cxn ang="0">
                <a:pos x="114300" y="63500"/>
              </a:cxn>
              <a:cxn ang="0">
                <a:pos x="120650" y="76200"/>
              </a:cxn>
              <a:cxn ang="0">
                <a:pos x="114300" y="114300"/>
              </a:cxn>
              <a:cxn ang="0">
                <a:pos x="98425" y="12065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127000" y="127000"/>
              </a:cxn>
              <a:cxn ang="0">
                <a:pos x="127000" y="31750"/>
              </a:cxn>
              <a:cxn ang="0">
                <a:pos x="79375" y="12700"/>
              </a:cxn>
              <a:cxn ang="0">
                <a:pos x="31750" y="31750"/>
              </a:cxn>
              <a:cxn ang="0">
                <a:pos x="19050" y="114300"/>
              </a:cxn>
              <a:cxn ang="0">
                <a:pos x="107950" y="111125"/>
              </a:cxn>
              <a:cxn ang="0">
                <a:pos x="114300" y="98425"/>
              </a:cxn>
              <a:cxn ang="0">
                <a:pos x="107950" y="66675"/>
              </a:cxn>
              <a:cxn ang="0">
                <a:pos x="98425" y="63500"/>
              </a:cxn>
              <a:cxn ang="0">
                <a:pos x="66675" y="76200"/>
              </a:cxn>
              <a:cxn ang="0">
                <a:pos x="60325" y="79375"/>
              </a:cxn>
              <a:cxn ang="0">
                <a:pos x="50800" y="69850"/>
              </a:cxn>
              <a:cxn ang="0">
                <a:pos x="57150" y="60325"/>
              </a:cxn>
              <a:cxn ang="0">
                <a:pos x="57150" y="60325"/>
              </a:cxn>
              <a:cxn ang="0">
                <a:pos x="57150" y="50800"/>
              </a:cxn>
              <a:cxn ang="0">
                <a:pos x="50800" y="60325"/>
              </a:cxn>
              <a:cxn ang="0">
                <a:pos x="57150" y="66675"/>
              </a:cxn>
            </a:cxnLst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3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13" y="20"/>
                </a:moveTo>
                <a:cubicBezTo>
                  <a:pt x="13" y="20"/>
                  <a:pt x="13" y="20"/>
                  <a:pt x="13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15"/>
                  <a:pt x="16" y="15"/>
                  <a:pt x="16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20" y="12"/>
                  <a:pt x="20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8"/>
                  <a:pt x="21" y="18"/>
                  <a:pt x="2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3" y="18"/>
                  <a:pt x="35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1"/>
                  <a:pt x="38" y="23"/>
                  <a:pt x="38" y="24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3"/>
                  <a:pt x="37" y="35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7"/>
                  <a:pt x="33" y="38"/>
                  <a:pt x="31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9"/>
                  <a:pt x="9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4" y="44"/>
                  <a:pt x="19" y="46"/>
                  <a:pt x="25" y="46"/>
                </a:cubicBezTo>
                <a:cubicBezTo>
                  <a:pt x="31" y="46"/>
                  <a:pt x="36" y="44"/>
                  <a:pt x="40" y="40"/>
                </a:cubicBezTo>
                <a:cubicBezTo>
                  <a:pt x="44" y="36"/>
                  <a:pt x="46" y="31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29"/>
                  <a:pt x="5" y="33"/>
                  <a:pt x="6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2" y="36"/>
                  <a:pt x="34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4"/>
                  <a:pt x="36" y="33"/>
                  <a:pt x="36" y="31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3"/>
                  <a:pt x="35" y="22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0"/>
                  <a:pt x="32" y="20"/>
                  <a:pt x="3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5"/>
                  <a:pt x="20" y="25"/>
                  <a:pt x="20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3" y="20"/>
                  <a:pt x="13" y="20"/>
                  <a:pt x="13" y="20"/>
                </a:cubicBezTo>
                <a:close/>
                <a:moveTo>
                  <a:pt x="18" y="19"/>
                </a:move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7"/>
                  <a:pt x="18" y="17"/>
                  <a:pt x="18" y="17"/>
                </a:cubicBezTo>
                <a:cubicBezTo>
                  <a:pt x="16" y="19"/>
                  <a:pt x="16" y="19"/>
                  <a:pt x="16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9"/>
                  <a:pt x="18" y="19"/>
                  <a:pt x="18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0" name="Freeform 347"/>
          <p:cNvSpPr>
            <a:spLocks noEditPoints="1"/>
          </p:cNvSpPr>
          <p:nvPr/>
        </p:nvSpPr>
        <p:spPr>
          <a:xfrm>
            <a:off x="4375150" y="4419600"/>
            <a:ext cx="158750" cy="161925"/>
          </a:xfrm>
          <a:custGeom>
            <a:avLst/>
            <a:gdLst/>
            <a:ahLst/>
            <a:cxnLst>
              <a:cxn ang="0">
                <a:pos x="133350" y="133350"/>
              </a:cxn>
              <a:cxn ang="0">
                <a:pos x="104775" y="111125"/>
              </a:cxn>
              <a:cxn ang="0">
                <a:pos x="111125" y="104775"/>
              </a:cxn>
              <a:cxn ang="0">
                <a:pos x="123825" y="0"/>
              </a:cxn>
              <a:cxn ang="0">
                <a:pos x="130175" y="3175"/>
              </a:cxn>
              <a:cxn ang="0">
                <a:pos x="139700" y="12700"/>
              </a:cxn>
              <a:cxn ang="0">
                <a:pos x="139700" y="12700"/>
              </a:cxn>
              <a:cxn ang="0">
                <a:pos x="127000" y="31750"/>
              </a:cxn>
              <a:cxn ang="0">
                <a:pos x="130175" y="34925"/>
              </a:cxn>
              <a:cxn ang="0">
                <a:pos x="146050" y="22225"/>
              </a:cxn>
              <a:cxn ang="0">
                <a:pos x="155575" y="25400"/>
              </a:cxn>
              <a:cxn ang="0">
                <a:pos x="158750" y="31750"/>
              </a:cxn>
              <a:cxn ang="0">
                <a:pos x="158750" y="38100"/>
              </a:cxn>
              <a:cxn ang="0">
                <a:pos x="123825" y="73025"/>
              </a:cxn>
              <a:cxn ang="0">
                <a:pos x="114300" y="79375"/>
              </a:cxn>
              <a:cxn ang="0">
                <a:pos x="152400" y="117475"/>
              </a:cxn>
              <a:cxn ang="0">
                <a:pos x="152400" y="152400"/>
              </a:cxn>
              <a:cxn ang="0">
                <a:pos x="152400" y="152400"/>
              </a:cxn>
              <a:cxn ang="0">
                <a:pos x="117475" y="152400"/>
              </a:cxn>
              <a:cxn ang="0">
                <a:pos x="41275" y="152400"/>
              </a:cxn>
              <a:cxn ang="0">
                <a:pos x="6350" y="152400"/>
              </a:cxn>
              <a:cxn ang="0">
                <a:pos x="3175" y="146050"/>
              </a:cxn>
              <a:cxn ang="0">
                <a:pos x="6350" y="120650"/>
              </a:cxn>
              <a:cxn ang="0">
                <a:pos x="34925" y="60325"/>
              </a:cxn>
              <a:cxn ang="0">
                <a:pos x="15875" y="53975"/>
              </a:cxn>
              <a:cxn ang="0">
                <a:pos x="3175" y="15875"/>
              </a:cxn>
              <a:cxn ang="0">
                <a:pos x="15875" y="6350"/>
              </a:cxn>
              <a:cxn ang="0">
                <a:pos x="53975" y="15875"/>
              </a:cxn>
              <a:cxn ang="0">
                <a:pos x="60325" y="34925"/>
              </a:cxn>
              <a:cxn ang="0">
                <a:pos x="88900" y="38100"/>
              </a:cxn>
              <a:cxn ang="0">
                <a:pos x="88900" y="38100"/>
              </a:cxn>
              <a:cxn ang="0">
                <a:pos x="98425" y="12700"/>
              </a:cxn>
              <a:cxn ang="0">
                <a:pos x="107950" y="88900"/>
              </a:cxn>
              <a:cxn ang="0">
                <a:pos x="88900" y="107950"/>
              </a:cxn>
              <a:cxn ang="0">
                <a:pos x="133350" y="149225"/>
              </a:cxn>
              <a:cxn ang="0">
                <a:pos x="142875" y="142875"/>
              </a:cxn>
              <a:cxn ang="0">
                <a:pos x="142875" y="127000"/>
              </a:cxn>
              <a:cxn ang="0">
                <a:pos x="107950" y="88900"/>
              </a:cxn>
              <a:cxn ang="0">
                <a:pos x="60325" y="69850"/>
              </a:cxn>
              <a:cxn ang="0">
                <a:pos x="50800" y="41275"/>
              </a:cxn>
              <a:cxn ang="0">
                <a:pos x="47625" y="28575"/>
              </a:cxn>
              <a:cxn ang="0">
                <a:pos x="19050" y="19050"/>
              </a:cxn>
              <a:cxn ang="0">
                <a:pos x="25400" y="47625"/>
              </a:cxn>
              <a:cxn ang="0">
                <a:pos x="41275" y="50800"/>
              </a:cxn>
              <a:cxn ang="0">
                <a:pos x="123825" y="12700"/>
              </a:cxn>
              <a:cxn ang="0">
                <a:pos x="107950" y="22225"/>
              </a:cxn>
              <a:cxn ang="0">
                <a:pos x="101600" y="38100"/>
              </a:cxn>
              <a:cxn ang="0">
                <a:pos x="101600" y="38100"/>
              </a:cxn>
              <a:cxn ang="0">
                <a:pos x="101600" y="41275"/>
              </a:cxn>
              <a:cxn ang="0">
                <a:pos x="15875" y="130175"/>
              </a:cxn>
              <a:cxn ang="0">
                <a:pos x="12700" y="139700"/>
              </a:cxn>
              <a:cxn ang="0">
                <a:pos x="19050" y="149225"/>
              </a:cxn>
              <a:cxn ang="0">
                <a:pos x="76200" y="101600"/>
              </a:cxn>
              <a:cxn ang="0">
                <a:pos x="101600" y="76200"/>
              </a:cxn>
              <a:cxn ang="0">
                <a:pos x="114300" y="63500"/>
              </a:cxn>
              <a:cxn ang="0">
                <a:pos x="120650" y="60325"/>
              </a:cxn>
              <a:cxn ang="0">
                <a:pos x="123825" y="60325"/>
              </a:cxn>
              <a:cxn ang="0">
                <a:pos x="139700" y="53975"/>
              </a:cxn>
              <a:cxn ang="0">
                <a:pos x="139700" y="47625"/>
              </a:cxn>
              <a:cxn ang="0">
                <a:pos x="127000" y="47625"/>
              </a:cxn>
              <a:cxn ang="0">
                <a:pos x="117475" y="41275"/>
              </a:cxn>
              <a:cxn ang="0">
                <a:pos x="114300" y="28575"/>
              </a:cxn>
              <a:cxn ang="0">
                <a:pos x="123825" y="12700"/>
              </a:cxn>
            </a:cxnLst>
            <a:pathLst>
              <a:path w="50" h="51">
                <a:moveTo>
                  <a:pt x="42" y="40"/>
                </a:moveTo>
                <a:cubicBezTo>
                  <a:pt x="43" y="41"/>
                  <a:pt x="43" y="42"/>
                  <a:pt x="42" y="42"/>
                </a:cubicBezTo>
                <a:cubicBezTo>
                  <a:pt x="42" y="42"/>
                  <a:pt x="41" y="42"/>
                  <a:pt x="41" y="42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4"/>
                  <a:pt x="33" y="34"/>
                  <a:pt x="33" y="33"/>
                </a:cubicBezTo>
                <a:cubicBezTo>
                  <a:pt x="34" y="33"/>
                  <a:pt x="35" y="33"/>
                  <a:pt x="35" y="33"/>
                </a:cubicBezTo>
                <a:cubicBezTo>
                  <a:pt x="42" y="40"/>
                  <a:pt x="42" y="40"/>
                  <a:pt x="42" y="40"/>
                </a:cubicBezTo>
                <a:close/>
                <a:moveTo>
                  <a:pt x="39" y="0"/>
                </a:move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1"/>
                </a:cubicBezTo>
                <a:cubicBezTo>
                  <a:pt x="42" y="1"/>
                  <a:pt x="43" y="1"/>
                  <a:pt x="43" y="1"/>
                </a:cubicBezTo>
                <a:cubicBezTo>
                  <a:pt x="44" y="2"/>
                  <a:pt x="45" y="3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3" y="6"/>
                  <a:pt x="41" y="7"/>
                  <a:pt x="40" y="9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0"/>
                  <a:pt x="45" y="8"/>
                  <a:pt x="46" y="7"/>
                </a:cubicBezTo>
                <a:cubicBezTo>
                  <a:pt x="47" y="6"/>
                  <a:pt x="48" y="6"/>
                  <a:pt x="49" y="7"/>
                </a:cubicBezTo>
                <a:cubicBezTo>
                  <a:pt x="49" y="7"/>
                  <a:pt x="49" y="7"/>
                  <a:pt x="49" y="8"/>
                </a:cubicBezTo>
                <a:cubicBezTo>
                  <a:pt x="50" y="8"/>
                  <a:pt x="50" y="9"/>
                  <a:pt x="50" y="9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1"/>
                  <a:pt x="50" y="12"/>
                </a:cubicBezTo>
                <a:cubicBezTo>
                  <a:pt x="50" y="15"/>
                  <a:pt x="49" y="18"/>
                  <a:pt x="47" y="20"/>
                </a:cubicBezTo>
                <a:cubicBezTo>
                  <a:pt x="45" y="22"/>
                  <a:pt x="42" y="23"/>
                  <a:pt x="39" y="23"/>
                </a:cubicBezTo>
                <a:cubicBezTo>
                  <a:pt x="39" y="23"/>
                  <a:pt x="39" y="23"/>
                  <a:pt x="38" y="23"/>
                </a:cubicBezTo>
                <a:cubicBezTo>
                  <a:pt x="36" y="25"/>
                  <a:pt x="36" y="25"/>
                  <a:pt x="36" y="25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9"/>
                  <a:pt x="50" y="41"/>
                  <a:pt x="50" y="43"/>
                </a:cubicBezTo>
                <a:cubicBezTo>
                  <a:pt x="50" y="45"/>
                  <a:pt x="50" y="47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6" y="50"/>
                  <a:pt x="44" y="50"/>
                  <a:pt x="42" y="50"/>
                </a:cubicBezTo>
                <a:cubicBezTo>
                  <a:pt x="40" y="50"/>
                  <a:pt x="38" y="50"/>
                  <a:pt x="37" y="48"/>
                </a:cubicBezTo>
                <a:cubicBezTo>
                  <a:pt x="25" y="36"/>
                  <a:pt x="25" y="36"/>
                  <a:pt x="25" y="36"/>
                </a:cubicBezTo>
                <a:cubicBezTo>
                  <a:pt x="13" y="48"/>
                  <a:pt x="13" y="48"/>
                  <a:pt x="13" y="48"/>
                </a:cubicBezTo>
                <a:cubicBezTo>
                  <a:pt x="10" y="51"/>
                  <a:pt x="7" y="51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1" y="47"/>
                  <a:pt x="1" y="46"/>
                </a:cubicBezTo>
                <a:cubicBezTo>
                  <a:pt x="0" y="43"/>
                  <a:pt x="0" y="40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6" y="24"/>
                  <a:pt x="16" y="24"/>
                  <a:pt x="16" y="24"/>
                </a:cubicBezTo>
                <a:cubicBezTo>
                  <a:pt x="11" y="19"/>
                  <a:pt x="11" y="19"/>
                  <a:pt x="11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5" y="1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6"/>
                  <a:pt x="1" y="5"/>
                </a:cubicBezTo>
                <a:cubicBezTo>
                  <a:pt x="3" y="3"/>
                  <a:pt x="3" y="3"/>
                  <a:pt x="3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6" y="1"/>
                  <a:pt x="7" y="1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9" y="11"/>
                  <a:pt x="19" y="11"/>
                  <a:pt x="19" y="11"/>
                </a:cubicBezTo>
                <a:cubicBezTo>
                  <a:pt x="24" y="16"/>
                  <a:pt x="24" y="16"/>
                  <a:pt x="2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9"/>
                  <a:pt x="29" y="6"/>
                  <a:pt x="31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3" y="2"/>
                  <a:pt x="36" y="0"/>
                  <a:pt x="39" y="0"/>
                </a:cubicBezTo>
                <a:close/>
                <a:moveTo>
                  <a:pt x="34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28" y="34"/>
                  <a:pt x="28" y="34"/>
                  <a:pt x="28" y="34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6"/>
                  <a:pt x="41" y="47"/>
                  <a:pt x="42" y="47"/>
                </a:cubicBezTo>
                <a:cubicBezTo>
                  <a:pt x="43" y="47"/>
                  <a:pt x="44" y="46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5"/>
                  <a:pt x="46" y="44"/>
                  <a:pt x="46" y="43"/>
                </a:cubicBezTo>
                <a:cubicBezTo>
                  <a:pt x="46" y="41"/>
                  <a:pt x="46" y="40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34" y="28"/>
                  <a:pt x="34" y="28"/>
                  <a:pt x="34" y="28"/>
                </a:cubicBezTo>
                <a:close/>
                <a:moveTo>
                  <a:pt x="19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3"/>
                  <a:pt x="16" y="12"/>
                </a:cubicBezTo>
                <a:cubicBezTo>
                  <a:pt x="15" y="9"/>
                  <a:pt x="15" y="9"/>
                  <a:pt x="15" y="9"/>
                </a:cubicBezTo>
                <a:cubicBezTo>
                  <a:pt x="7" y="5"/>
                  <a:pt x="7" y="5"/>
                  <a:pt x="7" y="5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5" y="7"/>
                  <a:pt x="5" y="7"/>
                </a:cubicBezTo>
                <a:cubicBezTo>
                  <a:pt x="8" y="15"/>
                  <a:pt x="8" y="15"/>
                  <a:pt x="8" y="15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9" y="22"/>
                  <a:pt x="19" y="22"/>
                  <a:pt x="19" y="22"/>
                </a:cubicBezTo>
                <a:close/>
                <a:moveTo>
                  <a:pt x="39" y="4"/>
                </a:moveTo>
                <a:cubicBezTo>
                  <a:pt x="39" y="4"/>
                  <a:pt x="39" y="4"/>
                  <a:pt x="39" y="4"/>
                </a:cubicBezTo>
                <a:cubicBezTo>
                  <a:pt x="37" y="4"/>
                  <a:pt x="35" y="5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2" y="8"/>
                  <a:pt x="32" y="10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4"/>
                  <a:pt x="31" y="14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2"/>
                  <a:pt x="4" y="43"/>
                  <a:pt x="4" y="44"/>
                </a:cubicBezTo>
                <a:cubicBezTo>
                  <a:pt x="4" y="45"/>
                  <a:pt x="5" y="45"/>
                  <a:pt x="5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8" y="47"/>
                  <a:pt x="9" y="47"/>
                  <a:pt x="10" y="46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19"/>
                  <a:pt x="37" y="19"/>
                  <a:pt x="38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9"/>
                  <a:pt x="43" y="18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6" y="16"/>
                  <a:pt x="46" y="14"/>
                  <a:pt x="46" y="12"/>
                </a:cubicBezTo>
                <a:cubicBezTo>
                  <a:pt x="46" y="13"/>
                  <a:pt x="45" y="14"/>
                  <a:pt x="44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4"/>
                  <a:pt x="37" y="13"/>
                  <a:pt x="37" y="13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6" y="7"/>
                  <a:pt x="36" y="7"/>
                </a:cubicBezTo>
                <a:cubicBezTo>
                  <a:pt x="37" y="6"/>
                  <a:pt x="38" y="5"/>
                  <a:pt x="39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1" name="Freeform 348"/>
          <p:cNvSpPr>
            <a:spLocks noEditPoints="1"/>
          </p:cNvSpPr>
          <p:nvPr/>
        </p:nvSpPr>
        <p:spPr>
          <a:xfrm>
            <a:off x="5224463" y="4432300"/>
            <a:ext cx="161925" cy="136525"/>
          </a:xfrm>
          <a:custGeom>
            <a:avLst/>
            <a:gdLst/>
            <a:ahLst/>
            <a:cxnLst>
              <a:cxn ang="0">
                <a:pos x="136525" y="28575"/>
              </a:cxn>
              <a:cxn ang="0">
                <a:pos x="149225" y="34925"/>
              </a:cxn>
              <a:cxn ang="0">
                <a:pos x="161925" y="44450"/>
              </a:cxn>
              <a:cxn ang="0">
                <a:pos x="158750" y="66675"/>
              </a:cxn>
              <a:cxn ang="0">
                <a:pos x="149225" y="120650"/>
              </a:cxn>
              <a:cxn ang="0">
                <a:pos x="133350" y="136525"/>
              </a:cxn>
              <a:cxn ang="0">
                <a:pos x="15875" y="133350"/>
              </a:cxn>
              <a:cxn ang="0">
                <a:pos x="3175" y="66675"/>
              </a:cxn>
              <a:cxn ang="0">
                <a:pos x="0" y="44450"/>
              </a:cxn>
              <a:cxn ang="0">
                <a:pos x="12700" y="41275"/>
              </a:cxn>
              <a:cxn ang="0">
                <a:pos x="19050" y="28575"/>
              </a:cxn>
              <a:cxn ang="0">
                <a:pos x="25400" y="41275"/>
              </a:cxn>
              <a:cxn ang="0">
                <a:pos x="25400" y="123825"/>
              </a:cxn>
              <a:cxn ang="0">
                <a:pos x="133350" y="123825"/>
              </a:cxn>
              <a:cxn ang="0">
                <a:pos x="136525" y="123825"/>
              </a:cxn>
              <a:cxn ang="0">
                <a:pos x="136525" y="41275"/>
              </a:cxn>
              <a:cxn ang="0">
                <a:pos x="98425" y="0"/>
              </a:cxn>
              <a:cxn ang="0">
                <a:pos x="117475" y="19050"/>
              </a:cxn>
              <a:cxn ang="0">
                <a:pos x="117475" y="19050"/>
              </a:cxn>
              <a:cxn ang="0">
                <a:pos x="117475" y="38100"/>
              </a:cxn>
              <a:cxn ang="0">
                <a:pos x="44450" y="38100"/>
              </a:cxn>
              <a:cxn ang="0">
                <a:pos x="50800" y="0"/>
              </a:cxn>
              <a:cxn ang="0">
                <a:pos x="98425" y="0"/>
              </a:cxn>
              <a:cxn ang="0">
                <a:pos x="117475" y="47625"/>
              </a:cxn>
              <a:cxn ang="0">
                <a:pos x="95250" y="25400"/>
              </a:cxn>
              <a:cxn ang="0">
                <a:pos x="92075" y="6350"/>
              </a:cxn>
              <a:cxn ang="0">
                <a:pos x="44450" y="47625"/>
              </a:cxn>
              <a:cxn ang="0">
                <a:pos x="114300" y="60325"/>
              </a:cxn>
              <a:cxn ang="0">
                <a:pos x="104775" y="19050"/>
              </a:cxn>
              <a:cxn ang="0">
                <a:pos x="104775" y="19050"/>
              </a:cxn>
              <a:cxn ang="0">
                <a:pos x="149225" y="57150"/>
              </a:cxn>
              <a:cxn ang="0">
                <a:pos x="149225" y="47625"/>
              </a:cxn>
              <a:cxn ang="0">
                <a:pos x="12700" y="47625"/>
              </a:cxn>
              <a:cxn ang="0">
                <a:pos x="12700" y="57150"/>
              </a:cxn>
              <a:cxn ang="0">
                <a:pos x="57150" y="101600"/>
              </a:cxn>
              <a:cxn ang="0">
                <a:pos x="50800" y="98425"/>
              </a:cxn>
              <a:cxn ang="0">
                <a:pos x="76200" y="101600"/>
              </a:cxn>
              <a:cxn ang="0">
                <a:pos x="73025" y="98425"/>
              </a:cxn>
              <a:cxn ang="0">
                <a:pos x="98425" y="101600"/>
              </a:cxn>
              <a:cxn ang="0">
                <a:pos x="92075" y="98425"/>
              </a:cxn>
              <a:cxn ang="0">
                <a:pos x="117475" y="101600"/>
              </a:cxn>
              <a:cxn ang="0">
                <a:pos x="111125" y="98425"/>
              </a:cxn>
              <a:cxn ang="0">
                <a:pos x="47625" y="88900"/>
              </a:cxn>
              <a:cxn ang="0">
                <a:pos x="41275" y="82550"/>
              </a:cxn>
              <a:cxn ang="0">
                <a:pos x="66675" y="88900"/>
              </a:cxn>
              <a:cxn ang="0">
                <a:pos x="60325" y="82550"/>
              </a:cxn>
              <a:cxn ang="0">
                <a:pos x="88900" y="88900"/>
              </a:cxn>
              <a:cxn ang="0">
                <a:pos x="82550" y="82550"/>
              </a:cxn>
              <a:cxn ang="0">
                <a:pos x="107950" y="88900"/>
              </a:cxn>
              <a:cxn ang="0">
                <a:pos x="101600" y="82550"/>
              </a:cxn>
              <a:cxn ang="0">
                <a:pos x="127000" y="88900"/>
              </a:cxn>
              <a:cxn ang="0">
                <a:pos x="120650" y="82550"/>
              </a:cxn>
            </a:cxnLst>
            <a:pathLst>
              <a:path w="51" h="43">
                <a:moveTo>
                  <a:pt x="43" y="13"/>
                </a:moveTo>
                <a:cubicBezTo>
                  <a:pt x="42" y="13"/>
                  <a:pt x="41" y="12"/>
                  <a:pt x="41" y="11"/>
                </a:cubicBezTo>
                <a:cubicBezTo>
                  <a:pt x="41" y="10"/>
                  <a:pt x="42" y="9"/>
                  <a:pt x="43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6" y="9"/>
                  <a:pt x="47" y="10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3"/>
                  <a:pt x="47" y="13"/>
                  <a:pt x="47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3"/>
                  <a:pt x="51" y="13"/>
                  <a:pt x="51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1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9"/>
                  <a:pt x="47" y="41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3"/>
                  <a:pt x="43" y="43"/>
                  <a:pt x="42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8" y="43"/>
                  <a:pt x="6" y="43"/>
                  <a:pt x="6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1"/>
                  <a:pt x="4" y="39"/>
                  <a:pt x="4" y="38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0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0"/>
                  <a:pt x="5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10" y="9"/>
                  <a:pt x="12" y="10"/>
                  <a:pt x="12" y="11"/>
                </a:cubicBezTo>
                <a:cubicBezTo>
                  <a:pt x="12" y="12"/>
                  <a:pt x="10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3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8"/>
                  <a:pt x="43" y="38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cubicBezTo>
                  <a:pt x="37" y="12"/>
                  <a:pt x="37" y="12"/>
                  <a:pt x="37" y="12"/>
                </a:cubicBezTo>
                <a:cubicBezTo>
                  <a:pt x="42" y="13"/>
                  <a:pt x="42" y="21"/>
                  <a:pt x="36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0" y="21"/>
                  <a:pt x="9" y="13"/>
                  <a:pt x="14" y="1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1" y="0"/>
                </a:cubicBezTo>
                <a:close/>
                <a:moveTo>
                  <a:pt x="37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7"/>
                  <a:pt x="35" y="17"/>
                  <a:pt x="35" y="15"/>
                </a:cubicBezTo>
                <a:cubicBezTo>
                  <a:pt x="35" y="13"/>
                  <a:pt x="35" y="10"/>
                  <a:pt x="35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9" y="8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2"/>
                  <a:pt x="29" y="2"/>
                  <a:pt x="29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7"/>
                  <a:pt x="14" y="17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2" y="15"/>
                  <a:pt x="13" y="19"/>
                  <a:pt x="15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9" y="19"/>
                  <a:pt x="39" y="15"/>
                  <a:pt x="37" y="14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6"/>
                  <a:pt x="31" y="6"/>
                  <a:pt x="31" y="6"/>
                </a:cubicBezTo>
                <a:cubicBezTo>
                  <a:pt x="33" y="6"/>
                  <a:pt x="33" y="6"/>
                  <a:pt x="33" y="6"/>
                </a:cubicBezTo>
                <a:close/>
                <a:moveTo>
                  <a:pt x="47" y="15"/>
                </a:moveTo>
                <a:cubicBezTo>
                  <a:pt x="47" y="15"/>
                  <a:pt x="47" y="15"/>
                  <a:pt x="47" y="15"/>
                </a:cubicBezTo>
                <a:cubicBezTo>
                  <a:pt x="47" y="18"/>
                  <a:pt x="47" y="18"/>
                  <a:pt x="47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5"/>
                  <a:pt x="49" y="15"/>
                  <a:pt x="49" y="15"/>
                </a:cubicBezTo>
                <a:cubicBezTo>
                  <a:pt x="47" y="15"/>
                  <a:pt x="47" y="15"/>
                  <a:pt x="47" y="15"/>
                </a:cubicBezTo>
                <a:close/>
                <a:moveTo>
                  <a:pt x="4" y="18"/>
                </a:moveTo>
                <a:cubicBezTo>
                  <a:pt x="4" y="18"/>
                  <a:pt x="4" y="18"/>
                  <a:pt x="4" y="18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8"/>
                  <a:pt x="4" y="18"/>
                  <a:pt x="4" y="18"/>
                </a:cubicBezTo>
                <a:close/>
                <a:moveTo>
                  <a:pt x="16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7" y="31"/>
                  <a:pt x="18" y="31"/>
                  <a:pt x="18" y="32"/>
                </a:cubicBezTo>
                <a:cubicBezTo>
                  <a:pt x="18" y="34"/>
                  <a:pt x="17" y="34"/>
                  <a:pt x="16" y="34"/>
                </a:cubicBezTo>
                <a:cubicBezTo>
                  <a:pt x="15" y="34"/>
                  <a:pt x="14" y="34"/>
                  <a:pt x="14" y="32"/>
                </a:cubicBezTo>
                <a:cubicBezTo>
                  <a:pt x="14" y="31"/>
                  <a:pt x="15" y="31"/>
                  <a:pt x="16" y="31"/>
                </a:cubicBezTo>
                <a:close/>
                <a:moveTo>
                  <a:pt x="23" y="31"/>
                </a:moveTo>
                <a:cubicBezTo>
                  <a:pt x="23" y="31"/>
                  <a:pt x="23" y="31"/>
                  <a:pt x="23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4" y="34"/>
                  <a:pt x="24" y="34"/>
                  <a:pt x="23" y="34"/>
                </a:cubicBezTo>
                <a:cubicBezTo>
                  <a:pt x="21" y="34"/>
                  <a:pt x="21" y="34"/>
                  <a:pt x="21" y="32"/>
                </a:cubicBezTo>
                <a:cubicBezTo>
                  <a:pt x="21" y="31"/>
                  <a:pt x="21" y="31"/>
                  <a:pt x="23" y="31"/>
                </a:cubicBezTo>
                <a:close/>
                <a:moveTo>
                  <a:pt x="29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1" y="31"/>
                  <a:pt x="31" y="32"/>
                </a:cubicBezTo>
                <a:cubicBezTo>
                  <a:pt x="31" y="34"/>
                  <a:pt x="30" y="34"/>
                  <a:pt x="29" y="34"/>
                </a:cubicBezTo>
                <a:cubicBezTo>
                  <a:pt x="28" y="34"/>
                  <a:pt x="27" y="34"/>
                  <a:pt x="27" y="32"/>
                </a:cubicBezTo>
                <a:cubicBezTo>
                  <a:pt x="27" y="31"/>
                  <a:pt x="28" y="31"/>
                  <a:pt x="29" y="31"/>
                </a:cubicBezTo>
                <a:close/>
                <a:moveTo>
                  <a:pt x="35" y="31"/>
                </a:move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7" y="31"/>
                  <a:pt x="37" y="32"/>
                </a:cubicBezTo>
                <a:cubicBezTo>
                  <a:pt x="37" y="34"/>
                  <a:pt x="36" y="34"/>
                  <a:pt x="35" y="34"/>
                </a:cubicBezTo>
                <a:cubicBezTo>
                  <a:pt x="34" y="34"/>
                  <a:pt x="33" y="34"/>
                  <a:pt x="33" y="32"/>
                </a:cubicBezTo>
                <a:cubicBezTo>
                  <a:pt x="33" y="31"/>
                  <a:pt x="34" y="31"/>
                  <a:pt x="35" y="31"/>
                </a:cubicBez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4" y="26"/>
                  <a:pt x="15" y="27"/>
                  <a:pt x="15" y="28"/>
                </a:cubicBezTo>
                <a:cubicBezTo>
                  <a:pt x="15" y="29"/>
                  <a:pt x="14" y="30"/>
                  <a:pt x="13" y="30"/>
                </a:cubicBezTo>
                <a:cubicBezTo>
                  <a:pt x="12" y="30"/>
                  <a:pt x="11" y="29"/>
                  <a:pt x="11" y="28"/>
                </a:cubicBezTo>
                <a:cubicBezTo>
                  <a:pt x="11" y="27"/>
                  <a:pt x="12" y="26"/>
                  <a:pt x="13" y="26"/>
                </a:cubicBezTo>
                <a:close/>
                <a:moveTo>
                  <a:pt x="19" y="26"/>
                </a:moveTo>
                <a:cubicBezTo>
                  <a:pt x="19" y="26"/>
                  <a:pt x="19" y="26"/>
                  <a:pt x="19" y="26"/>
                </a:cubicBezTo>
                <a:cubicBezTo>
                  <a:pt x="21" y="26"/>
                  <a:pt x="21" y="27"/>
                  <a:pt x="21" y="28"/>
                </a:cubicBezTo>
                <a:cubicBezTo>
                  <a:pt x="21" y="29"/>
                  <a:pt x="21" y="30"/>
                  <a:pt x="19" y="30"/>
                </a:cubicBezTo>
                <a:cubicBezTo>
                  <a:pt x="18" y="30"/>
                  <a:pt x="18" y="29"/>
                  <a:pt x="18" y="28"/>
                </a:cubicBezTo>
                <a:cubicBezTo>
                  <a:pt x="18" y="27"/>
                  <a:pt x="18" y="26"/>
                  <a:pt x="19" y="26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8" y="27"/>
                  <a:pt x="28" y="28"/>
                </a:cubicBezTo>
                <a:cubicBezTo>
                  <a:pt x="28" y="29"/>
                  <a:pt x="27" y="30"/>
                  <a:pt x="26" y="30"/>
                </a:cubicBezTo>
                <a:cubicBezTo>
                  <a:pt x="25" y="30"/>
                  <a:pt x="24" y="29"/>
                  <a:pt x="24" y="28"/>
                </a:cubicBezTo>
                <a:cubicBezTo>
                  <a:pt x="24" y="27"/>
                  <a:pt x="25" y="26"/>
                  <a:pt x="26" y="26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3" y="26"/>
                  <a:pt x="34" y="27"/>
                  <a:pt x="34" y="28"/>
                </a:cubicBezTo>
                <a:cubicBezTo>
                  <a:pt x="34" y="29"/>
                  <a:pt x="33" y="30"/>
                  <a:pt x="32" y="30"/>
                </a:cubicBezTo>
                <a:cubicBezTo>
                  <a:pt x="31" y="30"/>
                  <a:pt x="30" y="29"/>
                  <a:pt x="30" y="28"/>
                </a:cubicBezTo>
                <a:cubicBezTo>
                  <a:pt x="30" y="27"/>
                  <a:pt x="31" y="26"/>
                  <a:pt x="32" y="26"/>
                </a:cubicBezTo>
                <a:close/>
                <a:moveTo>
                  <a:pt x="38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40" y="27"/>
                  <a:pt x="40" y="28"/>
                </a:cubicBezTo>
                <a:cubicBezTo>
                  <a:pt x="40" y="29"/>
                  <a:pt x="39" y="30"/>
                  <a:pt x="38" y="30"/>
                </a:cubicBezTo>
                <a:cubicBezTo>
                  <a:pt x="37" y="30"/>
                  <a:pt x="36" y="29"/>
                  <a:pt x="36" y="28"/>
                </a:cubicBezTo>
                <a:cubicBezTo>
                  <a:pt x="36" y="27"/>
                  <a:pt x="37" y="26"/>
                  <a:pt x="38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2" name="Freeform 349"/>
          <p:cNvSpPr/>
          <p:nvPr/>
        </p:nvSpPr>
        <p:spPr>
          <a:xfrm>
            <a:off x="4654550" y="4732338"/>
            <a:ext cx="161925" cy="149225"/>
          </a:xfrm>
          <a:custGeom>
            <a:avLst/>
            <a:gdLst/>
            <a:ahLst/>
            <a:cxnLst>
              <a:cxn ang="0">
                <a:pos x="79375" y="41275"/>
              </a:cxn>
              <a:cxn ang="0">
                <a:pos x="73025" y="34925"/>
              </a:cxn>
              <a:cxn ang="0">
                <a:pos x="79375" y="28575"/>
              </a:cxn>
              <a:cxn ang="0">
                <a:pos x="101600" y="28575"/>
              </a:cxn>
              <a:cxn ang="0">
                <a:pos x="101600" y="6350"/>
              </a:cxn>
              <a:cxn ang="0">
                <a:pos x="107950" y="0"/>
              </a:cxn>
              <a:cxn ang="0">
                <a:pos x="111125" y="0"/>
              </a:cxn>
              <a:cxn ang="0">
                <a:pos x="158750" y="50800"/>
              </a:cxn>
              <a:cxn ang="0">
                <a:pos x="158750" y="57150"/>
              </a:cxn>
              <a:cxn ang="0">
                <a:pos x="158750" y="57150"/>
              </a:cxn>
              <a:cxn ang="0">
                <a:pos x="111125" y="107950"/>
              </a:cxn>
              <a:cxn ang="0">
                <a:pos x="101600" y="107950"/>
              </a:cxn>
              <a:cxn ang="0">
                <a:pos x="101600" y="101600"/>
              </a:cxn>
              <a:cxn ang="0">
                <a:pos x="101600" y="101600"/>
              </a:cxn>
              <a:cxn ang="0">
                <a:pos x="101600" y="79375"/>
              </a:cxn>
              <a:cxn ang="0">
                <a:pos x="53975" y="79375"/>
              </a:cxn>
              <a:cxn ang="0">
                <a:pos x="50800" y="73025"/>
              </a:cxn>
              <a:cxn ang="0">
                <a:pos x="50800" y="73025"/>
              </a:cxn>
              <a:cxn ang="0">
                <a:pos x="50800" y="60325"/>
              </a:cxn>
              <a:cxn ang="0">
                <a:pos x="15875" y="92075"/>
              </a:cxn>
              <a:cxn ang="0">
                <a:pos x="50800" y="127000"/>
              </a:cxn>
              <a:cxn ang="0">
                <a:pos x="50800" y="111125"/>
              </a:cxn>
              <a:cxn ang="0">
                <a:pos x="53975" y="107950"/>
              </a:cxn>
              <a:cxn ang="0">
                <a:pos x="57150" y="107950"/>
              </a:cxn>
              <a:cxn ang="0">
                <a:pos x="82550" y="107950"/>
              </a:cxn>
              <a:cxn ang="0">
                <a:pos x="88900" y="111125"/>
              </a:cxn>
              <a:cxn ang="0">
                <a:pos x="82550" y="117475"/>
              </a:cxn>
              <a:cxn ang="0">
                <a:pos x="60325" y="117475"/>
              </a:cxn>
              <a:cxn ang="0">
                <a:pos x="60325" y="139700"/>
              </a:cxn>
              <a:cxn ang="0">
                <a:pos x="60325" y="142875"/>
              </a:cxn>
              <a:cxn ang="0">
                <a:pos x="60325" y="146050"/>
              </a:cxn>
              <a:cxn ang="0">
                <a:pos x="50800" y="146050"/>
              </a:cxn>
              <a:cxn ang="0">
                <a:pos x="3175" y="98425"/>
              </a:cxn>
              <a:cxn ang="0">
                <a:pos x="3175" y="88900"/>
              </a:cxn>
              <a:cxn ang="0">
                <a:pos x="50800" y="41275"/>
              </a:cxn>
              <a:cxn ang="0">
                <a:pos x="53975" y="38100"/>
              </a:cxn>
              <a:cxn ang="0">
                <a:pos x="60325" y="44450"/>
              </a:cxn>
              <a:cxn ang="0">
                <a:pos x="60325" y="66675"/>
              </a:cxn>
              <a:cxn ang="0">
                <a:pos x="104775" y="66675"/>
              </a:cxn>
              <a:cxn ang="0">
                <a:pos x="107950" y="66675"/>
              </a:cxn>
              <a:cxn ang="0">
                <a:pos x="111125" y="73025"/>
              </a:cxn>
              <a:cxn ang="0">
                <a:pos x="111125" y="73025"/>
              </a:cxn>
              <a:cxn ang="0">
                <a:pos x="111125" y="88900"/>
              </a:cxn>
              <a:cxn ang="0">
                <a:pos x="146050" y="53975"/>
              </a:cxn>
              <a:cxn ang="0">
                <a:pos x="111125" y="22225"/>
              </a:cxn>
              <a:cxn ang="0">
                <a:pos x="111125" y="34925"/>
              </a:cxn>
              <a:cxn ang="0">
                <a:pos x="111125" y="34925"/>
              </a:cxn>
              <a:cxn ang="0">
                <a:pos x="107950" y="41275"/>
              </a:cxn>
              <a:cxn ang="0">
                <a:pos x="79375" y="41275"/>
              </a:cxn>
            </a:cxnLst>
            <a:pathLst>
              <a:path w="51" h="47">
                <a:moveTo>
                  <a:pt x="25" y="13"/>
                </a:moveTo>
                <a:cubicBezTo>
                  <a:pt x="24" y="13"/>
                  <a:pt x="23" y="12"/>
                  <a:pt x="23" y="11"/>
                </a:cubicBezTo>
                <a:cubicBezTo>
                  <a:pt x="23" y="10"/>
                  <a:pt x="24" y="9"/>
                  <a:pt x="25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2" y="0"/>
                  <a:pt x="34" y="0"/>
                </a:cubicBezTo>
                <a:cubicBezTo>
                  <a:pt x="34" y="0"/>
                  <a:pt x="35" y="0"/>
                  <a:pt x="35" y="0"/>
                </a:cubicBezTo>
                <a:cubicBezTo>
                  <a:pt x="50" y="16"/>
                  <a:pt x="50" y="16"/>
                  <a:pt x="50" y="16"/>
                </a:cubicBezTo>
                <a:cubicBezTo>
                  <a:pt x="51" y="16"/>
                  <a:pt x="51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34"/>
                  <a:pt x="33" y="34"/>
                  <a:pt x="32" y="34"/>
                </a:cubicBezTo>
                <a:cubicBezTo>
                  <a:pt x="32" y="33"/>
                  <a:pt x="32" y="33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25"/>
                  <a:pt x="32" y="25"/>
                  <a:pt x="32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5"/>
                  <a:pt x="16" y="24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19"/>
                  <a:pt x="16" y="19"/>
                  <a:pt x="16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4"/>
                  <a:pt x="16" y="34"/>
                  <a:pt x="17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8" y="34"/>
                  <a:pt x="28" y="35"/>
                </a:cubicBezTo>
                <a:cubicBezTo>
                  <a:pt x="28" y="37"/>
                  <a:pt x="27" y="37"/>
                  <a:pt x="26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6"/>
                  <a:pt x="19" y="46"/>
                </a:cubicBezTo>
                <a:cubicBezTo>
                  <a:pt x="18" y="47"/>
                  <a:pt x="17" y="47"/>
                  <a:pt x="16" y="46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2"/>
                  <a:pt x="17" y="12"/>
                  <a:pt x="17" y="12"/>
                </a:cubicBezTo>
                <a:cubicBezTo>
                  <a:pt x="19" y="12"/>
                  <a:pt x="19" y="13"/>
                  <a:pt x="19" y="14"/>
                </a:cubicBezTo>
                <a:cubicBezTo>
                  <a:pt x="19" y="21"/>
                  <a:pt x="19" y="21"/>
                  <a:pt x="19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21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8"/>
                  <a:pt x="35" y="28"/>
                  <a:pt x="35" y="28"/>
                </a:cubicBezTo>
                <a:cubicBezTo>
                  <a:pt x="46" y="17"/>
                  <a:pt x="46" y="17"/>
                  <a:pt x="46" y="1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3" name="Freeform 350"/>
          <p:cNvSpPr>
            <a:spLocks noEditPoints="1"/>
          </p:cNvSpPr>
          <p:nvPr/>
        </p:nvSpPr>
        <p:spPr>
          <a:xfrm>
            <a:off x="422275" y="4725988"/>
            <a:ext cx="1460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17475" y="6350"/>
              </a:cxn>
              <a:cxn ang="0">
                <a:pos x="117475" y="28575"/>
              </a:cxn>
              <a:cxn ang="0">
                <a:pos x="136525" y="38100"/>
              </a:cxn>
              <a:cxn ang="0">
                <a:pos x="136525" y="85725"/>
              </a:cxn>
              <a:cxn ang="0">
                <a:pos x="117475" y="95250"/>
              </a:cxn>
              <a:cxn ang="0">
                <a:pos x="114300" y="158750"/>
              </a:cxn>
              <a:cxn ang="0">
                <a:pos x="60325" y="107950"/>
              </a:cxn>
              <a:cxn ang="0">
                <a:pos x="0" y="158750"/>
              </a:cxn>
              <a:cxn ang="0">
                <a:pos x="0" y="152400"/>
              </a:cxn>
              <a:cxn ang="0">
                <a:pos x="3175" y="0"/>
              </a:cxn>
              <a:cxn ang="0">
                <a:pos x="127000" y="57150"/>
              </a:cxn>
              <a:cxn ang="0">
                <a:pos x="127000" y="66675"/>
              </a:cxn>
              <a:cxn ang="0">
                <a:pos x="117475" y="76200"/>
              </a:cxn>
              <a:cxn ang="0">
                <a:pos x="107950" y="76200"/>
              </a:cxn>
              <a:cxn ang="0">
                <a:pos x="98425" y="66675"/>
              </a:cxn>
              <a:cxn ang="0">
                <a:pos x="98425" y="57150"/>
              </a:cxn>
              <a:cxn ang="0">
                <a:pos x="107950" y="47625"/>
              </a:cxn>
              <a:cxn ang="0">
                <a:pos x="117475" y="47625"/>
              </a:cxn>
              <a:cxn ang="0">
                <a:pos x="127000" y="57150"/>
              </a:cxn>
              <a:cxn ang="0">
                <a:pos x="107950" y="28575"/>
              </a:cxn>
              <a:cxn ang="0">
                <a:pos x="9525" y="12700"/>
              </a:cxn>
              <a:cxn ang="0">
                <a:pos x="53975" y="95250"/>
              </a:cxn>
              <a:cxn ang="0">
                <a:pos x="107950" y="139700"/>
              </a:cxn>
              <a:cxn ang="0">
                <a:pos x="88900" y="85725"/>
              </a:cxn>
              <a:cxn ang="0">
                <a:pos x="79375" y="60325"/>
              </a:cxn>
              <a:cxn ang="0">
                <a:pos x="88900" y="38100"/>
              </a:cxn>
              <a:cxn ang="0">
                <a:pos x="133350" y="41275"/>
              </a:cxn>
              <a:cxn ang="0">
                <a:pos x="114300" y="34925"/>
              </a:cxn>
              <a:cxn ang="0">
                <a:pos x="95250" y="41275"/>
              </a:cxn>
              <a:cxn ang="0">
                <a:pos x="95250" y="79375"/>
              </a:cxn>
              <a:cxn ang="0">
                <a:pos x="133350" y="79375"/>
              </a:cxn>
              <a:cxn ang="0">
                <a:pos x="139700" y="60325"/>
              </a:cxn>
            </a:cxnLst>
            <a:pathLst>
              <a:path w="46" h="50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7" y="0"/>
                  <a:pt x="37" y="1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9"/>
                  <a:pt x="42" y="10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14"/>
                  <a:pt x="46" y="16"/>
                  <a:pt x="46" y="19"/>
                </a:cubicBezTo>
                <a:cubicBezTo>
                  <a:pt x="46" y="22"/>
                  <a:pt x="45" y="25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2" y="29"/>
                  <a:pt x="40" y="30"/>
                  <a:pt x="37" y="30"/>
                </a:cubicBezTo>
                <a:cubicBezTo>
                  <a:pt x="37" y="48"/>
                  <a:pt x="37" y="48"/>
                  <a:pt x="37" y="48"/>
                </a:cubicBezTo>
                <a:cubicBezTo>
                  <a:pt x="37" y="49"/>
                  <a:pt x="37" y="50"/>
                  <a:pt x="36" y="50"/>
                </a:cubicBezTo>
                <a:cubicBezTo>
                  <a:pt x="35" y="50"/>
                  <a:pt x="35" y="50"/>
                  <a:pt x="34" y="50"/>
                </a:cubicBezTo>
                <a:cubicBezTo>
                  <a:pt x="19" y="34"/>
                  <a:pt x="19" y="34"/>
                  <a:pt x="19" y="34"/>
                </a:cubicBezTo>
                <a:cubicBezTo>
                  <a:pt x="3" y="50"/>
                  <a:pt x="3" y="50"/>
                  <a:pt x="3" y="50"/>
                </a:cubicBezTo>
                <a:cubicBezTo>
                  <a:pt x="2" y="50"/>
                  <a:pt x="1" y="50"/>
                  <a:pt x="0" y="50"/>
                </a:cubicBezTo>
                <a:cubicBezTo>
                  <a:pt x="0" y="49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41" y="18"/>
                  <a:pt x="41" y="19"/>
                  <a:pt x="41" y="19"/>
                </a:cubicBezTo>
                <a:cubicBezTo>
                  <a:pt x="41" y="20"/>
                  <a:pt x="41" y="21"/>
                  <a:pt x="40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6" y="25"/>
                  <a:pt x="36" y="25"/>
                </a:cubicBezTo>
                <a:cubicBezTo>
                  <a:pt x="35" y="25"/>
                  <a:pt x="34" y="24"/>
                  <a:pt x="34" y="24"/>
                </a:cubicBezTo>
                <a:cubicBezTo>
                  <a:pt x="34" y="21"/>
                  <a:pt x="34" y="21"/>
                  <a:pt x="34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0" y="20"/>
                  <a:pt x="30" y="19"/>
                </a:cubicBezTo>
                <a:cubicBezTo>
                  <a:pt x="30" y="19"/>
                  <a:pt x="31" y="18"/>
                  <a:pt x="31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4"/>
                  <a:pt x="35" y="14"/>
                  <a:pt x="36" y="14"/>
                </a:cubicBezTo>
                <a:cubicBezTo>
                  <a:pt x="36" y="14"/>
                  <a:pt x="37" y="14"/>
                  <a:pt x="37" y="15"/>
                </a:cubicBezTo>
                <a:cubicBezTo>
                  <a:pt x="37" y="18"/>
                  <a:pt x="37" y="18"/>
                  <a:pt x="37" y="18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34" y="9"/>
                </a:moveTo>
                <a:cubicBezTo>
                  <a:pt x="34" y="9"/>
                  <a:pt x="34" y="9"/>
                  <a:pt x="34" y="9"/>
                </a:cubicBezTo>
                <a:cubicBezTo>
                  <a:pt x="34" y="4"/>
                  <a:pt x="34" y="4"/>
                  <a:pt x="3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4"/>
                  <a:pt x="3" y="44"/>
                  <a:pt x="3" y="44"/>
                </a:cubicBezTo>
                <a:cubicBezTo>
                  <a:pt x="17" y="30"/>
                  <a:pt x="17" y="30"/>
                  <a:pt x="17" y="30"/>
                </a:cubicBezTo>
                <a:cubicBezTo>
                  <a:pt x="18" y="29"/>
                  <a:pt x="19" y="29"/>
                  <a:pt x="20" y="30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30"/>
                  <a:pt x="34" y="30"/>
                  <a:pt x="34" y="30"/>
                </a:cubicBezTo>
                <a:cubicBezTo>
                  <a:pt x="31" y="30"/>
                  <a:pt x="29" y="29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6" y="25"/>
                  <a:pt x="25" y="22"/>
                  <a:pt x="25" y="19"/>
                </a:cubicBezTo>
                <a:cubicBezTo>
                  <a:pt x="25" y="16"/>
                  <a:pt x="26" y="14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0"/>
                  <a:pt x="31" y="9"/>
                  <a:pt x="34" y="9"/>
                </a:cubicBezTo>
                <a:close/>
                <a:moveTo>
                  <a:pt x="42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40" y="12"/>
                  <a:pt x="38" y="11"/>
                  <a:pt x="36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5"/>
                  <a:pt x="27" y="17"/>
                  <a:pt x="27" y="19"/>
                </a:cubicBezTo>
                <a:cubicBezTo>
                  <a:pt x="27" y="22"/>
                  <a:pt x="28" y="24"/>
                  <a:pt x="30" y="25"/>
                </a:cubicBezTo>
                <a:cubicBezTo>
                  <a:pt x="31" y="27"/>
                  <a:pt x="33" y="28"/>
                  <a:pt x="36" y="28"/>
                </a:cubicBezTo>
                <a:cubicBezTo>
                  <a:pt x="38" y="28"/>
                  <a:pt x="40" y="27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3" y="24"/>
                  <a:pt x="44" y="22"/>
                  <a:pt x="44" y="19"/>
                </a:cubicBezTo>
                <a:cubicBezTo>
                  <a:pt x="44" y="17"/>
                  <a:pt x="43" y="15"/>
                  <a:pt x="42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4" name="Freeform 351"/>
          <p:cNvSpPr>
            <a:spLocks noEditPoints="1"/>
          </p:cNvSpPr>
          <p:nvPr/>
        </p:nvSpPr>
        <p:spPr>
          <a:xfrm>
            <a:off x="6057900" y="4725988"/>
            <a:ext cx="146050" cy="158750"/>
          </a:xfrm>
          <a:custGeom>
            <a:avLst/>
            <a:gdLst/>
            <a:ahLst/>
            <a:cxnLst>
              <a:cxn ang="0">
                <a:pos x="85725" y="6350"/>
              </a:cxn>
              <a:cxn ang="0">
                <a:pos x="88900" y="0"/>
              </a:cxn>
              <a:cxn ang="0">
                <a:pos x="117475" y="0"/>
              </a:cxn>
              <a:cxn ang="0">
                <a:pos x="120650" y="3175"/>
              </a:cxn>
              <a:cxn ang="0">
                <a:pos x="123825" y="6350"/>
              </a:cxn>
              <a:cxn ang="0">
                <a:pos x="146050" y="25400"/>
              </a:cxn>
              <a:cxn ang="0">
                <a:pos x="139700" y="152400"/>
              </a:cxn>
              <a:cxn ang="0">
                <a:pos x="22225" y="158750"/>
              </a:cxn>
              <a:cxn ang="0">
                <a:pos x="6350" y="152400"/>
              </a:cxn>
              <a:cxn ang="0">
                <a:pos x="0" y="139700"/>
              </a:cxn>
              <a:cxn ang="0">
                <a:pos x="6350" y="12700"/>
              </a:cxn>
              <a:cxn ang="0">
                <a:pos x="41275" y="19050"/>
              </a:cxn>
              <a:cxn ang="0">
                <a:pos x="41275" y="149225"/>
              </a:cxn>
              <a:cxn ang="0">
                <a:pos x="130175" y="146050"/>
              </a:cxn>
              <a:cxn ang="0">
                <a:pos x="133350" y="25400"/>
              </a:cxn>
              <a:cxn ang="0">
                <a:pos x="130175" y="19050"/>
              </a:cxn>
              <a:cxn ang="0">
                <a:pos x="123825" y="19050"/>
              </a:cxn>
              <a:cxn ang="0">
                <a:pos x="120650" y="38100"/>
              </a:cxn>
              <a:cxn ang="0">
                <a:pos x="114300" y="41275"/>
              </a:cxn>
              <a:cxn ang="0">
                <a:pos x="92075" y="41275"/>
              </a:cxn>
              <a:cxn ang="0">
                <a:pos x="85725" y="38100"/>
              </a:cxn>
              <a:cxn ang="0">
                <a:pos x="41275" y="19050"/>
              </a:cxn>
              <a:cxn ang="0">
                <a:pos x="34925" y="149225"/>
              </a:cxn>
              <a:cxn ang="0">
                <a:pos x="22225" y="19050"/>
              </a:cxn>
              <a:cxn ang="0">
                <a:pos x="12700" y="25400"/>
              </a:cxn>
              <a:cxn ang="0">
                <a:pos x="15875" y="146050"/>
              </a:cxn>
              <a:cxn ang="0">
                <a:pos x="22225" y="149225"/>
              </a:cxn>
              <a:cxn ang="0">
                <a:pos x="114300" y="6350"/>
              </a:cxn>
              <a:cxn ang="0">
                <a:pos x="92075" y="6350"/>
              </a:cxn>
              <a:cxn ang="0">
                <a:pos x="101600" y="22225"/>
              </a:cxn>
              <a:cxn ang="0">
                <a:pos x="114300" y="31750"/>
              </a:cxn>
              <a:cxn ang="0">
                <a:pos x="92075" y="60325"/>
              </a:cxn>
              <a:cxn ang="0">
                <a:pos x="95250" y="76200"/>
              </a:cxn>
              <a:cxn ang="0">
                <a:pos x="117475" y="79375"/>
              </a:cxn>
              <a:cxn ang="0">
                <a:pos x="101600" y="92075"/>
              </a:cxn>
              <a:cxn ang="0">
                <a:pos x="104775" y="114300"/>
              </a:cxn>
              <a:cxn ang="0">
                <a:pos x="88900" y="101600"/>
              </a:cxn>
              <a:cxn ang="0">
                <a:pos x="69850" y="111125"/>
              </a:cxn>
              <a:cxn ang="0">
                <a:pos x="66675" y="107950"/>
              </a:cxn>
              <a:cxn ang="0">
                <a:pos x="60325" y="82550"/>
              </a:cxn>
              <a:cxn ang="0">
                <a:pos x="60325" y="76200"/>
              </a:cxn>
              <a:cxn ang="0">
                <a:pos x="82550" y="60325"/>
              </a:cxn>
              <a:cxn ang="0">
                <a:pos x="92075" y="60325"/>
              </a:cxn>
              <a:cxn ang="0">
                <a:pos x="88900" y="79375"/>
              </a:cxn>
              <a:cxn ang="0">
                <a:pos x="85725" y="79375"/>
              </a:cxn>
              <a:cxn ang="0">
                <a:pos x="73025" y="82550"/>
              </a:cxn>
              <a:cxn ang="0">
                <a:pos x="79375" y="88900"/>
              </a:cxn>
              <a:cxn ang="0">
                <a:pos x="79375" y="92075"/>
              </a:cxn>
              <a:cxn ang="0">
                <a:pos x="85725" y="95250"/>
              </a:cxn>
              <a:cxn ang="0">
                <a:pos x="88900" y="95250"/>
              </a:cxn>
              <a:cxn ang="0">
                <a:pos x="95250" y="92075"/>
              </a:cxn>
              <a:cxn ang="0">
                <a:pos x="101600" y="82550"/>
              </a:cxn>
              <a:cxn ang="0">
                <a:pos x="88900" y="79375"/>
              </a:cxn>
            </a:cxnLst>
            <a:pathLst>
              <a:path w="46" h="50">
                <a:moveTo>
                  <a:pt x="7" y="2"/>
                </a:move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8" y="0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2"/>
                  <a:pt x="38" y="2"/>
                  <a:pt x="38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1" y="2"/>
                  <a:pt x="42" y="3"/>
                  <a:pt x="44" y="4"/>
                </a:cubicBezTo>
                <a:cubicBezTo>
                  <a:pt x="45" y="5"/>
                  <a:pt x="46" y="7"/>
                  <a:pt x="46" y="8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6"/>
                  <a:pt x="45" y="47"/>
                  <a:pt x="44" y="48"/>
                </a:cubicBezTo>
                <a:cubicBezTo>
                  <a:pt x="42" y="50"/>
                  <a:pt x="41" y="50"/>
                  <a:pt x="39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5" y="50"/>
                  <a:pt x="3" y="50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6"/>
                  <a:pt x="0" y="4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5"/>
                  <a:pt x="2" y="4"/>
                </a:cubicBezTo>
                <a:cubicBezTo>
                  <a:pt x="3" y="3"/>
                  <a:pt x="5" y="2"/>
                  <a:pt x="7" y="2"/>
                </a:cubicBezTo>
                <a:close/>
                <a:moveTo>
                  <a:pt x="13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47"/>
                  <a:pt x="13" y="47"/>
                  <a:pt x="13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7"/>
                  <a:pt x="40" y="46"/>
                  <a:pt x="41" y="46"/>
                </a:cubicBezTo>
                <a:cubicBezTo>
                  <a:pt x="41" y="45"/>
                  <a:pt x="42" y="45"/>
                  <a:pt x="42" y="44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1" y="7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40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7" y="14"/>
                </a:cubicBezTo>
                <a:cubicBezTo>
                  <a:pt x="37" y="14"/>
                  <a:pt x="36" y="13"/>
                  <a:pt x="36" y="13"/>
                </a:cubicBezTo>
                <a:cubicBezTo>
                  <a:pt x="33" y="10"/>
                  <a:pt x="33" y="10"/>
                  <a:pt x="33" y="1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4"/>
                  <a:pt x="28" y="14"/>
                  <a:pt x="27" y="13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6"/>
                  <a:pt x="27" y="6"/>
                  <a:pt x="27" y="6"/>
                </a:cubicBezTo>
                <a:cubicBezTo>
                  <a:pt x="13" y="6"/>
                  <a:pt x="13" y="6"/>
                  <a:pt x="13" y="6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11" y="6"/>
                  <a:pt x="11" y="6"/>
                  <a:pt x="11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5" y="6"/>
                  <a:pt x="5" y="6"/>
                </a:cubicBezTo>
                <a:cubicBezTo>
                  <a:pt x="4" y="7"/>
                  <a:pt x="4" y="8"/>
                  <a:pt x="4" y="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6" y="47"/>
                  <a:pt x="7" y="47"/>
                </a:cubicBezTo>
                <a:cubicBezTo>
                  <a:pt x="11" y="47"/>
                  <a:pt x="11" y="47"/>
                  <a:pt x="11" y="47"/>
                </a:cubicBezTo>
                <a:close/>
                <a:moveTo>
                  <a:pt x="36" y="2"/>
                </a:moveTo>
                <a:cubicBezTo>
                  <a:pt x="36" y="2"/>
                  <a:pt x="36" y="2"/>
                  <a:pt x="36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3" y="7"/>
                  <a:pt x="3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2"/>
                  <a:pt x="36" y="2"/>
                  <a:pt x="36" y="2"/>
                </a:cubicBezTo>
                <a:close/>
                <a:moveTo>
                  <a:pt x="29" y="19"/>
                </a:moveTo>
                <a:cubicBezTo>
                  <a:pt x="29" y="19"/>
                  <a:pt x="29" y="19"/>
                  <a:pt x="29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4"/>
                  <a:pt x="37" y="25"/>
                </a:cubicBezTo>
                <a:cubicBezTo>
                  <a:pt x="37" y="25"/>
                  <a:pt x="37" y="26"/>
                  <a:pt x="36" y="26"/>
                </a:cubicBezTo>
                <a:cubicBezTo>
                  <a:pt x="32" y="29"/>
                  <a:pt x="32" y="29"/>
                  <a:pt x="32" y="29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5"/>
                  <a:pt x="34" y="36"/>
                  <a:pt x="33" y="36"/>
                </a:cubicBezTo>
                <a:cubicBezTo>
                  <a:pt x="33" y="36"/>
                  <a:pt x="32" y="36"/>
                  <a:pt x="32" y="36"/>
                </a:cubicBezTo>
                <a:cubicBezTo>
                  <a:pt x="28" y="32"/>
                  <a:pt x="28" y="32"/>
                  <a:pt x="28" y="32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2" y="36"/>
                  <a:pt x="22" y="35"/>
                </a:cubicBezTo>
                <a:cubicBezTo>
                  <a:pt x="21" y="35"/>
                  <a:pt x="21" y="35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3" y="29"/>
                  <a:pt x="23" y="29"/>
                  <a:pt x="23" y="29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8" y="25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19"/>
                  <a:pt x="26" y="19"/>
                  <a:pt x="26" y="19"/>
                </a:cubicBezTo>
                <a:cubicBezTo>
                  <a:pt x="27" y="18"/>
                  <a:pt x="27" y="18"/>
                  <a:pt x="28" y="18"/>
                </a:cubicBezTo>
                <a:cubicBezTo>
                  <a:pt x="28" y="18"/>
                  <a:pt x="28" y="18"/>
                  <a:pt x="29" y="19"/>
                </a:cubicBezTo>
                <a:close/>
                <a:moveTo>
                  <a:pt x="28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28" y="23"/>
                  <a:pt x="28" y="23"/>
                  <a:pt x="28" y="23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6"/>
                  <a:pt x="26" y="26"/>
                  <a:pt x="26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9"/>
                  <a:pt x="25" y="29"/>
                </a:cubicBezTo>
                <a:cubicBezTo>
                  <a:pt x="25" y="32"/>
                  <a:pt x="25" y="32"/>
                  <a:pt x="25" y="32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0"/>
                  <a:pt x="2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9"/>
                  <a:pt x="30" y="28"/>
                  <a:pt x="30" y="28"/>
                </a:cubicBezTo>
                <a:cubicBezTo>
                  <a:pt x="32" y="26"/>
                  <a:pt x="32" y="26"/>
                  <a:pt x="32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8" y="26"/>
                  <a:pt x="28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5" name="Freeform 352"/>
          <p:cNvSpPr>
            <a:spLocks noEditPoints="1"/>
          </p:cNvSpPr>
          <p:nvPr/>
        </p:nvSpPr>
        <p:spPr>
          <a:xfrm>
            <a:off x="6326188" y="4725988"/>
            <a:ext cx="158750" cy="158750"/>
          </a:xfrm>
          <a:custGeom>
            <a:avLst/>
            <a:gdLst/>
            <a:ahLst/>
            <a:cxnLst>
              <a:cxn ang="0">
                <a:pos x="107950" y="133350"/>
              </a:cxn>
              <a:cxn ang="0">
                <a:pos x="107950" y="123825"/>
              </a:cxn>
              <a:cxn ang="0">
                <a:pos x="133350" y="123825"/>
              </a:cxn>
              <a:cxn ang="0">
                <a:pos x="133350" y="133350"/>
              </a:cxn>
              <a:cxn ang="0">
                <a:pos x="107950" y="133350"/>
              </a:cxn>
              <a:cxn ang="0">
                <a:pos x="142875" y="104775"/>
              </a:cxn>
              <a:cxn ang="0">
                <a:pos x="142875" y="104775"/>
              </a:cxn>
              <a:cxn ang="0">
                <a:pos x="142875" y="152400"/>
              </a:cxn>
              <a:cxn ang="0">
                <a:pos x="120650" y="158750"/>
              </a:cxn>
              <a:cxn ang="0">
                <a:pos x="120650" y="158750"/>
              </a:cxn>
              <a:cxn ang="0">
                <a:pos x="98425" y="152400"/>
              </a:cxn>
              <a:cxn ang="0">
                <a:pos x="88900" y="127000"/>
              </a:cxn>
              <a:cxn ang="0">
                <a:pos x="79375" y="120650"/>
              </a:cxn>
              <a:cxn ang="0">
                <a:pos x="38100" y="149225"/>
              </a:cxn>
              <a:cxn ang="0">
                <a:pos x="28575" y="149225"/>
              </a:cxn>
              <a:cxn ang="0">
                <a:pos x="28575" y="142875"/>
              </a:cxn>
              <a:cxn ang="0">
                <a:pos x="44450" y="95250"/>
              </a:cxn>
              <a:cxn ang="0">
                <a:pos x="3175" y="63500"/>
              </a:cxn>
              <a:cxn ang="0">
                <a:pos x="0" y="53975"/>
              </a:cxn>
              <a:cxn ang="0">
                <a:pos x="6350" y="53975"/>
              </a:cxn>
              <a:cxn ang="0">
                <a:pos x="57150" y="53975"/>
              </a:cxn>
              <a:cxn ang="0">
                <a:pos x="73025" y="3175"/>
              </a:cxn>
              <a:cxn ang="0">
                <a:pos x="82550" y="0"/>
              </a:cxn>
              <a:cxn ang="0">
                <a:pos x="85725" y="3175"/>
              </a:cxn>
              <a:cxn ang="0">
                <a:pos x="101600" y="53975"/>
              </a:cxn>
              <a:cxn ang="0">
                <a:pos x="152400" y="53975"/>
              </a:cxn>
              <a:cxn ang="0">
                <a:pos x="158750" y="60325"/>
              </a:cxn>
              <a:cxn ang="0">
                <a:pos x="155575" y="63500"/>
              </a:cxn>
              <a:cxn ang="0">
                <a:pos x="114300" y="95250"/>
              </a:cxn>
              <a:cxn ang="0">
                <a:pos x="117475" y="95250"/>
              </a:cxn>
              <a:cxn ang="0">
                <a:pos x="142875" y="104775"/>
              </a:cxn>
              <a:cxn ang="0">
                <a:pos x="92075" y="114300"/>
              </a:cxn>
              <a:cxn ang="0">
                <a:pos x="92075" y="114300"/>
              </a:cxn>
              <a:cxn ang="0">
                <a:pos x="98425" y="104775"/>
              </a:cxn>
              <a:cxn ang="0">
                <a:pos x="104775" y="101600"/>
              </a:cxn>
              <a:cxn ang="0">
                <a:pos x="101600" y="95250"/>
              </a:cxn>
              <a:cxn ang="0">
                <a:pos x="101600" y="95250"/>
              </a:cxn>
              <a:cxn ang="0">
                <a:pos x="104775" y="85725"/>
              </a:cxn>
              <a:cxn ang="0">
                <a:pos x="133350" y="66675"/>
              </a:cxn>
              <a:cxn ang="0">
                <a:pos x="98425" y="66675"/>
              </a:cxn>
              <a:cxn ang="0">
                <a:pos x="92075" y="60325"/>
              </a:cxn>
              <a:cxn ang="0">
                <a:pos x="79375" y="25400"/>
              </a:cxn>
              <a:cxn ang="0">
                <a:pos x="69850" y="60325"/>
              </a:cxn>
              <a:cxn ang="0">
                <a:pos x="63500" y="66675"/>
              </a:cxn>
              <a:cxn ang="0">
                <a:pos x="25400" y="66675"/>
              </a:cxn>
              <a:cxn ang="0">
                <a:pos x="53975" y="85725"/>
              </a:cxn>
              <a:cxn ang="0">
                <a:pos x="57150" y="95250"/>
              </a:cxn>
              <a:cxn ang="0">
                <a:pos x="47625" y="130175"/>
              </a:cxn>
              <a:cxn ang="0">
                <a:pos x="76200" y="107950"/>
              </a:cxn>
              <a:cxn ang="0">
                <a:pos x="76200" y="107950"/>
              </a:cxn>
              <a:cxn ang="0">
                <a:pos x="82550" y="107950"/>
              </a:cxn>
              <a:cxn ang="0">
                <a:pos x="92075" y="114300"/>
              </a:cxn>
              <a:cxn ang="0">
                <a:pos x="133350" y="114300"/>
              </a:cxn>
              <a:cxn ang="0">
                <a:pos x="133350" y="114300"/>
              </a:cxn>
              <a:cxn ang="0">
                <a:pos x="107950" y="114300"/>
              </a:cxn>
              <a:cxn ang="0">
                <a:pos x="107950" y="142875"/>
              </a:cxn>
              <a:cxn ang="0">
                <a:pos x="120650" y="149225"/>
              </a:cxn>
              <a:cxn ang="0">
                <a:pos x="120650" y="149225"/>
              </a:cxn>
              <a:cxn ang="0">
                <a:pos x="133350" y="142875"/>
              </a:cxn>
              <a:cxn ang="0">
                <a:pos x="133350" y="114300"/>
              </a:cxn>
            </a:cxnLst>
            <a:pathLst>
              <a:path w="50" h="50">
                <a:moveTo>
                  <a:pt x="34" y="42"/>
                </a:moveTo>
                <a:cubicBezTo>
                  <a:pt x="33" y="42"/>
                  <a:pt x="33" y="39"/>
                  <a:pt x="34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9"/>
                  <a:pt x="43" y="42"/>
                  <a:pt x="42" y="42"/>
                </a:cubicBezTo>
                <a:cubicBezTo>
                  <a:pt x="34" y="42"/>
                  <a:pt x="34" y="42"/>
                  <a:pt x="34" y="42"/>
                </a:cubicBezTo>
                <a:close/>
                <a:moveTo>
                  <a:pt x="45" y="33"/>
                </a:moveTo>
                <a:cubicBezTo>
                  <a:pt x="45" y="33"/>
                  <a:pt x="45" y="33"/>
                  <a:pt x="45" y="33"/>
                </a:cubicBezTo>
                <a:cubicBezTo>
                  <a:pt x="49" y="37"/>
                  <a:pt x="49" y="44"/>
                  <a:pt x="45" y="48"/>
                </a:cubicBezTo>
                <a:cubicBezTo>
                  <a:pt x="43" y="49"/>
                  <a:pt x="41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5" y="50"/>
                  <a:pt x="33" y="49"/>
                  <a:pt x="31" y="48"/>
                </a:cubicBezTo>
                <a:cubicBezTo>
                  <a:pt x="29" y="45"/>
                  <a:pt x="28" y="43"/>
                  <a:pt x="28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12" y="47"/>
                  <a:pt x="12" y="47"/>
                  <a:pt x="12" y="47"/>
                </a:cubicBezTo>
                <a:cubicBezTo>
                  <a:pt x="11" y="48"/>
                  <a:pt x="10" y="48"/>
                  <a:pt x="9" y="47"/>
                </a:cubicBezTo>
                <a:cubicBezTo>
                  <a:pt x="9" y="46"/>
                  <a:pt x="9" y="46"/>
                  <a:pt x="9" y="45"/>
                </a:cubicBezTo>
                <a:cubicBezTo>
                  <a:pt x="14" y="30"/>
                  <a:pt x="14" y="30"/>
                  <a:pt x="14" y="3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18"/>
                  <a:pt x="0" y="17"/>
                </a:cubicBezTo>
                <a:cubicBezTo>
                  <a:pt x="1" y="17"/>
                  <a:pt x="1" y="17"/>
                  <a:pt x="2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7" y="1"/>
                  <a:pt x="27" y="1"/>
                </a:cubicBezTo>
                <a:cubicBezTo>
                  <a:pt x="32" y="17"/>
                  <a:pt x="32" y="17"/>
                  <a:pt x="32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19"/>
                  <a:pt x="50" y="20"/>
                  <a:pt x="49" y="20"/>
                </a:cubicBezTo>
                <a:cubicBezTo>
                  <a:pt x="36" y="30"/>
                  <a:pt x="36" y="30"/>
                  <a:pt x="36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40" y="30"/>
                  <a:pt x="43" y="31"/>
                  <a:pt x="45" y="33"/>
                </a:cubicBezTo>
                <a:close/>
                <a:moveTo>
                  <a:pt x="29" y="36"/>
                </a:moveTo>
                <a:cubicBezTo>
                  <a:pt x="29" y="36"/>
                  <a:pt x="29" y="36"/>
                  <a:pt x="29" y="36"/>
                </a:cubicBezTo>
                <a:cubicBezTo>
                  <a:pt x="29" y="35"/>
                  <a:pt x="30" y="34"/>
                  <a:pt x="31" y="33"/>
                </a:cubicBezTo>
                <a:cubicBezTo>
                  <a:pt x="31" y="33"/>
                  <a:pt x="32" y="32"/>
                  <a:pt x="33" y="32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2" y="28"/>
                  <a:pt x="33" y="27"/>
                </a:cubicBezTo>
                <a:cubicBezTo>
                  <a:pt x="42" y="21"/>
                  <a:pt x="42" y="21"/>
                  <a:pt x="42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21"/>
                  <a:pt x="29" y="20"/>
                  <a:pt x="29" y="19"/>
                </a:cubicBezTo>
                <a:cubicBezTo>
                  <a:pt x="25" y="8"/>
                  <a:pt x="25" y="8"/>
                  <a:pt x="25" y="8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20"/>
                  <a:pt x="21" y="21"/>
                  <a:pt x="2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8"/>
                  <a:pt x="19" y="29"/>
                  <a:pt x="18" y="30"/>
                </a:cubicBezTo>
                <a:cubicBezTo>
                  <a:pt x="15" y="41"/>
                  <a:pt x="15" y="41"/>
                  <a:pt x="15" y="41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3"/>
                  <a:pt x="26" y="33"/>
                  <a:pt x="26" y="34"/>
                </a:cubicBezTo>
                <a:cubicBezTo>
                  <a:pt x="29" y="36"/>
                  <a:pt x="29" y="36"/>
                  <a:pt x="29" y="36"/>
                </a:cubicBezTo>
                <a:close/>
                <a:moveTo>
                  <a:pt x="42" y="36"/>
                </a:moveTo>
                <a:cubicBezTo>
                  <a:pt x="42" y="36"/>
                  <a:pt x="42" y="36"/>
                  <a:pt x="42" y="36"/>
                </a:cubicBezTo>
                <a:cubicBezTo>
                  <a:pt x="40" y="34"/>
                  <a:pt x="36" y="34"/>
                  <a:pt x="34" y="36"/>
                </a:cubicBezTo>
                <a:cubicBezTo>
                  <a:pt x="31" y="38"/>
                  <a:pt x="31" y="42"/>
                  <a:pt x="34" y="45"/>
                </a:cubicBezTo>
                <a:cubicBezTo>
                  <a:pt x="35" y="46"/>
                  <a:pt x="36" y="47"/>
                  <a:pt x="38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40" y="47"/>
                  <a:pt x="41" y="46"/>
                  <a:pt x="42" y="45"/>
                </a:cubicBezTo>
                <a:cubicBezTo>
                  <a:pt x="45" y="42"/>
                  <a:pt x="45" y="38"/>
                  <a:pt x="42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6" name="Freeform 353"/>
          <p:cNvSpPr>
            <a:spLocks noEditPoints="1"/>
          </p:cNvSpPr>
          <p:nvPr/>
        </p:nvSpPr>
        <p:spPr>
          <a:xfrm>
            <a:off x="6605588" y="4725988"/>
            <a:ext cx="161925" cy="158750"/>
          </a:xfrm>
          <a:custGeom>
            <a:avLst/>
            <a:gdLst/>
            <a:ahLst/>
            <a:cxnLst>
              <a:cxn ang="0">
                <a:pos x="104775" y="127000"/>
              </a:cxn>
              <a:cxn ang="0">
                <a:pos x="117475" y="123825"/>
              </a:cxn>
              <a:cxn ang="0">
                <a:pos x="120650" y="111125"/>
              </a:cxn>
              <a:cxn ang="0">
                <a:pos x="127000" y="123825"/>
              </a:cxn>
              <a:cxn ang="0">
                <a:pos x="136525" y="127000"/>
              </a:cxn>
              <a:cxn ang="0">
                <a:pos x="127000" y="133350"/>
              </a:cxn>
              <a:cxn ang="0">
                <a:pos x="120650" y="142875"/>
              </a:cxn>
              <a:cxn ang="0">
                <a:pos x="117475" y="133350"/>
              </a:cxn>
              <a:cxn ang="0">
                <a:pos x="120650" y="95250"/>
              </a:cxn>
              <a:cxn ang="0">
                <a:pos x="123825" y="95250"/>
              </a:cxn>
              <a:cxn ang="0">
                <a:pos x="152400" y="127000"/>
              </a:cxn>
              <a:cxn ang="0">
                <a:pos x="146050" y="152400"/>
              </a:cxn>
              <a:cxn ang="0">
                <a:pos x="98425" y="152400"/>
              </a:cxn>
              <a:cxn ang="0">
                <a:pos x="88900" y="127000"/>
              </a:cxn>
              <a:cxn ang="0">
                <a:pos x="38100" y="149225"/>
              </a:cxn>
              <a:cxn ang="0">
                <a:pos x="31750" y="142875"/>
              </a:cxn>
              <a:cxn ang="0">
                <a:pos x="3175" y="63500"/>
              </a:cxn>
              <a:cxn ang="0">
                <a:pos x="9525" y="53975"/>
              </a:cxn>
              <a:cxn ang="0">
                <a:pos x="76200" y="3175"/>
              </a:cxn>
              <a:cxn ang="0">
                <a:pos x="88900" y="3175"/>
              </a:cxn>
              <a:cxn ang="0">
                <a:pos x="155575" y="53975"/>
              </a:cxn>
              <a:cxn ang="0">
                <a:pos x="158750" y="63500"/>
              </a:cxn>
              <a:cxn ang="0">
                <a:pos x="117475" y="95250"/>
              </a:cxn>
              <a:cxn ang="0">
                <a:pos x="98425" y="104775"/>
              </a:cxn>
              <a:cxn ang="0">
                <a:pos x="104775" y="101600"/>
              </a:cxn>
              <a:cxn ang="0">
                <a:pos x="104775" y="85725"/>
              </a:cxn>
              <a:cxn ang="0">
                <a:pos x="98425" y="66675"/>
              </a:cxn>
              <a:cxn ang="0">
                <a:pos x="82550" y="25400"/>
              </a:cxn>
              <a:cxn ang="0">
                <a:pos x="63500" y="66675"/>
              </a:cxn>
              <a:cxn ang="0">
                <a:pos x="57150" y="85725"/>
              </a:cxn>
              <a:cxn ang="0">
                <a:pos x="47625" y="130175"/>
              </a:cxn>
              <a:cxn ang="0">
                <a:pos x="76200" y="107950"/>
              </a:cxn>
              <a:cxn ang="0">
                <a:pos x="92075" y="114300"/>
              </a:cxn>
              <a:cxn ang="0">
                <a:pos x="98425" y="104775"/>
              </a:cxn>
              <a:cxn ang="0">
                <a:pos x="136525" y="114300"/>
              </a:cxn>
              <a:cxn ang="0">
                <a:pos x="120650" y="107950"/>
              </a:cxn>
              <a:cxn ang="0">
                <a:pos x="107950" y="142875"/>
              </a:cxn>
              <a:cxn ang="0">
                <a:pos x="136525" y="142875"/>
              </a:cxn>
              <a:cxn ang="0">
                <a:pos x="142875" y="127000"/>
              </a:cxn>
              <a:cxn ang="0">
                <a:pos x="136525" y="114300"/>
              </a:cxn>
            </a:cxnLst>
            <a:pathLst>
              <a:path w="51" h="50">
                <a:moveTo>
                  <a:pt x="35" y="42"/>
                </a:moveTo>
                <a:cubicBezTo>
                  <a:pt x="34" y="42"/>
                  <a:pt x="33" y="41"/>
                  <a:pt x="33" y="40"/>
                </a:cubicBezTo>
                <a:cubicBezTo>
                  <a:pt x="33" y="40"/>
                  <a:pt x="34" y="39"/>
                  <a:pt x="35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8" y="35"/>
                  <a:pt x="38" y="35"/>
                </a:cubicBezTo>
                <a:cubicBezTo>
                  <a:pt x="39" y="35"/>
                  <a:pt x="40" y="36"/>
                  <a:pt x="40" y="37"/>
                </a:cubicBezTo>
                <a:cubicBezTo>
                  <a:pt x="40" y="39"/>
                  <a:pt x="40" y="39"/>
                  <a:pt x="40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9"/>
                  <a:pt x="43" y="40"/>
                  <a:pt x="43" y="40"/>
                </a:cubicBezTo>
                <a:cubicBezTo>
                  <a:pt x="43" y="41"/>
                  <a:pt x="43" y="42"/>
                  <a:pt x="42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39" y="45"/>
                  <a:pt x="38" y="45"/>
                </a:cubicBezTo>
                <a:cubicBezTo>
                  <a:pt x="38" y="45"/>
                  <a:pt x="37" y="45"/>
                  <a:pt x="37" y="44"/>
                </a:cubicBezTo>
                <a:cubicBezTo>
                  <a:pt x="37" y="42"/>
                  <a:pt x="37" y="42"/>
                  <a:pt x="37" y="42"/>
                </a:cubicBezTo>
                <a:cubicBezTo>
                  <a:pt x="35" y="42"/>
                  <a:pt x="35" y="42"/>
                  <a:pt x="35" y="42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9" y="30"/>
                </a:cubicBezTo>
                <a:cubicBezTo>
                  <a:pt x="41" y="30"/>
                  <a:pt x="44" y="31"/>
                  <a:pt x="45" y="33"/>
                </a:cubicBezTo>
                <a:cubicBezTo>
                  <a:pt x="47" y="35"/>
                  <a:pt x="48" y="37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3"/>
                  <a:pt x="47" y="46"/>
                  <a:pt x="46" y="48"/>
                </a:cubicBezTo>
                <a:cubicBezTo>
                  <a:pt x="44" y="49"/>
                  <a:pt x="41" y="50"/>
                  <a:pt x="38" y="50"/>
                </a:cubicBezTo>
                <a:cubicBezTo>
                  <a:pt x="36" y="50"/>
                  <a:pt x="33" y="49"/>
                  <a:pt x="31" y="48"/>
                </a:cubicBezTo>
                <a:cubicBezTo>
                  <a:pt x="29" y="46"/>
                  <a:pt x="28" y="43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38"/>
                  <a:pt x="26" y="38"/>
                  <a:pt x="26" y="3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0" y="48"/>
                  <a:pt x="10" y="47"/>
                </a:cubicBezTo>
                <a:cubicBezTo>
                  <a:pt x="9" y="46"/>
                  <a:pt x="9" y="46"/>
                  <a:pt x="10" y="45"/>
                </a:cubicBezTo>
                <a:cubicBezTo>
                  <a:pt x="15" y="30"/>
                  <a:pt x="15" y="30"/>
                  <a:pt x="15" y="3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18"/>
                  <a:pt x="1" y="17"/>
                </a:cubicBezTo>
                <a:cubicBezTo>
                  <a:pt x="1" y="17"/>
                  <a:pt x="2" y="17"/>
                  <a:pt x="3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5" y="0"/>
                  <a:pt x="26" y="0"/>
                </a:cubicBezTo>
                <a:cubicBezTo>
                  <a:pt x="27" y="0"/>
                  <a:pt x="27" y="1"/>
                  <a:pt x="28" y="1"/>
                </a:cubicBezTo>
                <a:cubicBezTo>
                  <a:pt x="32" y="17"/>
                  <a:pt x="32" y="17"/>
                  <a:pt x="32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50" y="17"/>
                  <a:pt x="51" y="18"/>
                  <a:pt x="51" y="19"/>
                </a:cubicBezTo>
                <a:cubicBezTo>
                  <a:pt x="51" y="19"/>
                  <a:pt x="50" y="20"/>
                  <a:pt x="50" y="2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30"/>
                  <a:pt x="38" y="30"/>
                </a:cubicBezTo>
                <a:close/>
                <a:moveTo>
                  <a:pt x="31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29"/>
                  <a:pt x="33" y="28"/>
                  <a:pt x="33" y="27"/>
                </a:cubicBezTo>
                <a:cubicBezTo>
                  <a:pt x="43" y="21"/>
                  <a:pt x="43" y="21"/>
                  <a:pt x="43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21"/>
                  <a:pt x="30" y="20"/>
                  <a:pt x="29" y="19"/>
                </a:cubicBezTo>
                <a:cubicBezTo>
                  <a:pt x="26" y="8"/>
                  <a:pt x="26" y="8"/>
                  <a:pt x="26" y="8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0"/>
                  <a:pt x="21" y="21"/>
                  <a:pt x="2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8"/>
                  <a:pt x="19" y="29"/>
                  <a:pt x="19" y="30"/>
                </a:cubicBezTo>
                <a:cubicBezTo>
                  <a:pt x="15" y="41"/>
                  <a:pt x="15" y="41"/>
                  <a:pt x="15" y="41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3"/>
                  <a:pt x="26" y="33"/>
                  <a:pt x="27" y="34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35"/>
                  <a:pt x="31" y="34"/>
                  <a:pt x="31" y="33"/>
                </a:cubicBezTo>
                <a:close/>
                <a:moveTo>
                  <a:pt x="43" y="36"/>
                </a:moveTo>
                <a:cubicBezTo>
                  <a:pt x="43" y="36"/>
                  <a:pt x="43" y="36"/>
                  <a:pt x="43" y="36"/>
                </a:cubicBezTo>
                <a:cubicBezTo>
                  <a:pt x="42" y="35"/>
                  <a:pt x="40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5" y="34"/>
                  <a:pt x="32" y="37"/>
                  <a:pt x="32" y="40"/>
                </a:cubicBezTo>
                <a:cubicBezTo>
                  <a:pt x="32" y="42"/>
                  <a:pt x="33" y="44"/>
                  <a:pt x="34" y="45"/>
                </a:cubicBezTo>
                <a:cubicBezTo>
                  <a:pt x="35" y="46"/>
                  <a:pt x="37" y="47"/>
                  <a:pt x="38" y="47"/>
                </a:cubicBezTo>
                <a:cubicBezTo>
                  <a:pt x="40" y="47"/>
                  <a:pt x="42" y="46"/>
                  <a:pt x="43" y="45"/>
                </a:cubicBezTo>
                <a:cubicBezTo>
                  <a:pt x="44" y="44"/>
                  <a:pt x="45" y="42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9"/>
                  <a:pt x="44" y="37"/>
                  <a:pt x="43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7" name="Freeform 354"/>
          <p:cNvSpPr>
            <a:spLocks noEditPoints="1"/>
          </p:cNvSpPr>
          <p:nvPr/>
        </p:nvSpPr>
        <p:spPr>
          <a:xfrm>
            <a:off x="6621463" y="3783013"/>
            <a:ext cx="130175" cy="168275"/>
          </a:xfrm>
          <a:custGeom>
            <a:avLst/>
            <a:gdLst/>
            <a:ahLst/>
            <a:cxnLst>
              <a:cxn ang="0">
                <a:pos x="0" y="136525"/>
              </a:cxn>
              <a:cxn ang="0">
                <a:pos x="9525" y="117475"/>
              </a:cxn>
              <a:cxn ang="0">
                <a:pos x="22225" y="85725"/>
              </a:cxn>
              <a:cxn ang="0">
                <a:pos x="25400" y="69850"/>
              </a:cxn>
              <a:cxn ang="0">
                <a:pos x="53975" y="31750"/>
              </a:cxn>
              <a:cxn ang="0">
                <a:pos x="47625" y="19050"/>
              </a:cxn>
              <a:cxn ang="0">
                <a:pos x="79375" y="6350"/>
              </a:cxn>
              <a:cxn ang="0">
                <a:pos x="79375" y="31750"/>
              </a:cxn>
              <a:cxn ang="0">
                <a:pos x="85725" y="38100"/>
              </a:cxn>
              <a:cxn ang="0">
                <a:pos x="107950" y="82550"/>
              </a:cxn>
              <a:cxn ang="0">
                <a:pos x="114300" y="107950"/>
              </a:cxn>
              <a:cxn ang="0">
                <a:pos x="130175" y="136525"/>
              </a:cxn>
              <a:cxn ang="0">
                <a:pos x="123825" y="142875"/>
              </a:cxn>
              <a:cxn ang="0">
                <a:pos x="107950" y="161925"/>
              </a:cxn>
              <a:cxn ang="0">
                <a:pos x="69850" y="161925"/>
              </a:cxn>
              <a:cxn ang="0">
                <a:pos x="6350" y="142875"/>
              </a:cxn>
              <a:cxn ang="0">
                <a:pos x="104775" y="142875"/>
              </a:cxn>
              <a:cxn ang="0">
                <a:pos x="79375" y="152400"/>
              </a:cxn>
              <a:cxn ang="0">
                <a:pos x="98425" y="152400"/>
              </a:cxn>
              <a:cxn ang="0">
                <a:pos x="69850" y="130175"/>
              </a:cxn>
              <a:cxn ang="0">
                <a:pos x="69850" y="130175"/>
              </a:cxn>
              <a:cxn ang="0">
                <a:pos x="111125" y="130175"/>
              </a:cxn>
              <a:cxn ang="0">
                <a:pos x="111125" y="127000"/>
              </a:cxn>
              <a:cxn ang="0">
                <a:pos x="95250" y="85725"/>
              </a:cxn>
              <a:cxn ang="0">
                <a:pos x="95250" y="73025"/>
              </a:cxn>
              <a:cxn ang="0">
                <a:pos x="50800" y="47625"/>
              </a:cxn>
              <a:cxn ang="0">
                <a:pos x="34925" y="82550"/>
              </a:cxn>
              <a:cxn ang="0">
                <a:pos x="28575" y="111125"/>
              </a:cxn>
              <a:cxn ang="0">
                <a:pos x="12700" y="130175"/>
              </a:cxn>
              <a:cxn ang="0">
                <a:pos x="57150" y="12700"/>
              </a:cxn>
              <a:cxn ang="0">
                <a:pos x="53975" y="19050"/>
              </a:cxn>
              <a:cxn ang="0">
                <a:pos x="73025" y="28575"/>
              </a:cxn>
              <a:cxn ang="0">
                <a:pos x="73025" y="12700"/>
              </a:cxn>
            </a:cxnLst>
            <a:pathLst>
              <a:path w="41" h="53">
                <a:moveTo>
                  <a:pt x="2" y="45"/>
                </a:moveTo>
                <a:cubicBezTo>
                  <a:pt x="1" y="45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0"/>
                  <a:pt x="2" y="38"/>
                  <a:pt x="3" y="37"/>
                </a:cubicBezTo>
                <a:cubicBezTo>
                  <a:pt x="4" y="36"/>
                  <a:pt x="5" y="35"/>
                  <a:pt x="6" y="34"/>
                </a:cubicBezTo>
                <a:cubicBezTo>
                  <a:pt x="6" y="31"/>
                  <a:pt x="7" y="29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5"/>
                  <a:pt x="7" y="23"/>
                  <a:pt x="8" y="22"/>
                </a:cubicBezTo>
                <a:cubicBezTo>
                  <a:pt x="9" y="18"/>
                  <a:pt x="10" y="14"/>
                  <a:pt x="14" y="12"/>
                </a:cubicBezTo>
                <a:cubicBezTo>
                  <a:pt x="15" y="11"/>
                  <a:pt x="16" y="11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5" y="8"/>
                  <a:pt x="15" y="6"/>
                </a:cubicBezTo>
                <a:cubicBezTo>
                  <a:pt x="15" y="5"/>
                  <a:pt x="16" y="3"/>
                  <a:pt x="17" y="2"/>
                </a:cubicBezTo>
                <a:cubicBezTo>
                  <a:pt x="19" y="0"/>
                  <a:pt x="22" y="0"/>
                  <a:pt x="25" y="2"/>
                </a:cubicBezTo>
                <a:cubicBezTo>
                  <a:pt x="26" y="3"/>
                  <a:pt x="26" y="5"/>
                  <a:pt x="26" y="6"/>
                </a:cubicBezTo>
                <a:cubicBezTo>
                  <a:pt x="26" y="8"/>
                  <a:pt x="26" y="9"/>
                  <a:pt x="25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6" y="11"/>
                  <a:pt x="26" y="11"/>
                  <a:pt x="27" y="12"/>
                </a:cubicBezTo>
                <a:cubicBezTo>
                  <a:pt x="31" y="14"/>
                  <a:pt x="33" y="18"/>
                  <a:pt x="34" y="22"/>
                </a:cubicBezTo>
                <a:cubicBezTo>
                  <a:pt x="34" y="23"/>
                  <a:pt x="34" y="25"/>
                  <a:pt x="34" y="26"/>
                </a:cubicBezTo>
                <a:cubicBezTo>
                  <a:pt x="34" y="27"/>
                  <a:pt x="34" y="27"/>
                  <a:pt x="34" y="27"/>
                </a:cubicBezTo>
                <a:cubicBezTo>
                  <a:pt x="35" y="29"/>
                  <a:pt x="35" y="31"/>
                  <a:pt x="36" y="34"/>
                </a:cubicBezTo>
                <a:cubicBezTo>
                  <a:pt x="36" y="35"/>
                  <a:pt x="37" y="36"/>
                  <a:pt x="38" y="37"/>
                </a:cubicBezTo>
                <a:cubicBezTo>
                  <a:pt x="40" y="38"/>
                  <a:pt x="41" y="40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5"/>
                  <a:pt x="39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6" y="47"/>
                  <a:pt x="36" y="49"/>
                  <a:pt x="34" y="51"/>
                </a:cubicBezTo>
                <a:cubicBezTo>
                  <a:pt x="33" y="52"/>
                  <a:pt x="30" y="53"/>
                  <a:pt x="28" y="53"/>
                </a:cubicBezTo>
                <a:cubicBezTo>
                  <a:pt x="26" y="53"/>
                  <a:pt x="24" y="52"/>
                  <a:pt x="22" y="51"/>
                </a:cubicBezTo>
                <a:cubicBezTo>
                  <a:pt x="21" y="49"/>
                  <a:pt x="20" y="47"/>
                  <a:pt x="20" y="45"/>
                </a:cubicBezTo>
                <a:cubicBezTo>
                  <a:pt x="2" y="45"/>
                  <a:pt x="2" y="45"/>
                  <a:pt x="2" y="45"/>
                </a:cubicBezTo>
                <a:close/>
                <a:moveTo>
                  <a:pt x="33" y="45"/>
                </a:moveTo>
                <a:cubicBezTo>
                  <a:pt x="33" y="45"/>
                  <a:pt x="33" y="45"/>
                  <a:pt x="33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6"/>
                  <a:pt x="24" y="47"/>
                  <a:pt x="25" y="48"/>
                </a:cubicBezTo>
                <a:cubicBezTo>
                  <a:pt x="26" y="49"/>
                  <a:pt x="27" y="49"/>
                  <a:pt x="28" y="49"/>
                </a:cubicBezTo>
                <a:cubicBezTo>
                  <a:pt x="29" y="49"/>
                  <a:pt x="30" y="49"/>
                  <a:pt x="31" y="48"/>
                </a:cubicBezTo>
                <a:cubicBezTo>
                  <a:pt x="32" y="47"/>
                  <a:pt x="33" y="46"/>
                  <a:pt x="33" y="45"/>
                </a:cubicBezTo>
                <a:close/>
                <a:moveTo>
                  <a:pt x="22" y="41"/>
                </a:move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6" y="41"/>
                  <a:pt x="36" y="40"/>
                  <a:pt x="35" y="40"/>
                </a:cubicBezTo>
                <a:cubicBezTo>
                  <a:pt x="34" y="39"/>
                  <a:pt x="32" y="37"/>
                  <a:pt x="32" y="35"/>
                </a:cubicBezTo>
                <a:cubicBezTo>
                  <a:pt x="31" y="32"/>
                  <a:pt x="31" y="30"/>
                  <a:pt x="30" y="27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5"/>
                  <a:pt x="30" y="24"/>
                  <a:pt x="30" y="23"/>
                </a:cubicBezTo>
                <a:cubicBezTo>
                  <a:pt x="29" y="20"/>
                  <a:pt x="28" y="17"/>
                  <a:pt x="25" y="15"/>
                </a:cubicBezTo>
                <a:cubicBezTo>
                  <a:pt x="22" y="13"/>
                  <a:pt x="19" y="13"/>
                  <a:pt x="16" y="15"/>
                </a:cubicBezTo>
                <a:cubicBezTo>
                  <a:pt x="13" y="17"/>
                  <a:pt x="12" y="20"/>
                  <a:pt x="12" y="23"/>
                </a:cubicBezTo>
                <a:cubicBezTo>
                  <a:pt x="11" y="24"/>
                  <a:pt x="11" y="25"/>
                  <a:pt x="11" y="26"/>
                </a:cubicBezTo>
                <a:cubicBezTo>
                  <a:pt x="11" y="27"/>
                  <a:pt x="11" y="27"/>
                  <a:pt x="11" y="27"/>
                </a:cubicBezTo>
                <a:cubicBezTo>
                  <a:pt x="10" y="30"/>
                  <a:pt x="10" y="32"/>
                  <a:pt x="9" y="35"/>
                </a:cubicBezTo>
                <a:cubicBezTo>
                  <a:pt x="9" y="37"/>
                  <a:pt x="7" y="39"/>
                  <a:pt x="6" y="40"/>
                </a:cubicBezTo>
                <a:cubicBezTo>
                  <a:pt x="5" y="40"/>
                  <a:pt x="5" y="41"/>
                  <a:pt x="4" y="41"/>
                </a:cubicBezTo>
                <a:cubicBezTo>
                  <a:pt x="22" y="41"/>
                  <a:pt x="22" y="41"/>
                  <a:pt x="22" y="41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7" y="5"/>
                  <a:pt x="17" y="6"/>
                </a:cubicBezTo>
                <a:cubicBezTo>
                  <a:pt x="17" y="7"/>
                  <a:pt x="18" y="8"/>
                  <a:pt x="18" y="9"/>
                </a:cubicBezTo>
                <a:cubicBezTo>
                  <a:pt x="20" y="10"/>
                  <a:pt x="22" y="10"/>
                  <a:pt x="23" y="9"/>
                </a:cubicBezTo>
                <a:cubicBezTo>
                  <a:pt x="24" y="8"/>
                  <a:pt x="24" y="7"/>
                  <a:pt x="24" y="6"/>
                </a:cubicBezTo>
                <a:cubicBezTo>
                  <a:pt x="24" y="5"/>
                  <a:pt x="24" y="5"/>
                  <a:pt x="23" y="4"/>
                </a:cubicBezTo>
                <a:cubicBezTo>
                  <a:pt x="22" y="3"/>
                  <a:pt x="20" y="3"/>
                  <a:pt x="18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8" name="Freeform 355"/>
          <p:cNvSpPr>
            <a:spLocks noEditPoints="1"/>
          </p:cNvSpPr>
          <p:nvPr/>
        </p:nvSpPr>
        <p:spPr>
          <a:xfrm>
            <a:off x="714375" y="1195388"/>
            <a:ext cx="147638" cy="146050"/>
          </a:xfrm>
          <a:custGeom>
            <a:avLst/>
            <a:gdLst/>
            <a:ahLst/>
            <a:cxnLst>
              <a:cxn ang="0">
                <a:pos x="125171" y="22225"/>
              </a:cxn>
              <a:cxn ang="0">
                <a:pos x="125171" y="123825"/>
              </a:cxn>
              <a:cxn ang="0">
                <a:pos x="19257" y="123825"/>
              </a:cxn>
              <a:cxn ang="0">
                <a:pos x="19257" y="22225"/>
              </a:cxn>
              <a:cxn ang="0">
                <a:pos x="70609" y="136525"/>
              </a:cxn>
              <a:cxn ang="0">
                <a:pos x="70609" y="111125"/>
              </a:cxn>
              <a:cxn ang="0">
                <a:pos x="48143" y="117475"/>
              </a:cxn>
              <a:cxn ang="0">
                <a:pos x="60981" y="133350"/>
              </a:cxn>
              <a:cxn ang="0">
                <a:pos x="118752" y="28575"/>
              </a:cxn>
              <a:cxn ang="0">
                <a:pos x="115543" y="28575"/>
              </a:cxn>
              <a:cxn ang="0">
                <a:pos x="112333" y="69850"/>
              </a:cxn>
              <a:cxn ang="0">
                <a:pos x="118752" y="28575"/>
              </a:cxn>
              <a:cxn ang="0">
                <a:pos x="109124" y="22225"/>
              </a:cxn>
              <a:cxn ang="0">
                <a:pos x="102705" y="25400"/>
              </a:cxn>
              <a:cxn ang="0">
                <a:pos x="109124" y="22225"/>
              </a:cxn>
              <a:cxn ang="0">
                <a:pos x="83448" y="12700"/>
              </a:cxn>
              <a:cxn ang="0">
                <a:pos x="77029" y="34925"/>
              </a:cxn>
              <a:cxn ang="0">
                <a:pos x="99495" y="31750"/>
              </a:cxn>
              <a:cxn ang="0">
                <a:pos x="83448" y="12700"/>
              </a:cxn>
              <a:cxn ang="0">
                <a:pos x="70609" y="12700"/>
              </a:cxn>
              <a:cxn ang="0">
                <a:pos x="48143" y="28575"/>
              </a:cxn>
              <a:cxn ang="0">
                <a:pos x="51352" y="31750"/>
              </a:cxn>
              <a:cxn ang="0">
                <a:pos x="70609" y="12700"/>
              </a:cxn>
              <a:cxn ang="0">
                <a:pos x="48143" y="15875"/>
              </a:cxn>
              <a:cxn ang="0">
                <a:pos x="41724" y="28575"/>
              </a:cxn>
              <a:cxn ang="0">
                <a:pos x="48143" y="15875"/>
              </a:cxn>
              <a:cxn ang="0">
                <a:pos x="28886" y="28575"/>
              </a:cxn>
              <a:cxn ang="0">
                <a:pos x="9629" y="69850"/>
              </a:cxn>
              <a:cxn ang="0">
                <a:pos x="38514" y="34925"/>
              </a:cxn>
              <a:cxn ang="0">
                <a:pos x="9629" y="76200"/>
              </a:cxn>
              <a:cxn ang="0">
                <a:pos x="28886" y="117475"/>
              </a:cxn>
              <a:cxn ang="0">
                <a:pos x="38514" y="114300"/>
              </a:cxn>
              <a:cxn ang="0">
                <a:pos x="9629" y="76200"/>
              </a:cxn>
              <a:cxn ang="0">
                <a:pos x="35305" y="123825"/>
              </a:cxn>
              <a:cxn ang="0">
                <a:pos x="41724" y="123825"/>
              </a:cxn>
              <a:cxn ang="0">
                <a:pos x="35305" y="123825"/>
              </a:cxn>
              <a:cxn ang="0">
                <a:pos x="77029" y="136525"/>
              </a:cxn>
              <a:cxn ang="0">
                <a:pos x="96286" y="120650"/>
              </a:cxn>
              <a:cxn ang="0">
                <a:pos x="96286" y="114300"/>
              </a:cxn>
              <a:cxn ang="0">
                <a:pos x="77029" y="136525"/>
              </a:cxn>
              <a:cxn ang="0">
                <a:pos x="96286" y="130175"/>
              </a:cxn>
              <a:cxn ang="0">
                <a:pos x="102705" y="120650"/>
              </a:cxn>
              <a:cxn ang="0">
                <a:pos x="96286" y="130175"/>
              </a:cxn>
              <a:cxn ang="0">
                <a:pos x="115543" y="117475"/>
              </a:cxn>
              <a:cxn ang="0">
                <a:pos x="134800" y="76200"/>
              </a:cxn>
              <a:cxn ang="0">
                <a:pos x="105914" y="114300"/>
              </a:cxn>
              <a:cxn ang="0">
                <a:pos x="99495" y="38100"/>
              </a:cxn>
              <a:cxn ang="0">
                <a:pos x="99495" y="38100"/>
              </a:cxn>
              <a:cxn ang="0">
                <a:pos x="77029" y="69850"/>
              </a:cxn>
              <a:cxn ang="0">
                <a:pos x="99495" y="38100"/>
              </a:cxn>
              <a:cxn ang="0">
                <a:pos x="70609" y="41275"/>
              </a:cxn>
              <a:cxn ang="0">
                <a:pos x="44933" y="38100"/>
              </a:cxn>
              <a:cxn ang="0">
                <a:pos x="70609" y="69850"/>
              </a:cxn>
              <a:cxn ang="0">
                <a:pos x="70609" y="104775"/>
              </a:cxn>
              <a:cxn ang="0">
                <a:pos x="70609" y="76200"/>
              </a:cxn>
              <a:cxn ang="0">
                <a:pos x="44933" y="111125"/>
              </a:cxn>
              <a:cxn ang="0">
                <a:pos x="70609" y="104775"/>
              </a:cxn>
              <a:cxn ang="0">
                <a:pos x="77029" y="104775"/>
              </a:cxn>
              <a:cxn ang="0">
                <a:pos x="99495" y="111125"/>
              </a:cxn>
              <a:cxn ang="0">
                <a:pos x="77029" y="76200"/>
              </a:cxn>
            </a:cxnLst>
            <a:pathLst>
              <a:path w="46" h="46">
                <a:moveTo>
                  <a:pt x="23" y="0"/>
                </a:moveTo>
                <a:cubicBezTo>
                  <a:pt x="29" y="0"/>
                  <a:pt x="35" y="3"/>
                  <a:pt x="39" y="7"/>
                </a:cubicBezTo>
                <a:cubicBezTo>
                  <a:pt x="43" y="11"/>
                  <a:pt x="46" y="17"/>
                  <a:pt x="46" y="23"/>
                </a:cubicBezTo>
                <a:cubicBezTo>
                  <a:pt x="46" y="30"/>
                  <a:pt x="43" y="35"/>
                  <a:pt x="39" y="39"/>
                </a:cubicBezTo>
                <a:cubicBezTo>
                  <a:pt x="35" y="44"/>
                  <a:pt x="29" y="46"/>
                  <a:pt x="23" y="46"/>
                </a:cubicBezTo>
                <a:cubicBezTo>
                  <a:pt x="16" y="46"/>
                  <a:pt x="11" y="44"/>
                  <a:pt x="6" y="39"/>
                </a:cubicBezTo>
                <a:cubicBezTo>
                  <a:pt x="2" y="35"/>
                  <a:pt x="0" y="30"/>
                  <a:pt x="0" y="23"/>
                </a:cubicBezTo>
                <a:cubicBezTo>
                  <a:pt x="0" y="17"/>
                  <a:pt x="2" y="11"/>
                  <a:pt x="6" y="7"/>
                </a:cubicBezTo>
                <a:cubicBezTo>
                  <a:pt x="11" y="3"/>
                  <a:pt x="16" y="0"/>
                  <a:pt x="23" y="0"/>
                </a:cubicBezTo>
                <a:close/>
                <a:moveTo>
                  <a:pt x="22" y="43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35"/>
                  <a:pt x="22" y="35"/>
                  <a:pt x="22" y="35"/>
                </a:cubicBezTo>
                <a:cubicBezTo>
                  <a:pt x="20" y="35"/>
                  <a:pt x="18" y="36"/>
                  <a:pt x="16" y="36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5" y="37"/>
                  <a:pt x="15" y="38"/>
                </a:cubicBezTo>
                <a:cubicBezTo>
                  <a:pt x="17" y="40"/>
                  <a:pt x="18" y="41"/>
                  <a:pt x="19" y="42"/>
                </a:cubicBezTo>
                <a:cubicBezTo>
                  <a:pt x="20" y="43"/>
                  <a:pt x="21" y="43"/>
                  <a:pt x="22" y="43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4" y="10"/>
                  <a:pt x="33" y="11"/>
                </a:cubicBezTo>
                <a:cubicBezTo>
                  <a:pt x="35" y="14"/>
                  <a:pt x="35" y="18"/>
                  <a:pt x="35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17"/>
                  <a:pt x="40" y="13"/>
                  <a:pt x="37" y="9"/>
                </a:cubicBezTo>
                <a:close/>
                <a:moveTo>
                  <a:pt x="34" y="7"/>
                </a:move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2" y="6"/>
                  <a:pt x="30" y="5"/>
                </a:cubicBezTo>
                <a:cubicBezTo>
                  <a:pt x="31" y="6"/>
                  <a:pt x="31" y="7"/>
                  <a:pt x="32" y="8"/>
                </a:cubicBezTo>
                <a:cubicBezTo>
                  <a:pt x="32" y="8"/>
                  <a:pt x="32" y="8"/>
                  <a:pt x="32" y="9"/>
                </a:cubicBezTo>
                <a:cubicBezTo>
                  <a:pt x="33" y="8"/>
                  <a:pt x="34" y="8"/>
                  <a:pt x="34" y="7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4"/>
                  <a:pt x="24" y="4"/>
                </a:cubicBezTo>
                <a:cubicBezTo>
                  <a:pt x="24" y="11"/>
                  <a:pt x="24" y="11"/>
                  <a:pt x="24" y="11"/>
                </a:cubicBezTo>
                <a:cubicBezTo>
                  <a:pt x="26" y="11"/>
                  <a:pt x="28" y="11"/>
                  <a:pt x="30" y="10"/>
                </a:cubicBezTo>
                <a:cubicBezTo>
                  <a:pt x="30" y="10"/>
                  <a:pt x="30" y="10"/>
                  <a:pt x="31" y="10"/>
                </a:cubicBezTo>
                <a:cubicBezTo>
                  <a:pt x="30" y="9"/>
                  <a:pt x="30" y="9"/>
                  <a:pt x="30" y="9"/>
                </a:cubicBezTo>
                <a:cubicBezTo>
                  <a:pt x="29" y="6"/>
                  <a:pt x="27" y="5"/>
                  <a:pt x="26" y="4"/>
                </a:cubicBezTo>
                <a:close/>
                <a:moveTo>
                  <a:pt x="22" y="4"/>
                </a:moveTo>
                <a:cubicBezTo>
                  <a:pt x="22" y="4"/>
                  <a:pt x="22" y="4"/>
                  <a:pt x="22" y="4"/>
                </a:cubicBezTo>
                <a:cubicBezTo>
                  <a:pt x="21" y="4"/>
                  <a:pt x="20" y="4"/>
                  <a:pt x="19" y="4"/>
                </a:cubicBezTo>
                <a:cubicBezTo>
                  <a:pt x="18" y="5"/>
                  <a:pt x="17" y="6"/>
                  <a:pt x="15" y="9"/>
                </a:cubicBezTo>
                <a:cubicBezTo>
                  <a:pt x="15" y="9"/>
                  <a:pt x="15" y="9"/>
                  <a:pt x="15" y="10"/>
                </a:cubicBezTo>
                <a:cubicBezTo>
                  <a:pt x="15" y="10"/>
                  <a:pt x="15" y="10"/>
                  <a:pt x="16" y="10"/>
                </a:cubicBezTo>
                <a:cubicBezTo>
                  <a:pt x="18" y="11"/>
                  <a:pt x="20" y="11"/>
                  <a:pt x="22" y="11"/>
                </a:cubicBezTo>
                <a:cubicBezTo>
                  <a:pt x="22" y="4"/>
                  <a:pt x="22" y="4"/>
                  <a:pt x="22" y="4"/>
                </a:cubicBezTo>
                <a:close/>
                <a:moveTo>
                  <a:pt x="15" y="5"/>
                </a:moveTo>
                <a:cubicBezTo>
                  <a:pt x="15" y="5"/>
                  <a:pt x="15" y="5"/>
                  <a:pt x="15" y="5"/>
                </a:cubicBezTo>
                <a:cubicBezTo>
                  <a:pt x="14" y="6"/>
                  <a:pt x="12" y="7"/>
                  <a:pt x="11" y="7"/>
                </a:cubicBezTo>
                <a:cubicBezTo>
                  <a:pt x="12" y="8"/>
                  <a:pt x="12" y="8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7"/>
                  <a:pt x="14" y="6"/>
                  <a:pt x="15" y="5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6" y="13"/>
                  <a:pt x="3" y="17"/>
                  <a:pt x="3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8"/>
                  <a:pt x="11" y="14"/>
                  <a:pt x="12" y="11"/>
                </a:cubicBezTo>
                <a:cubicBezTo>
                  <a:pt x="11" y="10"/>
                  <a:pt x="10" y="10"/>
                  <a:pt x="9" y="9"/>
                </a:cubicBezTo>
                <a:close/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9"/>
                  <a:pt x="6" y="34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7"/>
                  <a:pt x="11" y="36"/>
                  <a:pt x="12" y="36"/>
                </a:cubicBezTo>
                <a:cubicBezTo>
                  <a:pt x="11" y="32"/>
                  <a:pt x="10" y="28"/>
                  <a:pt x="10" y="24"/>
                </a:cubicBezTo>
                <a:cubicBezTo>
                  <a:pt x="3" y="24"/>
                  <a:pt x="3" y="24"/>
                  <a:pt x="3" y="24"/>
                </a:cubicBezTo>
                <a:close/>
                <a:moveTo>
                  <a:pt x="11" y="39"/>
                </a:moveTo>
                <a:cubicBezTo>
                  <a:pt x="11" y="39"/>
                  <a:pt x="11" y="39"/>
                  <a:pt x="11" y="39"/>
                </a:cubicBezTo>
                <a:cubicBezTo>
                  <a:pt x="12" y="40"/>
                  <a:pt x="14" y="41"/>
                  <a:pt x="15" y="41"/>
                </a:cubicBezTo>
                <a:cubicBezTo>
                  <a:pt x="14" y="40"/>
                  <a:pt x="14" y="40"/>
                  <a:pt x="13" y="39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1" y="39"/>
                </a:cubicBezTo>
                <a:close/>
                <a:moveTo>
                  <a:pt x="24" y="43"/>
                </a:move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3"/>
                  <a:pt x="26" y="42"/>
                </a:cubicBezTo>
                <a:cubicBezTo>
                  <a:pt x="27" y="41"/>
                  <a:pt x="29" y="40"/>
                  <a:pt x="30" y="38"/>
                </a:cubicBezTo>
                <a:cubicBezTo>
                  <a:pt x="30" y="37"/>
                  <a:pt x="30" y="37"/>
                  <a:pt x="31" y="37"/>
                </a:cubicBezTo>
                <a:cubicBezTo>
                  <a:pt x="30" y="37"/>
                  <a:pt x="30" y="37"/>
                  <a:pt x="30" y="36"/>
                </a:cubicBezTo>
                <a:cubicBezTo>
                  <a:pt x="28" y="36"/>
                  <a:pt x="26" y="35"/>
                  <a:pt x="24" y="35"/>
                </a:cubicBezTo>
                <a:cubicBezTo>
                  <a:pt x="24" y="43"/>
                  <a:pt x="24" y="43"/>
                  <a:pt x="24" y="43"/>
                </a:cubicBezTo>
                <a:close/>
                <a:moveTo>
                  <a:pt x="30" y="41"/>
                </a:moveTo>
                <a:cubicBezTo>
                  <a:pt x="30" y="41"/>
                  <a:pt x="30" y="41"/>
                  <a:pt x="30" y="41"/>
                </a:cubicBezTo>
                <a:cubicBezTo>
                  <a:pt x="32" y="41"/>
                  <a:pt x="33" y="40"/>
                  <a:pt x="34" y="39"/>
                </a:cubicBezTo>
                <a:cubicBezTo>
                  <a:pt x="34" y="38"/>
                  <a:pt x="33" y="38"/>
                  <a:pt x="32" y="38"/>
                </a:cubicBezTo>
                <a:cubicBezTo>
                  <a:pt x="32" y="38"/>
                  <a:pt x="32" y="38"/>
                  <a:pt x="32" y="39"/>
                </a:cubicBezTo>
                <a:cubicBezTo>
                  <a:pt x="31" y="40"/>
                  <a:pt x="31" y="40"/>
                  <a:pt x="30" y="41"/>
                </a:cubicBezTo>
                <a:close/>
                <a:moveTo>
                  <a:pt x="36" y="37"/>
                </a:moveTo>
                <a:cubicBezTo>
                  <a:pt x="36" y="37"/>
                  <a:pt x="36" y="37"/>
                  <a:pt x="36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40" y="34"/>
                  <a:pt x="42" y="29"/>
                  <a:pt x="42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8"/>
                  <a:pt x="35" y="32"/>
                  <a:pt x="33" y="36"/>
                </a:cubicBezTo>
                <a:cubicBezTo>
                  <a:pt x="34" y="36"/>
                  <a:pt x="35" y="37"/>
                  <a:pt x="36" y="37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28" y="13"/>
                  <a:pt x="26" y="13"/>
                  <a:pt x="24" y="13"/>
                </a:cubicBezTo>
                <a:cubicBezTo>
                  <a:pt x="24" y="22"/>
                  <a:pt x="24" y="22"/>
                  <a:pt x="2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18"/>
                  <a:pt x="33" y="15"/>
                  <a:pt x="31" y="12"/>
                </a:cubicBezTo>
                <a:close/>
                <a:moveTo>
                  <a:pt x="22" y="13"/>
                </a:moveTo>
                <a:cubicBezTo>
                  <a:pt x="22" y="13"/>
                  <a:pt x="22" y="13"/>
                  <a:pt x="22" y="13"/>
                </a:cubicBezTo>
                <a:cubicBezTo>
                  <a:pt x="19" y="13"/>
                  <a:pt x="17" y="13"/>
                  <a:pt x="15" y="12"/>
                </a:cubicBezTo>
                <a:cubicBezTo>
                  <a:pt x="15" y="12"/>
                  <a:pt x="14" y="12"/>
                  <a:pt x="14" y="12"/>
                </a:cubicBezTo>
                <a:cubicBezTo>
                  <a:pt x="13" y="15"/>
                  <a:pt x="12" y="18"/>
                  <a:pt x="1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13"/>
                  <a:pt x="22" y="13"/>
                  <a:pt x="22" y="13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22" y="24"/>
                  <a:pt x="22" y="24"/>
                  <a:pt x="2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8"/>
                  <a:pt x="13" y="32"/>
                  <a:pt x="14" y="35"/>
                </a:cubicBezTo>
                <a:cubicBezTo>
                  <a:pt x="14" y="35"/>
                  <a:pt x="15" y="35"/>
                  <a:pt x="15" y="34"/>
                </a:cubicBezTo>
                <a:cubicBezTo>
                  <a:pt x="17" y="34"/>
                  <a:pt x="19" y="33"/>
                  <a:pt x="22" y="33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26" y="33"/>
                  <a:pt x="28" y="34"/>
                  <a:pt x="31" y="34"/>
                </a:cubicBezTo>
                <a:cubicBezTo>
                  <a:pt x="31" y="35"/>
                  <a:pt x="31" y="35"/>
                  <a:pt x="31" y="35"/>
                </a:cubicBezTo>
                <a:cubicBezTo>
                  <a:pt x="33" y="32"/>
                  <a:pt x="33" y="28"/>
                  <a:pt x="3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3"/>
                  <a:pt x="24" y="33"/>
                  <a:pt x="24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899" name="Freeform 356"/>
          <p:cNvSpPr>
            <a:spLocks noEditPoints="1"/>
          </p:cNvSpPr>
          <p:nvPr/>
        </p:nvSpPr>
        <p:spPr>
          <a:xfrm>
            <a:off x="6332538" y="2138363"/>
            <a:ext cx="146050" cy="127000"/>
          </a:xfrm>
          <a:custGeom>
            <a:avLst/>
            <a:gdLst/>
            <a:ahLst/>
            <a:cxnLst>
              <a:cxn ang="0">
                <a:pos x="142875" y="0"/>
              </a:cxn>
              <a:cxn ang="0">
                <a:pos x="6350" y="0"/>
              </a:cxn>
              <a:cxn ang="0">
                <a:pos x="0" y="6350"/>
              </a:cxn>
              <a:cxn ang="0">
                <a:pos x="0" y="120650"/>
              </a:cxn>
              <a:cxn ang="0">
                <a:pos x="6350" y="127000"/>
              </a:cxn>
              <a:cxn ang="0">
                <a:pos x="142875" y="127000"/>
              </a:cxn>
              <a:cxn ang="0">
                <a:pos x="146050" y="120650"/>
              </a:cxn>
              <a:cxn ang="0">
                <a:pos x="146050" y="6350"/>
              </a:cxn>
              <a:cxn ang="0">
                <a:pos x="142875" y="0"/>
              </a:cxn>
              <a:cxn ang="0">
                <a:pos x="136525" y="114300"/>
              </a:cxn>
              <a:cxn ang="0">
                <a:pos x="136525" y="114300"/>
              </a:cxn>
              <a:cxn ang="0">
                <a:pos x="12700" y="114300"/>
              </a:cxn>
              <a:cxn ang="0">
                <a:pos x="12700" y="101600"/>
              </a:cxn>
              <a:cxn ang="0">
                <a:pos x="41275" y="73025"/>
              </a:cxn>
              <a:cxn ang="0">
                <a:pos x="60325" y="92075"/>
              </a:cxn>
              <a:cxn ang="0">
                <a:pos x="60325" y="92075"/>
              </a:cxn>
              <a:cxn ang="0">
                <a:pos x="60325" y="92075"/>
              </a:cxn>
              <a:cxn ang="0">
                <a:pos x="60325" y="92075"/>
              </a:cxn>
              <a:cxn ang="0">
                <a:pos x="60325" y="92075"/>
              </a:cxn>
              <a:cxn ang="0">
                <a:pos x="60325" y="92075"/>
              </a:cxn>
              <a:cxn ang="0">
                <a:pos x="60325" y="92075"/>
              </a:cxn>
              <a:cxn ang="0">
                <a:pos x="73025" y="104775"/>
              </a:cxn>
              <a:cxn ang="0">
                <a:pos x="76200" y="104775"/>
              </a:cxn>
              <a:cxn ang="0">
                <a:pos x="76200" y="101600"/>
              </a:cxn>
              <a:cxn ang="0">
                <a:pos x="66675" y="92075"/>
              </a:cxn>
              <a:cxn ang="0">
                <a:pos x="95250" y="63500"/>
              </a:cxn>
              <a:cxn ang="0">
                <a:pos x="136525" y="104775"/>
              </a:cxn>
              <a:cxn ang="0">
                <a:pos x="136525" y="114300"/>
              </a:cxn>
              <a:cxn ang="0">
                <a:pos x="136525" y="95250"/>
              </a:cxn>
              <a:cxn ang="0">
                <a:pos x="136525" y="95250"/>
              </a:cxn>
              <a:cxn ang="0">
                <a:pos x="98425" y="57150"/>
              </a:cxn>
              <a:cxn ang="0">
                <a:pos x="92075" y="57150"/>
              </a:cxn>
              <a:cxn ang="0">
                <a:pos x="63500" y="85725"/>
              </a:cxn>
              <a:cxn ang="0">
                <a:pos x="44450" y="66675"/>
              </a:cxn>
              <a:cxn ang="0">
                <a:pos x="38100" y="66675"/>
              </a:cxn>
              <a:cxn ang="0">
                <a:pos x="12700" y="92075"/>
              </a:cxn>
              <a:cxn ang="0">
                <a:pos x="12700" y="12700"/>
              </a:cxn>
              <a:cxn ang="0">
                <a:pos x="136525" y="12700"/>
              </a:cxn>
              <a:cxn ang="0">
                <a:pos x="136525" y="95250"/>
              </a:cxn>
              <a:cxn ang="0">
                <a:pos x="44450" y="57150"/>
              </a:cxn>
              <a:cxn ang="0">
                <a:pos x="44450" y="57150"/>
              </a:cxn>
              <a:cxn ang="0">
                <a:pos x="63500" y="38100"/>
              </a:cxn>
              <a:cxn ang="0">
                <a:pos x="44450" y="19050"/>
              </a:cxn>
              <a:cxn ang="0">
                <a:pos x="22225" y="38100"/>
              </a:cxn>
              <a:cxn ang="0">
                <a:pos x="44450" y="57150"/>
              </a:cxn>
              <a:cxn ang="0">
                <a:pos x="44450" y="25400"/>
              </a:cxn>
              <a:cxn ang="0">
                <a:pos x="44450" y="25400"/>
              </a:cxn>
              <a:cxn ang="0">
                <a:pos x="57150" y="38100"/>
              </a:cxn>
              <a:cxn ang="0">
                <a:pos x="44450" y="50800"/>
              </a:cxn>
              <a:cxn ang="0">
                <a:pos x="28575" y="38100"/>
              </a:cxn>
              <a:cxn ang="0">
                <a:pos x="44450" y="25400"/>
              </a:cxn>
            </a:cxnLst>
            <a:pathLst>
              <a:path w="46" h="40">
                <a:moveTo>
                  <a:pt x="4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6" y="40"/>
                  <a:pt x="46" y="39"/>
                  <a:pt x="46" y="38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"/>
                  <a:pt x="46" y="0"/>
                  <a:pt x="45" y="0"/>
                </a:cubicBezTo>
                <a:close/>
                <a:moveTo>
                  <a:pt x="43" y="36"/>
                </a:moveTo>
                <a:cubicBezTo>
                  <a:pt x="43" y="36"/>
                  <a:pt x="43" y="36"/>
                  <a:pt x="43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2"/>
                  <a:pt x="4" y="32"/>
                  <a:pt x="4" y="32"/>
                </a:cubicBezTo>
                <a:cubicBezTo>
                  <a:pt x="13" y="23"/>
                  <a:pt x="13" y="23"/>
                  <a:pt x="13" y="23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4" y="33"/>
                  <a:pt x="24" y="33"/>
                </a:cubicBezTo>
                <a:cubicBezTo>
                  <a:pt x="25" y="33"/>
                  <a:pt x="25" y="32"/>
                  <a:pt x="24" y="32"/>
                </a:cubicBezTo>
                <a:cubicBezTo>
                  <a:pt x="21" y="29"/>
                  <a:pt x="21" y="29"/>
                  <a:pt x="21" y="29"/>
                </a:cubicBezTo>
                <a:cubicBezTo>
                  <a:pt x="30" y="20"/>
                  <a:pt x="30" y="20"/>
                  <a:pt x="30" y="20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6"/>
                  <a:pt x="43" y="36"/>
                  <a:pt x="43" y="36"/>
                </a:cubicBezTo>
                <a:close/>
                <a:moveTo>
                  <a:pt x="43" y="30"/>
                </a:moveTo>
                <a:cubicBezTo>
                  <a:pt x="43" y="30"/>
                  <a:pt x="43" y="30"/>
                  <a:pt x="43" y="30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7"/>
                  <a:pt x="30" y="17"/>
                  <a:pt x="29" y="18"/>
                </a:cubicBezTo>
                <a:cubicBezTo>
                  <a:pt x="20" y="27"/>
                  <a:pt x="20" y="27"/>
                  <a:pt x="20" y="27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0"/>
                  <a:pt x="12" y="20"/>
                  <a:pt x="12" y="21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4"/>
                  <a:pt x="4" y="4"/>
                  <a:pt x="4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30"/>
                  <a:pt x="43" y="30"/>
                  <a:pt x="43" y="30"/>
                </a:cubicBezTo>
                <a:close/>
                <a:moveTo>
                  <a:pt x="14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7" y="18"/>
                  <a:pt x="20" y="15"/>
                  <a:pt x="20" y="12"/>
                </a:cubicBezTo>
                <a:cubicBezTo>
                  <a:pt x="20" y="8"/>
                  <a:pt x="17" y="6"/>
                  <a:pt x="14" y="6"/>
                </a:cubicBezTo>
                <a:cubicBezTo>
                  <a:pt x="10" y="6"/>
                  <a:pt x="7" y="8"/>
                  <a:pt x="7" y="12"/>
                </a:cubicBezTo>
                <a:cubicBezTo>
                  <a:pt x="7" y="15"/>
                  <a:pt x="10" y="18"/>
                  <a:pt x="14" y="18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6" y="8"/>
                  <a:pt x="18" y="9"/>
                  <a:pt x="18" y="12"/>
                </a:cubicBezTo>
                <a:cubicBezTo>
                  <a:pt x="18" y="14"/>
                  <a:pt x="16" y="16"/>
                  <a:pt x="14" y="16"/>
                </a:cubicBezTo>
                <a:cubicBezTo>
                  <a:pt x="11" y="16"/>
                  <a:pt x="9" y="14"/>
                  <a:pt x="9" y="12"/>
                </a:cubicBezTo>
                <a:cubicBezTo>
                  <a:pt x="9" y="9"/>
                  <a:pt x="11" y="8"/>
                  <a:pt x="14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0" name="Freeform 357"/>
          <p:cNvSpPr>
            <a:spLocks noEditPoints="1"/>
          </p:cNvSpPr>
          <p:nvPr/>
        </p:nvSpPr>
        <p:spPr>
          <a:xfrm>
            <a:off x="3489325" y="1533525"/>
            <a:ext cx="147638" cy="120650"/>
          </a:xfrm>
          <a:custGeom>
            <a:avLst/>
            <a:gdLst/>
            <a:ahLst/>
            <a:cxnLst>
              <a:cxn ang="0">
                <a:pos x="128381" y="44450"/>
              </a:cxn>
              <a:cxn ang="0">
                <a:pos x="115543" y="44450"/>
              </a:cxn>
              <a:cxn ang="0">
                <a:pos x="35305" y="19050"/>
              </a:cxn>
              <a:cxn ang="0">
                <a:pos x="16048" y="19050"/>
              </a:cxn>
              <a:cxn ang="0">
                <a:pos x="35305" y="22225"/>
              </a:cxn>
              <a:cxn ang="0">
                <a:pos x="9629" y="22225"/>
              </a:cxn>
              <a:cxn ang="0">
                <a:pos x="6419" y="22225"/>
              </a:cxn>
              <a:cxn ang="0">
                <a:pos x="0" y="25400"/>
              </a:cxn>
              <a:cxn ang="0">
                <a:pos x="0" y="114300"/>
              </a:cxn>
              <a:cxn ang="0">
                <a:pos x="141219" y="120650"/>
              </a:cxn>
              <a:cxn ang="0">
                <a:pos x="147638" y="114300"/>
              </a:cxn>
              <a:cxn ang="0">
                <a:pos x="147638" y="25400"/>
              </a:cxn>
              <a:cxn ang="0">
                <a:pos x="112333" y="22225"/>
              </a:cxn>
              <a:cxn ang="0">
                <a:pos x="102705" y="0"/>
              </a:cxn>
              <a:cxn ang="0">
                <a:pos x="41724" y="3175"/>
              </a:cxn>
              <a:cxn ang="0">
                <a:pos x="12838" y="12700"/>
              </a:cxn>
              <a:cxn ang="0">
                <a:pos x="9629" y="15875"/>
              </a:cxn>
              <a:cxn ang="0">
                <a:pos x="73819" y="44450"/>
              </a:cxn>
              <a:cxn ang="0">
                <a:pos x="86657" y="47625"/>
              </a:cxn>
              <a:cxn ang="0">
                <a:pos x="73819" y="82550"/>
              </a:cxn>
              <a:cxn ang="0">
                <a:pos x="73819" y="44450"/>
              </a:cxn>
              <a:cxn ang="0">
                <a:pos x="83448" y="53975"/>
              </a:cxn>
              <a:cxn ang="0">
                <a:pos x="73819" y="76200"/>
              </a:cxn>
              <a:cxn ang="0">
                <a:pos x="73819" y="50800"/>
              </a:cxn>
              <a:cxn ang="0">
                <a:pos x="38514" y="31750"/>
              </a:cxn>
              <a:cxn ang="0">
                <a:pos x="9629" y="31750"/>
              </a:cxn>
              <a:cxn ang="0">
                <a:pos x="134800" y="107950"/>
              </a:cxn>
              <a:cxn ang="0">
                <a:pos x="109124" y="31750"/>
              </a:cxn>
              <a:cxn ang="0">
                <a:pos x="96286" y="12700"/>
              </a:cxn>
              <a:cxn ang="0">
                <a:pos x="44933" y="28575"/>
              </a:cxn>
              <a:cxn ang="0">
                <a:pos x="73819" y="22225"/>
              </a:cxn>
              <a:cxn ang="0">
                <a:pos x="112333" y="63500"/>
              </a:cxn>
              <a:cxn ang="0">
                <a:pos x="35305" y="63500"/>
              </a:cxn>
              <a:cxn ang="0">
                <a:pos x="73819" y="34925"/>
              </a:cxn>
              <a:cxn ang="0">
                <a:pos x="102705" y="63500"/>
              </a:cxn>
              <a:cxn ang="0">
                <a:pos x="44933" y="63500"/>
              </a:cxn>
            </a:cxnLst>
            <a:pathLst>
              <a:path w="46" h="38">
                <a:moveTo>
                  <a:pt x="38" y="13"/>
                </a:moveTo>
                <a:cubicBezTo>
                  <a:pt x="39" y="13"/>
                  <a:pt x="40" y="13"/>
                  <a:pt x="40" y="14"/>
                </a:cubicBezTo>
                <a:cubicBezTo>
                  <a:pt x="40" y="15"/>
                  <a:pt x="39" y="16"/>
                  <a:pt x="38" y="16"/>
                </a:cubicBezTo>
                <a:cubicBezTo>
                  <a:pt x="37" y="16"/>
                  <a:pt x="36" y="15"/>
                  <a:pt x="36" y="14"/>
                </a:cubicBezTo>
                <a:cubicBezTo>
                  <a:pt x="36" y="13"/>
                  <a:pt x="37" y="13"/>
                  <a:pt x="38" y="13"/>
                </a:cubicBezTo>
                <a:close/>
                <a:moveTo>
                  <a:pt x="11" y="6"/>
                </a:moveTo>
                <a:cubicBezTo>
                  <a:pt x="11" y="6"/>
                  <a:pt x="11" y="6"/>
                  <a:pt x="11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lose/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0" y="7"/>
                  <a:pt x="0" y="8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1" y="38"/>
                  <a:pt x="2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6" y="37"/>
                  <a:pt x="46" y="36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7"/>
                  <a:pt x="45" y="7"/>
                  <a:pt x="4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1"/>
                  <a:pt x="13" y="1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7"/>
                  <a:pt x="3" y="7"/>
                  <a:pt x="3" y="7"/>
                </a:cubicBezTo>
                <a:close/>
                <a:moveTo>
                  <a:pt x="23" y="14"/>
                </a:moveTo>
                <a:cubicBezTo>
                  <a:pt x="23" y="14"/>
                  <a:pt x="23" y="14"/>
                  <a:pt x="23" y="14"/>
                </a:cubicBezTo>
                <a:cubicBezTo>
                  <a:pt x="25" y="14"/>
                  <a:pt x="26" y="14"/>
                  <a:pt x="27" y="15"/>
                </a:cubicBezTo>
                <a:cubicBezTo>
                  <a:pt x="28" y="17"/>
                  <a:pt x="29" y="18"/>
                  <a:pt x="29" y="20"/>
                </a:cubicBezTo>
                <a:cubicBezTo>
                  <a:pt x="29" y="23"/>
                  <a:pt x="26" y="26"/>
                  <a:pt x="23" y="26"/>
                </a:cubicBezTo>
                <a:cubicBezTo>
                  <a:pt x="20" y="26"/>
                  <a:pt x="17" y="23"/>
                  <a:pt x="17" y="20"/>
                </a:cubicBezTo>
                <a:cubicBezTo>
                  <a:pt x="17" y="16"/>
                  <a:pt x="20" y="14"/>
                  <a:pt x="23" y="14"/>
                </a:cubicBezTo>
                <a:close/>
                <a:moveTo>
                  <a:pt x="26" y="17"/>
                </a:move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7" y="19"/>
                  <a:pt x="27" y="20"/>
                </a:cubicBezTo>
                <a:cubicBezTo>
                  <a:pt x="27" y="22"/>
                  <a:pt x="25" y="24"/>
                  <a:pt x="23" y="24"/>
                </a:cubicBezTo>
                <a:cubicBezTo>
                  <a:pt x="21" y="24"/>
                  <a:pt x="19" y="22"/>
                  <a:pt x="19" y="20"/>
                </a:cubicBezTo>
                <a:cubicBezTo>
                  <a:pt x="19" y="18"/>
                  <a:pt x="21" y="16"/>
                  <a:pt x="23" y="16"/>
                </a:cubicBezTo>
                <a:cubicBezTo>
                  <a:pt x="24" y="16"/>
                  <a:pt x="25" y="16"/>
                  <a:pt x="26" y="17"/>
                </a:cubicBezTo>
                <a:close/>
                <a:moveTo>
                  <a:pt x="12" y="10"/>
                </a:moveTo>
                <a:cubicBezTo>
                  <a:pt x="12" y="10"/>
                  <a:pt x="12" y="10"/>
                  <a:pt x="1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4"/>
                  <a:pt x="3" y="34"/>
                  <a:pt x="3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10"/>
                  <a:pt x="42" y="10"/>
                  <a:pt x="42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2" y="9"/>
                </a:cubicBezTo>
                <a:cubicBezTo>
                  <a:pt x="30" y="4"/>
                  <a:pt x="30" y="4"/>
                  <a:pt x="30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0"/>
                  <a:pt x="13" y="10"/>
                  <a:pt x="12" y="10"/>
                </a:cubicBezTo>
                <a:close/>
                <a:moveTo>
                  <a:pt x="23" y="7"/>
                </a:moveTo>
                <a:cubicBezTo>
                  <a:pt x="23" y="7"/>
                  <a:pt x="23" y="7"/>
                  <a:pt x="23" y="7"/>
                </a:cubicBezTo>
                <a:cubicBezTo>
                  <a:pt x="30" y="7"/>
                  <a:pt x="35" y="13"/>
                  <a:pt x="35" y="20"/>
                </a:cubicBezTo>
                <a:cubicBezTo>
                  <a:pt x="35" y="26"/>
                  <a:pt x="30" y="32"/>
                  <a:pt x="23" y="32"/>
                </a:cubicBezTo>
                <a:cubicBezTo>
                  <a:pt x="16" y="32"/>
                  <a:pt x="11" y="26"/>
                  <a:pt x="11" y="20"/>
                </a:cubicBezTo>
                <a:cubicBezTo>
                  <a:pt x="11" y="13"/>
                  <a:pt x="16" y="7"/>
                  <a:pt x="23" y="7"/>
                </a:cubicBezTo>
                <a:close/>
                <a:moveTo>
                  <a:pt x="23" y="11"/>
                </a:moveTo>
                <a:cubicBezTo>
                  <a:pt x="23" y="11"/>
                  <a:pt x="23" y="11"/>
                  <a:pt x="23" y="11"/>
                </a:cubicBezTo>
                <a:cubicBezTo>
                  <a:pt x="28" y="11"/>
                  <a:pt x="32" y="15"/>
                  <a:pt x="32" y="20"/>
                </a:cubicBezTo>
                <a:cubicBezTo>
                  <a:pt x="32" y="24"/>
                  <a:pt x="28" y="28"/>
                  <a:pt x="23" y="28"/>
                </a:cubicBezTo>
                <a:cubicBezTo>
                  <a:pt x="18" y="28"/>
                  <a:pt x="14" y="24"/>
                  <a:pt x="14" y="20"/>
                </a:cubicBezTo>
                <a:cubicBezTo>
                  <a:pt x="14" y="15"/>
                  <a:pt x="18" y="11"/>
                  <a:pt x="23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1" name="Freeform 358"/>
          <p:cNvSpPr>
            <a:spLocks noEditPoints="1"/>
          </p:cNvSpPr>
          <p:nvPr/>
        </p:nvSpPr>
        <p:spPr>
          <a:xfrm>
            <a:off x="2959100" y="1508125"/>
            <a:ext cx="107950" cy="1460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04775" y="0"/>
              </a:cxn>
              <a:cxn ang="0">
                <a:pos x="107950" y="6350"/>
              </a:cxn>
              <a:cxn ang="0">
                <a:pos x="107950" y="6350"/>
              </a:cxn>
              <a:cxn ang="0">
                <a:pos x="107950" y="139700"/>
              </a:cxn>
              <a:cxn ang="0">
                <a:pos x="104775" y="146050"/>
              </a:cxn>
              <a:cxn ang="0">
                <a:pos x="104775" y="146050"/>
              </a:cxn>
              <a:cxn ang="0">
                <a:pos x="6350" y="146050"/>
              </a:cxn>
              <a:cxn ang="0">
                <a:pos x="0" y="139700"/>
              </a:cxn>
              <a:cxn ang="0">
                <a:pos x="0" y="139700"/>
              </a:cxn>
              <a:cxn ang="0">
                <a:pos x="0" y="6350"/>
              </a:cxn>
              <a:cxn ang="0">
                <a:pos x="6350" y="0"/>
              </a:cxn>
              <a:cxn ang="0">
                <a:pos x="34925" y="127000"/>
              </a:cxn>
              <a:cxn ang="0">
                <a:pos x="34925" y="127000"/>
              </a:cxn>
              <a:cxn ang="0">
                <a:pos x="73025" y="127000"/>
              </a:cxn>
              <a:cxn ang="0">
                <a:pos x="76200" y="123825"/>
              </a:cxn>
              <a:cxn ang="0">
                <a:pos x="73025" y="117475"/>
              </a:cxn>
              <a:cxn ang="0">
                <a:pos x="34925" y="117475"/>
              </a:cxn>
              <a:cxn ang="0">
                <a:pos x="31750" y="123825"/>
              </a:cxn>
              <a:cxn ang="0">
                <a:pos x="34925" y="127000"/>
              </a:cxn>
              <a:cxn ang="0">
                <a:pos x="98425" y="12700"/>
              </a:cxn>
              <a:cxn ang="0">
                <a:pos x="98425" y="12700"/>
              </a:cxn>
              <a:cxn ang="0">
                <a:pos x="12700" y="12700"/>
              </a:cxn>
              <a:cxn ang="0">
                <a:pos x="12700" y="136525"/>
              </a:cxn>
              <a:cxn ang="0">
                <a:pos x="98425" y="136525"/>
              </a:cxn>
              <a:cxn ang="0">
                <a:pos x="98425" y="12700"/>
              </a:cxn>
            </a:cxnLst>
            <a:pathLst>
              <a:path w="34" h="4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5"/>
                  <a:pt x="34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1" y="40"/>
                </a:moveTo>
                <a:cubicBezTo>
                  <a:pt x="11" y="40"/>
                  <a:pt x="11" y="40"/>
                  <a:pt x="11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4" y="40"/>
                  <a:pt x="24" y="39"/>
                  <a:pt x="24" y="39"/>
                </a:cubicBezTo>
                <a:cubicBezTo>
                  <a:pt x="24" y="38"/>
                  <a:pt x="24" y="37"/>
                  <a:pt x="23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0" y="38"/>
                  <a:pt x="10" y="39"/>
                </a:cubicBezTo>
                <a:cubicBezTo>
                  <a:pt x="10" y="39"/>
                  <a:pt x="11" y="40"/>
                  <a:pt x="11" y="40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3"/>
                  <a:pt x="4" y="43"/>
                  <a:pt x="4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"/>
                  <a:pt x="31" y="4"/>
                  <a:pt x="31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2" name="Freeform 359"/>
          <p:cNvSpPr>
            <a:spLocks noEditPoints="1"/>
          </p:cNvSpPr>
          <p:nvPr/>
        </p:nvSpPr>
        <p:spPr>
          <a:xfrm>
            <a:off x="3197225" y="1533525"/>
            <a:ext cx="146050" cy="1206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42875" y="0"/>
              </a:cxn>
              <a:cxn ang="0">
                <a:pos x="146050" y="3175"/>
              </a:cxn>
              <a:cxn ang="0">
                <a:pos x="146050" y="3175"/>
              </a:cxn>
              <a:cxn ang="0">
                <a:pos x="146050" y="101600"/>
              </a:cxn>
              <a:cxn ang="0">
                <a:pos x="142875" y="107950"/>
              </a:cxn>
              <a:cxn ang="0">
                <a:pos x="139700" y="107950"/>
              </a:cxn>
              <a:cxn ang="0">
                <a:pos x="79375" y="10795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111125" y="114300"/>
              </a:cxn>
              <a:cxn ang="0">
                <a:pos x="114300" y="117475"/>
              </a:cxn>
              <a:cxn ang="0">
                <a:pos x="111125" y="120650"/>
              </a:cxn>
              <a:cxn ang="0">
                <a:pos x="38100" y="120650"/>
              </a:cxn>
              <a:cxn ang="0">
                <a:pos x="31750" y="117475"/>
              </a:cxn>
              <a:cxn ang="0">
                <a:pos x="38100" y="114300"/>
              </a:cxn>
              <a:cxn ang="0">
                <a:pos x="66675" y="114300"/>
              </a:cxn>
              <a:cxn ang="0">
                <a:pos x="66675" y="114300"/>
              </a:cxn>
              <a:cxn ang="0">
                <a:pos x="66675" y="107950"/>
              </a:cxn>
              <a:cxn ang="0">
                <a:pos x="6350" y="107950"/>
              </a:cxn>
              <a:cxn ang="0">
                <a:pos x="0" y="101600"/>
              </a:cxn>
              <a:cxn ang="0">
                <a:pos x="0" y="101600"/>
              </a:cxn>
              <a:cxn ang="0">
                <a:pos x="0" y="3175"/>
              </a:cxn>
              <a:cxn ang="0">
                <a:pos x="6350" y="0"/>
              </a:cxn>
              <a:cxn ang="0">
                <a:pos x="127000" y="79375"/>
              </a:cxn>
              <a:cxn ang="0">
                <a:pos x="127000" y="79375"/>
              </a:cxn>
              <a:cxn ang="0">
                <a:pos x="120650" y="85725"/>
              </a:cxn>
              <a:cxn ang="0">
                <a:pos x="127000" y="92075"/>
              </a:cxn>
              <a:cxn ang="0">
                <a:pos x="130175" y="85725"/>
              </a:cxn>
              <a:cxn ang="0">
                <a:pos x="127000" y="79375"/>
              </a:cxn>
              <a:cxn ang="0">
                <a:pos x="136525" y="9525"/>
              </a:cxn>
              <a:cxn ang="0">
                <a:pos x="136525" y="9525"/>
              </a:cxn>
              <a:cxn ang="0">
                <a:pos x="12700" y="9525"/>
              </a:cxn>
              <a:cxn ang="0">
                <a:pos x="12700" y="95250"/>
              </a:cxn>
              <a:cxn ang="0">
                <a:pos x="136525" y="95250"/>
              </a:cxn>
              <a:cxn ang="0">
                <a:pos x="136525" y="9525"/>
              </a:cxn>
            </a:cxnLst>
            <a:pathLst>
              <a:path w="46" h="38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6" y="0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3"/>
                  <a:pt x="46" y="34"/>
                  <a:pt x="45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6" y="36"/>
                  <a:pt x="36" y="37"/>
                </a:cubicBezTo>
                <a:cubicBezTo>
                  <a:pt x="36" y="38"/>
                  <a:pt x="35" y="38"/>
                  <a:pt x="35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0" y="38"/>
                  <a:pt x="10" y="37"/>
                </a:cubicBezTo>
                <a:cubicBezTo>
                  <a:pt x="10" y="36"/>
                  <a:pt x="11" y="36"/>
                  <a:pt x="12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4"/>
                  <a:pt x="21" y="34"/>
                  <a:pt x="2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lose/>
                <a:moveTo>
                  <a:pt x="40" y="25"/>
                </a:moveTo>
                <a:cubicBezTo>
                  <a:pt x="40" y="25"/>
                  <a:pt x="40" y="25"/>
                  <a:pt x="40" y="25"/>
                </a:cubicBezTo>
                <a:cubicBezTo>
                  <a:pt x="39" y="25"/>
                  <a:pt x="38" y="26"/>
                  <a:pt x="38" y="27"/>
                </a:cubicBezTo>
                <a:cubicBezTo>
                  <a:pt x="38" y="28"/>
                  <a:pt x="39" y="29"/>
                  <a:pt x="40" y="29"/>
                </a:cubicBezTo>
                <a:cubicBezTo>
                  <a:pt x="41" y="29"/>
                  <a:pt x="41" y="28"/>
                  <a:pt x="41" y="27"/>
                </a:cubicBezTo>
                <a:cubicBezTo>
                  <a:pt x="41" y="26"/>
                  <a:pt x="41" y="25"/>
                  <a:pt x="40" y="25"/>
                </a:cubicBezTo>
                <a:close/>
                <a:moveTo>
                  <a:pt x="43" y="3"/>
                </a:moveTo>
                <a:cubicBezTo>
                  <a:pt x="43" y="3"/>
                  <a:pt x="43" y="3"/>
                  <a:pt x="4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12"/>
                  <a:pt x="4" y="21"/>
                  <a:pt x="4" y="30"/>
                </a:cubicBezTo>
                <a:cubicBezTo>
                  <a:pt x="17" y="30"/>
                  <a:pt x="30" y="30"/>
                  <a:pt x="43" y="30"/>
                </a:cubicBezTo>
                <a:cubicBezTo>
                  <a:pt x="43" y="21"/>
                  <a:pt x="43" y="12"/>
                  <a:pt x="43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3" name="Freeform 360"/>
          <p:cNvSpPr>
            <a:spLocks noEditPoints="1"/>
          </p:cNvSpPr>
          <p:nvPr/>
        </p:nvSpPr>
        <p:spPr>
          <a:xfrm>
            <a:off x="4381500" y="1514475"/>
            <a:ext cx="146050" cy="133350"/>
          </a:xfrm>
          <a:custGeom>
            <a:avLst/>
            <a:gdLst/>
            <a:ahLst/>
            <a:cxnLst>
              <a:cxn ang="0">
                <a:pos x="66675" y="69850"/>
              </a:cxn>
              <a:cxn ang="0">
                <a:pos x="73025" y="60325"/>
              </a:cxn>
              <a:cxn ang="0">
                <a:pos x="31750" y="60325"/>
              </a:cxn>
              <a:cxn ang="0">
                <a:pos x="3175" y="41275"/>
              </a:cxn>
              <a:cxn ang="0">
                <a:pos x="38100" y="50800"/>
              </a:cxn>
              <a:cxn ang="0">
                <a:pos x="79375" y="50800"/>
              </a:cxn>
              <a:cxn ang="0">
                <a:pos x="88900" y="34925"/>
              </a:cxn>
              <a:cxn ang="0">
                <a:pos x="95250" y="19050"/>
              </a:cxn>
              <a:cxn ang="0">
                <a:pos x="107950" y="3175"/>
              </a:cxn>
              <a:cxn ang="0">
                <a:pos x="117475" y="9525"/>
              </a:cxn>
              <a:cxn ang="0">
                <a:pos x="98425" y="41275"/>
              </a:cxn>
              <a:cxn ang="0">
                <a:pos x="92075" y="50800"/>
              </a:cxn>
              <a:cxn ang="0">
                <a:pos x="120650" y="50800"/>
              </a:cxn>
              <a:cxn ang="0">
                <a:pos x="146050" y="53975"/>
              </a:cxn>
              <a:cxn ang="0">
                <a:pos x="120650" y="60325"/>
              </a:cxn>
              <a:cxn ang="0">
                <a:pos x="85725" y="60325"/>
              </a:cxn>
              <a:cxn ang="0">
                <a:pos x="82550" y="73025"/>
              </a:cxn>
              <a:cxn ang="0">
                <a:pos x="92075" y="82550"/>
              </a:cxn>
              <a:cxn ang="0">
                <a:pos x="88900" y="95250"/>
              </a:cxn>
              <a:cxn ang="0">
                <a:pos x="63500" y="133350"/>
              </a:cxn>
              <a:cxn ang="0">
                <a:pos x="50800" y="130175"/>
              </a:cxn>
              <a:cxn ang="0">
                <a:pos x="44450" y="107950"/>
              </a:cxn>
              <a:cxn ang="0">
                <a:pos x="60325" y="79375"/>
              </a:cxn>
              <a:cxn ang="0">
                <a:pos x="22225" y="34925"/>
              </a:cxn>
              <a:cxn ang="0">
                <a:pos x="9525" y="44450"/>
              </a:cxn>
              <a:cxn ang="0">
                <a:pos x="31750" y="50800"/>
              </a:cxn>
              <a:cxn ang="0">
                <a:pos x="66675" y="82550"/>
              </a:cxn>
              <a:cxn ang="0">
                <a:pos x="50800" y="111125"/>
              </a:cxn>
              <a:cxn ang="0">
                <a:pos x="53975" y="123825"/>
              </a:cxn>
              <a:cxn ang="0">
                <a:pos x="66675" y="120650"/>
              </a:cxn>
              <a:cxn ang="0">
                <a:pos x="82550" y="92075"/>
              </a:cxn>
              <a:cxn ang="0">
                <a:pos x="79375" y="79375"/>
              </a:cxn>
              <a:cxn ang="0">
                <a:pos x="79375" y="79375"/>
              </a:cxn>
              <a:cxn ang="0">
                <a:pos x="79375" y="79375"/>
              </a:cxn>
              <a:cxn ang="0">
                <a:pos x="79375" y="79375"/>
              </a:cxn>
              <a:cxn ang="0">
                <a:pos x="66675" y="82550"/>
              </a:cxn>
            </a:cxnLst>
            <a:pathLst>
              <a:path w="46" h="42">
                <a:moveTo>
                  <a:pt x="20" y="24"/>
                </a:move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3" y="19"/>
                  <a:pt x="23" y="19"/>
                  <a:pt x="2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8" y="20"/>
                  <a:pt x="6" y="21"/>
                  <a:pt x="5" y="20"/>
                </a:cubicBezTo>
                <a:cubicBezTo>
                  <a:pt x="2" y="19"/>
                  <a:pt x="0" y="16"/>
                  <a:pt x="1" y="13"/>
                </a:cubicBezTo>
                <a:cubicBezTo>
                  <a:pt x="2" y="10"/>
                  <a:pt x="5" y="8"/>
                  <a:pt x="8" y="9"/>
                </a:cubicBezTo>
                <a:cubicBezTo>
                  <a:pt x="11" y="10"/>
                  <a:pt x="12" y="13"/>
                  <a:pt x="12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6" y="0"/>
                </a:cubicBezTo>
                <a:cubicBezTo>
                  <a:pt x="37" y="1"/>
                  <a:pt x="37" y="2"/>
                  <a:pt x="37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29" y="16"/>
                  <a:pt x="29" y="16"/>
                  <a:pt x="29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6" y="17"/>
                  <a:pt x="46" y="17"/>
                </a:cubicBezTo>
                <a:cubicBezTo>
                  <a:pt x="46" y="18"/>
                  <a:pt x="45" y="19"/>
                  <a:pt x="44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8" y="24"/>
                  <a:pt x="28" y="25"/>
                  <a:pt x="29" y="26"/>
                </a:cubicBezTo>
                <a:cubicBezTo>
                  <a:pt x="29" y="27"/>
                  <a:pt x="29" y="29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3" y="39"/>
                  <a:pt x="23" y="39"/>
                  <a:pt x="23" y="39"/>
                </a:cubicBezTo>
                <a:cubicBezTo>
                  <a:pt x="22" y="40"/>
                  <a:pt x="21" y="41"/>
                  <a:pt x="20" y="42"/>
                </a:cubicBezTo>
                <a:cubicBezTo>
                  <a:pt x="19" y="42"/>
                  <a:pt x="17" y="42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0"/>
                  <a:pt x="14" y="39"/>
                  <a:pt x="14" y="38"/>
                </a:cubicBezTo>
                <a:cubicBezTo>
                  <a:pt x="13" y="37"/>
                  <a:pt x="13" y="35"/>
                  <a:pt x="14" y="3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4"/>
                  <a:pt x="20" y="24"/>
                </a:cubicBezTo>
                <a:close/>
                <a:moveTo>
                  <a:pt x="7" y="11"/>
                </a:moveTo>
                <a:cubicBezTo>
                  <a:pt x="7" y="11"/>
                  <a:pt x="7" y="11"/>
                  <a:pt x="7" y="11"/>
                </a:cubicBezTo>
                <a:cubicBezTo>
                  <a:pt x="5" y="11"/>
                  <a:pt x="3" y="12"/>
                  <a:pt x="3" y="14"/>
                </a:cubicBezTo>
                <a:cubicBezTo>
                  <a:pt x="2" y="16"/>
                  <a:pt x="3" y="18"/>
                  <a:pt x="5" y="18"/>
                </a:cubicBezTo>
                <a:cubicBezTo>
                  <a:pt x="7" y="19"/>
                  <a:pt x="9" y="17"/>
                  <a:pt x="10" y="16"/>
                </a:cubicBezTo>
                <a:cubicBezTo>
                  <a:pt x="10" y="14"/>
                  <a:pt x="9" y="12"/>
                  <a:pt x="7" y="11"/>
                </a:cubicBezTo>
                <a:close/>
                <a:moveTo>
                  <a:pt x="21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6"/>
                  <a:pt x="15" y="37"/>
                  <a:pt x="16" y="37"/>
                </a:cubicBezTo>
                <a:cubicBezTo>
                  <a:pt x="16" y="38"/>
                  <a:pt x="16" y="39"/>
                  <a:pt x="17" y="39"/>
                </a:cubicBezTo>
                <a:cubicBezTo>
                  <a:pt x="18" y="40"/>
                  <a:pt x="19" y="40"/>
                  <a:pt x="19" y="40"/>
                </a:cubicBezTo>
                <a:cubicBezTo>
                  <a:pt x="20" y="39"/>
                  <a:pt x="21" y="39"/>
                  <a:pt x="21" y="38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28"/>
                  <a:pt x="27" y="27"/>
                  <a:pt x="27" y="27"/>
                </a:cubicBezTo>
                <a:cubicBezTo>
                  <a:pt x="26" y="26"/>
                  <a:pt x="26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4" y="25"/>
                  <a:pt x="23" y="25"/>
                </a:cubicBezTo>
                <a:cubicBezTo>
                  <a:pt x="22" y="25"/>
                  <a:pt x="22" y="25"/>
                  <a:pt x="21" y="26"/>
                </a:cubicBezTo>
                <a:cubicBezTo>
                  <a:pt x="21" y="26"/>
                  <a:pt x="21" y="26"/>
                  <a:pt x="21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4" name="Freeform 361"/>
          <p:cNvSpPr>
            <a:spLocks noEditPoints="1"/>
          </p:cNvSpPr>
          <p:nvPr/>
        </p:nvSpPr>
        <p:spPr>
          <a:xfrm>
            <a:off x="4100513" y="1497013"/>
            <a:ext cx="131762" cy="150812"/>
          </a:xfrm>
          <a:custGeom>
            <a:avLst/>
            <a:gdLst/>
            <a:ahLst/>
            <a:cxnLst>
              <a:cxn ang="0">
                <a:pos x="64274" y="0"/>
              </a:cxn>
              <a:cxn ang="0">
                <a:pos x="80343" y="6418"/>
              </a:cxn>
              <a:cxn ang="0">
                <a:pos x="86770" y="16044"/>
              </a:cxn>
              <a:cxn ang="0">
                <a:pos x="106052" y="16044"/>
              </a:cxn>
              <a:cxn ang="0">
                <a:pos x="109266" y="19253"/>
              </a:cxn>
              <a:cxn ang="0">
                <a:pos x="109266" y="19253"/>
              </a:cxn>
              <a:cxn ang="0">
                <a:pos x="109266" y="22461"/>
              </a:cxn>
              <a:cxn ang="0">
                <a:pos x="125335" y="22461"/>
              </a:cxn>
              <a:cxn ang="0">
                <a:pos x="131762" y="28879"/>
              </a:cxn>
              <a:cxn ang="0">
                <a:pos x="131762" y="28879"/>
              </a:cxn>
              <a:cxn ang="0">
                <a:pos x="131762" y="144394"/>
              </a:cxn>
              <a:cxn ang="0">
                <a:pos x="125335" y="150812"/>
              </a:cxn>
              <a:cxn ang="0">
                <a:pos x="125335" y="150812"/>
              </a:cxn>
              <a:cxn ang="0">
                <a:pos x="6427" y="150812"/>
              </a:cxn>
              <a:cxn ang="0">
                <a:pos x="0" y="144394"/>
              </a:cxn>
              <a:cxn ang="0">
                <a:pos x="0" y="144394"/>
              </a:cxn>
              <a:cxn ang="0">
                <a:pos x="0" y="28879"/>
              </a:cxn>
              <a:cxn ang="0">
                <a:pos x="6427" y="22461"/>
              </a:cxn>
              <a:cxn ang="0">
                <a:pos x="6427" y="22461"/>
              </a:cxn>
              <a:cxn ang="0">
                <a:pos x="22496" y="22461"/>
              </a:cxn>
              <a:cxn ang="0">
                <a:pos x="22496" y="19253"/>
              </a:cxn>
              <a:cxn ang="0">
                <a:pos x="25710" y="16044"/>
              </a:cxn>
              <a:cxn ang="0">
                <a:pos x="25710" y="16044"/>
              </a:cxn>
              <a:cxn ang="0">
                <a:pos x="44992" y="16044"/>
              </a:cxn>
              <a:cxn ang="0">
                <a:pos x="48206" y="6418"/>
              </a:cxn>
              <a:cxn ang="0">
                <a:pos x="64274" y="0"/>
              </a:cxn>
              <a:cxn ang="0">
                <a:pos x="80343" y="16044"/>
              </a:cxn>
              <a:cxn ang="0">
                <a:pos x="80343" y="16044"/>
              </a:cxn>
              <a:cxn ang="0">
                <a:pos x="77129" y="12835"/>
              </a:cxn>
              <a:cxn ang="0">
                <a:pos x="64274" y="6418"/>
              </a:cxn>
              <a:cxn ang="0">
                <a:pos x="54633" y="12835"/>
              </a:cxn>
              <a:cxn ang="0">
                <a:pos x="51419" y="16044"/>
              </a:cxn>
              <a:cxn ang="0">
                <a:pos x="64274" y="16044"/>
              </a:cxn>
              <a:cxn ang="0">
                <a:pos x="80343" y="16044"/>
              </a:cxn>
              <a:cxn ang="0">
                <a:pos x="109266" y="35296"/>
              </a:cxn>
              <a:cxn ang="0">
                <a:pos x="109266" y="35296"/>
              </a:cxn>
              <a:cxn ang="0">
                <a:pos x="109266" y="38505"/>
              </a:cxn>
              <a:cxn ang="0">
                <a:pos x="106052" y="41714"/>
              </a:cxn>
              <a:cxn ang="0">
                <a:pos x="106052" y="41714"/>
              </a:cxn>
              <a:cxn ang="0">
                <a:pos x="64274" y="41714"/>
              </a:cxn>
              <a:cxn ang="0">
                <a:pos x="25710" y="41714"/>
              </a:cxn>
              <a:cxn ang="0">
                <a:pos x="22496" y="38505"/>
              </a:cxn>
              <a:cxn ang="0">
                <a:pos x="22496" y="38505"/>
              </a:cxn>
              <a:cxn ang="0">
                <a:pos x="22496" y="35296"/>
              </a:cxn>
              <a:cxn ang="0">
                <a:pos x="12855" y="35296"/>
              </a:cxn>
              <a:cxn ang="0">
                <a:pos x="12855" y="141186"/>
              </a:cxn>
              <a:cxn ang="0">
                <a:pos x="118907" y="141186"/>
              </a:cxn>
              <a:cxn ang="0">
                <a:pos x="118907" y="35296"/>
              </a:cxn>
              <a:cxn ang="0">
                <a:pos x="109266" y="35296"/>
              </a:cxn>
              <a:cxn ang="0">
                <a:pos x="64274" y="22461"/>
              </a:cxn>
              <a:cxn ang="0">
                <a:pos x="64274" y="22461"/>
              </a:cxn>
              <a:cxn ang="0">
                <a:pos x="28923" y="22461"/>
              </a:cxn>
              <a:cxn ang="0">
                <a:pos x="28923" y="28879"/>
              </a:cxn>
              <a:cxn ang="0">
                <a:pos x="28923" y="35296"/>
              </a:cxn>
              <a:cxn ang="0">
                <a:pos x="64274" y="35296"/>
              </a:cxn>
              <a:cxn ang="0">
                <a:pos x="102839" y="35296"/>
              </a:cxn>
              <a:cxn ang="0">
                <a:pos x="102839" y="28879"/>
              </a:cxn>
              <a:cxn ang="0">
                <a:pos x="102839" y="22461"/>
              </a:cxn>
              <a:cxn ang="0">
                <a:pos x="64274" y="22461"/>
              </a:cxn>
            </a:cxnLst>
            <a:pathLst>
              <a:path w="41" h="47">
                <a:moveTo>
                  <a:pt x="20" y="0"/>
                </a:moveTo>
                <a:cubicBezTo>
                  <a:pt x="22" y="0"/>
                  <a:pt x="24" y="1"/>
                  <a:pt x="25" y="2"/>
                </a:cubicBezTo>
                <a:cubicBezTo>
                  <a:pt x="26" y="3"/>
                  <a:pt x="27" y="4"/>
                  <a:pt x="27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1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0" y="47"/>
                  <a:pt x="39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5" y="2"/>
                </a:cubicBezTo>
                <a:cubicBezTo>
                  <a:pt x="17" y="1"/>
                  <a:pt x="18" y="0"/>
                  <a:pt x="20" y="0"/>
                </a:cubicBezTo>
                <a:close/>
                <a:moveTo>
                  <a:pt x="25" y="5"/>
                </a:move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4"/>
                  <a:pt x="24" y="4"/>
                </a:cubicBezTo>
                <a:cubicBezTo>
                  <a:pt x="23" y="3"/>
                  <a:pt x="22" y="2"/>
                  <a:pt x="20" y="2"/>
                </a:cubicBezTo>
                <a:cubicBezTo>
                  <a:pt x="19" y="2"/>
                  <a:pt x="18" y="3"/>
                  <a:pt x="17" y="4"/>
                </a:cubicBezTo>
                <a:cubicBezTo>
                  <a:pt x="16" y="4"/>
                  <a:pt x="16" y="5"/>
                  <a:pt x="16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7" y="13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44"/>
                  <a:pt x="4" y="44"/>
                  <a:pt x="4" y="44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11"/>
                  <a:pt x="37" y="11"/>
                  <a:pt x="37" y="11"/>
                </a:cubicBezTo>
                <a:cubicBezTo>
                  <a:pt x="34" y="11"/>
                  <a:pt x="34" y="11"/>
                  <a:pt x="34" y="11"/>
                </a:cubicBezTo>
                <a:close/>
                <a:moveTo>
                  <a:pt x="20" y="7"/>
                </a:moveTo>
                <a:cubicBezTo>
                  <a:pt x="20" y="7"/>
                  <a:pt x="20" y="7"/>
                  <a:pt x="20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9"/>
                  <a:pt x="9" y="9"/>
                  <a:pt x="9" y="9"/>
                </a:cubicBezTo>
                <a:cubicBezTo>
                  <a:pt x="9" y="11"/>
                  <a:pt x="9" y="11"/>
                  <a:pt x="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7"/>
                  <a:pt x="32" y="7"/>
                  <a:pt x="32" y="7"/>
                </a:cubicBezTo>
                <a:cubicBezTo>
                  <a:pt x="20" y="7"/>
                  <a:pt x="20" y="7"/>
                  <a:pt x="20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5" name="Freeform 362"/>
          <p:cNvSpPr>
            <a:spLocks noEditPoints="1"/>
          </p:cNvSpPr>
          <p:nvPr/>
        </p:nvSpPr>
        <p:spPr>
          <a:xfrm>
            <a:off x="1014413" y="1201738"/>
            <a:ext cx="136525" cy="136525"/>
          </a:xfrm>
          <a:custGeom>
            <a:avLst/>
            <a:gdLst/>
            <a:ahLst/>
            <a:cxnLst>
              <a:cxn ang="0">
                <a:pos x="111125" y="101600"/>
              </a:cxn>
              <a:cxn ang="0">
                <a:pos x="123825" y="60325"/>
              </a:cxn>
              <a:cxn ang="0">
                <a:pos x="120650" y="38100"/>
              </a:cxn>
              <a:cxn ang="0">
                <a:pos x="104775" y="19050"/>
              </a:cxn>
              <a:cxn ang="0">
                <a:pos x="85725" y="3175"/>
              </a:cxn>
              <a:cxn ang="0">
                <a:pos x="19050" y="19050"/>
              </a:cxn>
              <a:cxn ang="0">
                <a:pos x="0" y="60325"/>
              </a:cxn>
              <a:cxn ang="0">
                <a:pos x="6350" y="85725"/>
              </a:cxn>
              <a:cxn ang="0">
                <a:pos x="19050" y="104775"/>
              </a:cxn>
              <a:cxn ang="0">
                <a:pos x="63500" y="123825"/>
              </a:cxn>
              <a:cxn ang="0">
                <a:pos x="101600" y="107950"/>
              </a:cxn>
              <a:cxn ang="0">
                <a:pos x="133350" y="133350"/>
              </a:cxn>
              <a:cxn ang="0">
                <a:pos x="98425" y="95250"/>
              </a:cxn>
              <a:cxn ang="0">
                <a:pos x="98425" y="95250"/>
              </a:cxn>
              <a:cxn ang="0">
                <a:pos x="82550" y="107950"/>
              </a:cxn>
              <a:cxn ang="0">
                <a:pos x="44450" y="107950"/>
              </a:cxn>
              <a:cxn ang="0">
                <a:pos x="25400" y="95250"/>
              </a:cxn>
              <a:cxn ang="0">
                <a:pos x="15875" y="79375"/>
              </a:cxn>
              <a:cxn ang="0">
                <a:pos x="15875" y="41275"/>
              </a:cxn>
              <a:cxn ang="0">
                <a:pos x="63500" y="9525"/>
              </a:cxn>
              <a:cxn ang="0">
                <a:pos x="82550" y="15875"/>
              </a:cxn>
              <a:cxn ang="0">
                <a:pos x="98425" y="25400"/>
              </a:cxn>
              <a:cxn ang="0">
                <a:pos x="107950" y="41275"/>
              </a:cxn>
              <a:cxn ang="0">
                <a:pos x="107950" y="79375"/>
              </a:cxn>
              <a:cxn ang="0">
                <a:pos x="47625" y="25400"/>
              </a:cxn>
              <a:cxn ang="0">
                <a:pos x="41275" y="28575"/>
              </a:cxn>
              <a:cxn ang="0">
                <a:pos x="34925" y="31750"/>
              </a:cxn>
              <a:cxn ang="0">
                <a:pos x="28575" y="38100"/>
              </a:cxn>
              <a:cxn ang="0">
                <a:pos x="25400" y="44450"/>
              </a:cxn>
              <a:cxn ang="0">
                <a:pos x="31750" y="47625"/>
              </a:cxn>
              <a:cxn ang="0">
                <a:pos x="38100" y="38100"/>
              </a:cxn>
              <a:cxn ang="0">
                <a:pos x="50800" y="31750"/>
              </a:cxn>
              <a:cxn ang="0">
                <a:pos x="47625" y="25400"/>
              </a:cxn>
              <a:cxn ang="0">
                <a:pos x="98425" y="57150"/>
              </a:cxn>
              <a:cxn ang="0">
                <a:pos x="92075" y="73025"/>
              </a:cxn>
              <a:cxn ang="0">
                <a:pos x="85725" y="85725"/>
              </a:cxn>
              <a:cxn ang="0">
                <a:pos x="63500" y="95250"/>
              </a:cxn>
              <a:cxn ang="0">
                <a:pos x="63500" y="101600"/>
              </a:cxn>
              <a:cxn ang="0">
                <a:pos x="92075" y="88900"/>
              </a:cxn>
              <a:cxn ang="0">
                <a:pos x="98425" y="76200"/>
              </a:cxn>
              <a:cxn ang="0">
                <a:pos x="98425" y="57150"/>
              </a:cxn>
            </a:cxnLst>
            <a:pathLst>
              <a:path w="43" h="43">
                <a:moveTo>
                  <a:pt x="42" y="39"/>
                </a:moveTo>
                <a:cubicBezTo>
                  <a:pt x="35" y="32"/>
                  <a:pt x="35" y="32"/>
                  <a:pt x="35" y="32"/>
                </a:cubicBezTo>
                <a:cubicBezTo>
                  <a:pt x="36" y="30"/>
                  <a:pt x="37" y="28"/>
                  <a:pt x="38" y="27"/>
                </a:cubicBezTo>
                <a:cubicBezTo>
                  <a:pt x="38" y="24"/>
                  <a:pt x="39" y="22"/>
                  <a:pt x="39" y="19"/>
                </a:cubicBezTo>
                <a:cubicBezTo>
                  <a:pt x="39" y="17"/>
                  <a:pt x="39" y="14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0"/>
                  <a:pt x="35" y="7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4"/>
                  <a:pt x="29" y="2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2" y="0"/>
                  <a:pt x="20" y="0"/>
                </a:cubicBezTo>
                <a:cubicBezTo>
                  <a:pt x="14" y="0"/>
                  <a:pt x="9" y="2"/>
                  <a:pt x="6" y="6"/>
                </a:cubicBezTo>
                <a:cubicBezTo>
                  <a:pt x="4" y="7"/>
                  <a:pt x="3" y="9"/>
                  <a:pt x="2" y="12"/>
                </a:cubicBezTo>
                <a:cubicBezTo>
                  <a:pt x="1" y="14"/>
                  <a:pt x="0" y="17"/>
                  <a:pt x="0" y="19"/>
                </a:cubicBezTo>
                <a:cubicBezTo>
                  <a:pt x="0" y="22"/>
                  <a:pt x="1" y="24"/>
                  <a:pt x="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3" y="29"/>
                  <a:pt x="4" y="31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8" y="35"/>
                  <a:pt x="10" y="36"/>
                  <a:pt x="12" y="37"/>
                </a:cubicBezTo>
                <a:cubicBezTo>
                  <a:pt x="15" y="38"/>
                  <a:pt x="17" y="39"/>
                  <a:pt x="20" y="39"/>
                </a:cubicBezTo>
                <a:cubicBezTo>
                  <a:pt x="22" y="39"/>
                  <a:pt x="25" y="38"/>
                  <a:pt x="27" y="37"/>
                </a:cubicBezTo>
                <a:cubicBezTo>
                  <a:pt x="29" y="36"/>
                  <a:pt x="31" y="35"/>
                  <a:pt x="32" y="34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3"/>
                  <a:pt x="42" y="43"/>
                  <a:pt x="42" y="42"/>
                </a:cubicBezTo>
                <a:cubicBezTo>
                  <a:pt x="43" y="41"/>
                  <a:pt x="43" y="40"/>
                  <a:pt x="42" y="39"/>
                </a:cubicBezTo>
                <a:close/>
                <a:moveTo>
                  <a:pt x="31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29" y="32"/>
                  <a:pt x="28" y="33"/>
                  <a:pt x="26" y="34"/>
                </a:cubicBezTo>
                <a:cubicBezTo>
                  <a:pt x="24" y="35"/>
                  <a:pt x="22" y="35"/>
                  <a:pt x="20" y="35"/>
                </a:cubicBezTo>
                <a:cubicBezTo>
                  <a:pt x="18" y="35"/>
                  <a:pt x="15" y="35"/>
                  <a:pt x="14" y="34"/>
                </a:cubicBezTo>
                <a:cubicBezTo>
                  <a:pt x="12" y="33"/>
                  <a:pt x="10" y="32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6" y="27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4" y="23"/>
                  <a:pt x="4" y="21"/>
                  <a:pt x="4" y="19"/>
                </a:cubicBezTo>
                <a:cubicBezTo>
                  <a:pt x="4" y="17"/>
                  <a:pt x="4" y="15"/>
                  <a:pt x="5" y="13"/>
                </a:cubicBezTo>
                <a:cubicBezTo>
                  <a:pt x="6" y="11"/>
                  <a:pt x="7" y="10"/>
                  <a:pt x="8" y="8"/>
                </a:cubicBezTo>
                <a:cubicBezTo>
                  <a:pt x="11" y="5"/>
                  <a:pt x="15" y="3"/>
                  <a:pt x="20" y="3"/>
                </a:cubicBezTo>
                <a:cubicBezTo>
                  <a:pt x="22" y="3"/>
                  <a:pt x="24" y="4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8" y="5"/>
                  <a:pt x="29" y="7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3" y="11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5" y="15"/>
                  <a:pt x="35" y="17"/>
                  <a:pt x="35" y="19"/>
                </a:cubicBezTo>
                <a:cubicBezTo>
                  <a:pt x="35" y="21"/>
                  <a:pt x="35" y="23"/>
                  <a:pt x="34" y="25"/>
                </a:cubicBezTo>
                <a:cubicBezTo>
                  <a:pt x="33" y="27"/>
                  <a:pt x="32" y="29"/>
                  <a:pt x="31" y="30"/>
                </a:cubicBezTo>
                <a:close/>
                <a:moveTo>
                  <a:pt x="15" y="8"/>
                </a:move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3" y="8"/>
                  <a:pt x="13" y="9"/>
                </a:cubicBezTo>
                <a:cubicBezTo>
                  <a:pt x="12" y="9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1"/>
                  <a:pt x="10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8" y="16"/>
                  <a:pt x="9" y="16"/>
                </a:cubicBezTo>
                <a:cubicBezTo>
                  <a:pt x="9" y="16"/>
                  <a:pt x="10" y="16"/>
                  <a:pt x="10" y="15"/>
                </a:cubicBezTo>
                <a:cubicBezTo>
                  <a:pt x="10" y="15"/>
                  <a:pt x="11" y="14"/>
                  <a:pt x="11" y="13"/>
                </a:cubicBezTo>
                <a:cubicBezTo>
                  <a:pt x="11" y="13"/>
                  <a:pt x="12" y="12"/>
                  <a:pt x="12" y="12"/>
                </a:cubicBezTo>
                <a:cubicBezTo>
                  <a:pt x="13" y="11"/>
                  <a:pt x="13" y="11"/>
                  <a:pt x="14" y="11"/>
                </a:cubicBezTo>
                <a:cubicBezTo>
                  <a:pt x="14" y="10"/>
                  <a:pt x="15" y="10"/>
                  <a:pt x="16" y="10"/>
                </a:cubicBezTo>
                <a:cubicBezTo>
                  <a:pt x="16" y="9"/>
                  <a:pt x="16" y="9"/>
                  <a:pt x="16" y="8"/>
                </a:cubicBezTo>
                <a:cubicBezTo>
                  <a:pt x="16" y="8"/>
                  <a:pt x="15" y="8"/>
                  <a:pt x="15" y="8"/>
                </a:cubicBezTo>
                <a:close/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0" y="19"/>
                  <a:pt x="30" y="19"/>
                </a:cubicBezTo>
                <a:cubicBezTo>
                  <a:pt x="30" y="21"/>
                  <a:pt x="30" y="22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5"/>
                  <a:pt x="28" y="26"/>
                  <a:pt x="27" y="27"/>
                </a:cubicBezTo>
                <a:cubicBezTo>
                  <a:pt x="26" y="28"/>
                  <a:pt x="25" y="28"/>
                  <a:pt x="24" y="29"/>
                </a:cubicBezTo>
                <a:cubicBezTo>
                  <a:pt x="22" y="29"/>
                  <a:pt x="21" y="30"/>
                  <a:pt x="20" y="30"/>
                </a:cubicBezTo>
                <a:cubicBezTo>
                  <a:pt x="19" y="30"/>
                  <a:pt x="19" y="30"/>
                  <a:pt x="19" y="31"/>
                </a:cubicBezTo>
                <a:cubicBezTo>
                  <a:pt x="19" y="31"/>
                  <a:pt x="19" y="32"/>
                  <a:pt x="20" y="32"/>
                </a:cubicBezTo>
                <a:cubicBezTo>
                  <a:pt x="21" y="32"/>
                  <a:pt x="23" y="31"/>
                  <a:pt x="24" y="31"/>
                </a:cubicBezTo>
                <a:cubicBezTo>
                  <a:pt x="26" y="30"/>
                  <a:pt x="27" y="29"/>
                  <a:pt x="29" y="28"/>
                </a:cubicBezTo>
                <a:cubicBezTo>
                  <a:pt x="30" y="27"/>
                  <a:pt x="31" y="26"/>
                  <a:pt x="3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3"/>
                  <a:pt x="32" y="21"/>
                  <a:pt x="32" y="19"/>
                </a:cubicBezTo>
                <a:cubicBezTo>
                  <a:pt x="32" y="19"/>
                  <a:pt x="32" y="18"/>
                  <a:pt x="31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6" name="Freeform 363"/>
          <p:cNvSpPr/>
          <p:nvPr/>
        </p:nvSpPr>
        <p:spPr>
          <a:xfrm>
            <a:off x="3228975" y="1201738"/>
            <a:ext cx="149225" cy="133350"/>
          </a:xfrm>
          <a:custGeom>
            <a:avLst/>
            <a:gdLst/>
            <a:ahLst/>
            <a:cxnLst>
              <a:cxn ang="0">
                <a:pos x="47625" y="63500"/>
              </a:cxn>
              <a:cxn ang="0">
                <a:pos x="47625" y="63500"/>
              </a:cxn>
              <a:cxn ang="0">
                <a:pos x="19050" y="92075"/>
              </a:cxn>
              <a:cxn ang="0">
                <a:pos x="12700" y="104775"/>
              </a:cxn>
              <a:cxn ang="0">
                <a:pos x="19050" y="117475"/>
              </a:cxn>
              <a:cxn ang="0">
                <a:pos x="19050" y="117475"/>
              </a:cxn>
              <a:cxn ang="0">
                <a:pos x="19050" y="117475"/>
              </a:cxn>
              <a:cxn ang="0">
                <a:pos x="31750" y="123825"/>
              </a:cxn>
              <a:cxn ang="0">
                <a:pos x="44450" y="117475"/>
              </a:cxn>
              <a:cxn ang="0">
                <a:pos x="76200" y="85725"/>
              </a:cxn>
              <a:cxn ang="0">
                <a:pos x="76200" y="85725"/>
              </a:cxn>
              <a:cxn ang="0">
                <a:pos x="111125" y="50800"/>
              </a:cxn>
              <a:cxn ang="0">
                <a:pos x="111125" y="44450"/>
              </a:cxn>
              <a:cxn ang="0">
                <a:pos x="111125" y="38100"/>
              </a:cxn>
              <a:cxn ang="0">
                <a:pos x="104775" y="38100"/>
              </a:cxn>
              <a:cxn ang="0">
                <a:pos x="98425" y="38100"/>
              </a:cxn>
              <a:cxn ang="0">
                <a:pos x="50800" y="88900"/>
              </a:cxn>
              <a:cxn ang="0">
                <a:pos x="41275" y="88900"/>
              </a:cxn>
              <a:cxn ang="0">
                <a:pos x="41275" y="82550"/>
              </a:cxn>
              <a:cxn ang="0">
                <a:pos x="92075" y="31750"/>
              </a:cxn>
              <a:cxn ang="0">
                <a:pos x="104775" y="25400"/>
              </a:cxn>
              <a:cxn ang="0">
                <a:pos x="117475" y="31750"/>
              </a:cxn>
              <a:cxn ang="0">
                <a:pos x="123825" y="44450"/>
              </a:cxn>
              <a:cxn ang="0">
                <a:pos x="117475" y="60325"/>
              </a:cxn>
              <a:cxn ang="0">
                <a:pos x="82550" y="92075"/>
              </a:cxn>
              <a:cxn ang="0">
                <a:pos x="82550" y="92075"/>
              </a:cxn>
              <a:cxn ang="0">
                <a:pos x="82550" y="92075"/>
              </a:cxn>
              <a:cxn ang="0">
                <a:pos x="50800" y="127000"/>
              </a:cxn>
              <a:cxn ang="0">
                <a:pos x="31750" y="133350"/>
              </a:cxn>
              <a:cxn ang="0">
                <a:pos x="9525" y="127000"/>
              </a:cxn>
              <a:cxn ang="0">
                <a:pos x="9525" y="127000"/>
              </a:cxn>
              <a:cxn ang="0">
                <a:pos x="0" y="104775"/>
              </a:cxn>
              <a:cxn ang="0">
                <a:pos x="9525" y="82550"/>
              </a:cxn>
              <a:cxn ang="0">
                <a:pos x="41275" y="50800"/>
              </a:cxn>
              <a:cxn ang="0">
                <a:pos x="41275" y="50800"/>
              </a:cxn>
              <a:cxn ang="0">
                <a:pos x="82550" y="12700"/>
              </a:cxn>
              <a:cxn ang="0">
                <a:pos x="111125" y="0"/>
              </a:cxn>
              <a:cxn ang="0">
                <a:pos x="136525" y="12700"/>
              </a:cxn>
              <a:cxn ang="0">
                <a:pos x="149225" y="38100"/>
              </a:cxn>
              <a:cxn ang="0">
                <a:pos x="136525" y="66675"/>
              </a:cxn>
              <a:cxn ang="0">
                <a:pos x="82550" y="120650"/>
              </a:cxn>
              <a:cxn ang="0">
                <a:pos x="73025" y="120650"/>
              </a:cxn>
              <a:cxn ang="0">
                <a:pos x="73025" y="114300"/>
              </a:cxn>
              <a:cxn ang="0">
                <a:pos x="130175" y="57150"/>
              </a:cxn>
              <a:cxn ang="0">
                <a:pos x="136525" y="38100"/>
              </a:cxn>
              <a:cxn ang="0">
                <a:pos x="130175" y="19050"/>
              </a:cxn>
              <a:cxn ang="0">
                <a:pos x="111125" y="12700"/>
              </a:cxn>
              <a:cxn ang="0">
                <a:pos x="92075" y="19050"/>
              </a:cxn>
              <a:cxn ang="0">
                <a:pos x="47625" y="63500"/>
              </a:cxn>
            </a:cxnLst>
            <a:pathLst>
              <a:path w="47" h="42">
                <a:moveTo>
                  <a:pt x="15" y="20"/>
                </a:moveTo>
                <a:cubicBezTo>
                  <a:pt x="15" y="20"/>
                  <a:pt x="15" y="20"/>
                  <a:pt x="15" y="20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30"/>
                  <a:pt x="4" y="32"/>
                  <a:pt x="4" y="33"/>
                </a:cubicBezTo>
                <a:cubicBezTo>
                  <a:pt x="4" y="34"/>
                  <a:pt x="5" y="36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8" y="39"/>
                  <a:pt x="10" y="39"/>
                </a:cubicBezTo>
                <a:cubicBezTo>
                  <a:pt x="11" y="39"/>
                  <a:pt x="13" y="38"/>
                  <a:pt x="14" y="3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5"/>
                  <a:pt x="35" y="14"/>
                </a:cubicBezTo>
                <a:cubicBezTo>
                  <a:pt x="35" y="14"/>
                  <a:pt x="35" y="13"/>
                  <a:pt x="35" y="12"/>
                </a:cubicBezTo>
                <a:cubicBezTo>
                  <a:pt x="34" y="12"/>
                  <a:pt x="34" y="12"/>
                  <a:pt x="33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4" y="29"/>
                  <a:pt x="13" y="28"/>
                </a:cubicBezTo>
                <a:cubicBezTo>
                  <a:pt x="12" y="27"/>
                  <a:pt x="12" y="26"/>
                  <a:pt x="13" y="26"/>
                </a:cubicBezTo>
                <a:cubicBezTo>
                  <a:pt x="29" y="10"/>
                  <a:pt x="29" y="10"/>
                  <a:pt x="29" y="10"/>
                </a:cubicBezTo>
                <a:cubicBezTo>
                  <a:pt x="30" y="9"/>
                  <a:pt x="31" y="8"/>
                  <a:pt x="33" y="8"/>
                </a:cubicBezTo>
                <a:cubicBezTo>
                  <a:pt x="35" y="8"/>
                  <a:pt x="36" y="9"/>
                  <a:pt x="37" y="10"/>
                </a:cubicBezTo>
                <a:cubicBezTo>
                  <a:pt x="38" y="11"/>
                  <a:pt x="39" y="13"/>
                  <a:pt x="39" y="14"/>
                </a:cubicBezTo>
                <a:cubicBezTo>
                  <a:pt x="39" y="16"/>
                  <a:pt x="38" y="17"/>
                  <a:pt x="37" y="1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16" y="40"/>
                  <a:pt x="16" y="40"/>
                  <a:pt x="16" y="40"/>
                </a:cubicBezTo>
                <a:cubicBezTo>
                  <a:pt x="14" y="41"/>
                  <a:pt x="12" y="42"/>
                  <a:pt x="10" y="42"/>
                </a:cubicBezTo>
                <a:cubicBezTo>
                  <a:pt x="7" y="42"/>
                  <a:pt x="5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1" y="38"/>
                  <a:pt x="0" y="35"/>
                  <a:pt x="0" y="33"/>
                </a:cubicBezTo>
                <a:cubicBezTo>
                  <a:pt x="0" y="31"/>
                  <a:pt x="1" y="28"/>
                  <a:pt x="3" y="2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1"/>
                  <a:pt x="31" y="0"/>
                  <a:pt x="35" y="0"/>
                </a:cubicBezTo>
                <a:cubicBezTo>
                  <a:pt x="38" y="0"/>
                  <a:pt x="41" y="1"/>
                  <a:pt x="43" y="4"/>
                </a:cubicBezTo>
                <a:cubicBezTo>
                  <a:pt x="45" y="6"/>
                  <a:pt x="47" y="9"/>
                  <a:pt x="47" y="12"/>
                </a:cubicBezTo>
                <a:cubicBezTo>
                  <a:pt x="47" y="15"/>
                  <a:pt x="45" y="18"/>
                  <a:pt x="43" y="21"/>
                </a:cubicBezTo>
                <a:cubicBezTo>
                  <a:pt x="26" y="38"/>
                  <a:pt x="26" y="38"/>
                  <a:pt x="26" y="38"/>
                </a:cubicBezTo>
                <a:cubicBezTo>
                  <a:pt x="25" y="39"/>
                  <a:pt x="24" y="39"/>
                  <a:pt x="23" y="38"/>
                </a:cubicBezTo>
                <a:cubicBezTo>
                  <a:pt x="22" y="37"/>
                  <a:pt x="22" y="36"/>
                  <a:pt x="23" y="36"/>
                </a:cubicBezTo>
                <a:cubicBezTo>
                  <a:pt x="41" y="18"/>
                  <a:pt x="41" y="18"/>
                  <a:pt x="41" y="18"/>
                </a:cubicBezTo>
                <a:cubicBezTo>
                  <a:pt x="42" y="16"/>
                  <a:pt x="43" y="14"/>
                  <a:pt x="43" y="12"/>
                </a:cubicBezTo>
                <a:cubicBezTo>
                  <a:pt x="43" y="10"/>
                  <a:pt x="42" y="8"/>
                  <a:pt x="41" y="6"/>
                </a:cubicBezTo>
                <a:cubicBezTo>
                  <a:pt x="39" y="4"/>
                  <a:pt x="37" y="4"/>
                  <a:pt x="35" y="4"/>
                </a:cubicBezTo>
                <a:cubicBezTo>
                  <a:pt x="32" y="4"/>
                  <a:pt x="30" y="4"/>
                  <a:pt x="29" y="6"/>
                </a:cubicBezTo>
                <a:cubicBezTo>
                  <a:pt x="15" y="20"/>
                  <a:pt x="15" y="20"/>
                  <a:pt x="15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7" name="Freeform 364"/>
          <p:cNvSpPr>
            <a:spLocks noEditPoints="1"/>
          </p:cNvSpPr>
          <p:nvPr/>
        </p:nvSpPr>
        <p:spPr>
          <a:xfrm>
            <a:off x="2659063" y="1508125"/>
            <a:ext cx="133350" cy="146050"/>
          </a:xfrm>
          <a:custGeom>
            <a:avLst/>
            <a:gdLst/>
            <a:ahLst/>
            <a:cxnLst>
              <a:cxn ang="0">
                <a:pos x="22225" y="44450"/>
              </a:cxn>
              <a:cxn ang="0">
                <a:pos x="111125" y="44450"/>
              </a:cxn>
              <a:cxn ang="0">
                <a:pos x="120650" y="31750"/>
              </a:cxn>
              <a:cxn ang="0">
                <a:pos x="12700" y="44450"/>
              </a:cxn>
              <a:cxn ang="0">
                <a:pos x="22225" y="44450"/>
              </a:cxn>
              <a:cxn ang="0">
                <a:pos x="41275" y="0"/>
              </a:cxn>
              <a:cxn ang="0">
                <a:pos x="92075" y="0"/>
              </a:cxn>
              <a:cxn ang="0">
                <a:pos x="98425" y="6350"/>
              </a:cxn>
              <a:cxn ang="0">
                <a:pos x="127000" y="19050"/>
              </a:cxn>
              <a:cxn ang="0">
                <a:pos x="133350" y="25400"/>
              </a:cxn>
              <a:cxn ang="0">
                <a:pos x="127000" y="57150"/>
              </a:cxn>
              <a:cxn ang="0">
                <a:pos x="117475" y="57150"/>
              </a:cxn>
              <a:cxn ang="0">
                <a:pos x="111125" y="146050"/>
              </a:cxn>
              <a:cxn ang="0">
                <a:pos x="22225" y="146050"/>
              </a:cxn>
              <a:cxn ang="0">
                <a:pos x="15875" y="139700"/>
              </a:cxn>
              <a:cxn ang="0">
                <a:pos x="6350" y="57150"/>
              </a:cxn>
              <a:cxn ang="0">
                <a:pos x="0" y="50800"/>
              </a:cxn>
              <a:cxn ang="0">
                <a:pos x="6350" y="19050"/>
              </a:cxn>
              <a:cxn ang="0">
                <a:pos x="34925" y="19050"/>
              </a:cxn>
              <a:cxn ang="0">
                <a:pos x="41275" y="0"/>
              </a:cxn>
              <a:cxn ang="0">
                <a:pos x="85725" y="12700"/>
              </a:cxn>
              <a:cxn ang="0">
                <a:pos x="47625" y="19050"/>
              </a:cxn>
              <a:cxn ang="0">
                <a:pos x="85725" y="12700"/>
              </a:cxn>
              <a:cxn ang="0">
                <a:pos x="47625" y="57150"/>
              </a:cxn>
              <a:cxn ang="0">
                <a:pos x="44450" y="127000"/>
              </a:cxn>
              <a:cxn ang="0">
                <a:pos x="41275" y="57150"/>
              </a:cxn>
              <a:cxn ang="0">
                <a:pos x="25400" y="136525"/>
              </a:cxn>
              <a:cxn ang="0">
                <a:pos x="107950" y="57150"/>
              </a:cxn>
              <a:cxn ang="0">
                <a:pos x="92075" y="120650"/>
              </a:cxn>
              <a:cxn ang="0">
                <a:pos x="85725" y="120650"/>
              </a:cxn>
              <a:cxn ang="0">
                <a:pos x="69850" y="57150"/>
              </a:cxn>
              <a:cxn ang="0">
                <a:pos x="66675" y="127000"/>
              </a:cxn>
              <a:cxn ang="0">
                <a:pos x="63500" y="57150"/>
              </a:cxn>
            </a:cxnLst>
            <a:pathLst>
              <a:path w="42" h="46"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4"/>
                  <a:pt x="4" y="14"/>
                  <a:pt x="4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6"/>
                  <a:pt x="31" y="6"/>
                  <a:pt x="31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2" y="7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1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5"/>
                  <a:pt x="36" y="46"/>
                  <a:pt x="3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5" y="45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18"/>
                  <a:pt x="5" y="18"/>
                  <a:pt x="5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2" y="0"/>
                  <a:pt x="13" y="0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6"/>
                  <a:pt x="15" y="6"/>
                  <a:pt x="1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15" y="18"/>
                </a:moveTo>
                <a:cubicBezTo>
                  <a:pt x="15" y="18"/>
                  <a:pt x="15" y="18"/>
                  <a:pt x="15" y="1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9"/>
                  <a:pt x="14" y="40"/>
                  <a:pt x="14" y="40"/>
                </a:cubicBezTo>
                <a:cubicBezTo>
                  <a:pt x="13" y="40"/>
                  <a:pt x="13" y="39"/>
                  <a:pt x="13" y="38"/>
                </a:cubicBezTo>
                <a:cubicBezTo>
                  <a:pt x="13" y="18"/>
                  <a:pt x="13" y="18"/>
                  <a:pt x="13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43"/>
                  <a:pt x="8" y="43"/>
                  <a:pt x="8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9"/>
                  <a:pt x="29" y="40"/>
                  <a:pt x="28" y="40"/>
                </a:cubicBezTo>
                <a:cubicBezTo>
                  <a:pt x="28" y="40"/>
                  <a:pt x="27" y="39"/>
                  <a:pt x="27" y="38"/>
                </a:cubicBezTo>
                <a:cubicBezTo>
                  <a:pt x="27" y="18"/>
                  <a:pt x="27" y="18"/>
                  <a:pt x="27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2" y="40"/>
                  <a:pt x="21" y="40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18"/>
                  <a:pt x="20" y="18"/>
                  <a:pt x="20" y="18"/>
                </a:cubicBezTo>
                <a:cubicBezTo>
                  <a:pt x="15" y="18"/>
                  <a:pt x="15" y="18"/>
                  <a:pt x="15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8" name="Freeform 365"/>
          <p:cNvSpPr>
            <a:spLocks noEditPoints="1"/>
          </p:cNvSpPr>
          <p:nvPr/>
        </p:nvSpPr>
        <p:spPr>
          <a:xfrm>
            <a:off x="2389188" y="1211263"/>
            <a:ext cx="146050" cy="1143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42875" y="0"/>
              </a:cxn>
              <a:cxn ang="0">
                <a:pos x="146050" y="6350"/>
              </a:cxn>
              <a:cxn ang="0">
                <a:pos x="146050" y="6350"/>
              </a:cxn>
              <a:cxn ang="0">
                <a:pos x="146050" y="107950"/>
              </a:cxn>
              <a:cxn ang="0">
                <a:pos x="142875" y="114300"/>
              </a:cxn>
              <a:cxn ang="0">
                <a:pos x="142875" y="114300"/>
              </a:cxn>
              <a:cxn ang="0">
                <a:pos x="6350" y="114300"/>
              </a:cxn>
              <a:cxn ang="0">
                <a:pos x="0" y="107950"/>
              </a:cxn>
              <a:cxn ang="0">
                <a:pos x="0" y="107950"/>
              </a:cxn>
              <a:cxn ang="0">
                <a:pos x="0" y="6350"/>
              </a:cxn>
              <a:cxn ang="0">
                <a:pos x="6350" y="0"/>
              </a:cxn>
              <a:cxn ang="0">
                <a:pos x="136525" y="15875"/>
              </a:cxn>
              <a:cxn ang="0">
                <a:pos x="136525" y="15875"/>
              </a:cxn>
              <a:cxn ang="0">
                <a:pos x="76200" y="76200"/>
              </a:cxn>
              <a:cxn ang="0">
                <a:pos x="73025" y="76200"/>
              </a:cxn>
              <a:cxn ang="0">
                <a:pos x="12700" y="15875"/>
              </a:cxn>
              <a:cxn ang="0">
                <a:pos x="12700" y="104775"/>
              </a:cxn>
              <a:cxn ang="0">
                <a:pos x="136525" y="104775"/>
              </a:cxn>
              <a:cxn ang="0">
                <a:pos x="136525" y="15875"/>
              </a:cxn>
              <a:cxn ang="0">
                <a:pos x="130175" y="12700"/>
              </a:cxn>
              <a:cxn ang="0">
                <a:pos x="130175" y="12700"/>
              </a:cxn>
              <a:cxn ang="0">
                <a:pos x="15875" y="12700"/>
              </a:cxn>
              <a:cxn ang="0">
                <a:pos x="73025" y="69850"/>
              </a:cxn>
              <a:cxn ang="0">
                <a:pos x="130175" y="12700"/>
              </a:cxn>
            </a:cxnLst>
            <a:pathLst>
              <a:path w="46" h="36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5"/>
                  <a:pt x="46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3" y="5"/>
                </a:moveTo>
                <a:cubicBezTo>
                  <a:pt x="43" y="5"/>
                  <a:pt x="43" y="5"/>
                  <a:pt x="43" y="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3" y="24"/>
                  <a:pt x="23" y="24"/>
                </a:cubicBezTo>
                <a:cubicBezTo>
                  <a:pt x="4" y="5"/>
                  <a:pt x="4" y="5"/>
                  <a:pt x="4" y="5"/>
                </a:cubicBezTo>
                <a:cubicBezTo>
                  <a:pt x="4" y="33"/>
                  <a:pt x="4" y="33"/>
                  <a:pt x="4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5"/>
                  <a:pt x="43" y="5"/>
                  <a:pt x="43" y="5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5" y="4"/>
                  <a:pt x="5" y="4"/>
                  <a:pt x="5" y="4"/>
                </a:cubicBezTo>
                <a:cubicBezTo>
                  <a:pt x="23" y="22"/>
                  <a:pt x="23" y="22"/>
                  <a:pt x="23" y="22"/>
                </a:cubicBezTo>
                <a:cubicBezTo>
                  <a:pt x="41" y="4"/>
                  <a:pt x="41" y="4"/>
                  <a:pt x="41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09" name="Freeform 366"/>
          <p:cNvSpPr>
            <a:spLocks noEditPoints="1"/>
          </p:cNvSpPr>
          <p:nvPr/>
        </p:nvSpPr>
        <p:spPr>
          <a:xfrm>
            <a:off x="5513388" y="2439988"/>
            <a:ext cx="128587" cy="149225"/>
          </a:xfrm>
          <a:custGeom>
            <a:avLst/>
            <a:gdLst/>
            <a:ahLst/>
            <a:cxnLst>
              <a:cxn ang="0">
                <a:pos x="16073" y="0"/>
              </a:cxn>
              <a:cxn ang="0">
                <a:pos x="83582" y="0"/>
              </a:cxn>
              <a:cxn ang="0">
                <a:pos x="86796" y="3175"/>
              </a:cxn>
              <a:cxn ang="0">
                <a:pos x="128587" y="44450"/>
              </a:cxn>
              <a:cxn ang="0">
                <a:pos x="128587" y="47625"/>
              </a:cxn>
              <a:cxn ang="0">
                <a:pos x="128587" y="47625"/>
              </a:cxn>
              <a:cxn ang="0">
                <a:pos x="128587" y="133350"/>
              </a:cxn>
              <a:cxn ang="0">
                <a:pos x="125372" y="142875"/>
              </a:cxn>
              <a:cxn ang="0">
                <a:pos x="125372" y="142875"/>
              </a:cxn>
              <a:cxn ang="0">
                <a:pos x="125372" y="142875"/>
              </a:cxn>
              <a:cxn ang="0">
                <a:pos x="115728" y="149225"/>
              </a:cxn>
              <a:cxn ang="0">
                <a:pos x="16073" y="149225"/>
              </a:cxn>
              <a:cxn ang="0">
                <a:pos x="3215" y="142875"/>
              </a:cxn>
              <a:cxn ang="0">
                <a:pos x="0" y="133350"/>
              </a:cxn>
              <a:cxn ang="0">
                <a:pos x="0" y="15875"/>
              </a:cxn>
              <a:cxn ang="0">
                <a:pos x="3215" y="6350"/>
              </a:cxn>
              <a:cxn ang="0">
                <a:pos x="16073" y="0"/>
              </a:cxn>
              <a:cxn ang="0">
                <a:pos x="118943" y="50800"/>
              </a:cxn>
              <a:cxn ang="0">
                <a:pos x="118943" y="50800"/>
              </a:cxn>
              <a:cxn ang="0">
                <a:pos x="93226" y="50800"/>
              </a:cxn>
              <a:cxn ang="0">
                <a:pos x="83582" y="47625"/>
              </a:cxn>
              <a:cxn ang="0">
                <a:pos x="83582" y="47625"/>
              </a:cxn>
              <a:cxn ang="0">
                <a:pos x="80367" y="38100"/>
              </a:cxn>
              <a:cxn ang="0">
                <a:pos x="80367" y="12700"/>
              </a:cxn>
              <a:cxn ang="0">
                <a:pos x="16073" y="12700"/>
              </a:cxn>
              <a:cxn ang="0">
                <a:pos x="12859" y="12700"/>
              </a:cxn>
              <a:cxn ang="0">
                <a:pos x="12859" y="15875"/>
              </a:cxn>
              <a:cxn ang="0">
                <a:pos x="12859" y="133350"/>
              </a:cxn>
              <a:cxn ang="0">
                <a:pos x="12859" y="136525"/>
              </a:cxn>
              <a:cxn ang="0">
                <a:pos x="12859" y="136525"/>
              </a:cxn>
              <a:cxn ang="0">
                <a:pos x="16073" y="136525"/>
              </a:cxn>
              <a:cxn ang="0">
                <a:pos x="115728" y="136525"/>
              </a:cxn>
              <a:cxn ang="0">
                <a:pos x="118943" y="136525"/>
              </a:cxn>
              <a:cxn ang="0">
                <a:pos x="118943" y="136525"/>
              </a:cxn>
              <a:cxn ang="0">
                <a:pos x="118943" y="133350"/>
              </a:cxn>
              <a:cxn ang="0">
                <a:pos x="118943" y="50800"/>
              </a:cxn>
              <a:cxn ang="0">
                <a:pos x="112514" y="44450"/>
              </a:cxn>
              <a:cxn ang="0">
                <a:pos x="112514" y="44450"/>
              </a:cxn>
              <a:cxn ang="0">
                <a:pos x="86796" y="19050"/>
              </a:cxn>
              <a:cxn ang="0">
                <a:pos x="86796" y="38100"/>
              </a:cxn>
              <a:cxn ang="0">
                <a:pos x="86796" y="41275"/>
              </a:cxn>
              <a:cxn ang="0">
                <a:pos x="86796" y="41275"/>
              </a:cxn>
              <a:cxn ang="0">
                <a:pos x="93226" y="44450"/>
              </a:cxn>
              <a:cxn ang="0">
                <a:pos x="112514" y="44450"/>
              </a:cxn>
            </a:cxnLst>
            <a:pathLst>
              <a:path w="40" h="47">
                <a:moveTo>
                  <a:pt x="5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1"/>
                  <a:pt x="27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3"/>
                  <a:pt x="40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8" y="46"/>
                  <a:pt x="37" y="47"/>
                  <a:pt x="36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4" y="47"/>
                  <a:pt x="2" y="46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4" y="0"/>
                  <a:pt x="5" y="0"/>
                </a:cubicBezTo>
                <a:close/>
                <a:moveTo>
                  <a:pt x="37" y="16"/>
                </a:moveTo>
                <a:cubicBezTo>
                  <a:pt x="37" y="16"/>
                  <a:pt x="37" y="16"/>
                  <a:pt x="3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8" y="16"/>
                  <a:pt x="27" y="16"/>
                  <a:pt x="26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5" y="14"/>
                  <a:pt x="25" y="13"/>
                  <a:pt x="25" y="12"/>
                </a:cubicBezTo>
                <a:cubicBezTo>
                  <a:pt x="25" y="4"/>
                  <a:pt x="25" y="4"/>
                  <a:pt x="2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5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16"/>
                  <a:pt x="37" y="16"/>
                  <a:pt x="37" y="16"/>
                </a:cubicBezTo>
                <a:close/>
                <a:moveTo>
                  <a:pt x="35" y="14"/>
                </a:moveTo>
                <a:cubicBezTo>
                  <a:pt x="35" y="14"/>
                  <a:pt x="35" y="14"/>
                  <a:pt x="35" y="14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4"/>
                  <a:pt x="28" y="14"/>
                  <a:pt x="29" y="14"/>
                </a:cubicBezTo>
                <a:cubicBezTo>
                  <a:pt x="35" y="14"/>
                  <a:pt x="35" y="14"/>
                  <a:pt x="35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0" name="Freeform 367"/>
          <p:cNvSpPr>
            <a:spLocks noEditPoints="1"/>
          </p:cNvSpPr>
          <p:nvPr/>
        </p:nvSpPr>
        <p:spPr>
          <a:xfrm>
            <a:off x="2401888" y="1508125"/>
            <a:ext cx="130175" cy="146050"/>
          </a:xfrm>
          <a:custGeom>
            <a:avLst/>
            <a:gdLst/>
            <a:ahLst/>
            <a:cxnLst>
              <a:cxn ang="0">
                <a:pos x="31750" y="104775"/>
              </a:cxn>
              <a:cxn ang="0">
                <a:pos x="31750" y="111125"/>
              </a:cxn>
              <a:cxn ang="0">
                <a:pos x="101600" y="107950"/>
              </a:cxn>
              <a:cxn ang="0">
                <a:pos x="127000" y="41275"/>
              </a:cxn>
              <a:cxn ang="0">
                <a:pos x="85725" y="0"/>
              </a:cxn>
              <a:cxn ang="0">
                <a:pos x="15875" y="0"/>
              </a:cxn>
              <a:cxn ang="0">
                <a:pos x="0" y="15875"/>
              </a:cxn>
              <a:cxn ang="0">
                <a:pos x="6350" y="142875"/>
              </a:cxn>
              <a:cxn ang="0">
                <a:pos x="6350" y="142875"/>
              </a:cxn>
              <a:cxn ang="0">
                <a:pos x="114300" y="146050"/>
              </a:cxn>
              <a:cxn ang="0">
                <a:pos x="123825" y="142875"/>
              </a:cxn>
              <a:cxn ang="0">
                <a:pos x="130175" y="130175"/>
              </a:cxn>
              <a:cxn ang="0">
                <a:pos x="127000" y="41275"/>
              </a:cxn>
              <a:cxn ang="0">
                <a:pos x="85725" y="15875"/>
              </a:cxn>
              <a:cxn ang="0">
                <a:pos x="92075" y="44450"/>
              </a:cxn>
              <a:cxn ang="0">
                <a:pos x="88900" y="41275"/>
              </a:cxn>
              <a:cxn ang="0">
                <a:pos x="85725" y="15875"/>
              </a:cxn>
              <a:cxn ang="0">
                <a:pos x="117475" y="130175"/>
              </a:cxn>
              <a:cxn ang="0">
                <a:pos x="117475" y="133350"/>
              </a:cxn>
              <a:cxn ang="0">
                <a:pos x="15875" y="136525"/>
              </a:cxn>
              <a:cxn ang="0">
                <a:pos x="12700" y="133350"/>
              </a:cxn>
              <a:cxn ang="0">
                <a:pos x="12700" y="15875"/>
              </a:cxn>
              <a:cxn ang="0">
                <a:pos x="15875" y="12700"/>
              </a:cxn>
              <a:cxn ang="0">
                <a:pos x="79375" y="38100"/>
              </a:cxn>
              <a:cxn ang="0">
                <a:pos x="82550" y="44450"/>
              </a:cxn>
              <a:cxn ang="0">
                <a:pos x="117475" y="50800"/>
              </a:cxn>
              <a:cxn ang="0">
                <a:pos x="28575" y="60325"/>
              </a:cxn>
              <a:cxn ang="0">
                <a:pos x="31750" y="63500"/>
              </a:cxn>
              <a:cxn ang="0">
                <a:pos x="101600" y="60325"/>
              </a:cxn>
              <a:cxn ang="0">
                <a:pos x="31750" y="57150"/>
              </a:cxn>
              <a:cxn ang="0">
                <a:pos x="98425" y="82550"/>
              </a:cxn>
              <a:cxn ang="0">
                <a:pos x="31750" y="82550"/>
              </a:cxn>
              <a:cxn ang="0">
                <a:pos x="31750" y="88900"/>
              </a:cxn>
              <a:cxn ang="0">
                <a:pos x="101600" y="85725"/>
              </a:cxn>
            </a:cxnLst>
            <a:pathLst>
              <a:path w="41" h="46">
                <a:moveTo>
                  <a:pt x="31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9" y="34"/>
                  <a:pt x="9" y="34"/>
                </a:cubicBezTo>
                <a:cubicBezTo>
                  <a:pt x="9" y="35"/>
                  <a:pt x="10" y="35"/>
                  <a:pt x="10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2" y="35"/>
                  <a:pt x="32" y="34"/>
                </a:cubicBezTo>
                <a:cubicBezTo>
                  <a:pt x="32" y="34"/>
                  <a:pt x="31" y="33"/>
                  <a:pt x="31" y="33"/>
                </a:cubicBezTo>
                <a:close/>
                <a:moveTo>
                  <a:pt x="40" y="13"/>
                </a:moveTo>
                <a:cubicBezTo>
                  <a:pt x="40" y="13"/>
                  <a:pt x="40" y="13"/>
                  <a:pt x="40" y="13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3"/>
                  <a:pt x="1" y="44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46"/>
                  <a:pt x="4" y="46"/>
                  <a:pt x="5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6"/>
                  <a:pt x="38" y="46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4"/>
                  <a:pt x="41" y="43"/>
                  <a:pt x="41" y="41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4"/>
                  <a:pt x="40" y="14"/>
                  <a:pt x="40" y="13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35" y="14"/>
                  <a:pt x="35" y="14"/>
                  <a:pt x="35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8" y="13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3"/>
                  <a:pt x="27" y="12"/>
                  <a:pt x="27" y="12"/>
                </a:cubicBezTo>
                <a:cubicBezTo>
                  <a:pt x="27" y="5"/>
                  <a:pt x="27" y="5"/>
                  <a:pt x="27" y="5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6" y="43"/>
                  <a:pt x="36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1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3"/>
                  <a:pt x="25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5"/>
                  <a:pt x="28" y="16"/>
                  <a:pt x="29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9" y="19"/>
                </a:move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10" y="20"/>
                  <a:pt x="10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2" y="20"/>
                  <a:pt x="32" y="19"/>
                </a:cubicBezTo>
                <a:cubicBezTo>
                  <a:pt x="32" y="19"/>
                  <a:pt x="31" y="18"/>
                  <a:pt x="31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9" y="19"/>
                  <a:pt x="9" y="19"/>
                </a:cubicBezTo>
                <a:close/>
                <a:moveTo>
                  <a:pt x="31" y="26"/>
                </a:moveTo>
                <a:cubicBezTo>
                  <a:pt x="31" y="26"/>
                  <a:pt x="31" y="26"/>
                  <a:pt x="3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9" y="26"/>
                  <a:pt x="9" y="27"/>
                </a:cubicBezTo>
                <a:cubicBezTo>
                  <a:pt x="9" y="27"/>
                  <a:pt x="10" y="28"/>
                  <a:pt x="10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2" y="27"/>
                  <a:pt x="32" y="27"/>
                </a:cubicBezTo>
                <a:cubicBezTo>
                  <a:pt x="32" y="26"/>
                  <a:pt x="31" y="26"/>
                  <a:pt x="31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1" name="Freeform 368"/>
          <p:cNvSpPr>
            <a:spLocks noEditPoints="1"/>
          </p:cNvSpPr>
          <p:nvPr/>
        </p:nvSpPr>
        <p:spPr>
          <a:xfrm>
            <a:off x="6057900" y="1539875"/>
            <a:ext cx="146050" cy="142875"/>
          </a:xfrm>
          <a:custGeom>
            <a:avLst/>
            <a:gdLst/>
            <a:ahLst/>
            <a:cxnLst>
              <a:cxn ang="0">
                <a:pos x="98425" y="3175"/>
              </a:cxn>
              <a:cxn ang="0">
                <a:pos x="142875" y="28575"/>
              </a:cxn>
              <a:cxn ang="0">
                <a:pos x="146050" y="31750"/>
              </a:cxn>
              <a:cxn ang="0">
                <a:pos x="146050" y="31750"/>
              </a:cxn>
              <a:cxn ang="0">
                <a:pos x="146050" y="136525"/>
              </a:cxn>
              <a:cxn ang="0">
                <a:pos x="139700" y="139700"/>
              </a:cxn>
              <a:cxn ang="0">
                <a:pos x="136525" y="139700"/>
              </a:cxn>
              <a:cxn ang="0">
                <a:pos x="95250" y="114300"/>
              </a:cxn>
              <a:cxn ang="0">
                <a:pos x="53975" y="139700"/>
              </a:cxn>
              <a:cxn ang="0">
                <a:pos x="47625" y="139700"/>
              </a:cxn>
              <a:cxn ang="0">
                <a:pos x="3175" y="114300"/>
              </a:cxn>
              <a:cxn ang="0">
                <a:pos x="0" y="107950"/>
              </a:cxn>
              <a:cxn ang="0">
                <a:pos x="0" y="107950"/>
              </a:cxn>
              <a:cxn ang="0">
                <a:pos x="0" y="6350"/>
              </a:cxn>
              <a:cxn ang="0">
                <a:pos x="3175" y="0"/>
              </a:cxn>
              <a:cxn ang="0">
                <a:pos x="9525" y="3175"/>
              </a:cxn>
              <a:cxn ang="0">
                <a:pos x="50800" y="25400"/>
              </a:cxn>
              <a:cxn ang="0">
                <a:pos x="92075" y="3175"/>
              </a:cxn>
              <a:cxn ang="0">
                <a:pos x="98425" y="3175"/>
              </a:cxn>
              <a:cxn ang="0">
                <a:pos x="98425" y="3175"/>
              </a:cxn>
              <a:cxn ang="0">
                <a:pos x="98425" y="15875"/>
              </a:cxn>
              <a:cxn ang="0">
                <a:pos x="98425" y="15875"/>
              </a:cxn>
              <a:cxn ang="0">
                <a:pos x="98425" y="104775"/>
              </a:cxn>
              <a:cxn ang="0">
                <a:pos x="133350" y="127000"/>
              </a:cxn>
              <a:cxn ang="0">
                <a:pos x="133350" y="34925"/>
              </a:cxn>
              <a:cxn ang="0">
                <a:pos x="98425" y="15875"/>
              </a:cxn>
              <a:cxn ang="0">
                <a:pos x="92075" y="104775"/>
              </a:cxn>
              <a:cxn ang="0">
                <a:pos x="92075" y="104775"/>
              </a:cxn>
              <a:cxn ang="0">
                <a:pos x="92075" y="15875"/>
              </a:cxn>
              <a:cxn ang="0">
                <a:pos x="53975" y="38100"/>
              </a:cxn>
              <a:cxn ang="0">
                <a:pos x="53975" y="127000"/>
              </a:cxn>
              <a:cxn ang="0">
                <a:pos x="92075" y="104775"/>
              </a:cxn>
              <a:cxn ang="0">
                <a:pos x="47625" y="38100"/>
              </a:cxn>
              <a:cxn ang="0">
                <a:pos x="47625" y="38100"/>
              </a:cxn>
              <a:cxn ang="0">
                <a:pos x="9525" y="15875"/>
              </a:cxn>
              <a:cxn ang="0">
                <a:pos x="9525" y="104775"/>
              </a:cxn>
              <a:cxn ang="0">
                <a:pos x="47625" y="127000"/>
              </a:cxn>
              <a:cxn ang="0">
                <a:pos x="47625" y="38100"/>
              </a:cxn>
            </a:cxnLst>
            <a:pathLst>
              <a:path w="46" h="45">
                <a:moveTo>
                  <a:pt x="31" y="1"/>
                </a:moveTo>
                <a:cubicBezTo>
                  <a:pt x="45" y="9"/>
                  <a:pt x="45" y="9"/>
                  <a:pt x="45" y="9"/>
                </a:cubicBezTo>
                <a:cubicBezTo>
                  <a:pt x="46" y="9"/>
                  <a:pt x="46" y="10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4"/>
                  <a:pt x="45" y="44"/>
                  <a:pt x="44" y="44"/>
                </a:cubicBezTo>
                <a:cubicBezTo>
                  <a:pt x="44" y="44"/>
                  <a:pt x="43" y="44"/>
                  <a:pt x="43" y="44"/>
                </a:cubicBezTo>
                <a:cubicBezTo>
                  <a:pt x="30" y="36"/>
                  <a:pt x="30" y="36"/>
                  <a:pt x="30" y="36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5"/>
                  <a:pt x="15" y="44"/>
                  <a:pt x="15" y="44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5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3" y="1"/>
                </a:cubicBezTo>
                <a:cubicBezTo>
                  <a:pt x="16" y="8"/>
                  <a:pt x="16" y="8"/>
                  <a:pt x="16" y="8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0" y="0"/>
                  <a:pt x="31" y="1"/>
                </a:cubicBezTo>
                <a:cubicBezTo>
                  <a:pt x="31" y="1"/>
                  <a:pt x="31" y="1"/>
                  <a:pt x="31" y="1"/>
                </a:cubicBezTo>
                <a:close/>
                <a:moveTo>
                  <a:pt x="31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33"/>
                  <a:pt x="31" y="33"/>
                  <a:pt x="31" y="33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11"/>
                  <a:pt x="42" y="11"/>
                  <a:pt x="42" y="11"/>
                </a:cubicBezTo>
                <a:cubicBezTo>
                  <a:pt x="31" y="5"/>
                  <a:pt x="31" y="5"/>
                  <a:pt x="31" y="5"/>
                </a:cubicBezTo>
                <a:close/>
                <a:moveTo>
                  <a:pt x="29" y="33"/>
                </a:moveTo>
                <a:cubicBezTo>
                  <a:pt x="29" y="33"/>
                  <a:pt x="29" y="33"/>
                  <a:pt x="29" y="33"/>
                </a:cubicBezTo>
                <a:cubicBezTo>
                  <a:pt x="29" y="5"/>
                  <a:pt x="29" y="5"/>
                  <a:pt x="29" y="5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40"/>
                  <a:pt x="17" y="40"/>
                  <a:pt x="17" y="40"/>
                </a:cubicBezTo>
                <a:cubicBezTo>
                  <a:pt x="29" y="33"/>
                  <a:pt x="29" y="33"/>
                  <a:pt x="29" y="33"/>
                </a:cubicBezTo>
                <a:close/>
                <a:moveTo>
                  <a:pt x="15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3" y="5"/>
                  <a:pt x="3" y="5"/>
                  <a:pt x="3" y="5"/>
                </a:cubicBezTo>
                <a:cubicBezTo>
                  <a:pt x="3" y="33"/>
                  <a:pt x="3" y="33"/>
                  <a:pt x="3" y="33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12"/>
                  <a:pt x="15" y="12"/>
                  <a:pt x="15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2" name="Freeform 369"/>
          <p:cNvSpPr>
            <a:spLocks noEditPoints="1"/>
          </p:cNvSpPr>
          <p:nvPr/>
        </p:nvSpPr>
        <p:spPr>
          <a:xfrm>
            <a:off x="2108200" y="1208088"/>
            <a:ext cx="147638" cy="123825"/>
          </a:xfrm>
          <a:custGeom>
            <a:avLst/>
            <a:gdLst/>
            <a:ahLst/>
            <a:cxnLst>
              <a:cxn ang="0">
                <a:pos x="141219" y="6350"/>
              </a:cxn>
              <a:cxn ang="0">
                <a:pos x="121962" y="0"/>
              </a:cxn>
              <a:cxn ang="0">
                <a:pos x="28886" y="0"/>
              </a:cxn>
              <a:cxn ang="0">
                <a:pos x="9629" y="6350"/>
              </a:cxn>
              <a:cxn ang="0">
                <a:pos x="9629" y="6350"/>
              </a:cxn>
              <a:cxn ang="0">
                <a:pos x="9629" y="6350"/>
              </a:cxn>
              <a:cxn ang="0">
                <a:pos x="0" y="25400"/>
              </a:cxn>
              <a:cxn ang="0">
                <a:pos x="0" y="95250"/>
              </a:cxn>
              <a:cxn ang="0">
                <a:pos x="9629" y="114300"/>
              </a:cxn>
              <a:cxn ang="0">
                <a:pos x="9629" y="114300"/>
              </a:cxn>
              <a:cxn ang="0">
                <a:pos x="9629" y="114300"/>
              </a:cxn>
              <a:cxn ang="0">
                <a:pos x="28886" y="123825"/>
              </a:cxn>
              <a:cxn ang="0">
                <a:pos x="121962" y="123825"/>
              </a:cxn>
              <a:cxn ang="0">
                <a:pos x="141219" y="114300"/>
              </a:cxn>
              <a:cxn ang="0">
                <a:pos x="141219" y="114300"/>
              </a:cxn>
              <a:cxn ang="0">
                <a:pos x="147638" y="95250"/>
              </a:cxn>
              <a:cxn ang="0">
                <a:pos x="147638" y="25400"/>
              </a:cxn>
              <a:cxn ang="0">
                <a:pos x="141219" y="6350"/>
              </a:cxn>
              <a:cxn ang="0">
                <a:pos x="138009" y="95250"/>
              </a:cxn>
              <a:cxn ang="0">
                <a:pos x="138009" y="95250"/>
              </a:cxn>
              <a:cxn ang="0">
                <a:pos x="131590" y="107950"/>
              </a:cxn>
              <a:cxn ang="0">
                <a:pos x="131590" y="107950"/>
              </a:cxn>
              <a:cxn ang="0">
                <a:pos x="121962" y="111125"/>
              </a:cxn>
              <a:cxn ang="0">
                <a:pos x="28886" y="111125"/>
              </a:cxn>
              <a:cxn ang="0">
                <a:pos x="16048" y="107950"/>
              </a:cxn>
              <a:cxn ang="0">
                <a:pos x="16048" y="107950"/>
              </a:cxn>
              <a:cxn ang="0">
                <a:pos x="12838" y="95250"/>
              </a:cxn>
              <a:cxn ang="0">
                <a:pos x="12838" y="25400"/>
              </a:cxn>
              <a:cxn ang="0">
                <a:pos x="16048" y="15875"/>
              </a:cxn>
              <a:cxn ang="0">
                <a:pos x="28886" y="9525"/>
              </a:cxn>
              <a:cxn ang="0">
                <a:pos x="121962" y="9525"/>
              </a:cxn>
              <a:cxn ang="0">
                <a:pos x="131590" y="15875"/>
              </a:cxn>
              <a:cxn ang="0">
                <a:pos x="138009" y="25400"/>
              </a:cxn>
              <a:cxn ang="0">
                <a:pos x="138009" y="95250"/>
              </a:cxn>
              <a:cxn ang="0">
                <a:pos x="77029" y="41275"/>
              </a:cxn>
              <a:cxn ang="0">
                <a:pos x="77029" y="41275"/>
              </a:cxn>
              <a:cxn ang="0">
                <a:pos x="48143" y="25400"/>
              </a:cxn>
              <a:cxn ang="0">
                <a:pos x="48143" y="25400"/>
              </a:cxn>
              <a:cxn ang="0">
                <a:pos x="44933" y="28575"/>
              </a:cxn>
              <a:cxn ang="0">
                <a:pos x="44933" y="92075"/>
              </a:cxn>
              <a:cxn ang="0">
                <a:pos x="44933" y="92075"/>
              </a:cxn>
              <a:cxn ang="0">
                <a:pos x="44933" y="95250"/>
              </a:cxn>
              <a:cxn ang="0">
                <a:pos x="48143" y="95250"/>
              </a:cxn>
              <a:cxn ang="0">
                <a:pos x="77029" y="79375"/>
              </a:cxn>
              <a:cxn ang="0">
                <a:pos x="102705" y="63500"/>
              </a:cxn>
              <a:cxn ang="0">
                <a:pos x="105914" y="63500"/>
              </a:cxn>
              <a:cxn ang="0">
                <a:pos x="105914" y="57150"/>
              </a:cxn>
              <a:cxn ang="0">
                <a:pos x="77029" y="41275"/>
              </a:cxn>
              <a:cxn ang="0">
                <a:pos x="73819" y="73025"/>
              </a:cxn>
              <a:cxn ang="0">
                <a:pos x="73819" y="73025"/>
              </a:cxn>
              <a:cxn ang="0">
                <a:pos x="51352" y="85725"/>
              </a:cxn>
              <a:cxn ang="0">
                <a:pos x="51352" y="34925"/>
              </a:cxn>
              <a:cxn ang="0">
                <a:pos x="73819" y="47625"/>
              </a:cxn>
              <a:cxn ang="0">
                <a:pos x="96286" y="60325"/>
              </a:cxn>
              <a:cxn ang="0">
                <a:pos x="73819" y="73025"/>
              </a:cxn>
            </a:cxnLst>
            <a:pathLst>
              <a:path w="46" h="39">
                <a:moveTo>
                  <a:pt x="44" y="2"/>
                </a:moveTo>
                <a:cubicBezTo>
                  <a:pt x="42" y="1"/>
                  <a:pt x="40" y="0"/>
                  <a:pt x="38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1" y="4"/>
                  <a:pt x="0" y="6"/>
                  <a:pt x="0" y="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2"/>
                  <a:pt x="1" y="35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8"/>
                  <a:pt x="6" y="39"/>
                  <a:pt x="9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40" y="39"/>
                  <a:pt x="42" y="38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5"/>
                  <a:pt x="46" y="33"/>
                  <a:pt x="46" y="30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6"/>
                  <a:pt x="45" y="4"/>
                  <a:pt x="44" y="2"/>
                </a:cubicBezTo>
                <a:close/>
                <a:moveTo>
                  <a:pt x="43" y="30"/>
                </a:moveTo>
                <a:cubicBezTo>
                  <a:pt x="43" y="30"/>
                  <a:pt x="43" y="30"/>
                  <a:pt x="43" y="30"/>
                </a:cubicBezTo>
                <a:cubicBezTo>
                  <a:pt x="43" y="32"/>
                  <a:pt x="42" y="33"/>
                  <a:pt x="41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5"/>
                  <a:pt x="39" y="35"/>
                  <a:pt x="38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35"/>
                  <a:pt x="6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3"/>
                  <a:pt x="4" y="32"/>
                  <a:pt x="4" y="30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6"/>
                  <a:pt x="5" y="5"/>
                </a:cubicBezTo>
                <a:cubicBezTo>
                  <a:pt x="6" y="4"/>
                  <a:pt x="7" y="3"/>
                  <a:pt x="9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9" y="3"/>
                  <a:pt x="41" y="4"/>
                  <a:pt x="41" y="5"/>
                </a:cubicBezTo>
                <a:cubicBezTo>
                  <a:pt x="42" y="6"/>
                  <a:pt x="43" y="7"/>
                  <a:pt x="43" y="8"/>
                </a:cubicBezTo>
                <a:cubicBezTo>
                  <a:pt x="43" y="30"/>
                  <a:pt x="43" y="30"/>
                  <a:pt x="43" y="30"/>
                </a:cubicBezTo>
                <a:close/>
                <a:moveTo>
                  <a:pt x="24" y="13"/>
                </a:moveTo>
                <a:cubicBezTo>
                  <a:pt x="24" y="13"/>
                  <a:pt x="24" y="13"/>
                  <a:pt x="24" y="13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4" y="8"/>
                  <a:pt x="14" y="9"/>
                  <a:pt x="14" y="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30"/>
                  <a:pt x="14" y="30"/>
                </a:cubicBezTo>
                <a:cubicBezTo>
                  <a:pt x="14" y="30"/>
                  <a:pt x="15" y="30"/>
                  <a:pt x="15" y="30"/>
                </a:cubicBezTo>
                <a:cubicBezTo>
                  <a:pt x="24" y="25"/>
                  <a:pt x="24" y="25"/>
                  <a:pt x="24" y="25"/>
                </a:cubicBezTo>
                <a:cubicBezTo>
                  <a:pt x="32" y="20"/>
                  <a:pt x="32" y="20"/>
                  <a:pt x="32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19"/>
                  <a:pt x="33" y="19"/>
                  <a:pt x="33" y="18"/>
                </a:cubicBezTo>
                <a:cubicBezTo>
                  <a:pt x="24" y="13"/>
                  <a:pt x="24" y="13"/>
                  <a:pt x="24" y="13"/>
                </a:cubicBezTo>
                <a:close/>
                <a:moveTo>
                  <a:pt x="23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11"/>
                  <a:pt x="16" y="11"/>
                  <a:pt x="16" y="11"/>
                </a:cubicBezTo>
                <a:cubicBezTo>
                  <a:pt x="23" y="15"/>
                  <a:pt x="23" y="15"/>
                  <a:pt x="23" y="15"/>
                </a:cubicBezTo>
                <a:cubicBezTo>
                  <a:pt x="30" y="19"/>
                  <a:pt x="30" y="19"/>
                  <a:pt x="30" y="19"/>
                </a:cubicBezTo>
                <a:cubicBezTo>
                  <a:pt x="23" y="23"/>
                  <a:pt x="23" y="23"/>
                  <a:pt x="23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3" name="Freeform 370"/>
          <p:cNvSpPr>
            <a:spLocks noEditPoints="1"/>
          </p:cNvSpPr>
          <p:nvPr/>
        </p:nvSpPr>
        <p:spPr>
          <a:xfrm>
            <a:off x="1825625" y="1198563"/>
            <a:ext cx="142875" cy="142875"/>
          </a:xfrm>
          <a:custGeom>
            <a:avLst/>
            <a:gdLst/>
            <a:ahLst/>
            <a:cxnLst>
              <a:cxn ang="0">
                <a:pos x="28575" y="120650"/>
              </a:cxn>
              <a:cxn ang="0">
                <a:pos x="15875" y="120650"/>
              </a:cxn>
              <a:cxn ang="0">
                <a:pos x="22225" y="76200"/>
              </a:cxn>
              <a:cxn ang="0">
                <a:pos x="28575" y="69850"/>
              </a:cxn>
              <a:cxn ang="0">
                <a:pos x="15875" y="69850"/>
              </a:cxn>
              <a:cxn ang="0">
                <a:pos x="139700" y="0"/>
              </a:cxn>
              <a:cxn ang="0">
                <a:pos x="3175" y="0"/>
              </a:cxn>
              <a:cxn ang="0">
                <a:pos x="0" y="38100"/>
              </a:cxn>
              <a:cxn ang="0">
                <a:pos x="139700" y="41275"/>
              </a:cxn>
              <a:cxn ang="0">
                <a:pos x="142875" y="3175"/>
              </a:cxn>
              <a:cxn ang="0">
                <a:pos x="136525" y="34925"/>
              </a:cxn>
              <a:cxn ang="0">
                <a:pos x="6350" y="34925"/>
              </a:cxn>
              <a:cxn ang="0">
                <a:pos x="136525" y="6350"/>
              </a:cxn>
              <a:cxn ang="0">
                <a:pos x="139700" y="47625"/>
              </a:cxn>
              <a:cxn ang="0">
                <a:pos x="3175" y="47625"/>
              </a:cxn>
              <a:cxn ang="0">
                <a:pos x="0" y="88900"/>
              </a:cxn>
              <a:cxn ang="0">
                <a:pos x="139700" y="92075"/>
              </a:cxn>
              <a:cxn ang="0">
                <a:pos x="142875" y="53975"/>
              </a:cxn>
              <a:cxn ang="0">
                <a:pos x="136525" y="85725"/>
              </a:cxn>
              <a:cxn ang="0">
                <a:pos x="6350" y="85725"/>
              </a:cxn>
              <a:cxn ang="0">
                <a:pos x="136525" y="57150"/>
              </a:cxn>
              <a:cxn ang="0">
                <a:pos x="22225" y="25400"/>
              </a:cxn>
              <a:cxn ang="0">
                <a:pos x="28575" y="19050"/>
              </a:cxn>
              <a:cxn ang="0">
                <a:pos x="15875" y="19050"/>
              </a:cxn>
              <a:cxn ang="0">
                <a:pos x="139700" y="98425"/>
              </a:cxn>
              <a:cxn ang="0">
                <a:pos x="3175" y="98425"/>
              </a:cxn>
              <a:cxn ang="0">
                <a:pos x="0" y="136525"/>
              </a:cxn>
              <a:cxn ang="0">
                <a:pos x="139700" y="142875"/>
              </a:cxn>
              <a:cxn ang="0">
                <a:pos x="142875" y="101600"/>
              </a:cxn>
              <a:cxn ang="0">
                <a:pos x="136525" y="133350"/>
              </a:cxn>
              <a:cxn ang="0">
                <a:pos x="6350" y="133350"/>
              </a:cxn>
              <a:cxn ang="0">
                <a:pos x="136525" y="104775"/>
              </a:cxn>
            </a:cxnLst>
            <a:pathLst>
              <a:path w="45" h="45">
                <a:moveTo>
                  <a:pt x="7" y="40"/>
                </a:moveTo>
                <a:cubicBezTo>
                  <a:pt x="8" y="40"/>
                  <a:pt x="9" y="39"/>
                  <a:pt x="9" y="38"/>
                </a:cubicBezTo>
                <a:cubicBezTo>
                  <a:pt x="9" y="37"/>
                  <a:pt x="8" y="36"/>
                  <a:pt x="7" y="36"/>
                </a:cubicBezTo>
                <a:cubicBezTo>
                  <a:pt x="6" y="36"/>
                  <a:pt x="5" y="37"/>
                  <a:pt x="5" y="38"/>
                </a:cubicBezTo>
                <a:cubicBezTo>
                  <a:pt x="5" y="39"/>
                  <a:pt x="6" y="40"/>
                  <a:pt x="7" y="40"/>
                </a:cubicBezTo>
                <a:close/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9" y="23"/>
                  <a:pt x="9" y="22"/>
                </a:cubicBezTo>
                <a:cubicBezTo>
                  <a:pt x="9" y="21"/>
                  <a:pt x="8" y="20"/>
                  <a:pt x="7" y="20"/>
                </a:cubicBezTo>
                <a:cubicBezTo>
                  <a:pt x="6" y="20"/>
                  <a:pt x="5" y="21"/>
                  <a:pt x="5" y="22"/>
                </a:cubicBezTo>
                <a:cubicBezTo>
                  <a:pt x="5" y="23"/>
                  <a:pt x="6" y="24"/>
                  <a:pt x="7" y="24"/>
                </a:cubicBezTo>
                <a:close/>
                <a:moveTo>
                  <a:pt x="44" y="0"/>
                </a:moveTo>
                <a:cubicBezTo>
                  <a:pt x="44" y="0"/>
                  <a:pt x="44" y="0"/>
                  <a:pt x="44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3"/>
                  <a:pt x="1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5" y="13"/>
                  <a:pt x="45" y="13"/>
                  <a:pt x="45" y="12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0"/>
                  <a:pt x="45" y="0"/>
                  <a:pt x="44" y="0"/>
                </a:cubicBezTo>
                <a:close/>
                <a:moveTo>
                  <a:pt x="43" y="11"/>
                </a:moveTo>
                <a:cubicBezTo>
                  <a:pt x="43" y="11"/>
                  <a:pt x="43" y="11"/>
                  <a:pt x="4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2"/>
                  <a:pt x="2" y="2"/>
                  <a:pt x="2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11"/>
                  <a:pt x="43" y="11"/>
                  <a:pt x="43" y="11"/>
                </a:cubicBezTo>
                <a:close/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1" y="29"/>
                  <a:pt x="1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5" y="29"/>
                  <a:pt x="45" y="28"/>
                  <a:pt x="45" y="28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6"/>
                  <a:pt x="45" y="15"/>
                  <a:pt x="44" y="15"/>
                </a:cubicBezTo>
                <a:close/>
                <a:moveTo>
                  <a:pt x="43" y="27"/>
                </a:moveTo>
                <a:cubicBezTo>
                  <a:pt x="43" y="27"/>
                  <a:pt x="43" y="27"/>
                  <a:pt x="43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27"/>
                  <a:pt x="43" y="27"/>
                  <a:pt x="43" y="27"/>
                </a:cubicBezTo>
                <a:close/>
                <a:moveTo>
                  <a:pt x="7" y="8"/>
                </a:moveTo>
                <a:cubicBezTo>
                  <a:pt x="7" y="8"/>
                  <a:pt x="7" y="8"/>
                  <a:pt x="7" y="8"/>
                </a:cubicBezTo>
                <a:cubicBezTo>
                  <a:pt x="8" y="8"/>
                  <a:pt x="9" y="7"/>
                  <a:pt x="9" y="6"/>
                </a:cubicBezTo>
                <a:cubicBezTo>
                  <a:pt x="9" y="5"/>
                  <a:pt x="8" y="5"/>
                  <a:pt x="7" y="5"/>
                </a:cubicBezTo>
                <a:cubicBezTo>
                  <a:pt x="6" y="5"/>
                  <a:pt x="5" y="5"/>
                  <a:pt x="5" y="6"/>
                </a:cubicBezTo>
                <a:cubicBezTo>
                  <a:pt x="5" y="7"/>
                  <a:pt x="6" y="8"/>
                  <a:pt x="7" y="8"/>
                </a:cubicBezTo>
                <a:close/>
                <a:moveTo>
                  <a:pt x="44" y="31"/>
                </a:moveTo>
                <a:cubicBezTo>
                  <a:pt x="44" y="31"/>
                  <a:pt x="44" y="31"/>
                  <a:pt x="44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2"/>
                  <a:pt x="0" y="3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4"/>
                  <a:pt x="1" y="45"/>
                  <a:pt x="1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5"/>
                  <a:pt x="45" y="44"/>
                  <a:pt x="45" y="43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1"/>
                  <a:pt x="44" y="31"/>
                </a:cubicBezTo>
                <a:close/>
                <a:moveTo>
                  <a:pt x="43" y="42"/>
                </a:moveTo>
                <a:cubicBezTo>
                  <a:pt x="43" y="42"/>
                  <a:pt x="43" y="42"/>
                  <a:pt x="4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33"/>
                  <a:pt x="2" y="33"/>
                  <a:pt x="2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2"/>
                  <a:pt x="43" y="42"/>
                  <a:pt x="43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4" name="Freeform 371"/>
          <p:cNvSpPr>
            <a:spLocks noEditPoints="1"/>
          </p:cNvSpPr>
          <p:nvPr/>
        </p:nvSpPr>
        <p:spPr>
          <a:xfrm>
            <a:off x="3792538" y="1517650"/>
            <a:ext cx="123825" cy="130175"/>
          </a:xfrm>
          <a:custGeom>
            <a:avLst/>
            <a:gdLst/>
            <a:ahLst/>
            <a:cxnLst>
              <a:cxn ang="0">
                <a:pos x="41275" y="0"/>
              </a:cxn>
              <a:cxn ang="0">
                <a:pos x="41275" y="0"/>
              </a:cxn>
              <a:cxn ang="0">
                <a:pos x="85725" y="0"/>
              </a:cxn>
              <a:cxn ang="0">
                <a:pos x="92075" y="6350"/>
              </a:cxn>
              <a:cxn ang="0">
                <a:pos x="92075" y="6350"/>
              </a:cxn>
              <a:cxn ang="0">
                <a:pos x="92075" y="47625"/>
              </a:cxn>
              <a:cxn ang="0">
                <a:pos x="120650" y="47625"/>
              </a:cxn>
              <a:cxn ang="0">
                <a:pos x="123825" y="53975"/>
              </a:cxn>
              <a:cxn ang="0">
                <a:pos x="123825" y="57150"/>
              </a:cxn>
              <a:cxn ang="0">
                <a:pos x="66675" y="114300"/>
              </a:cxn>
              <a:cxn ang="0">
                <a:pos x="60325" y="114300"/>
              </a:cxn>
              <a:cxn ang="0">
                <a:pos x="60325" y="114300"/>
              </a:cxn>
              <a:cxn ang="0">
                <a:pos x="3175" y="57150"/>
              </a:cxn>
              <a:cxn ang="0">
                <a:pos x="3175" y="50800"/>
              </a:cxn>
              <a:cxn ang="0">
                <a:pos x="6350" y="47625"/>
              </a:cxn>
              <a:cxn ang="0">
                <a:pos x="6350" y="47625"/>
              </a:cxn>
              <a:cxn ang="0">
                <a:pos x="34925" y="47625"/>
              </a:cxn>
              <a:cxn ang="0">
                <a:pos x="34925" y="6350"/>
              </a:cxn>
              <a:cxn ang="0">
                <a:pos x="41275" y="0"/>
              </a:cxn>
              <a:cxn ang="0">
                <a:pos x="6350" y="130175"/>
              </a:cxn>
              <a:cxn ang="0">
                <a:pos x="6350" y="130175"/>
              </a:cxn>
              <a:cxn ang="0">
                <a:pos x="0" y="123825"/>
              </a:cxn>
              <a:cxn ang="0">
                <a:pos x="6350" y="120650"/>
              </a:cxn>
              <a:cxn ang="0">
                <a:pos x="120650" y="120650"/>
              </a:cxn>
              <a:cxn ang="0">
                <a:pos x="123825" y="123825"/>
              </a:cxn>
              <a:cxn ang="0">
                <a:pos x="120650" y="130175"/>
              </a:cxn>
              <a:cxn ang="0">
                <a:pos x="6350" y="130175"/>
              </a:cxn>
              <a:cxn ang="0">
                <a:pos x="79375" y="12700"/>
              </a:cxn>
              <a:cxn ang="0">
                <a:pos x="79375" y="12700"/>
              </a:cxn>
              <a:cxn ang="0">
                <a:pos x="44450" y="12700"/>
              </a:cxn>
              <a:cxn ang="0">
                <a:pos x="44450" y="53975"/>
              </a:cxn>
              <a:cxn ang="0">
                <a:pos x="44450" y="53975"/>
              </a:cxn>
              <a:cxn ang="0">
                <a:pos x="41275" y="60325"/>
              </a:cxn>
              <a:cxn ang="0">
                <a:pos x="19050" y="60325"/>
              </a:cxn>
              <a:cxn ang="0">
                <a:pos x="63500" y="101600"/>
              </a:cxn>
              <a:cxn ang="0">
                <a:pos x="104775" y="60325"/>
              </a:cxn>
              <a:cxn ang="0">
                <a:pos x="85725" y="60325"/>
              </a:cxn>
              <a:cxn ang="0">
                <a:pos x="85725" y="60325"/>
              </a:cxn>
              <a:cxn ang="0">
                <a:pos x="79375" y="53975"/>
              </a:cxn>
              <a:cxn ang="0">
                <a:pos x="79375" y="12700"/>
              </a:cxn>
            </a:cxnLst>
            <a:pathLst>
              <a:path w="39" h="41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9" y="1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5"/>
                  <a:pt x="29" y="15"/>
                  <a:pt x="29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5"/>
                  <a:pt x="39" y="16"/>
                  <a:pt x="39" y="17"/>
                </a:cubicBezTo>
                <a:cubicBezTo>
                  <a:pt x="39" y="17"/>
                  <a:pt x="39" y="18"/>
                  <a:pt x="39" y="18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1" y="16"/>
                </a:cubicBezTo>
                <a:cubicBezTo>
                  <a:pt x="1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2" y="0"/>
                  <a:pt x="13" y="0"/>
                </a:cubicBezTo>
                <a:close/>
                <a:moveTo>
                  <a:pt x="2" y="41"/>
                </a:move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9"/>
                  <a:pt x="1" y="38"/>
                  <a:pt x="2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40"/>
                  <a:pt x="39" y="41"/>
                  <a:pt x="38" y="41"/>
                </a:cubicBezTo>
                <a:cubicBezTo>
                  <a:pt x="2" y="41"/>
                  <a:pt x="2" y="41"/>
                  <a:pt x="2" y="41"/>
                </a:cubicBezTo>
                <a:close/>
                <a:moveTo>
                  <a:pt x="25" y="4"/>
                </a:moveTo>
                <a:cubicBezTo>
                  <a:pt x="25" y="4"/>
                  <a:pt x="25" y="4"/>
                  <a:pt x="2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9"/>
                  <a:pt x="13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20" y="32"/>
                  <a:pt x="20" y="32"/>
                  <a:pt x="20" y="32"/>
                </a:cubicBezTo>
                <a:cubicBezTo>
                  <a:pt x="33" y="19"/>
                  <a:pt x="33" y="19"/>
                  <a:pt x="33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19"/>
                  <a:pt x="25" y="18"/>
                  <a:pt x="25" y="17"/>
                </a:cubicBezTo>
                <a:cubicBezTo>
                  <a:pt x="25" y="4"/>
                  <a:pt x="25" y="4"/>
                  <a:pt x="25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5" name="Freeform 372"/>
          <p:cNvSpPr>
            <a:spLocks noEditPoints="1"/>
          </p:cNvSpPr>
          <p:nvPr/>
        </p:nvSpPr>
        <p:spPr>
          <a:xfrm>
            <a:off x="5781675" y="1527175"/>
            <a:ext cx="146050" cy="146050"/>
          </a:xfrm>
          <a:custGeom>
            <a:avLst/>
            <a:gdLst/>
            <a:ahLst/>
            <a:cxnLst>
              <a:cxn ang="0">
                <a:pos x="53975" y="101600"/>
              </a:cxn>
              <a:cxn ang="0">
                <a:pos x="101600" y="44450"/>
              </a:cxn>
              <a:cxn ang="0">
                <a:pos x="44450" y="95250"/>
              </a:cxn>
              <a:cxn ang="0">
                <a:pos x="73025" y="88900"/>
              </a:cxn>
              <a:cxn ang="0">
                <a:pos x="69850" y="95250"/>
              </a:cxn>
              <a:cxn ang="0">
                <a:pos x="69850" y="107950"/>
              </a:cxn>
              <a:cxn ang="0">
                <a:pos x="44450" y="133350"/>
              </a:cxn>
              <a:cxn ang="0">
                <a:pos x="44450" y="133350"/>
              </a:cxn>
              <a:cxn ang="0">
                <a:pos x="44450" y="133350"/>
              </a:cxn>
              <a:cxn ang="0">
                <a:pos x="28575" y="133350"/>
              </a:cxn>
              <a:cxn ang="0">
                <a:pos x="12700" y="117475"/>
              </a:cxn>
              <a:cxn ang="0">
                <a:pos x="9525" y="107950"/>
              </a:cxn>
              <a:cxn ang="0">
                <a:pos x="12700" y="101600"/>
              </a:cxn>
              <a:cxn ang="0">
                <a:pos x="38100" y="76200"/>
              </a:cxn>
              <a:cxn ang="0">
                <a:pos x="44450" y="73025"/>
              </a:cxn>
              <a:cxn ang="0">
                <a:pos x="57150" y="73025"/>
              </a:cxn>
              <a:cxn ang="0">
                <a:pos x="41275" y="63500"/>
              </a:cxn>
              <a:cxn ang="0">
                <a:pos x="28575" y="69850"/>
              </a:cxn>
              <a:cxn ang="0">
                <a:pos x="6350" y="92075"/>
              </a:cxn>
              <a:cxn ang="0">
                <a:pos x="6350" y="92075"/>
              </a:cxn>
              <a:cxn ang="0">
                <a:pos x="6350" y="123825"/>
              </a:cxn>
              <a:cxn ang="0">
                <a:pos x="6350" y="123825"/>
              </a:cxn>
              <a:cxn ang="0">
                <a:pos x="22225" y="139700"/>
              </a:cxn>
              <a:cxn ang="0">
                <a:pos x="22225" y="139700"/>
              </a:cxn>
              <a:cxn ang="0">
                <a:pos x="53975" y="139700"/>
              </a:cxn>
              <a:cxn ang="0">
                <a:pos x="53975" y="139700"/>
              </a:cxn>
              <a:cxn ang="0">
                <a:pos x="76200" y="117475"/>
              </a:cxn>
              <a:cxn ang="0">
                <a:pos x="82550" y="104775"/>
              </a:cxn>
              <a:cxn ang="0">
                <a:pos x="73025" y="88900"/>
              </a:cxn>
              <a:cxn ang="0">
                <a:pos x="146050" y="38100"/>
              </a:cxn>
              <a:cxn ang="0">
                <a:pos x="139700" y="22225"/>
              </a:cxn>
              <a:cxn ang="0">
                <a:pos x="107950" y="0"/>
              </a:cxn>
              <a:cxn ang="0">
                <a:pos x="92075" y="6350"/>
              </a:cxn>
              <a:cxn ang="0">
                <a:pos x="92075" y="6350"/>
              </a:cxn>
              <a:cxn ang="0">
                <a:pos x="66675" y="31750"/>
              </a:cxn>
              <a:cxn ang="0">
                <a:pos x="63500" y="57150"/>
              </a:cxn>
              <a:cxn ang="0">
                <a:pos x="73025" y="50800"/>
              </a:cxn>
              <a:cxn ang="0">
                <a:pos x="76200" y="38100"/>
              </a:cxn>
              <a:cxn ang="0">
                <a:pos x="101600" y="15875"/>
              </a:cxn>
              <a:cxn ang="0">
                <a:pos x="101600" y="15875"/>
              </a:cxn>
              <a:cxn ang="0">
                <a:pos x="107950" y="12700"/>
              </a:cxn>
              <a:cxn ang="0">
                <a:pos x="117475" y="15875"/>
              </a:cxn>
              <a:cxn ang="0">
                <a:pos x="130175" y="31750"/>
              </a:cxn>
              <a:cxn ang="0">
                <a:pos x="130175" y="47625"/>
              </a:cxn>
              <a:cxn ang="0">
                <a:pos x="130175" y="47625"/>
              </a:cxn>
              <a:cxn ang="0">
                <a:pos x="101600" y="73025"/>
              </a:cxn>
              <a:cxn ang="0">
                <a:pos x="85725" y="76200"/>
              </a:cxn>
              <a:cxn ang="0">
                <a:pos x="101600" y="85725"/>
              </a:cxn>
              <a:cxn ang="0">
                <a:pos x="114300" y="79375"/>
              </a:cxn>
              <a:cxn ang="0">
                <a:pos x="139700" y="53975"/>
              </a:cxn>
              <a:cxn ang="0">
                <a:pos x="139700" y="53975"/>
              </a:cxn>
              <a:cxn ang="0">
                <a:pos x="139700" y="53975"/>
              </a:cxn>
            </a:cxnLst>
            <a:pathLst>
              <a:path w="46" h="46">
                <a:moveTo>
                  <a:pt x="14" y="32"/>
                </a:moveTo>
                <a:cubicBezTo>
                  <a:pt x="15" y="33"/>
                  <a:pt x="16" y="33"/>
                  <a:pt x="17" y="32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5"/>
                  <a:pt x="32" y="14"/>
                </a:cubicBezTo>
                <a:cubicBezTo>
                  <a:pt x="31" y="14"/>
                  <a:pt x="30" y="14"/>
                  <a:pt x="29" y="14"/>
                </a:cubicBezTo>
                <a:cubicBezTo>
                  <a:pt x="14" y="30"/>
                  <a:pt x="14" y="30"/>
                  <a:pt x="14" y="30"/>
                </a:cubicBezTo>
                <a:cubicBezTo>
                  <a:pt x="13" y="30"/>
                  <a:pt x="13" y="31"/>
                  <a:pt x="14" y="32"/>
                </a:cubicBez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2" y="28"/>
                  <a:pt x="22" y="29"/>
                  <a:pt x="22" y="30"/>
                </a:cubicBezTo>
                <a:cubicBezTo>
                  <a:pt x="23" y="31"/>
                  <a:pt x="23" y="31"/>
                  <a:pt x="23" y="32"/>
                </a:cubicBezTo>
                <a:cubicBezTo>
                  <a:pt x="23" y="33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3" y="42"/>
                  <a:pt x="12" y="43"/>
                  <a:pt x="12" y="43"/>
                </a:cubicBezTo>
                <a:cubicBezTo>
                  <a:pt x="11" y="43"/>
                  <a:pt x="10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3" y="35"/>
                  <a:pt x="3" y="34"/>
                </a:cubicBezTo>
                <a:cubicBezTo>
                  <a:pt x="3" y="34"/>
                  <a:pt x="4" y="33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3" y="23"/>
                  <a:pt x="14" y="23"/>
                </a:cubicBezTo>
                <a:cubicBezTo>
                  <a:pt x="15" y="23"/>
                  <a:pt x="15" y="23"/>
                  <a:pt x="16" y="24"/>
                </a:cubicBezTo>
                <a:cubicBezTo>
                  <a:pt x="17" y="24"/>
                  <a:pt x="18" y="24"/>
                  <a:pt x="18" y="23"/>
                </a:cubicBezTo>
                <a:cubicBezTo>
                  <a:pt x="19" y="22"/>
                  <a:pt x="19" y="21"/>
                  <a:pt x="18" y="20"/>
                </a:cubicBezTo>
                <a:cubicBezTo>
                  <a:pt x="16" y="20"/>
                  <a:pt x="15" y="20"/>
                  <a:pt x="13" y="20"/>
                </a:cubicBezTo>
                <a:cubicBezTo>
                  <a:pt x="12" y="20"/>
                  <a:pt x="11" y="21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0" y="31"/>
                  <a:pt x="0" y="33"/>
                  <a:pt x="0" y="34"/>
                </a:cubicBezTo>
                <a:cubicBezTo>
                  <a:pt x="0" y="36"/>
                  <a:pt x="0" y="38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6"/>
                  <a:pt x="10" y="46"/>
                  <a:pt x="12" y="46"/>
                </a:cubicBezTo>
                <a:cubicBezTo>
                  <a:pt x="13" y="46"/>
                  <a:pt x="15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5" y="36"/>
                  <a:pt x="26" y="34"/>
                  <a:pt x="26" y="33"/>
                </a:cubicBezTo>
                <a:cubicBezTo>
                  <a:pt x="26" y="31"/>
                  <a:pt x="26" y="30"/>
                  <a:pt x="26" y="28"/>
                </a:cubicBezTo>
                <a:cubicBezTo>
                  <a:pt x="25" y="28"/>
                  <a:pt x="24" y="27"/>
                  <a:pt x="23" y="28"/>
                </a:cubicBezTo>
                <a:close/>
                <a:moveTo>
                  <a:pt x="4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6" y="10"/>
                  <a:pt x="45" y="9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1"/>
                  <a:pt x="36" y="0"/>
                  <a:pt x="34" y="0"/>
                </a:cubicBezTo>
                <a:cubicBezTo>
                  <a:pt x="32" y="0"/>
                  <a:pt x="30" y="1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2"/>
                  <a:pt x="19" y="14"/>
                </a:cubicBezTo>
                <a:cubicBezTo>
                  <a:pt x="19" y="15"/>
                  <a:pt x="19" y="17"/>
                  <a:pt x="20" y="18"/>
                </a:cubicBezTo>
                <a:cubicBezTo>
                  <a:pt x="21" y="19"/>
                  <a:pt x="22" y="19"/>
                  <a:pt x="22" y="19"/>
                </a:cubicBezTo>
                <a:cubicBezTo>
                  <a:pt x="23" y="18"/>
                  <a:pt x="24" y="17"/>
                  <a:pt x="23" y="16"/>
                </a:cubicBezTo>
                <a:cubicBezTo>
                  <a:pt x="23" y="16"/>
                  <a:pt x="23" y="15"/>
                  <a:pt x="23" y="14"/>
                </a:cubicBezTo>
                <a:cubicBezTo>
                  <a:pt x="23" y="14"/>
                  <a:pt x="23" y="13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3" y="4"/>
                  <a:pt x="34" y="4"/>
                </a:cubicBezTo>
                <a:cubicBezTo>
                  <a:pt x="35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2" y="10"/>
                  <a:pt x="42" y="11"/>
                  <a:pt x="42" y="12"/>
                </a:cubicBezTo>
                <a:cubicBezTo>
                  <a:pt x="42" y="13"/>
                  <a:pt x="42" y="14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3"/>
                  <a:pt x="32" y="23"/>
                  <a:pt x="32" y="23"/>
                </a:cubicBezTo>
                <a:cubicBezTo>
                  <a:pt x="31" y="23"/>
                  <a:pt x="30" y="23"/>
                  <a:pt x="30" y="23"/>
                </a:cubicBezTo>
                <a:cubicBezTo>
                  <a:pt x="29" y="22"/>
                  <a:pt x="28" y="23"/>
                  <a:pt x="27" y="24"/>
                </a:cubicBezTo>
                <a:cubicBezTo>
                  <a:pt x="27" y="24"/>
                  <a:pt x="27" y="26"/>
                  <a:pt x="28" y="26"/>
                </a:cubicBezTo>
                <a:cubicBezTo>
                  <a:pt x="29" y="27"/>
                  <a:pt x="31" y="27"/>
                  <a:pt x="32" y="27"/>
                </a:cubicBezTo>
                <a:cubicBezTo>
                  <a:pt x="34" y="26"/>
                  <a:pt x="35" y="26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6"/>
                  <a:pt x="46" y="14"/>
                  <a:pt x="46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6" name="Freeform 373"/>
          <p:cNvSpPr>
            <a:spLocks noEditPoints="1"/>
          </p:cNvSpPr>
          <p:nvPr/>
        </p:nvSpPr>
        <p:spPr>
          <a:xfrm>
            <a:off x="5781675" y="2439988"/>
            <a:ext cx="142875" cy="149225"/>
          </a:xfrm>
          <a:custGeom>
            <a:avLst/>
            <a:gdLst/>
            <a:ahLst/>
            <a:cxnLst>
              <a:cxn ang="0">
                <a:pos x="142875" y="114300"/>
              </a:cxn>
              <a:cxn ang="0">
                <a:pos x="101600" y="76200"/>
              </a:cxn>
              <a:cxn ang="0">
                <a:pos x="107950" y="53975"/>
              </a:cxn>
              <a:cxn ang="0">
                <a:pos x="92075" y="15875"/>
              </a:cxn>
              <a:cxn ang="0">
                <a:pos x="53975" y="0"/>
              </a:cxn>
              <a:cxn ang="0">
                <a:pos x="15875" y="15875"/>
              </a:cxn>
              <a:cxn ang="0">
                <a:pos x="0" y="53975"/>
              </a:cxn>
              <a:cxn ang="0">
                <a:pos x="15875" y="92075"/>
              </a:cxn>
              <a:cxn ang="0">
                <a:pos x="53975" y="107950"/>
              </a:cxn>
              <a:cxn ang="0">
                <a:pos x="69850" y="104775"/>
              </a:cxn>
              <a:cxn ang="0">
                <a:pos x="111125" y="146050"/>
              </a:cxn>
              <a:cxn ang="0">
                <a:pos x="114300" y="149225"/>
              </a:cxn>
              <a:cxn ang="0">
                <a:pos x="139700" y="149225"/>
              </a:cxn>
              <a:cxn ang="0">
                <a:pos x="142875" y="142875"/>
              </a:cxn>
              <a:cxn ang="0">
                <a:pos x="142875" y="117475"/>
              </a:cxn>
              <a:cxn ang="0">
                <a:pos x="142875" y="114300"/>
              </a:cxn>
              <a:cxn ang="0">
                <a:pos x="69850" y="92075"/>
              </a:cxn>
              <a:cxn ang="0">
                <a:pos x="69850" y="92075"/>
              </a:cxn>
              <a:cxn ang="0">
                <a:pos x="69850" y="92075"/>
              </a:cxn>
              <a:cxn ang="0">
                <a:pos x="53975" y="95250"/>
              </a:cxn>
              <a:cxn ang="0">
                <a:pos x="25400" y="82550"/>
              </a:cxn>
              <a:cxn ang="0">
                <a:pos x="12700" y="53975"/>
              </a:cxn>
              <a:cxn ang="0">
                <a:pos x="25400" y="25400"/>
              </a:cxn>
              <a:cxn ang="0">
                <a:pos x="53975" y="12700"/>
              </a:cxn>
              <a:cxn ang="0">
                <a:pos x="82550" y="25400"/>
              </a:cxn>
              <a:cxn ang="0">
                <a:pos x="95250" y="53975"/>
              </a:cxn>
              <a:cxn ang="0">
                <a:pos x="69850" y="92075"/>
              </a:cxn>
              <a:cxn ang="0">
                <a:pos x="117475" y="136525"/>
              </a:cxn>
              <a:cxn ang="0">
                <a:pos x="117475" y="136525"/>
              </a:cxn>
              <a:cxn ang="0">
                <a:pos x="79375" y="98425"/>
              </a:cxn>
              <a:cxn ang="0">
                <a:pos x="85725" y="95250"/>
              </a:cxn>
              <a:cxn ang="0">
                <a:pos x="127000" y="136525"/>
              </a:cxn>
              <a:cxn ang="0">
                <a:pos x="117475" y="136525"/>
              </a:cxn>
              <a:cxn ang="0">
                <a:pos x="133350" y="130175"/>
              </a:cxn>
              <a:cxn ang="0">
                <a:pos x="133350" y="130175"/>
              </a:cxn>
              <a:cxn ang="0">
                <a:pos x="92075" y="92075"/>
              </a:cxn>
              <a:cxn ang="0">
                <a:pos x="92075" y="92075"/>
              </a:cxn>
              <a:cxn ang="0">
                <a:pos x="92075" y="88900"/>
              </a:cxn>
              <a:cxn ang="0">
                <a:pos x="95250" y="85725"/>
              </a:cxn>
              <a:cxn ang="0">
                <a:pos x="133350" y="120650"/>
              </a:cxn>
              <a:cxn ang="0">
                <a:pos x="133350" y="130175"/>
              </a:cxn>
              <a:cxn ang="0">
                <a:pos x="53975" y="34925"/>
              </a:cxn>
              <a:cxn ang="0">
                <a:pos x="53975" y="34925"/>
              </a:cxn>
              <a:cxn ang="0">
                <a:pos x="34925" y="53975"/>
              </a:cxn>
              <a:cxn ang="0">
                <a:pos x="53975" y="73025"/>
              </a:cxn>
              <a:cxn ang="0">
                <a:pos x="73025" y="53975"/>
              </a:cxn>
              <a:cxn ang="0">
                <a:pos x="53975" y="34925"/>
              </a:cxn>
              <a:cxn ang="0">
                <a:pos x="53975" y="66675"/>
              </a:cxn>
              <a:cxn ang="0">
                <a:pos x="53975" y="66675"/>
              </a:cxn>
              <a:cxn ang="0">
                <a:pos x="41275" y="53975"/>
              </a:cxn>
              <a:cxn ang="0">
                <a:pos x="53975" y="41275"/>
              </a:cxn>
              <a:cxn ang="0">
                <a:pos x="66675" y="53975"/>
              </a:cxn>
              <a:cxn ang="0">
                <a:pos x="53975" y="66675"/>
              </a:cxn>
            </a:cxnLst>
            <a:pathLst>
              <a:path w="45" h="47">
                <a:moveTo>
                  <a:pt x="45" y="36"/>
                </a:moveTo>
                <a:cubicBezTo>
                  <a:pt x="32" y="24"/>
                  <a:pt x="32" y="24"/>
                  <a:pt x="32" y="24"/>
                </a:cubicBezTo>
                <a:cubicBezTo>
                  <a:pt x="33" y="22"/>
                  <a:pt x="34" y="19"/>
                  <a:pt x="34" y="17"/>
                </a:cubicBezTo>
                <a:cubicBezTo>
                  <a:pt x="34" y="13"/>
                  <a:pt x="32" y="8"/>
                  <a:pt x="29" y="5"/>
                </a:cubicBezTo>
                <a:cubicBezTo>
                  <a:pt x="26" y="2"/>
                  <a:pt x="21" y="0"/>
                  <a:pt x="17" y="0"/>
                </a:cubicBezTo>
                <a:cubicBezTo>
                  <a:pt x="13" y="0"/>
                  <a:pt x="8" y="2"/>
                  <a:pt x="5" y="5"/>
                </a:cubicBezTo>
                <a:cubicBezTo>
                  <a:pt x="2" y="8"/>
                  <a:pt x="0" y="13"/>
                  <a:pt x="0" y="17"/>
                </a:cubicBezTo>
                <a:cubicBezTo>
                  <a:pt x="0" y="21"/>
                  <a:pt x="2" y="26"/>
                  <a:pt x="5" y="29"/>
                </a:cubicBezTo>
                <a:cubicBezTo>
                  <a:pt x="8" y="32"/>
                  <a:pt x="13" y="34"/>
                  <a:pt x="17" y="34"/>
                </a:cubicBezTo>
                <a:cubicBezTo>
                  <a:pt x="19" y="34"/>
                  <a:pt x="20" y="33"/>
                  <a:pt x="22" y="33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6" y="47"/>
                  <a:pt x="36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5" y="47"/>
                  <a:pt x="45" y="46"/>
                  <a:pt x="45" y="4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6"/>
                </a:cubicBezTo>
                <a:close/>
                <a:moveTo>
                  <a:pt x="22" y="29"/>
                </a:move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0" y="30"/>
                  <a:pt x="19" y="30"/>
                  <a:pt x="17" y="30"/>
                </a:cubicBezTo>
                <a:cubicBezTo>
                  <a:pt x="14" y="30"/>
                  <a:pt x="10" y="29"/>
                  <a:pt x="8" y="26"/>
                </a:cubicBezTo>
                <a:cubicBezTo>
                  <a:pt x="5" y="24"/>
                  <a:pt x="4" y="20"/>
                  <a:pt x="4" y="17"/>
                </a:cubicBezTo>
                <a:cubicBezTo>
                  <a:pt x="4" y="14"/>
                  <a:pt x="5" y="10"/>
                  <a:pt x="8" y="8"/>
                </a:cubicBezTo>
                <a:cubicBezTo>
                  <a:pt x="10" y="5"/>
                  <a:pt x="14" y="4"/>
                  <a:pt x="17" y="4"/>
                </a:cubicBezTo>
                <a:cubicBezTo>
                  <a:pt x="20" y="4"/>
                  <a:pt x="24" y="5"/>
                  <a:pt x="26" y="8"/>
                </a:cubicBezTo>
                <a:cubicBezTo>
                  <a:pt x="29" y="10"/>
                  <a:pt x="30" y="14"/>
                  <a:pt x="30" y="17"/>
                </a:cubicBezTo>
                <a:cubicBezTo>
                  <a:pt x="30" y="22"/>
                  <a:pt x="27" y="27"/>
                  <a:pt x="22" y="29"/>
                </a:cubicBezTo>
                <a:close/>
                <a:moveTo>
                  <a:pt x="37" y="43"/>
                </a:moveTo>
                <a:cubicBezTo>
                  <a:pt x="37" y="43"/>
                  <a:pt x="37" y="43"/>
                  <a:pt x="37" y="43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7" y="31"/>
                  <a:pt x="27" y="30"/>
                </a:cubicBezTo>
                <a:cubicBezTo>
                  <a:pt x="40" y="43"/>
                  <a:pt x="40" y="43"/>
                  <a:pt x="40" y="43"/>
                </a:cubicBezTo>
                <a:cubicBezTo>
                  <a:pt x="37" y="43"/>
                  <a:pt x="37" y="43"/>
                  <a:pt x="37" y="43"/>
                </a:cubicBezTo>
                <a:close/>
                <a:moveTo>
                  <a:pt x="42" y="41"/>
                </a:moveTo>
                <a:cubicBezTo>
                  <a:pt x="42" y="41"/>
                  <a:pt x="42" y="41"/>
                  <a:pt x="42" y="41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7"/>
                  <a:pt x="30" y="27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1"/>
                  <a:pt x="42" y="41"/>
                  <a:pt x="42" y="41"/>
                </a:cubicBezTo>
                <a:close/>
                <a:moveTo>
                  <a:pt x="17" y="11"/>
                </a:moveTo>
                <a:cubicBezTo>
                  <a:pt x="17" y="11"/>
                  <a:pt x="17" y="11"/>
                  <a:pt x="17" y="11"/>
                </a:cubicBezTo>
                <a:cubicBezTo>
                  <a:pt x="14" y="11"/>
                  <a:pt x="11" y="14"/>
                  <a:pt x="11" y="17"/>
                </a:cubicBezTo>
                <a:cubicBezTo>
                  <a:pt x="11" y="20"/>
                  <a:pt x="14" y="23"/>
                  <a:pt x="17" y="23"/>
                </a:cubicBezTo>
                <a:cubicBezTo>
                  <a:pt x="20" y="23"/>
                  <a:pt x="23" y="20"/>
                  <a:pt x="23" y="17"/>
                </a:cubicBezTo>
                <a:cubicBezTo>
                  <a:pt x="23" y="14"/>
                  <a:pt x="20" y="11"/>
                  <a:pt x="17" y="11"/>
                </a:cubicBezTo>
                <a:close/>
                <a:moveTo>
                  <a:pt x="17" y="21"/>
                </a:moveTo>
                <a:cubicBezTo>
                  <a:pt x="17" y="21"/>
                  <a:pt x="17" y="21"/>
                  <a:pt x="17" y="21"/>
                </a:cubicBezTo>
                <a:cubicBezTo>
                  <a:pt x="15" y="21"/>
                  <a:pt x="13" y="19"/>
                  <a:pt x="13" y="17"/>
                </a:cubicBezTo>
                <a:cubicBezTo>
                  <a:pt x="13" y="15"/>
                  <a:pt x="15" y="13"/>
                  <a:pt x="17" y="13"/>
                </a:cubicBezTo>
                <a:cubicBezTo>
                  <a:pt x="19" y="13"/>
                  <a:pt x="21" y="15"/>
                  <a:pt x="21" y="17"/>
                </a:cubicBezTo>
                <a:cubicBezTo>
                  <a:pt x="21" y="19"/>
                  <a:pt x="19" y="21"/>
                  <a:pt x="17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7" name="Freeform 374"/>
          <p:cNvSpPr>
            <a:spLocks noEditPoints="1"/>
          </p:cNvSpPr>
          <p:nvPr/>
        </p:nvSpPr>
        <p:spPr>
          <a:xfrm>
            <a:off x="7169150" y="2128838"/>
            <a:ext cx="142875" cy="142875"/>
          </a:xfrm>
          <a:custGeom>
            <a:avLst/>
            <a:gdLst/>
            <a:ahLst/>
            <a:cxnLst>
              <a:cxn ang="0">
                <a:pos x="79375" y="34925"/>
              </a:cxn>
              <a:cxn ang="0">
                <a:pos x="76200" y="22225"/>
              </a:cxn>
              <a:cxn ang="0">
                <a:pos x="73025" y="34925"/>
              </a:cxn>
              <a:cxn ang="0">
                <a:pos x="76200" y="114300"/>
              </a:cxn>
              <a:cxn ang="0">
                <a:pos x="73025" y="117475"/>
              </a:cxn>
              <a:cxn ang="0">
                <a:pos x="76200" y="130175"/>
              </a:cxn>
              <a:cxn ang="0">
                <a:pos x="79375" y="117475"/>
              </a:cxn>
              <a:cxn ang="0">
                <a:pos x="34925" y="73025"/>
              </a:cxn>
              <a:cxn ang="0">
                <a:pos x="25400" y="73025"/>
              </a:cxn>
              <a:cxn ang="0">
                <a:pos x="25400" y="79375"/>
              </a:cxn>
              <a:cxn ang="0">
                <a:pos x="38100" y="76200"/>
              </a:cxn>
              <a:cxn ang="0">
                <a:pos x="92075" y="63500"/>
              </a:cxn>
              <a:cxn ang="0">
                <a:pos x="92075" y="63500"/>
              </a:cxn>
              <a:cxn ang="0">
                <a:pos x="88900" y="63500"/>
              </a:cxn>
              <a:cxn ang="0">
                <a:pos x="88900" y="63500"/>
              </a:cxn>
              <a:cxn ang="0">
                <a:pos x="88900" y="63500"/>
              </a:cxn>
              <a:cxn ang="0">
                <a:pos x="47625" y="47625"/>
              </a:cxn>
              <a:cxn ang="0">
                <a:pos x="63500" y="88900"/>
              </a:cxn>
              <a:cxn ang="0">
                <a:pos x="63500" y="88900"/>
              </a:cxn>
              <a:cxn ang="0">
                <a:pos x="63500" y="88900"/>
              </a:cxn>
              <a:cxn ang="0">
                <a:pos x="63500" y="88900"/>
              </a:cxn>
              <a:cxn ang="0">
                <a:pos x="63500" y="92075"/>
              </a:cxn>
              <a:cxn ang="0">
                <a:pos x="104775" y="104775"/>
              </a:cxn>
              <a:cxn ang="0">
                <a:pos x="92075" y="63500"/>
              </a:cxn>
              <a:cxn ang="0">
                <a:pos x="57150" y="57150"/>
              </a:cxn>
              <a:cxn ang="0">
                <a:pos x="82550" y="66675"/>
              </a:cxn>
              <a:cxn ang="0">
                <a:pos x="57150" y="57150"/>
              </a:cxn>
              <a:cxn ang="0">
                <a:pos x="69850" y="85725"/>
              </a:cxn>
              <a:cxn ang="0">
                <a:pos x="95250" y="95250"/>
              </a:cxn>
              <a:cxn ang="0">
                <a:pos x="139700" y="50800"/>
              </a:cxn>
              <a:cxn ang="0">
                <a:pos x="123825" y="28575"/>
              </a:cxn>
              <a:cxn ang="0">
                <a:pos x="50800" y="12700"/>
              </a:cxn>
              <a:cxn ang="0">
                <a:pos x="38100" y="12700"/>
              </a:cxn>
              <a:cxn ang="0">
                <a:pos x="31750" y="6350"/>
              </a:cxn>
              <a:cxn ang="0">
                <a:pos x="12700" y="3175"/>
              </a:cxn>
              <a:cxn ang="0">
                <a:pos x="0" y="12700"/>
              </a:cxn>
              <a:cxn ang="0">
                <a:pos x="19050" y="38100"/>
              </a:cxn>
              <a:cxn ang="0">
                <a:pos x="12700" y="50800"/>
              </a:cxn>
              <a:cxn ang="0">
                <a:pos x="28575" y="123825"/>
              </a:cxn>
              <a:cxn ang="0">
                <a:pos x="76200" y="142875"/>
              </a:cxn>
              <a:cxn ang="0">
                <a:pos x="139700" y="101600"/>
              </a:cxn>
              <a:cxn ang="0">
                <a:pos x="139700" y="50800"/>
              </a:cxn>
              <a:cxn ang="0">
                <a:pos x="19050" y="31750"/>
              </a:cxn>
              <a:cxn ang="0">
                <a:pos x="6350" y="19050"/>
              </a:cxn>
              <a:cxn ang="0">
                <a:pos x="9525" y="9525"/>
              </a:cxn>
              <a:cxn ang="0">
                <a:pos x="31750" y="15875"/>
              </a:cxn>
              <a:cxn ang="0">
                <a:pos x="31750" y="25400"/>
              </a:cxn>
              <a:cxn ang="0">
                <a:pos x="28575" y="28575"/>
              </a:cxn>
              <a:cxn ang="0">
                <a:pos x="25400" y="31750"/>
              </a:cxn>
              <a:cxn ang="0">
                <a:pos x="130175" y="98425"/>
              </a:cxn>
              <a:cxn ang="0">
                <a:pos x="130175" y="98425"/>
              </a:cxn>
              <a:cxn ang="0">
                <a:pos x="76200" y="133350"/>
              </a:cxn>
              <a:cxn ang="0">
                <a:pos x="38100" y="117475"/>
              </a:cxn>
              <a:cxn ang="0">
                <a:pos x="25400" y="53975"/>
              </a:cxn>
              <a:cxn ang="0">
                <a:pos x="53975" y="25400"/>
              </a:cxn>
              <a:cxn ang="0">
                <a:pos x="117475" y="38100"/>
              </a:cxn>
              <a:cxn ang="0">
                <a:pos x="133350" y="76200"/>
              </a:cxn>
              <a:cxn ang="0">
                <a:pos x="130175" y="98425"/>
              </a:cxn>
              <a:cxn ang="0">
                <a:pos x="127000" y="73025"/>
              </a:cxn>
              <a:cxn ang="0">
                <a:pos x="114300" y="76200"/>
              </a:cxn>
              <a:cxn ang="0">
                <a:pos x="127000" y="79375"/>
              </a:cxn>
              <a:cxn ang="0">
                <a:pos x="127000" y="73025"/>
              </a:cxn>
            </a:cxnLst>
            <a:pathLst>
              <a:path w="45" h="45">
                <a:moveTo>
                  <a:pt x="24" y="12"/>
                </a:moveTo>
                <a:cubicBezTo>
                  <a:pt x="25" y="12"/>
                  <a:pt x="25" y="12"/>
                  <a:pt x="25" y="11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8"/>
                  <a:pt x="25" y="7"/>
                  <a:pt x="24" y="7"/>
                </a:cubicBezTo>
                <a:cubicBezTo>
                  <a:pt x="24" y="7"/>
                  <a:pt x="23" y="8"/>
                  <a:pt x="23" y="8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2"/>
                  <a:pt x="24" y="12"/>
                  <a:pt x="24" y="12"/>
                </a:cubicBezTo>
                <a:close/>
                <a:moveTo>
                  <a:pt x="24" y="36"/>
                </a:move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3" y="37"/>
                  <a:pt x="23" y="37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4" y="41"/>
                  <a:pt x="24" y="41"/>
                </a:cubicBezTo>
                <a:cubicBezTo>
                  <a:pt x="25" y="41"/>
                  <a:pt x="25" y="41"/>
                  <a:pt x="25" y="40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6"/>
                  <a:pt x="24" y="36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7" y="24"/>
                  <a:pt x="7" y="24"/>
                </a:cubicBezTo>
                <a:cubicBezTo>
                  <a:pt x="7" y="25"/>
                  <a:pt x="8" y="25"/>
                  <a:pt x="8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3"/>
                  <a:pt x="11" y="23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5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3" y="33"/>
                  <a:pt x="34" y="32"/>
                  <a:pt x="33" y="32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lose/>
                <a:moveTo>
                  <a:pt x="18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21" y="26"/>
                  <a:pt x="21" y="26"/>
                  <a:pt x="21" y="26"/>
                </a:cubicBezTo>
                <a:cubicBezTo>
                  <a:pt x="18" y="18"/>
                  <a:pt x="18" y="18"/>
                  <a:pt x="18" y="18"/>
                </a:cubicBezTo>
                <a:close/>
                <a:moveTo>
                  <a:pt x="22" y="27"/>
                </a:moveTo>
                <a:cubicBezTo>
                  <a:pt x="22" y="27"/>
                  <a:pt x="22" y="27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30"/>
                  <a:pt x="30" y="30"/>
                  <a:pt x="30" y="30"/>
                </a:cubicBezTo>
                <a:cubicBezTo>
                  <a:pt x="22" y="27"/>
                  <a:pt x="22" y="27"/>
                  <a:pt x="22" y="27"/>
                </a:cubicBezTo>
                <a:close/>
                <a:moveTo>
                  <a:pt x="44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3" y="13"/>
                  <a:pt x="41" y="11"/>
                  <a:pt x="39" y="9"/>
                </a:cubicBezTo>
                <a:cubicBezTo>
                  <a:pt x="35" y="5"/>
                  <a:pt x="30" y="3"/>
                  <a:pt x="24" y="3"/>
                </a:cubicBezTo>
                <a:cubicBezTo>
                  <a:pt x="21" y="3"/>
                  <a:pt x="18" y="3"/>
                  <a:pt x="16" y="4"/>
                </a:cubicBezTo>
                <a:cubicBezTo>
                  <a:pt x="15" y="5"/>
                  <a:pt x="13" y="6"/>
                  <a:pt x="12" y="6"/>
                </a:cubicBezTo>
                <a:cubicBezTo>
                  <a:pt x="12" y="6"/>
                  <a:pt x="12" y="5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3"/>
                  <a:pt x="11" y="3"/>
                  <a:pt x="10" y="2"/>
                </a:cubicBezTo>
                <a:cubicBezTo>
                  <a:pt x="9" y="0"/>
                  <a:pt x="6" y="0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1"/>
                  <a:pt x="2" y="2"/>
                </a:cubicBezTo>
                <a:cubicBezTo>
                  <a:pt x="1" y="3"/>
                  <a:pt x="1" y="3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4"/>
                  <a:pt x="5" y="15"/>
                  <a:pt x="4" y="16"/>
                </a:cubicBezTo>
                <a:cubicBezTo>
                  <a:pt x="3" y="18"/>
                  <a:pt x="3" y="21"/>
                  <a:pt x="3" y="24"/>
                </a:cubicBezTo>
                <a:cubicBezTo>
                  <a:pt x="3" y="30"/>
                  <a:pt x="5" y="35"/>
                  <a:pt x="9" y="39"/>
                </a:cubicBezTo>
                <a:cubicBezTo>
                  <a:pt x="11" y="41"/>
                  <a:pt x="13" y="43"/>
                  <a:pt x="16" y="44"/>
                </a:cubicBezTo>
                <a:cubicBezTo>
                  <a:pt x="18" y="45"/>
                  <a:pt x="21" y="45"/>
                  <a:pt x="24" y="45"/>
                </a:cubicBezTo>
                <a:cubicBezTo>
                  <a:pt x="30" y="45"/>
                  <a:pt x="35" y="43"/>
                  <a:pt x="39" y="39"/>
                </a:cubicBezTo>
                <a:cubicBezTo>
                  <a:pt x="41" y="37"/>
                  <a:pt x="43" y="35"/>
                  <a:pt x="44" y="32"/>
                </a:cubicBezTo>
                <a:cubicBezTo>
                  <a:pt x="45" y="30"/>
                  <a:pt x="45" y="27"/>
                  <a:pt x="45" y="24"/>
                </a:cubicBezTo>
                <a:cubicBezTo>
                  <a:pt x="45" y="21"/>
                  <a:pt x="45" y="18"/>
                  <a:pt x="44" y="16"/>
                </a:cubicBezTo>
                <a:close/>
                <a:moveTo>
                  <a:pt x="6" y="10"/>
                </a:move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5" y="10"/>
                  <a:pt x="5" y="10"/>
                </a:cubicBezTo>
                <a:cubicBezTo>
                  <a:pt x="3" y="9"/>
                  <a:pt x="2" y="8"/>
                  <a:pt x="2" y="6"/>
                </a:cubicBezTo>
                <a:cubicBezTo>
                  <a:pt x="2" y="6"/>
                  <a:pt x="2" y="5"/>
                  <a:pt x="2" y="5"/>
                </a:cubicBezTo>
                <a:cubicBezTo>
                  <a:pt x="3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7" y="2"/>
                  <a:pt x="9" y="3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10" y="7"/>
                  <a:pt x="10" y="8"/>
                </a:cubicBezTo>
                <a:cubicBezTo>
                  <a:pt x="10" y="8"/>
                  <a:pt x="10" y="8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6" y="10"/>
                </a:cubicBezTo>
                <a:close/>
                <a:moveTo>
                  <a:pt x="41" y="31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0" y="33"/>
                  <a:pt x="38" y="35"/>
                  <a:pt x="37" y="37"/>
                </a:cubicBezTo>
                <a:cubicBezTo>
                  <a:pt x="33" y="40"/>
                  <a:pt x="29" y="42"/>
                  <a:pt x="24" y="42"/>
                </a:cubicBezTo>
                <a:cubicBezTo>
                  <a:pt x="22" y="42"/>
                  <a:pt x="19" y="41"/>
                  <a:pt x="17" y="41"/>
                </a:cubicBezTo>
                <a:cubicBezTo>
                  <a:pt x="15" y="40"/>
                  <a:pt x="13" y="38"/>
                  <a:pt x="12" y="37"/>
                </a:cubicBezTo>
                <a:cubicBezTo>
                  <a:pt x="8" y="33"/>
                  <a:pt x="6" y="29"/>
                  <a:pt x="6" y="24"/>
                </a:cubicBezTo>
                <a:cubicBezTo>
                  <a:pt x="6" y="22"/>
                  <a:pt x="7" y="19"/>
                  <a:pt x="8" y="17"/>
                </a:cubicBezTo>
                <a:cubicBezTo>
                  <a:pt x="9" y="15"/>
                  <a:pt x="10" y="13"/>
                  <a:pt x="12" y="12"/>
                </a:cubicBezTo>
                <a:cubicBezTo>
                  <a:pt x="13" y="10"/>
                  <a:pt x="15" y="9"/>
                  <a:pt x="17" y="8"/>
                </a:cubicBezTo>
                <a:cubicBezTo>
                  <a:pt x="19" y="7"/>
                  <a:pt x="22" y="6"/>
                  <a:pt x="24" y="6"/>
                </a:cubicBezTo>
                <a:cubicBezTo>
                  <a:pt x="29" y="6"/>
                  <a:pt x="33" y="8"/>
                  <a:pt x="37" y="12"/>
                </a:cubicBezTo>
                <a:cubicBezTo>
                  <a:pt x="38" y="13"/>
                  <a:pt x="40" y="15"/>
                  <a:pt x="41" y="17"/>
                </a:cubicBezTo>
                <a:cubicBezTo>
                  <a:pt x="41" y="19"/>
                  <a:pt x="42" y="22"/>
                  <a:pt x="42" y="24"/>
                </a:cubicBezTo>
                <a:cubicBezTo>
                  <a:pt x="42" y="26"/>
                  <a:pt x="41" y="29"/>
                  <a:pt x="41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40" y="23"/>
                </a:moveTo>
                <a:cubicBezTo>
                  <a:pt x="40" y="23"/>
                  <a:pt x="40" y="23"/>
                  <a:pt x="4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6" y="24"/>
                  <a:pt x="36" y="24"/>
                </a:cubicBezTo>
                <a:cubicBezTo>
                  <a:pt x="36" y="25"/>
                  <a:pt x="37" y="25"/>
                  <a:pt x="37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5"/>
                  <a:pt x="41" y="24"/>
                </a:cubicBezTo>
                <a:cubicBezTo>
                  <a:pt x="41" y="24"/>
                  <a:pt x="41" y="23"/>
                  <a:pt x="40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8" name="Freeform 375"/>
          <p:cNvSpPr>
            <a:spLocks noEditPoints="1"/>
          </p:cNvSpPr>
          <p:nvPr/>
        </p:nvSpPr>
        <p:spPr>
          <a:xfrm>
            <a:off x="2389188" y="2446338"/>
            <a:ext cx="146050" cy="139700"/>
          </a:xfrm>
          <a:custGeom>
            <a:avLst/>
            <a:gdLst/>
            <a:ahLst/>
            <a:cxnLst>
              <a:cxn ang="0">
                <a:pos x="127000" y="88900"/>
              </a:cxn>
              <a:cxn ang="0">
                <a:pos x="76200" y="101600"/>
              </a:cxn>
              <a:cxn ang="0">
                <a:pos x="92075" y="104775"/>
              </a:cxn>
              <a:cxn ang="0">
                <a:pos x="92075" y="133350"/>
              </a:cxn>
              <a:cxn ang="0">
                <a:pos x="88900" y="139700"/>
              </a:cxn>
              <a:cxn ang="0">
                <a:pos x="53975" y="133350"/>
              </a:cxn>
              <a:cxn ang="0">
                <a:pos x="53975" y="104775"/>
              </a:cxn>
              <a:cxn ang="0">
                <a:pos x="60325" y="101600"/>
              </a:cxn>
              <a:cxn ang="0">
                <a:pos x="69850" y="88900"/>
              </a:cxn>
              <a:cxn ang="0">
                <a:pos x="22225" y="101600"/>
              </a:cxn>
              <a:cxn ang="0">
                <a:pos x="38100" y="104775"/>
              </a:cxn>
              <a:cxn ang="0">
                <a:pos x="38100" y="133350"/>
              </a:cxn>
              <a:cxn ang="0">
                <a:pos x="34925" y="139700"/>
              </a:cxn>
              <a:cxn ang="0">
                <a:pos x="0" y="133350"/>
              </a:cxn>
              <a:cxn ang="0">
                <a:pos x="0" y="104775"/>
              </a:cxn>
              <a:cxn ang="0">
                <a:pos x="6350" y="101600"/>
              </a:cxn>
              <a:cxn ang="0">
                <a:pos x="15875" y="85725"/>
              </a:cxn>
              <a:cxn ang="0">
                <a:pos x="19050" y="82550"/>
              </a:cxn>
              <a:cxn ang="0">
                <a:pos x="69850" y="57150"/>
              </a:cxn>
              <a:cxn ang="0">
                <a:pos x="44450" y="53975"/>
              </a:cxn>
              <a:cxn ang="0">
                <a:pos x="44450" y="6350"/>
              </a:cxn>
              <a:cxn ang="0">
                <a:pos x="50800" y="0"/>
              </a:cxn>
              <a:cxn ang="0">
                <a:pos x="101600" y="6350"/>
              </a:cxn>
              <a:cxn ang="0">
                <a:pos x="101600" y="53975"/>
              </a:cxn>
              <a:cxn ang="0">
                <a:pos x="95250" y="57150"/>
              </a:cxn>
              <a:cxn ang="0">
                <a:pos x="76200" y="82550"/>
              </a:cxn>
              <a:cxn ang="0">
                <a:pos x="130175" y="82550"/>
              </a:cxn>
              <a:cxn ang="0">
                <a:pos x="133350" y="101600"/>
              </a:cxn>
              <a:cxn ang="0">
                <a:pos x="146050" y="104775"/>
              </a:cxn>
              <a:cxn ang="0">
                <a:pos x="146050" y="133350"/>
              </a:cxn>
              <a:cxn ang="0">
                <a:pos x="142875" y="139700"/>
              </a:cxn>
              <a:cxn ang="0">
                <a:pos x="107950" y="133350"/>
              </a:cxn>
              <a:cxn ang="0">
                <a:pos x="107950" y="104775"/>
              </a:cxn>
              <a:cxn ang="0">
                <a:pos x="114300" y="101600"/>
              </a:cxn>
              <a:cxn ang="0">
                <a:pos x="136525" y="111125"/>
              </a:cxn>
              <a:cxn ang="0">
                <a:pos x="120650" y="111125"/>
              </a:cxn>
              <a:cxn ang="0">
                <a:pos x="136525" y="127000"/>
              </a:cxn>
              <a:cxn ang="0">
                <a:pos x="28575" y="111125"/>
              </a:cxn>
              <a:cxn ang="0">
                <a:pos x="12700" y="111125"/>
              </a:cxn>
              <a:cxn ang="0">
                <a:pos x="28575" y="127000"/>
              </a:cxn>
              <a:cxn ang="0">
                <a:pos x="82550" y="111125"/>
              </a:cxn>
              <a:cxn ang="0">
                <a:pos x="66675" y="111125"/>
              </a:cxn>
              <a:cxn ang="0">
                <a:pos x="82550" y="127000"/>
              </a:cxn>
              <a:cxn ang="0">
                <a:pos x="92075" y="12700"/>
              </a:cxn>
              <a:cxn ang="0">
                <a:pos x="57150" y="12700"/>
              </a:cxn>
              <a:cxn ang="0">
                <a:pos x="92075" y="47625"/>
              </a:cxn>
            </a:cxnLst>
            <a:pathLst>
              <a:path w="46" h="44">
                <a:moveTo>
                  <a:pt x="40" y="32"/>
                </a:moveTo>
                <a:cubicBezTo>
                  <a:pt x="40" y="28"/>
                  <a:pt x="40" y="28"/>
                  <a:pt x="40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32"/>
                  <a:pt x="24" y="32"/>
                  <a:pt x="24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2"/>
                  <a:pt x="29" y="32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3"/>
                  <a:pt x="29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3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2"/>
                  <a:pt x="18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28"/>
                  <a:pt x="22" y="28"/>
                  <a:pt x="2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32"/>
                  <a:pt x="7" y="32"/>
                  <a:pt x="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3"/>
                  <a:pt x="12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1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6"/>
                  <a:pt x="6" y="26"/>
                  <a:pt x="6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8"/>
                  <a:pt x="14" y="17"/>
                  <a:pt x="14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5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1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26"/>
                  <a:pt x="24" y="26"/>
                  <a:pt x="24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2" y="26"/>
                  <a:pt x="42" y="27"/>
                </a:cubicBezTo>
                <a:cubicBezTo>
                  <a:pt x="42" y="32"/>
                  <a:pt x="42" y="32"/>
                  <a:pt x="42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2"/>
                  <a:pt x="46" y="32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5" y="44"/>
                  <a:pt x="34" y="43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2"/>
                  <a:pt x="35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0" y="32"/>
                  <a:pt x="40" y="32"/>
                  <a:pt x="40" y="32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40"/>
                  <a:pt x="38" y="40"/>
                  <a:pt x="38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5"/>
                  <a:pt x="43" y="35"/>
                  <a:pt x="43" y="35"/>
                </a:cubicBezTo>
                <a:close/>
                <a:moveTo>
                  <a:pt x="9" y="35"/>
                </a:moveTo>
                <a:cubicBezTo>
                  <a:pt x="9" y="35"/>
                  <a:pt x="9" y="35"/>
                  <a:pt x="9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0"/>
                  <a:pt x="4" y="40"/>
                  <a:pt x="4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5"/>
                  <a:pt x="9" y="35"/>
                  <a:pt x="9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40"/>
                  <a:pt x="21" y="40"/>
                  <a:pt x="21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15"/>
                  <a:pt x="18" y="15"/>
                  <a:pt x="18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4"/>
                  <a:pt x="29" y="4"/>
                  <a:pt x="29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19" name="Freeform 376"/>
          <p:cNvSpPr>
            <a:spLocks noEditPoints="1"/>
          </p:cNvSpPr>
          <p:nvPr/>
        </p:nvSpPr>
        <p:spPr>
          <a:xfrm>
            <a:off x="1552575" y="1504950"/>
            <a:ext cx="142875" cy="136525"/>
          </a:xfrm>
          <a:custGeom>
            <a:avLst/>
            <a:gdLst/>
            <a:ahLst/>
            <a:cxnLst>
              <a:cxn ang="0">
                <a:pos x="95250" y="44450"/>
              </a:cxn>
              <a:cxn ang="0">
                <a:pos x="139700" y="136525"/>
              </a:cxn>
              <a:cxn ang="0">
                <a:pos x="3175" y="136525"/>
              </a:cxn>
              <a:cxn ang="0">
                <a:pos x="0" y="130175"/>
              </a:cxn>
              <a:cxn ang="0">
                <a:pos x="47625" y="12700"/>
              </a:cxn>
              <a:cxn ang="0">
                <a:pos x="41275" y="6350"/>
              </a:cxn>
              <a:cxn ang="0">
                <a:pos x="98425" y="0"/>
              </a:cxn>
              <a:cxn ang="0">
                <a:pos x="98425" y="12700"/>
              </a:cxn>
              <a:cxn ang="0">
                <a:pos x="63500" y="66675"/>
              </a:cxn>
              <a:cxn ang="0">
                <a:pos x="79375" y="66675"/>
              </a:cxn>
              <a:cxn ang="0">
                <a:pos x="79375" y="57150"/>
              </a:cxn>
              <a:cxn ang="0">
                <a:pos x="60325" y="60325"/>
              </a:cxn>
              <a:cxn ang="0">
                <a:pos x="66675" y="79375"/>
              </a:cxn>
              <a:cxn ang="0">
                <a:pos x="76200" y="79375"/>
              </a:cxn>
              <a:cxn ang="0">
                <a:pos x="76200" y="73025"/>
              </a:cxn>
              <a:cxn ang="0">
                <a:pos x="63500" y="76200"/>
              </a:cxn>
              <a:cxn ang="0">
                <a:pos x="63500" y="95250"/>
              </a:cxn>
              <a:cxn ang="0">
                <a:pos x="79375" y="95250"/>
              </a:cxn>
              <a:cxn ang="0">
                <a:pos x="79375" y="85725"/>
              </a:cxn>
              <a:cxn ang="0">
                <a:pos x="60325" y="88900"/>
              </a:cxn>
              <a:cxn ang="0">
                <a:pos x="66675" y="107950"/>
              </a:cxn>
              <a:cxn ang="0">
                <a:pos x="76200" y="107950"/>
              </a:cxn>
              <a:cxn ang="0">
                <a:pos x="76200" y="101600"/>
              </a:cxn>
              <a:cxn ang="0">
                <a:pos x="63500" y="104775"/>
              </a:cxn>
              <a:cxn ang="0">
                <a:pos x="63500" y="123825"/>
              </a:cxn>
              <a:cxn ang="0">
                <a:pos x="79375" y="123825"/>
              </a:cxn>
              <a:cxn ang="0">
                <a:pos x="79375" y="114300"/>
              </a:cxn>
              <a:cxn ang="0">
                <a:pos x="60325" y="117475"/>
              </a:cxn>
              <a:cxn ang="0">
                <a:pos x="88900" y="12700"/>
              </a:cxn>
              <a:cxn ang="0">
                <a:pos x="57150" y="12700"/>
              </a:cxn>
              <a:cxn ang="0">
                <a:pos x="57150" y="47625"/>
              </a:cxn>
              <a:cxn ang="0">
                <a:pos x="9525" y="130175"/>
              </a:cxn>
              <a:cxn ang="0">
                <a:pos x="88900" y="47625"/>
              </a:cxn>
              <a:cxn ang="0">
                <a:pos x="88900" y="12700"/>
              </a:cxn>
            </a:cxnLst>
            <a:pathLst>
              <a:path w="45" h="43">
                <a:moveTo>
                  <a:pt x="30" y="4"/>
                </a:moveTo>
                <a:cubicBezTo>
                  <a:pt x="30" y="14"/>
                  <a:pt x="30" y="14"/>
                  <a:pt x="30" y="14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2"/>
                  <a:pt x="45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0" y="43"/>
                  <a:pt x="0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3" y="4"/>
                  <a:pt x="13" y="3"/>
                  <a:pt x="13" y="2"/>
                </a:cubicBezTo>
                <a:cubicBezTo>
                  <a:pt x="13" y="1"/>
                  <a:pt x="13" y="0"/>
                  <a:pt x="1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2"/>
                </a:cubicBezTo>
                <a:cubicBezTo>
                  <a:pt x="33" y="3"/>
                  <a:pt x="32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1"/>
                  <a:pt x="26" y="20"/>
                  <a:pt x="26" y="19"/>
                </a:cubicBezTo>
                <a:cubicBezTo>
                  <a:pt x="26" y="19"/>
                  <a:pt x="26" y="18"/>
                  <a:pt x="25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19" y="19"/>
                  <a:pt x="19" y="19"/>
                </a:cubicBezTo>
                <a:cubicBezTo>
                  <a:pt x="19" y="20"/>
                  <a:pt x="20" y="21"/>
                  <a:pt x="20" y="21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5"/>
                  <a:pt x="25" y="25"/>
                  <a:pt x="25" y="24"/>
                </a:cubicBezTo>
                <a:cubicBezTo>
                  <a:pt x="25" y="23"/>
                  <a:pt x="25" y="23"/>
                  <a:pt x="24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0" y="23"/>
                  <a:pt x="20" y="24"/>
                </a:cubicBezTo>
                <a:cubicBezTo>
                  <a:pt x="20" y="25"/>
                  <a:pt x="21" y="25"/>
                  <a:pt x="21" y="25"/>
                </a:cubicBezTo>
                <a:close/>
                <a:moveTo>
                  <a:pt x="20" y="30"/>
                </a:moveTo>
                <a:cubicBezTo>
                  <a:pt x="20" y="30"/>
                  <a:pt x="20" y="30"/>
                  <a:pt x="20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0"/>
                  <a:pt x="26" y="29"/>
                  <a:pt x="26" y="28"/>
                </a:cubicBezTo>
                <a:cubicBezTo>
                  <a:pt x="26" y="28"/>
                  <a:pt x="26" y="27"/>
                  <a:pt x="25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19" y="28"/>
                  <a:pt x="19" y="28"/>
                </a:cubicBezTo>
                <a:cubicBezTo>
                  <a:pt x="19" y="29"/>
                  <a:pt x="20" y="30"/>
                  <a:pt x="20" y="3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4"/>
                  <a:pt x="25" y="34"/>
                  <a:pt x="25" y="33"/>
                </a:cubicBezTo>
                <a:cubicBezTo>
                  <a:pt x="25" y="32"/>
                  <a:pt x="25" y="32"/>
                  <a:pt x="24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0" y="32"/>
                  <a:pt x="20" y="33"/>
                </a:cubicBezTo>
                <a:cubicBezTo>
                  <a:pt x="20" y="34"/>
                  <a:pt x="21" y="34"/>
                  <a:pt x="21" y="34"/>
                </a:cubicBezTo>
                <a:close/>
                <a:moveTo>
                  <a:pt x="20" y="39"/>
                </a:moveTo>
                <a:cubicBezTo>
                  <a:pt x="20" y="39"/>
                  <a:pt x="20" y="39"/>
                  <a:pt x="20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6" y="39"/>
                  <a:pt x="26" y="38"/>
                  <a:pt x="26" y="37"/>
                </a:cubicBezTo>
                <a:cubicBezTo>
                  <a:pt x="26" y="37"/>
                  <a:pt x="26" y="36"/>
                  <a:pt x="25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7"/>
                  <a:pt x="19" y="37"/>
                </a:cubicBezTo>
                <a:cubicBezTo>
                  <a:pt x="19" y="38"/>
                  <a:pt x="20" y="39"/>
                  <a:pt x="20" y="39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7" y="15"/>
                </a:cubicBezTo>
                <a:cubicBezTo>
                  <a:pt x="3" y="41"/>
                  <a:pt x="3" y="41"/>
                  <a:pt x="3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4"/>
                  <a:pt x="28" y="4"/>
                  <a:pt x="28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0" name="Freeform 377"/>
          <p:cNvSpPr>
            <a:spLocks noEditPoints="1"/>
          </p:cNvSpPr>
          <p:nvPr/>
        </p:nvSpPr>
        <p:spPr>
          <a:xfrm>
            <a:off x="7448550" y="3455988"/>
            <a:ext cx="146050" cy="120650"/>
          </a:xfrm>
          <a:custGeom>
            <a:avLst/>
            <a:gdLst/>
            <a:ahLst/>
            <a:cxnLst>
              <a:cxn ang="0">
                <a:pos x="114300" y="117475"/>
              </a:cxn>
              <a:cxn ang="0">
                <a:pos x="123825" y="114300"/>
              </a:cxn>
              <a:cxn ang="0">
                <a:pos x="22225" y="60325"/>
              </a:cxn>
              <a:cxn ang="0">
                <a:pos x="28575" y="114300"/>
              </a:cxn>
              <a:cxn ang="0">
                <a:pos x="28575" y="120650"/>
              </a:cxn>
              <a:cxn ang="0">
                <a:pos x="6350" y="117475"/>
              </a:cxn>
              <a:cxn ang="0">
                <a:pos x="15875" y="114300"/>
              </a:cxn>
              <a:cxn ang="0">
                <a:pos x="6350" y="60325"/>
              </a:cxn>
              <a:cxn ang="0">
                <a:pos x="0" y="53975"/>
              </a:cxn>
              <a:cxn ang="0">
                <a:pos x="6350" y="0"/>
              </a:cxn>
              <a:cxn ang="0">
                <a:pos x="139700" y="0"/>
              </a:cxn>
              <a:cxn ang="0">
                <a:pos x="146050" y="6350"/>
              </a:cxn>
              <a:cxn ang="0">
                <a:pos x="139700" y="60325"/>
              </a:cxn>
              <a:cxn ang="0">
                <a:pos x="130175" y="60325"/>
              </a:cxn>
              <a:cxn ang="0">
                <a:pos x="136525" y="114300"/>
              </a:cxn>
              <a:cxn ang="0">
                <a:pos x="136525" y="120650"/>
              </a:cxn>
              <a:cxn ang="0">
                <a:pos x="136525" y="9525"/>
              </a:cxn>
              <a:cxn ang="0">
                <a:pos x="120650" y="9525"/>
              </a:cxn>
              <a:cxn ang="0">
                <a:pos x="117475" y="47625"/>
              </a:cxn>
              <a:cxn ang="0">
                <a:pos x="136525" y="15875"/>
              </a:cxn>
              <a:cxn ang="0">
                <a:pos x="114300" y="9525"/>
              </a:cxn>
              <a:cxn ang="0">
                <a:pos x="98425" y="9525"/>
              </a:cxn>
              <a:cxn ang="0">
                <a:pos x="92075" y="47625"/>
              </a:cxn>
              <a:cxn ang="0">
                <a:pos x="114300" y="9525"/>
              </a:cxn>
              <a:cxn ang="0">
                <a:pos x="92075" y="9525"/>
              </a:cxn>
              <a:cxn ang="0">
                <a:pos x="50800" y="47625"/>
              </a:cxn>
              <a:cxn ang="0">
                <a:pos x="69850" y="47625"/>
              </a:cxn>
              <a:cxn ang="0">
                <a:pos x="66675" y="9525"/>
              </a:cxn>
              <a:cxn ang="0">
                <a:pos x="50800" y="9525"/>
              </a:cxn>
              <a:cxn ang="0">
                <a:pos x="44450" y="47625"/>
              </a:cxn>
              <a:cxn ang="0">
                <a:pos x="66675" y="9525"/>
              </a:cxn>
              <a:cxn ang="0">
                <a:pos x="44450" y="9525"/>
              </a:cxn>
              <a:cxn ang="0">
                <a:pos x="9525" y="38100"/>
              </a:cxn>
              <a:cxn ang="0">
                <a:pos x="22225" y="47625"/>
              </a:cxn>
              <a:cxn ang="0">
                <a:pos x="44450" y="9525"/>
              </a:cxn>
              <a:cxn ang="0">
                <a:pos x="19050" y="9525"/>
              </a:cxn>
              <a:cxn ang="0">
                <a:pos x="9525" y="25400"/>
              </a:cxn>
              <a:cxn ang="0">
                <a:pos x="123825" y="47625"/>
              </a:cxn>
              <a:cxn ang="0">
                <a:pos x="136525" y="47625"/>
              </a:cxn>
              <a:cxn ang="0">
                <a:pos x="123825" y="47625"/>
              </a:cxn>
            </a:cxnLst>
            <a:pathLst>
              <a:path w="46" h="38">
                <a:moveTo>
                  <a:pt x="37" y="38"/>
                </a:moveTo>
                <a:cubicBezTo>
                  <a:pt x="36" y="38"/>
                  <a:pt x="36" y="37"/>
                  <a:pt x="36" y="37"/>
                </a:cubicBezTo>
                <a:cubicBezTo>
                  <a:pt x="36" y="36"/>
                  <a:pt x="36" y="36"/>
                  <a:pt x="37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36"/>
                  <a:pt x="7" y="36"/>
                  <a:pt x="7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6"/>
                  <a:pt x="10" y="37"/>
                </a:cubicBezTo>
                <a:cubicBezTo>
                  <a:pt x="10" y="37"/>
                  <a:pt x="10" y="38"/>
                  <a:pt x="9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8"/>
                  <a:pt x="2" y="37"/>
                  <a:pt x="2" y="37"/>
                </a:cubicBezTo>
                <a:cubicBezTo>
                  <a:pt x="2" y="36"/>
                  <a:pt x="2" y="36"/>
                  <a:pt x="3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8"/>
                  <a:pt x="45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36"/>
                  <a:pt x="41" y="36"/>
                  <a:pt x="41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4" y="37"/>
                  <a:pt x="44" y="38"/>
                  <a:pt x="43" y="38"/>
                </a:cubicBezTo>
                <a:cubicBezTo>
                  <a:pt x="37" y="38"/>
                  <a:pt x="37" y="38"/>
                  <a:pt x="37" y="38"/>
                </a:cubicBezTo>
                <a:close/>
                <a:moveTo>
                  <a:pt x="43" y="3"/>
                </a:moveTo>
                <a:cubicBezTo>
                  <a:pt x="43" y="3"/>
                  <a:pt x="43" y="3"/>
                  <a:pt x="43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3"/>
                  <a:pt x="43" y="3"/>
                  <a:pt x="43" y="3"/>
                </a:cubicBezTo>
                <a:close/>
                <a:moveTo>
                  <a:pt x="36" y="3"/>
                </a:moveTo>
                <a:cubicBezTo>
                  <a:pt x="36" y="3"/>
                  <a:pt x="36" y="3"/>
                  <a:pt x="36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24" y="15"/>
                  <a:pt x="24" y="15"/>
                  <a:pt x="24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6" y="3"/>
                  <a:pt x="36" y="3"/>
                  <a:pt x="36" y="3"/>
                </a:cubicBezTo>
                <a:close/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6" y="15"/>
                  <a:pt x="16" y="15"/>
                  <a:pt x="16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9" y="3"/>
                  <a:pt x="29" y="3"/>
                  <a:pt x="29" y="3"/>
                </a:cubicBezTo>
                <a:close/>
                <a:moveTo>
                  <a:pt x="21" y="3"/>
                </a:moveTo>
                <a:cubicBezTo>
                  <a:pt x="21" y="3"/>
                  <a:pt x="21" y="3"/>
                  <a:pt x="21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9" y="15"/>
                  <a:pt x="9" y="15"/>
                  <a:pt x="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21" y="3"/>
                  <a:pt x="21" y="3"/>
                  <a:pt x="21" y="3"/>
                </a:cubicBezTo>
                <a:close/>
                <a:moveTo>
                  <a:pt x="14" y="3"/>
                </a:moveTo>
                <a:cubicBezTo>
                  <a:pt x="14" y="3"/>
                  <a:pt x="14" y="3"/>
                  <a:pt x="14" y="3"/>
                </a:cubicBezTo>
                <a:cubicBezTo>
                  <a:pt x="8" y="3"/>
                  <a:pt x="8" y="3"/>
                  <a:pt x="8" y="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5"/>
                  <a:pt x="3" y="15"/>
                  <a:pt x="3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4" y="3"/>
                  <a:pt x="14" y="3"/>
                  <a:pt x="14" y="3"/>
                </a:cubicBezTo>
                <a:close/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8"/>
                  <a:pt x="3" y="8"/>
                  <a:pt x="3" y="8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39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9"/>
                  <a:pt x="43" y="9"/>
                  <a:pt x="43" y="9"/>
                </a:cubicBezTo>
                <a:cubicBezTo>
                  <a:pt x="39" y="15"/>
                  <a:pt x="39" y="15"/>
                  <a:pt x="39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1" name="Freeform 378"/>
          <p:cNvSpPr>
            <a:spLocks noEditPoints="1"/>
          </p:cNvSpPr>
          <p:nvPr/>
        </p:nvSpPr>
        <p:spPr>
          <a:xfrm>
            <a:off x="7739063" y="2443163"/>
            <a:ext cx="120650" cy="142875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101600" y="9525"/>
              </a:cxn>
              <a:cxn ang="0">
                <a:pos x="120650" y="53975"/>
              </a:cxn>
              <a:cxn ang="0">
                <a:pos x="101600" y="101600"/>
              </a:cxn>
              <a:cxn ang="0">
                <a:pos x="79375" y="114300"/>
              </a:cxn>
              <a:cxn ang="0">
                <a:pos x="60325" y="120650"/>
              </a:cxn>
              <a:cxn ang="0">
                <a:pos x="60325" y="130175"/>
              </a:cxn>
              <a:cxn ang="0">
                <a:pos x="85725" y="136525"/>
              </a:cxn>
              <a:cxn ang="0">
                <a:pos x="53975" y="142875"/>
              </a:cxn>
              <a:cxn ang="0">
                <a:pos x="53975" y="142875"/>
              </a:cxn>
              <a:cxn ang="0">
                <a:pos x="19050" y="136525"/>
              </a:cxn>
              <a:cxn ang="0">
                <a:pos x="47625" y="130175"/>
              </a:cxn>
              <a:cxn ang="0">
                <a:pos x="47625" y="120650"/>
              </a:cxn>
              <a:cxn ang="0">
                <a:pos x="9525" y="101600"/>
              </a:cxn>
              <a:cxn ang="0">
                <a:pos x="0" y="107950"/>
              </a:cxn>
              <a:cxn ang="0">
                <a:pos x="12700" y="88900"/>
              </a:cxn>
              <a:cxn ang="0">
                <a:pos x="15875" y="15875"/>
              </a:cxn>
              <a:cxn ang="0">
                <a:pos x="15875" y="15875"/>
              </a:cxn>
              <a:cxn ang="0">
                <a:pos x="88900" y="12700"/>
              </a:cxn>
              <a:cxn ang="0">
                <a:pos x="95250" y="6350"/>
              </a:cxn>
              <a:cxn ang="0">
                <a:pos x="95250" y="6350"/>
              </a:cxn>
              <a:cxn ang="0">
                <a:pos x="98425" y="12700"/>
              </a:cxn>
              <a:cxn ang="0">
                <a:pos x="95250" y="19050"/>
              </a:cxn>
              <a:cxn ang="0">
                <a:pos x="92075" y="92075"/>
              </a:cxn>
              <a:cxn ang="0">
                <a:pos x="53975" y="107950"/>
              </a:cxn>
              <a:cxn ang="0">
                <a:pos x="12700" y="98425"/>
              </a:cxn>
              <a:cxn ang="0">
                <a:pos x="53975" y="114300"/>
              </a:cxn>
              <a:cxn ang="0">
                <a:pos x="76200" y="107950"/>
              </a:cxn>
              <a:cxn ang="0">
                <a:pos x="107950" y="76200"/>
              </a:cxn>
              <a:cxn ang="0">
                <a:pos x="107950" y="31750"/>
              </a:cxn>
              <a:cxn ang="0">
                <a:pos x="82550" y="22225"/>
              </a:cxn>
              <a:cxn ang="0">
                <a:pos x="53975" y="12700"/>
              </a:cxn>
              <a:cxn ang="0">
                <a:pos x="22225" y="22225"/>
              </a:cxn>
              <a:cxn ang="0">
                <a:pos x="22225" y="82550"/>
              </a:cxn>
              <a:cxn ang="0">
                <a:pos x="82550" y="85725"/>
              </a:cxn>
              <a:cxn ang="0">
                <a:pos x="95250" y="53975"/>
              </a:cxn>
            </a:cxnLst>
            <a:pathLst>
              <a:path w="38" h="45">
                <a:moveTo>
                  <a:pt x="32" y="0"/>
                </a:moveTo>
                <a:cubicBezTo>
                  <a:pt x="32" y="0"/>
                  <a:pt x="33" y="0"/>
                  <a:pt x="33" y="0"/>
                </a:cubicBezTo>
                <a:cubicBezTo>
                  <a:pt x="34" y="1"/>
                  <a:pt x="34" y="1"/>
                  <a:pt x="33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4" y="5"/>
                  <a:pt x="35" y="7"/>
                  <a:pt x="36" y="9"/>
                </a:cubicBezTo>
                <a:cubicBezTo>
                  <a:pt x="37" y="11"/>
                  <a:pt x="38" y="14"/>
                  <a:pt x="38" y="17"/>
                </a:cubicBezTo>
                <a:cubicBezTo>
                  <a:pt x="38" y="20"/>
                  <a:pt x="37" y="22"/>
                  <a:pt x="36" y="25"/>
                </a:cubicBezTo>
                <a:cubicBezTo>
                  <a:pt x="35" y="27"/>
                  <a:pt x="34" y="30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0" y="34"/>
                  <a:pt x="27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3" y="37"/>
                  <a:pt x="21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41"/>
                  <a:pt x="19" y="41"/>
                  <a:pt x="19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6" y="41"/>
                  <a:pt x="27" y="42"/>
                  <a:pt x="27" y="43"/>
                </a:cubicBezTo>
                <a:cubicBezTo>
                  <a:pt x="27" y="44"/>
                  <a:pt x="26" y="45"/>
                  <a:pt x="2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2"/>
                  <a:pt x="7" y="41"/>
                  <a:pt x="8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3" y="38"/>
                  <a:pt x="11" y="37"/>
                  <a:pt x="9" y="36"/>
                </a:cubicBezTo>
                <a:cubicBezTo>
                  <a:pt x="7" y="35"/>
                  <a:pt x="5" y="34"/>
                  <a:pt x="3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1" y="34"/>
                  <a:pt x="0" y="34"/>
                </a:cubicBezTo>
                <a:cubicBezTo>
                  <a:pt x="0" y="33"/>
                  <a:pt x="0" y="32"/>
                  <a:pt x="0" y="32"/>
                </a:cubicBezTo>
                <a:cubicBezTo>
                  <a:pt x="4" y="28"/>
                  <a:pt x="4" y="28"/>
                  <a:pt x="4" y="28"/>
                </a:cubicBezTo>
                <a:cubicBezTo>
                  <a:pt x="1" y="25"/>
                  <a:pt x="0" y="21"/>
                  <a:pt x="0" y="17"/>
                </a:cubicBezTo>
                <a:cubicBezTo>
                  <a:pt x="0" y="12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ubicBezTo>
                  <a:pt x="21" y="0"/>
                  <a:pt x="25" y="2"/>
                  <a:pt x="28" y="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2" y="0"/>
                  <a:pt x="32" y="0"/>
                  <a:pt x="32" y="0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30" y="6"/>
                  <a:pt x="30" y="6"/>
                  <a:pt x="30" y="6"/>
                </a:cubicBezTo>
                <a:cubicBezTo>
                  <a:pt x="32" y="9"/>
                  <a:pt x="34" y="13"/>
                  <a:pt x="34" y="17"/>
                </a:cubicBezTo>
                <a:cubicBezTo>
                  <a:pt x="34" y="22"/>
                  <a:pt x="32" y="26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6" y="32"/>
                  <a:pt x="21" y="34"/>
                  <a:pt x="17" y="34"/>
                </a:cubicBezTo>
                <a:cubicBezTo>
                  <a:pt x="13" y="34"/>
                  <a:pt x="9" y="32"/>
                  <a:pt x="6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6" y="32"/>
                  <a:pt x="8" y="33"/>
                  <a:pt x="10" y="34"/>
                </a:cubicBezTo>
                <a:cubicBezTo>
                  <a:pt x="12" y="35"/>
                  <a:pt x="14" y="36"/>
                  <a:pt x="17" y="36"/>
                </a:cubicBezTo>
                <a:cubicBezTo>
                  <a:pt x="19" y="36"/>
                  <a:pt x="22" y="35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6" y="33"/>
                  <a:pt x="28" y="32"/>
                  <a:pt x="30" y="30"/>
                </a:cubicBezTo>
                <a:cubicBezTo>
                  <a:pt x="32" y="28"/>
                  <a:pt x="33" y="26"/>
                  <a:pt x="34" y="24"/>
                </a:cubicBezTo>
                <a:cubicBezTo>
                  <a:pt x="35" y="22"/>
                  <a:pt x="36" y="20"/>
                  <a:pt x="36" y="17"/>
                </a:cubicBezTo>
                <a:cubicBezTo>
                  <a:pt x="36" y="14"/>
                  <a:pt x="35" y="12"/>
                  <a:pt x="34" y="10"/>
                </a:cubicBezTo>
                <a:cubicBezTo>
                  <a:pt x="33" y="8"/>
                  <a:pt x="32" y="6"/>
                  <a:pt x="31" y="4"/>
                </a:cubicBezTo>
                <a:close/>
                <a:moveTo>
                  <a:pt x="26" y="7"/>
                </a:moveTo>
                <a:cubicBezTo>
                  <a:pt x="26" y="7"/>
                  <a:pt x="26" y="7"/>
                  <a:pt x="26" y="7"/>
                </a:cubicBezTo>
                <a:cubicBezTo>
                  <a:pt x="24" y="5"/>
                  <a:pt x="21" y="4"/>
                  <a:pt x="17" y="4"/>
                </a:cubicBezTo>
                <a:cubicBezTo>
                  <a:pt x="13" y="4"/>
                  <a:pt x="10" y="5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10"/>
                  <a:pt x="3" y="13"/>
                  <a:pt x="3" y="17"/>
                </a:cubicBezTo>
                <a:cubicBezTo>
                  <a:pt x="3" y="21"/>
                  <a:pt x="5" y="24"/>
                  <a:pt x="7" y="26"/>
                </a:cubicBezTo>
                <a:cubicBezTo>
                  <a:pt x="10" y="29"/>
                  <a:pt x="13" y="30"/>
                  <a:pt x="17" y="30"/>
                </a:cubicBezTo>
                <a:cubicBezTo>
                  <a:pt x="20" y="30"/>
                  <a:pt x="24" y="29"/>
                  <a:pt x="26" y="27"/>
                </a:cubicBezTo>
                <a:cubicBezTo>
                  <a:pt x="26" y="26"/>
                  <a:pt x="26" y="26"/>
                  <a:pt x="26" y="26"/>
                </a:cubicBezTo>
                <a:cubicBezTo>
                  <a:pt x="29" y="24"/>
                  <a:pt x="30" y="21"/>
                  <a:pt x="30" y="17"/>
                </a:cubicBezTo>
                <a:cubicBezTo>
                  <a:pt x="30" y="13"/>
                  <a:pt x="29" y="10"/>
                  <a:pt x="26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2" name="Freeform 379"/>
          <p:cNvSpPr>
            <a:spLocks noEditPoints="1"/>
          </p:cNvSpPr>
          <p:nvPr/>
        </p:nvSpPr>
        <p:spPr>
          <a:xfrm>
            <a:off x="1838325" y="2452688"/>
            <a:ext cx="117475" cy="152400"/>
          </a:xfrm>
          <a:custGeom>
            <a:avLst/>
            <a:gdLst/>
            <a:ahLst/>
            <a:cxnLst>
              <a:cxn ang="0">
                <a:pos x="104775" y="133350"/>
              </a:cxn>
              <a:cxn ang="0">
                <a:pos x="57150" y="149225"/>
              </a:cxn>
              <a:cxn ang="0">
                <a:pos x="12700" y="101600"/>
              </a:cxn>
              <a:cxn ang="0">
                <a:pos x="3175" y="69850"/>
              </a:cxn>
              <a:cxn ang="0">
                <a:pos x="12700" y="63500"/>
              </a:cxn>
              <a:cxn ang="0">
                <a:pos x="25400" y="69850"/>
              </a:cxn>
              <a:cxn ang="0">
                <a:pos x="31750" y="19050"/>
              </a:cxn>
              <a:cxn ang="0">
                <a:pos x="44450" y="9525"/>
              </a:cxn>
              <a:cxn ang="0">
                <a:pos x="50800" y="9525"/>
              </a:cxn>
              <a:cxn ang="0">
                <a:pos x="63500" y="0"/>
              </a:cxn>
              <a:cxn ang="0">
                <a:pos x="76200" y="9525"/>
              </a:cxn>
              <a:cxn ang="0">
                <a:pos x="85725" y="9525"/>
              </a:cxn>
              <a:cxn ang="0">
                <a:pos x="95250" y="19050"/>
              </a:cxn>
              <a:cxn ang="0">
                <a:pos x="98425" y="22225"/>
              </a:cxn>
              <a:cxn ang="0">
                <a:pos x="104775" y="22225"/>
              </a:cxn>
              <a:cxn ang="0">
                <a:pos x="117475" y="31750"/>
              </a:cxn>
              <a:cxn ang="0">
                <a:pos x="98425" y="130175"/>
              </a:cxn>
              <a:cxn ang="0">
                <a:pos x="111125" y="101600"/>
              </a:cxn>
              <a:cxn ang="0">
                <a:pos x="107950" y="28575"/>
              </a:cxn>
              <a:cxn ang="0">
                <a:pos x="101600" y="28575"/>
              </a:cxn>
              <a:cxn ang="0">
                <a:pos x="98425" y="31750"/>
              </a:cxn>
              <a:cxn ang="0">
                <a:pos x="98425" y="69850"/>
              </a:cxn>
              <a:cxn ang="0">
                <a:pos x="95250" y="69850"/>
              </a:cxn>
              <a:cxn ang="0">
                <a:pos x="92075" y="69850"/>
              </a:cxn>
              <a:cxn ang="0">
                <a:pos x="92075" y="69850"/>
              </a:cxn>
              <a:cxn ang="0">
                <a:pos x="88900" y="19050"/>
              </a:cxn>
              <a:cxn ang="0">
                <a:pos x="85725" y="15875"/>
              </a:cxn>
              <a:cxn ang="0">
                <a:pos x="79375" y="19050"/>
              </a:cxn>
              <a:cxn ang="0">
                <a:pos x="76200" y="69850"/>
              </a:cxn>
              <a:cxn ang="0">
                <a:pos x="73025" y="69850"/>
              </a:cxn>
              <a:cxn ang="0">
                <a:pos x="69850" y="69850"/>
              </a:cxn>
              <a:cxn ang="0">
                <a:pos x="69850" y="12700"/>
              </a:cxn>
              <a:cxn ang="0">
                <a:pos x="63500" y="6350"/>
              </a:cxn>
              <a:cxn ang="0">
                <a:pos x="57150" y="12700"/>
              </a:cxn>
              <a:cxn ang="0">
                <a:pos x="57150" y="69850"/>
              </a:cxn>
              <a:cxn ang="0">
                <a:pos x="53975" y="69850"/>
              </a:cxn>
              <a:cxn ang="0">
                <a:pos x="50800" y="69850"/>
              </a:cxn>
              <a:cxn ang="0">
                <a:pos x="47625" y="66675"/>
              </a:cxn>
              <a:cxn ang="0">
                <a:pos x="44450" y="15875"/>
              </a:cxn>
              <a:cxn ang="0">
                <a:pos x="41275" y="15875"/>
              </a:cxn>
              <a:cxn ang="0">
                <a:pos x="38100" y="19050"/>
              </a:cxn>
              <a:cxn ang="0">
                <a:pos x="38100" y="85725"/>
              </a:cxn>
              <a:cxn ang="0">
                <a:pos x="38100" y="88900"/>
              </a:cxn>
              <a:cxn ang="0">
                <a:pos x="34925" y="88900"/>
              </a:cxn>
              <a:cxn ang="0">
                <a:pos x="28575" y="88900"/>
              </a:cxn>
              <a:cxn ang="0">
                <a:pos x="19050" y="73025"/>
              </a:cxn>
              <a:cxn ang="0">
                <a:pos x="12700" y="73025"/>
              </a:cxn>
              <a:cxn ang="0">
                <a:pos x="9525" y="79375"/>
              </a:cxn>
              <a:cxn ang="0">
                <a:pos x="34925" y="123825"/>
              </a:cxn>
              <a:cxn ang="0">
                <a:pos x="79375" y="142875"/>
              </a:cxn>
            </a:cxnLst>
            <a:pathLst>
              <a:path w="37" h="48">
                <a:moveTo>
                  <a:pt x="37" y="32"/>
                </a:moveTo>
                <a:cubicBezTo>
                  <a:pt x="37" y="37"/>
                  <a:pt x="35" y="40"/>
                  <a:pt x="33" y="42"/>
                </a:cubicBezTo>
                <a:cubicBezTo>
                  <a:pt x="31" y="45"/>
                  <a:pt x="29" y="46"/>
                  <a:pt x="26" y="47"/>
                </a:cubicBezTo>
                <a:cubicBezTo>
                  <a:pt x="23" y="47"/>
                  <a:pt x="20" y="48"/>
                  <a:pt x="18" y="47"/>
                </a:cubicBezTo>
                <a:cubicBezTo>
                  <a:pt x="14" y="46"/>
                  <a:pt x="11" y="44"/>
                  <a:pt x="9" y="40"/>
                </a:cubicBezTo>
                <a:cubicBezTo>
                  <a:pt x="4" y="32"/>
                  <a:pt x="4" y="32"/>
                  <a:pt x="4" y="32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3"/>
                  <a:pt x="1" y="22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0"/>
                  <a:pt x="4" y="20"/>
                  <a:pt x="4" y="20"/>
                </a:cubicBezTo>
                <a:cubicBezTo>
                  <a:pt x="6" y="20"/>
                  <a:pt x="7" y="21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1" y="3"/>
                  <a:pt x="12" y="3"/>
                </a:cubicBezTo>
                <a:cubicBezTo>
                  <a:pt x="13" y="3"/>
                  <a:pt x="13" y="3"/>
                  <a:pt x="14" y="3"/>
                </a:cubicBezTo>
                <a:cubicBezTo>
                  <a:pt x="14" y="3"/>
                  <a:pt x="15" y="3"/>
                  <a:pt x="15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2"/>
                  <a:pt x="17" y="1"/>
                  <a:pt x="19" y="0"/>
                </a:cubicBezTo>
                <a:cubicBezTo>
                  <a:pt x="19" y="0"/>
                  <a:pt x="20" y="0"/>
                  <a:pt x="20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3" y="1"/>
                  <a:pt x="24" y="2"/>
                  <a:pt x="24" y="3"/>
                </a:cubicBezTo>
                <a:cubicBezTo>
                  <a:pt x="24" y="3"/>
                  <a:pt x="25" y="3"/>
                  <a:pt x="25" y="3"/>
                </a:cubicBezTo>
                <a:cubicBezTo>
                  <a:pt x="25" y="3"/>
                  <a:pt x="26" y="3"/>
                  <a:pt x="27" y="3"/>
                </a:cubicBezTo>
                <a:cubicBezTo>
                  <a:pt x="27" y="3"/>
                  <a:pt x="28" y="3"/>
                  <a:pt x="28" y="3"/>
                </a:cubicBezTo>
                <a:cubicBezTo>
                  <a:pt x="29" y="3"/>
                  <a:pt x="30" y="5"/>
                  <a:pt x="30" y="6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2" y="7"/>
                  <a:pt x="33" y="7"/>
                </a:cubicBezTo>
                <a:cubicBezTo>
                  <a:pt x="33" y="7"/>
                  <a:pt x="34" y="7"/>
                  <a:pt x="34" y="7"/>
                </a:cubicBezTo>
                <a:cubicBezTo>
                  <a:pt x="36" y="7"/>
                  <a:pt x="37" y="9"/>
                  <a:pt x="37" y="10"/>
                </a:cubicBezTo>
                <a:cubicBezTo>
                  <a:pt x="37" y="32"/>
                  <a:pt x="37" y="32"/>
                  <a:pt x="37" y="32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3" y="39"/>
                  <a:pt x="35" y="36"/>
                  <a:pt x="35" y="32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1" y="10"/>
                  <a:pt x="31" y="10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2"/>
                  <a:pt x="31" y="22"/>
                </a:cubicBezTo>
                <a:cubicBezTo>
                  <a:pt x="31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8" y="22"/>
                  <a:pt x="28" y="21"/>
                  <a:pt x="28" y="21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6"/>
                  <a:pt x="25" y="6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2" y="22"/>
                  <a:pt x="22" y="22"/>
                </a:cubicBezTo>
                <a:cubicBezTo>
                  <a:pt x="22" y="22"/>
                  <a:pt x="22" y="21"/>
                  <a:pt x="22" y="21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1" y="3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9" y="3"/>
                  <a:pt x="18" y="3"/>
                  <a:pt x="18" y="4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5" y="21"/>
                  <a:pt x="15" y="21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2"/>
                  <a:pt x="5" y="22"/>
                  <a:pt x="4" y="22"/>
                </a:cubicBezTo>
                <a:cubicBezTo>
                  <a:pt x="4" y="22"/>
                  <a:pt x="4" y="22"/>
                  <a:pt x="4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2" y="24"/>
                  <a:pt x="2" y="25"/>
                  <a:pt x="3" y="25"/>
                </a:cubicBezTo>
                <a:cubicBezTo>
                  <a:pt x="6" y="31"/>
                  <a:pt x="6" y="31"/>
                  <a:pt x="6" y="31"/>
                </a:cubicBezTo>
                <a:cubicBezTo>
                  <a:pt x="11" y="39"/>
                  <a:pt x="11" y="39"/>
                  <a:pt x="11" y="39"/>
                </a:cubicBezTo>
                <a:cubicBezTo>
                  <a:pt x="13" y="42"/>
                  <a:pt x="15" y="44"/>
                  <a:pt x="18" y="45"/>
                </a:cubicBezTo>
                <a:cubicBezTo>
                  <a:pt x="21" y="45"/>
                  <a:pt x="23" y="45"/>
                  <a:pt x="25" y="45"/>
                </a:cubicBezTo>
                <a:cubicBezTo>
                  <a:pt x="28" y="44"/>
                  <a:pt x="30" y="43"/>
                  <a:pt x="31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3" name="Freeform 380"/>
          <p:cNvSpPr>
            <a:spLocks noEditPoints="1"/>
          </p:cNvSpPr>
          <p:nvPr/>
        </p:nvSpPr>
        <p:spPr>
          <a:xfrm>
            <a:off x="4664075" y="2784475"/>
            <a:ext cx="142875" cy="136525"/>
          </a:xfrm>
          <a:custGeom>
            <a:avLst/>
            <a:gdLst/>
            <a:ahLst/>
            <a:cxnLst>
              <a:cxn ang="0">
                <a:pos x="95250" y="66675"/>
              </a:cxn>
              <a:cxn ang="0">
                <a:pos x="76200" y="88900"/>
              </a:cxn>
              <a:cxn ang="0">
                <a:pos x="79375" y="101600"/>
              </a:cxn>
              <a:cxn ang="0">
                <a:pos x="107950" y="101600"/>
              </a:cxn>
              <a:cxn ang="0">
                <a:pos x="107950" y="73025"/>
              </a:cxn>
              <a:cxn ang="0">
                <a:pos x="104775" y="98425"/>
              </a:cxn>
              <a:cxn ang="0">
                <a:pos x="85725" y="98425"/>
              </a:cxn>
              <a:cxn ang="0">
                <a:pos x="82550" y="88900"/>
              </a:cxn>
              <a:cxn ang="0">
                <a:pos x="95250" y="73025"/>
              </a:cxn>
              <a:cxn ang="0">
                <a:pos x="107950" y="88900"/>
              </a:cxn>
              <a:cxn ang="0">
                <a:pos x="95250" y="76200"/>
              </a:cxn>
              <a:cxn ang="0">
                <a:pos x="88900" y="79375"/>
              </a:cxn>
              <a:cxn ang="0">
                <a:pos x="85725" y="88900"/>
              </a:cxn>
              <a:cxn ang="0">
                <a:pos x="95250" y="98425"/>
              </a:cxn>
              <a:cxn ang="0">
                <a:pos x="104775" y="88900"/>
              </a:cxn>
              <a:cxn ang="0">
                <a:pos x="95250" y="76200"/>
              </a:cxn>
              <a:cxn ang="0">
                <a:pos x="98425" y="88900"/>
              </a:cxn>
              <a:cxn ang="0">
                <a:pos x="92075" y="88900"/>
              </a:cxn>
              <a:cxn ang="0">
                <a:pos x="92075" y="85725"/>
              </a:cxn>
              <a:cxn ang="0">
                <a:pos x="98425" y="85725"/>
              </a:cxn>
              <a:cxn ang="0">
                <a:pos x="98425" y="88900"/>
              </a:cxn>
              <a:cxn ang="0">
                <a:pos x="127000" y="53975"/>
              </a:cxn>
              <a:cxn ang="0">
                <a:pos x="117475" y="44450"/>
              </a:cxn>
              <a:cxn ang="0">
                <a:pos x="111125" y="6350"/>
              </a:cxn>
              <a:cxn ang="0">
                <a:pos x="19050" y="0"/>
              </a:cxn>
              <a:cxn ang="0">
                <a:pos x="0" y="19050"/>
              </a:cxn>
              <a:cxn ang="0">
                <a:pos x="3175" y="136525"/>
              </a:cxn>
              <a:cxn ang="0">
                <a:pos x="95250" y="136525"/>
              </a:cxn>
              <a:cxn ang="0">
                <a:pos x="127000" y="120650"/>
              </a:cxn>
              <a:cxn ang="0">
                <a:pos x="127000" y="53975"/>
              </a:cxn>
              <a:cxn ang="0">
                <a:pos x="6350" y="19050"/>
              </a:cxn>
              <a:cxn ang="0">
                <a:pos x="19050" y="6350"/>
              </a:cxn>
              <a:cxn ang="0">
                <a:pos x="107950" y="9525"/>
              </a:cxn>
              <a:cxn ang="0">
                <a:pos x="111125" y="25400"/>
              </a:cxn>
              <a:cxn ang="0">
                <a:pos x="6350" y="19050"/>
              </a:cxn>
              <a:cxn ang="0">
                <a:pos x="6350" y="127000"/>
              </a:cxn>
              <a:cxn ang="0">
                <a:pos x="111125" y="31750"/>
              </a:cxn>
              <a:cxn ang="0">
                <a:pos x="95250" y="41275"/>
              </a:cxn>
              <a:cxn ang="0">
                <a:pos x="60325" y="53975"/>
              </a:cxn>
              <a:cxn ang="0">
                <a:pos x="47625" y="88900"/>
              </a:cxn>
              <a:cxn ang="0">
                <a:pos x="60325" y="120650"/>
              </a:cxn>
              <a:cxn ang="0">
                <a:pos x="69850" y="127000"/>
              </a:cxn>
              <a:cxn ang="0">
                <a:pos x="120650" y="114300"/>
              </a:cxn>
              <a:cxn ang="0">
                <a:pos x="95250" y="123825"/>
              </a:cxn>
              <a:cxn ang="0">
                <a:pos x="57150" y="88900"/>
              </a:cxn>
              <a:cxn ang="0">
                <a:pos x="95250" y="50800"/>
              </a:cxn>
              <a:cxn ang="0">
                <a:pos x="130175" y="88900"/>
              </a:cxn>
            </a:cxnLst>
            <a:pathLst>
              <a:path w="45" h="43">
                <a:moveTo>
                  <a:pt x="34" y="23"/>
                </a:moveTo>
                <a:cubicBezTo>
                  <a:pt x="33" y="22"/>
                  <a:pt x="32" y="21"/>
                  <a:pt x="30" y="21"/>
                </a:cubicBezTo>
                <a:cubicBezTo>
                  <a:pt x="28" y="21"/>
                  <a:pt x="27" y="22"/>
                  <a:pt x="25" y="23"/>
                </a:cubicBezTo>
                <a:cubicBezTo>
                  <a:pt x="24" y="24"/>
                  <a:pt x="24" y="26"/>
                  <a:pt x="24" y="28"/>
                </a:cubicBezTo>
                <a:cubicBezTo>
                  <a:pt x="24" y="29"/>
                  <a:pt x="24" y="31"/>
                  <a:pt x="25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7" y="33"/>
                  <a:pt x="28" y="34"/>
                  <a:pt x="30" y="34"/>
                </a:cubicBezTo>
                <a:cubicBezTo>
                  <a:pt x="32" y="34"/>
                  <a:pt x="33" y="33"/>
                  <a:pt x="34" y="32"/>
                </a:cubicBezTo>
                <a:cubicBezTo>
                  <a:pt x="35" y="31"/>
                  <a:pt x="36" y="29"/>
                  <a:pt x="36" y="28"/>
                </a:cubicBezTo>
                <a:cubicBezTo>
                  <a:pt x="36" y="26"/>
                  <a:pt x="35" y="24"/>
                  <a:pt x="34" y="23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2" y="31"/>
                  <a:pt x="31" y="32"/>
                  <a:pt x="30" y="32"/>
                </a:cubicBezTo>
                <a:cubicBezTo>
                  <a:pt x="29" y="32"/>
                  <a:pt x="28" y="31"/>
                  <a:pt x="27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29"/>
                  <a:pt x="26" y="28"/>
                </a:cubicBezTo>
                <a:cubicBezTo>
                  <a:pt x="26" y="26"/>
                  <a:pt x="26" y="25"/>
                  <a:pt x="27" y="25"/>
                </a:cubicBezTo>
                <a:cubicBezTo>
                  <a:pt x="28" y="24"/>
                  <a:pt x="29" y="23"/>
                  <a:pt x="30" y="23"/>
                </a:cubicBezTo>
                <a:cubicBezTo>
                  <a:pt x="31" y="23"/>
                  <a:pt x="32" y="24"/>
                  <a:pt x="33" y="25"/>
                </a:cubicBezTo>
                <a:cubicBezTo>
                  <a:pt x="33" y="25"/>
                  <a:pt x="34" y="26"/>
                  <a:pt x="34" y="28"/>
                </a:cubicBezTo>
                <a:cubicBezTo>
                  <a:pt x="34" y="29"/>
                  <a:pt x="33" y="30"/>
                  <a:pt x="33" y="31"/>
                </a:cubicBezTo>
                <a:close/>
                <a:moveTo>
                  <a:pt x="30" y="24"/>
                </a:move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7" y="26"/>
                  <a:pt x="27" y="27"/>
                  <a:pt x="27" y="28"/>
                </a:cubicBezTo>
                <a:cubicBezTo>
                  <a:pt x="27" y="28"/>
                  <a:pt x="27" y="29"/>
                  <a:pt x="28" y="30"/>
                </a:cubicBezTo>
                <a:cubicBezTo>
                  <a:pt x="28" y="30"/>
                  <a:pt x="29" y="31"/>
                  <a:pt x="30" y="31"/>
                </a:cubicBezTo>
                <a:cubicBezTo>
                  <a:pt x="31" y="31"/>
                  <a:pt x="31" y="30"/>
                  <a:pt x="32" y="30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7"/>
                  <a:pt x="33" y="26"/>
                  <a:pt x="32" y="25"/>
                </a:cubicBezTo>
                <a:cubicBezTo>
                  <a:pt x="31" y="25"/>
                  <a:pt x="31" y="24"/>
                  <a:pt x="30" y="24"/>
                </a:cubicBezTo>
                <a:close/>
                <a:moveTo>
                  <a:pt x="31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9"/>
                  <a:pt x="30" y="29"/>
                </a:cubicBezTo>
                <a:cubicBezTo>
                  <a:pt x="30" y="29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0" y="27"/>
                  <a:pt x="30" y="27"/>
                  <a:pt x="31" y="27"/>
                </a:cubicBezTo>
                <a:cubicBezTo>
                  <a:pt x="31" y="27"/>
                  <a:pt x="31" y="27"/>
                  <a:pt x="31" y="28"/>
                </a:cubicBezTo>
                <a:cubicBezTo>
                  <a:pt x="31" y="28"/>
                  <a:pt x="31" y="28"/>
                  <a:pt x="31" y="28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6"/>
                  <a:pt x="38" y="15"/>
                  <a:pt x="37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5"/>
                  <a:pt x="36" y="3"/>
                  <a:pt x="35" y="2"/>
                </a:cubicBezTo>
                <a:cubicBezTo>
                  <a:pt x="34" y="1"/>
                  <a:pt x="32" y="0"/>
                  <a:pt x="31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3" y="1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2"/>
                  <a:pt x="1" y="43"/>
                  <a:pt x="1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4" y="43"/>
                  <a:pt x="38" y="41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5"/>
                  <a:pt x="45" y="32"/>
                  <a:pt x="45" y="28"/>
                </a:cubicBezTo>
                <a:cubicBezTo>
                  <a:pt x="45" y="23"/>
                  <a:pt x="43" y="20"/>
                  <a:pt x="40" y="17"/>
                </a:cubicBezTo>
                <a:close/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5"/>
                  <a:pt x="3" y="4"/>
                  <a:pt x="4" y="3"/>
                </a:cubicBezTo>
                <a:cubicBezTo>
                  <a:pt x="4" y="3"/>
                  <a:pt x="5" y="2"/>
                  <a:pt x="6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2" y="2"/>
                  <a:pt x="33" y="3"/>
                  <a:pt x="34" y="3"/>
                </a:cubicBezTo>
                <a:cubicBezTo>
                  <a:pt x="34" y="4"/>
                  <a:pt x="35" y="5"/>
                  <a:pt x="35" y="6"/>
                </a:cubicBezTo>
                <a:cubicBezTo>
                  <a:pt x="35" y="8"/>
                  <a:pt x="35" y="8"/>
                  <a:pt x="35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6"/>
                  <a:pt x="2" y="6"/>
                  <a:pt x="2" y="6"/>
                </a:cubicBezTo>
                <a:close/>
                <a:moveTo>
                  <a:pt x="2" y="40"/>
                </a:moveTo>
                <a:cubicBezTo>
                  <a:pt x="2" y="40"/>
                  <a:pt x="2" y="40"/>
                  <a:pt x="2" y="40"/>
                </a:cubicBezTo>
                <a:cubicBezTo>
                  <a:pt x="2" y="10"/>
                  <a:pt x="2" y="10"/>
                  <a:pt x="2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4"/>
                  <a:pt x="35" y="14"/>
                  <a:pt x="35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6" y="13"/>
                  <a:pt x="22" y="14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7" y="20"/>
                  <a:pt x="15" y="23"/>
                  <a:pt x="15" y="28"/>
                </a:cubicBezTo>
                <a:cubicBezTo>
                  <a:pt x="15" y="32"/>
                  <a:pt x="17" y="35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20" y="39"/>
                  <a:pt x="21" y="40"/>
                  <a:pt x="22" y="40"/>
                </a:cubicBezTo>
                <a:cubicBezTo>
                  <a:pt x="2" y="40"/>
                  <a:pt x="2" y="40"/>
                  <a:pt x="2" y="40"/>
                </a:cubicBezTo>
                <a:close/>
                <a:moveTo>
                  <a:pt x="38" y="36"/>
                </a:moveTo>
                <a:cubicBezTo>
                  <a:pt x="38" y="36"/>
                  <a:pt x="38" y="36"/>
                  <a:pt x="38" y="36"/>
                </a:cubicBezTo>
                <a:cubicBezTo>
                  <a:pt x="36" y="38"/>
                  <a:pt x="33" y="39"/>
                  <a:pt x="30" y="39"/>
                </a:cubicBezTo>
                <a:cubicBezTo>
                  <a:pt x="27" y="39"/>
                  <a:pt x="24" y="38"/>
                  <a:pt x="22" y="36"/>
                </a:cubicBezTo>
                <a:cubicBezTo>
                  <a:pt x="20" y="34"/>
                  <a:pt x="18" y="31"/>
                  <a:pt x="18" y="28"/>
                </a:cubicBezTo>
                <a:cubicBezTo>
                  <a:pt x="18" y="24"/>
                  <a:pt x="20" y="22"/>
                  <a:pt x="22" y="20"/>
                </a:cubicBezTo>
                <a:cubicBezTo>
                  <a:pt x="24" y="17"/>
                  <a:pt x="27" y="16"/>
                  <a:pt x="30" y="16"/>
                </a:cubicBezTo>
                <a:cubicBezTo>
                  <a:pt x="33" y="16"/>
                  <a:pt x="36" y="17"/>
                  <a:pt x="38" y="20"/>
                </a:cubicBezTo>
                <a:cubicBezTo>
                  <a:pt x="40" y="22"/>
                  <a:pt x="41" y="24"/>
                  <a:pt x="41" y="28"/>
                </a:cubicBezTo>
                <a:cubicBezTo>
                  <a:pt x="41" y="31"/>
                  <a:pt x="40" y="34"/>
                  <a:pt x="38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4" name="Freeform 381"/>
          <p:cNvSpPr>
            <a:spLocks noEditPoints="1"/>
          </p:cNvSpPr>
          <p:nvPr/>
        </p:nvSpPr>
        <p:spPr>
          <a:xfrm>
            <a:off x="1017588" y="3802063"/>
            <a:ext cx="133350" cy="149225"/>
          </a:xfrm>
          <a:custGeom>
            <a:avLst/>
            <a:gdLst/>
            <a:ahLst/>
            <a:cxnLst>
              <a:cxn ang="0">
                <a:pos x="53975" y="6350"/>
              </a:cxn>
              <a:cxn ang="0">
                <a:pos x="60325" y="0"/>
              </a:cxn>
              <a:cxn ang="0">
                <a:pos x="63500" y="6350"/>
              </a:cxn>
              <a:cxn ang="0">
                <a:pos x="63500" y="15875"/>
              </a:cxn>
              <a:cxn ang="0">
                <a:pos x="107950" y="15875"/>
              </a:cxn>
              <a:cxn ang="0">
                <a:pos x="111125" y="19050"/>
              </a:cxn>
              <a:cxn ang="0">
                <a:pos x="111125" y="19050"/>
              </a:cxn>
              <a:cxn ang="0">
                <a:pos x="130175" y="38100"/>
              </a:cxn>
              <a:cxn ang="0">
                <a:pos x="130175" y="44450"/>
              </a:cxn>
              <a:cxn ang="0">
                <a:pos x="111125" y="63500"/>
              </a:cxn>
              <a:cxn ang="0">
                <a:pos x="107950" y="63500"/>
              </a:cxn>
              <a:cxn ang="0">
                <a:pos x="63500" y="63500"/>
              </a:cxn>
              <a:cxn ang="0">
                <a:pos x="63500" y="63500"/>
              </a:cxn>
              <a:cxn ang="0">
                <a:pos x="63500" y="142875"/>
              </a:cxn>
              <a:cxn ang="0">
                <a:pos x="60325" y="149225"/>
              </a:cxn>
              <a:cxn ang="0">
                <a:pos x="53975" y="142875"/>
              </a:cxn>
              <a:cxn ang="0">
                <a:pos x="53975" y="63500"/>
              </a:cxn>
              <a:cxn ang="0">
                <a:pos x="53975" y="63500"/>
              </a:cxn>
              <a:cxn ang="0">
                <a:pos x="3175" y="63500"/>
              </a:cxn>
              <a:cxn ang="0">
                <a:pos x="0" y="60325"/>
              </a:cxn>
              <a:cxn ang="0">
                <a:pos x="0" y="60325"/>
              </a:cxn>
              <a:cxn ang="0">
                <a:pos x="0" y="19050"/>
              </a:cxn>
              <a:cxn ang="0">
                <a:pos x="3175" y="15875"/>
              </a:cxn>
              <a:cxn ang="0">
                <a:pos x="3175" y="15875"/>
              </a:cxn>
              <a:cxn ang="0">
                <a:pos x="53975" y="15875"/>
              </a:cxn>
              <a:cxn ang="0">
                <a:pos x="53975" y="6350"/>
              </a:cxn>
              <a:cxn ang="0">
                <a:pos x="107950" y="22225"/>
              </a:cxn>
              <a:cxn ang="0">
                <a:pos x="107950" y="22225"/>
              </a:cxn>
              <a:cxn ang="0">
                <a:pos x="6350" y="22225"/>
              </a:cxn>
              <a:cxn ang="0">
                <a:pos x="6350" y="57150"/>
              </a:cxn>
              <a:cxn ang="0">
                <a:pos x="107950" y="57150"/>
              </a:cxn>
              <a:cxn ang="0">
                <a:pos x="123825" y="41275"/>
              </a:cxn>
              <a:cxn ang="0">
                <a:pos x="107950" y="22225"/>
              </a:cxn>
            </a:cxnLst>
            <a:pathLst>
              <a:path w="42" h="47">
                <a:moveTo>
                  <a:pt x="17" y="2"/>
                </a:moveTo>
                <a:cubicBezTo>
                  <a:pt x="17" y="1"/>
                  <a:pt x="18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5"/>
                  <a:pt x="20" y="5"/>
                  <a:pt x="20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5" y="5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3"/>
                  <a:pt x="42" y="13"/>
                  <a:pt x="41" y="14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4" y="20"/>
                  <a:pt x="3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6"/>
                  <a:pt x="20" y="47"/>
                  <a:pt x="19" y="47"/>
                </a:cubicBezTo>
                <a:cubicBezTo>
                  <a:pt x="18" y="47"/>
                  <a:pt x="17" y="46"/>
                  <a:pt x="17" y="45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2"/>
                  <a:pt x="17" y="2"/>
                  <a:pt x="17" y="2"/>
                </a:cubicBezTo>
                <a:close/>
                <a:moveTo>
                  <a:pt x="34" y="7"/>
                </a:moveTo>
                <a:cubicBezTo>
                  <a:pt x="34" y="7"/>
                  <a:pt x="34" y="7"/>
                  <a:pt x="34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18"/>
                  <a:pt x="2" y="18"/>
                  <a:pt x="2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9" y="13"/>
                  <a:pt x="39" y="13"/>
                  <a:pt x="39" y="13"/>
                </a:cubicBezTo>
                <a:cubicBezTo>
                  <a:pt x="34" y="7"/>
                  <a:pt x="34" y="7"/>
                  <a:pt x="34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5" name="Freeform 382"/>
          <p:cNvSpPr>
            <a:spLocks noEditPoints="1"/>
          </p:cNvSpPr>
          <p:nvPr/>
        </p:nvSpPr>
        <p:spPr>
          <a:xfrm>
            <a:off x="688975" y="2784475"/>
            <a:ext cx="198438" cy="117475"/>
          </a:xfrm>
          <a:custGeom>
            <a:avLst/>
            <a:gdLst/>
            <a:ahLst/>
            <a:cxnLst>
              <a:cxn ang="0">
                <a:pos x="9602" y="66675"/>
              </a:cxn>
              <a:cxn ang="0">
                <a:pos x="3201" y="95250"/>
              </a:cxn>
              <a:cxn ang="0">
                <a:pos x="9602" y="88900"/>
              </a:cxn>
              <a:cxn ang="0">
                <a:pos x="12802" y="98425"/>
              </a:cxn>
              <a:cxn ang="0">
                <a:pos x="19204" y="88900"/>
              </a:cxn>
              <a:cxn ang="0">
                <a:pos x="25605" y="95250"/>
              </a:cxn>
              <a:cxn ang="0">
                <a:pos x="19204" y="66675"/>
              </a:cxn>
              <a:cxn ang="0">
                <a:pos x="51210" y="63500"/>
              </a:cxn>
              <a:cxn ang="0">
                <a:pos x="51210" y="98425"/>
              </a:cxn>
              <a:cxn ang="0">
                <a:pos x="51210" y="98425"/>
              </a:cxn>
              <a:cxn ang="0">
                <a:pos x="99219" y="117475"/>
              </a:cxn>
              <a:cxn ang="0">
                <a:pos x="150429" y="98425"/>
              </a:cxn>
              <a:cxn ang="0">
                <a:pos x="150429" y="98425"/>
              </a:cxn>
              <a:cxn ang="0">
                <a:pos x="150429" y="63500"/>
              </a:cxn>
              <a:cxn ang="0">
                <a:pos x="195237" y="44450"/>
              </a:cxn>
              <a:cxn ang="0">
                <a:pos x="102420" y="0"/>
              </a:cxn>
              <a:cxn ang="0">
                <a:pos x="6401" y="34925"/>
              </a:cxn>
              <a:cxn ang="0">
                <a:pos x="6401" y="47625"/>
              </a:cxn>
              <a:cxn ang="0">
                <a:pos x="51210" y="47625"/>
              </a:cxn>
              <a:cxn ang="0">
                <a:pos x="32006" y="41275"/>
              </a:cxn>
              <a:cxn ang="0">
                <a:pos x="166432" y="41275"/>
              </a:cxn>
              <a:cxn ang="0">
                <a:pos x="131225" y="38100"/>
              </a:cxn>
              <a:cxn ang="0">
                <a:pos x="67213" y="38100"/>
              </a:cxn>
              <a:cxn ang="0">
                <a:pos x="140827" y="85725"/>
              </a:cxn>
              <a:cxn ang="0">
                <a:pos x="131225" y="82550"/>
              </a:cxn>
              <a:cxn ang="0">
                <a:pos x="67213" y="82550"/>
              </a:cxn>
              <a:cxn ang="0">
                <a:pos x="60812" y="53975"/>
              </a:cxn>
              <a:cxn ang="0">
                <a:pos x="99219" y="44450"/>
              </a:cxn>
              <a:cxn ang="0">
                <a:pos x="140827" y="53975"/>
              </a:cxn>
              <a:cxn ang="0">
                <a:pos x="131225" y="92075"/>
              </a:cxn>
              <a:cxn ang="0">
                <a:pos x="140827" y="98425"/>
              </a:cxn>
              <a:cxn ang="0">
                <a:pos x="140827" y="98425"/>
              </a:cxn>
              <a:cxn ang="0">
                <a:pos x="99219" y="107950"/>
              </a:cxn>
              <a:cxn ang="0">
                <a:pos x="60812" y="98425"/>
              </a:cxn>
              <a:cxn ang="0">
                <a:pos x="60812" y="98425"/>
              </a:cxn>
              <a:cxn ang="0">
                <a:pos x="99219" y="85725"/>
              </a:cxn>
            </a:cxnLst>
            <a:pathLst>
              <a:path w="62" h="37">
                <a:moveTo>
                  <a:pt x="3" y="15"/>
                </a:moveTo>
                <a:cubicBezTo>
                  <a:pt x="3" y="21"/>
                  <a:pt x="3" y="21"/>
                  <a:pt x="3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0" y="29"/>
                  <a:pt x="1" y="30"/>
                </a:cubicBezTo>
                <a:cubicBezTo>
                  <a:pt x="1" y="30"/>
                  <a:pt x="2" y="30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1"/>
                  <a:pt x="4" y="31"/>
                </a:cubicBezTo>
                <a:cubicBezTo>
                  <a:pt x="5" y="31"/>
                  <a:pt x="6" y="30"/>
                  <a:pt x="6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7" y="30"/>
                  <a:pt x="7" y="30"/>
                  <a:pt x="8" y="30"/>
                </a:cubicBezTo>
                <a:cubicBezTo>
                  <a:pt x="9" y="29"/>
                  <a:pt x="9" y="29"/>
                  <a:pt x="9" y="28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3"/>
                  <a:pt x="18" y="34"/>
                  <a:pt x="21" y="35"/>
                </a:cubicBezTo>
                <a:cubicBezTo>
                  <a:pt x="24" y="36"/>
                  <a:pt x="27" y="37"/>
                  <a:pt x="31" y="37"/>
                </a:cubicBezTo>
                <a:cubicBezTo>
                  <a:pt x="35" y="37"/>
                  <a:pt x="39" y="36"/>
                  <a:pt x="41" y="35"/>
                </a:cubicBezTo>
                <a:cubicBezTo>
                  <a:pt x="45" y="34"/>
                  <a:pt x="46" y="33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20"/>
                  <a:pt x="47" y="20"/>
                  <a:pt x="47" y="20"/>
                </a:cubicBezTo>
                <a:cubicBezTo>
                  <a:pt x="60" y="15"/>
                  <a:pt x="60" y="15"/>
                  <a:pt x="60" y="15"/>
                </a:cubicBezTo>
                <a:cubicBezTo>
                  <a:pt x="61" y="15"/>
                  <a:pt x="61" y="14"/>
                  <a:pt x="61" y="14"/>
                </a:cubicBezTo>
                <a:cubicBezTo>
                  <a:pt x="62" y="12"/>
                  <a:pt x="61" y="11"/>
                  <a:pt x="60" y="11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1" y="0"/>
                  <a:pt x="30" y="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11"/>
                  <a:pt x="1" y="12"/>
                </a:cubicBezTo>
                <a:cubicBezTo>
                  <a:pt x="1" y="13"/>
                  <a:pt x="1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0" y="13"/>
                  <a:pt x="10" y="13"/>
                  <a:pt x="10" y="13"/>
                </a:cubicBezTo>
                <a:cubicBezTo>
                  <a:pt x="31" y="5"/>
                  <a:pt x="31" y="5"/>
                  <a:pt x="31" y="5"/>
                </a:cubicBezTo>
                <a:cubicBezTo>
                  <a:pt x="52" y="13"/>
                  <a:pt x="52" y="13"/>
                  <a:pt x="52" y="13"/>
                </a:cubicBezTo>
                <a:cubicBezTo>
                  <a:pt x="46" y="15"/>
                  <a:pt x="46" y="15"/>
                  <a:pt x="46" y="15"/>
                </a:cubicBezTo>
                <a:cubicBezTo>
                  <a:pt x="45" y="14"/>
                  <a:pt x="44" y="13"/>
                  <a:pt x="41" y="12"/>
                </a:cubicBezTo>
                <a:cubicBezTo>
                  <a:pt x="39" y="11"/>
                  <a:pt x="35" y="11"/>
                  <a:pt x="31" y="11"/>
                </a:cubicBezTo>
                <a:cubicBezTo>
                  <a:pt x="27" y="11"/>
                  <a:pt x="24" y="11"/>
                  <a:pt x="21" y="12"/>
                </a:cubicBezTo>
                <a:cubicBezTo>
                  <a:pt x="19" y="13"/>
                  <a:pt x="17" y="14"/>
                  <a:pt x="16" y="15"/>
                </a:cubicBezTo>
                <a:close/>
                <a:moveTo>
                  <a:pt x="44" y="27"/>
                </a:moveTo>
                <a:cubicBezTo>
                  <a:pt x="44" y="27"/>
                  <a:pt x="44" y="27"/>
                  <a:pt x="44" y="27"/>
                </a:cubicBezTo>
                <a:cubicBezTo>
                  <a:pt x="43" y="27"/>
                  <a:pt x="42" y="26"/>
                  <a:pt x="41" y="26"/>
                </a:cubicBezTo>
                <a:cubicBezTo>
                  <a:pt x="39" y="25"/>
                  <a:pt x="35" y="25"/>
                  <a:pt x="31" y="25"/>
                </a:cubicBezTo>
                <a:cubicBezTo>
                  <a:pt x="27" y="25"/>
                  <a:pt x="24" y="25"/>
                  <a:pt x="21" y="26"/>
                </a:cubicBezTo>
                <a:cubicBezTo>
                  <a:pt x="20" y="26"/>
                  <a:pt x="19" y="27"/>
                  <a:pt x="19" y="2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20" y="16"/>
                  <a:pt x="22" y="15"/>
                </a:cubicBezTo>
                <a:cubicBezTo>
                  <a:pt x="24" y="14"/>
                  <a:pt x="28" y="14"/>
                  <a:pt x="31" y="14"/>
                </a:cubicBezTo>
                <a:cubicBezTo>
                  <a:pt x="35" y="14"/>
                  <a:pt x="38" y="14"/>
                  <a:pt x="41" y="15"/>
                </a:cubicBezTo>
                <a:cubicBezTo>
                  <a:pt x="43" y="16"/>
                  <a:pt x="44" y="16"/>
                  <a:pt x="44" y="17"/>
                </a:cubicBezTo>
                <a:cubicBezTo>
                  <a:pt x="44" y="27"/>
                  <a:pt x="44" y="27"/>
                  <a:pt x="44" y="27"/>
                </a:cubicBezTo>
                <a:close/>
                <a:moveTo>
                  <a:pt x="41" y="29"/>
                </a:move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4" y="30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1"/>
                  <a:pt x="42" y="32"/>
                  <a:pt x="41" y="33"/>
                </a:cubicBezTo>
                <a:cubicBezTo>
                  <a:pt x="38" y="34"/>
                  <a:pt x="35" y="34"/>
                  <a:pt x="31" y="34"/>
                </a:cubicBezTo>
                <a:cubicBezTo>
                  <a:pt x="28" y="34"/>
                  <a:pt x="24" y="34"/>
                  <a:pt x="22" y="33"/>
                </a:cubicBezTo>
                <a:cubicBezTo>
                  <a:pt x="20" y="32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20" y="29"/>
                  <a:pt x="22" y="29"/>
                </a:cubicBezTo>
                <a:cubicBezTo>
                  <a:pt x="24" y="28"/>
                  <a:pt x="28" y="27"/>
                  <a:pt x="31" y="27"/>
                </a:cubicBezTo>
                <a:cubicBezTo>
                  <a:pt x="35" y="27"/>
                  <a:pt x="38" y="28"/>
                  <a:pt x="41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6" name="Freeform 383"/>
          <p:cNvSpPr>
            <a:spLocks noEditPoints="1"/>
          </p:cNvSpPr>
          <p:nvPr/>
        </p:nvSpPr>
        <p:spPr>
          <a:xfrm>
            <a:off x="3228975" y="2787650"/>
            <a:ext cx="149225" cy="133350"/>
          </a:xfrm>
          <a:custGeom>
            <a:avLst/>
            <a:gdLst/>
            <a:ahLst/>
            <a:cxnLst>
              <a:cxn ang="0">
                <a:pos x="101600" y="19050"/>
              </a:cxn>
              <a:cxn ang="0">
                <a:pos x="95250" y="3175"/>
              </a:cxn>
              <a:cxn ang="0">
                <a:pos x="63500" y="0"/>
              </a:cxn>
              <a:cxn ang="0">
                <a:pos x="53975" y="3175"/>
              </a:cxn>
              <a:cxn ang="0">
                <a:pos x="47625" y="15875"/>
              </a:cxn>
              <a:cxn ang="0">
                <a:pos x="19050" y="19050"/>
              </a:cxn>
              <a:cxn ang="0">
                <a:pos x="0" y="114300"/>
              </a:cxn>
              <a:cxn ang="0">
                <a:pos x="130175" y="133350"/>
              </a:cxn>
              <a:cxn ang="0">
                <a:pos x="149225" y="38100"/>
              </a:cxn>
              <a:cxn ang="0">
                <a:pos x="53975" y="15875"/>
              </a:cxn>
              <a:cxn ang="0">
                <a:pos x="57150" y="9525"/>
              </a:cxn>
              <a:cxn ang="0">
                <a:pos x="63500" y="6350"/>
              </a:cxn>
              <a:cxn ang="0">
                <a:pos x="92075" y="9525"/>
              </a:cxn>
              <a:cxn ang="0">
                <a:pos x="95250" y="19050"/>
              </a:cxn>
              <a:cxn ang="0">
                <a:pos x="53975" y="15875"/>
              </a:cxn>
              <a:cxn ang="0">
                <a:pos x="136525" y="114300"/>
              </a:cxn>
              <a:cxn ang="0">
                <a:pos x="19050" y="123825"/>
              </a:cxn>
              <a:cxn ang="0">
                <a:pos x="12700" y="38100"/>
              </a:cxn>
              <a:cxn ang="0">
                <a:pos x="130175" y="31750"/>
              </a:cxn>
              <a:cxn ang="0">
                <a:pos x="136525" y="114300"/>
              </a:cxn>
              <a:cxn ang="0">
                <a:pos x="104775" y="63500"/>
              </a:cxn>
              <a:cxn ang="0">
                <a:pos x="88900" y="44450"/>
              </a:cxn>
              <a:cxn ang="0">
                <a:pos x="63500" y="41275"/>
              </a:cxn>
              <a:cxn ang="0">
                <a:pos x="60325" y="63500"/>
              </a:cxn>
              <a:cxn ang="0">
                <a:pos x="38100" y="66675"/>
              </a:cxn>
              <a:cxn ang="0">
                <a:pos x="44450" y="92075"/>
              </a:cxn>
              <a:cxn ang="0">
                <a:pos x="60325" y="107950"/>
              </a:cxn>
              <a:cxn ang="0">
                <a:pos x="85725" y="111125"/>
              </a:cxn>
              <a:cxn ang="0">
                <a:pos x="88900" y="92075"/>
              </a:cxn>
              <a:cxn ang="0">
                <a:pos x="111125" y="88900"/>
              </a:cxn>
              <a:cxn ang="0">
                <a:pos x="104775" y="63500"/>
              </a:cxn>
              <a:cxn ang="0">
                <a:pos x="101600" y="82550"/>
              </a:cxn>
              <a:cxn ang="0">
                <a:pos x="82550" y="88900"/>
              </a:cxn>
              <a:cxn ang="0">
                <a:pos x="66675" y="104775"/>
              </a:cxn>
              <a:cxn ang="0">
                <a:pos x="63500" y="82550"/>
              </a:cxn>
              <a:cxn ang="0">
                <a:pos x="47625" y="69850"/>
              </a:cxn>
              <a:cxn ang="0">
                <a:pos x="66675" y="66675"/>
              </a:cxn>
              <a:cxn ang="0">
                <a:pos x="82550" y="47625"/>
              </a:cxn>
              <a:cxn ang="0">
                <a:pos x="85725" y="69850"/>
              </a:cxn>
              <a:cxn ang="0">
                <a:pos x="101600" y="82550"/>
              </a:cxn>
            </a:cxnLst>
            <a:pathLst>
              <a:path w="47" h="42">
                <a:moveTo>
                  <a:pt x="41" y="6"/>
                </a:moveTo>
                <a:cubicBezTo>
                  <a:pt x="32" y="6"/>
                  <a:pt x="32" y="6"/>
                  <a:pt x="32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1" y="2"/>
                  <a:pt x="30" y="1"/>
                </a:cubicBezTo>
                <a:cubicBezTo>
                  <a:pt x="29" y="0"/>
                  <a:pt x="28" y="0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0"/>
                  <a:pt x="18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2"/>
                  <a:pt x="15" y="3"/>
                  <a:pt x="15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6" y="6"/>
                  <a:pt x="6" y="6"/>
                  <a:pt x="6" y="6"/>
                </a:cubicBezTo>
                <a:cubicBezTo>
                  <a:pt x="3" y="6"/>
                  <a:pt x="0" y="9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3" y="42"/>
                  <a:pt x="6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2"/>
                  <a:pt x="47" y="40"/>
                  <a:pt x="47" y="36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9"/>
                  <a:pt x="44" y="6"/>
                  <a:pt x="41" y="6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2"/>
                  <a:pt x="19" y="2"/>
                  <a:pt x="20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8" y="2"/>
                  <a:pt x="28" y="2"/>
                  <a:pt x="29" y="3"/>
                </a:cubicBezTo>
                <a:cubicBezTo>
                  <a:pt x="29" y="3"/>
                  <a:pt x="30" y="4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lose/>
                <a:moveTo>
                  <a:pt x="43" y="36"/>
                </a:moveTo>
                <a:cubicBezTo>
                  <a:pt x="43" y="36"/>
                  <a:pt x="43" y="36"/>
                  <a:pt x="43" y="36"/>
                </a:cubicBezTo>
                <a:cubicBezTo>
                  <a:pt x="43" y="38"/>
                  <a:pt x="42" y="39"/>
                  <a:pt x="41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5" y="39"/>
                  <a:pt x="4" y="38"/>
                  <a:pt x="4" y="36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5" y="10"/>
                  <a:pt x="6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2" y="10"/>
                  <a:pt x="43" y="11"/>
                  <a:pt x="43" y="12"/>
                </a:cubicBezTo>
                <a:cubicBezTo>
                  <a:pt x="43" y="36"/>
                  <a:pt x="43" y="36"/>
                  <a:pt x="43" y="36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7" y="13"/>
                  <a:pt x="27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19" y="14"/>
                  <a:pt x="19" y="14"/>
                </a:cubicBezTo>
                <a:cubicBezTo>
                  <a:pt x="19" y="20"/>
                  <a:pt x="19" y="20"/>
                  <a:pt x="19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0"/>
                  <a:pt x="12" y="21"/>
                  <a:pt x="12" y="21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3" y="29"/>
                  <a:pt x="1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8" y="35"/>
                  <a:pt x="28" y="34"/>
                </a:cubicBezTo>
                <a:cubicBezTo>
                  <a:pt x="28" y="29"/>
                  <a:pt x="28" y="29"/>
                  <a:pt x="28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4" y="29"/>
                  <a:pt x="35" y="28"/>
                  <a:pt x="35" y="28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0"/>
                  <a:pt x="33" y="20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6"/>
                  <a:pt x="26" y="27"/>
                  <a:pt x="26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6"/>
                  <a:pt x="2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1"/>
                </a:cubicBezTo>
                <a:cubicBezTo>
                  <a:pt x="21" y="15"/>
                  <a:pt x="21" y="15"/>
                  <a:pt x="21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2"/>
                  <a:pt x="26" y="22"/>
                  <a:pt x="27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6"/>
                  <a:pt x="32" y="26"/>
                  <a:pt x="32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7" name="Freeform 384"/>
          <p:cNvSpPr>
            <a:spLocks noEditPoints="1"/>
          </p:cNvSpPr>
          <p:nvPr/>
        </p:nvSpPr>
        <p:spPr>
          <a:xfrm>
            <a:off x="1835150" y="2784475"/>
            <a:ext cx="127000" cy="127000"/>
          </a:xfrm>
          <a:custGeom>
            <a:avLst/>
            <a:gdLst/>
            <a:ahLst/>
            <a:cxnLst>
              <a:cxn ang="0">
                <a:pos x="88900" y="12700"/>
              </a:cxn>
              <a:cxn ang="0">
                <a:pos x="82550" y="6350"/>
              </a:cxn>
              <a:cxn ang="0">
                <a:pos x="88900" y="0"/>
              </a:cxn>
              <a:cxn ang="0">
                <a:pos x="120650" y="0"/>
              </a:cxn>
              <a:cxn ang="0">
                <a:pos x="127000" y="6350"/>
              </a:cxn>
              <a:cxn ang="0">
                <a:pos x="123825" y="6350"/>
              </a:cxn>
              <a:cxn ang="0">
                <a:pos x="123825" y="38100"/>
              </a:cxn>
              <a:cxn ang="0">
                <a:pos x="120650" y="44450"/>
              </a:cxn>
              <a:cxn ang="0">
                <a:pos x="114300" y="38100"/>
              </a:cxn>
              <a:cxn ang="0">
                <a:pos x="114300" y="19050"/>
              </a:cxn>
              <a:cxn ang="0">
                <a:pos x="98425" y="34925"/>
              </a:cxn>
              <a:cxn ang="0">
                <a:pos x="111125" y="69850"/>
              </a:cxn>
              <a:cxn ang="0">
                <a:pos x="111125" y="69850"/>
              </a:cxn>
              <a:cxn ang="0">
                <a:pos x="53975" y="127000"/>
              </a:cxn>
              <a:cxn ang="0">
                <a:pos x="0" y="69850"/>
              </a:cxn>
              <a:cxn ang="0">
                <a:pos x="0" y="69850"/>
              </a:cxn>
              <a:cxn ang="0">
                <a:pos x="53975" y="15875"/>
              </a:cxn>
              <a:cxn ang="0">
                <a:pos x="92075" y="28575"/>
              </a:cxn>
              <a:cxn ang="0">
                <a:pos x="104775" y="12700"/>
              </a:cxn>
              <a:cxn ang="0">
                <a:pos x="88900" y="12700"/>
              </a:cxn>
              <a:cxn ang="0">
                <a:pos x="53975" y="25400"/>
              </a:cxn>
              <a:cxn ang="0">
                <a:pos x="53975" y="25400"/>
              </a:cxn>
              <a:cxn ang="0">
                <a:pos x="9525" y="69850"/>
              </a:cxn>
              <a:cxn ang="0">
                <a:pos x="9525" y="69850"/>
              </a:cxn>
              <a:cxn ang="0">
                <a:pos x="53975" y="117475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53975" y="25400"/>
              </a:cxn>
            </a:cxnLst>
            <a:pathLst>
              <a:path w="40" h="40">
                <a:moveTo>
                  <a:pt x="28" y="4"/>
                </a:moveTo>
                <a:cubicBezTo>
                  <a:pt x="27" y="4"/>
                  <a:pt x="26" y="3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0" y="1"/>
                  <a:pt x="40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4"/>
                  <a:pt x="38" y="14"/>
                </a:cubicBezTo>
                <a:cubicBezTo>
                  <a:pt x="37" y="14"/>
                  <a:pt x="36" y="13"/>
                  <a:pt x="36" y="12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11"/>
                  <a:pt x="31" y="11"/>
                  <a:pt x="31" y="11"/>
                </a:cubicBezTo>
                <a:cubicBezTo>
                  <a:pt x="34" y="15"/>
                  <a:pt x="35" y="18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32"/>
                  <a:pt x="27" y="40"/>
                  <a:pt x="17" y="40"/>
                </a:cubicBezTo>
                <a:cubicBezTo>
                  <a:pt x="8" y="40"/>
                  <a:pt x="0" y="3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3"/>
                  <a:pt x="8" y="5"/>
                  <a:pt x="17" y="5"/>
                </a:cubicBezTo>
                <a:cubicBezTo>
                  <a:pt x="21" y="5"/>
                  <a:pt x="25" y="6"/>
                  <a:pt x="29" y="9"/>
                </a:cubicBezTo>
                <a:cubicBezTo>
                  <a:pt x="33" y="4"/>
                  <a:pt x="33" y="4"/>
                  <a:pt x="33" y="4"/>
                </a:cubicBezTo>
                <a:cubicBezTo>
                  <a:pt x="28" y="4"/>
                  <a:pt x="28" y="4"/>
                  <a:pt x="28" y="4"/>
                </a:cubicBezTo>
                <a:close/>
                <a:moveTo>
                  <a:pt x="17" y="8"/>
                </a:moveTo>
                <a:cubicBezTo>
                  <a:pt x="17" y="8"/>
                  <a:pt x="17" y="8"/>
                  <a:pt x="17" y="8"/>
                </a:cubicBezTo>
                <a:cubicBezTo>
                  <a:pt x="10" y="8"/>
                  <a:pt x="3" y="15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30"/>
                  <a:pt x="10" y="37"/>
                  <a:pt x="17" y="37"/>
                </a:cubicBezTo>
                <a:cubicBezTo>
                  <a:pt x="25" y="37"/>
                  <a:pt x="32" y="30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15"/>
                  <a:pt x="25" y="8"/>
                  <a:pt x="17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8" name="Freeform 385"/>
          <p:cNvSpPr>
            <a:spLocks noEditPoints="1"/>
          </p:cNvSpPr>
          <p:nvPr/>
        </p:nvSpPr>
        <p:spPr>
          <a:xfrm>
            <a:off x="7464425" y="2455863"/>
            <a:ext cx="117475" cy="146050"/>
          </a:xfrm>
          <a:custGeom>
            <a:avLst/>
            <a:gdLst/>
            <a:ahLst/>
            <a:cxnLst>
              <a:cxn ang="0">
                <a:pos x="73025" y="120650"/>
              </a:cxn>
              <a:cxn ang="0">
                <a:pos x="79375" y="127000"/>
              </a:cxn>
              <a:cxn ang="0">
                <a:pos x="73025" y="130175"/>
              </a:cxn>
              <a:cxn ang="0">
                <a:pos x="63500" y="130175"/>
              </a:cxn>
              <a:cxn ang="0">
                <a:pos x="63500" y="139700"/>
              </a:cxn>
              <a:cxn ang="0">
                <a:pos x="57150" y="146050"/>
              </a:cxn>
              <a:cxn ang="0">
                <a:pos x="50800" y="139700"/>
              </a:cxn>
              <a:cxn ang="0">
                <a:pos x="50800" y="130175"/>
              </a:cxn>
              <a:cxn ang="0">
                <a:pos x="41275" y="130175"/>
              </a:cxn>
              <a:cxn ang="0">
                <a:pos x="34925" y="127000"/>
              </a:cxn>
              <a:cxn ang="0">
                <a:pos x="41275" y="120650"/>
              </a:cxn>
              <a:cxn ang="0">
                <a:pos x="50800" y="120650"/>
              </a:cxn>
              <a:cxn ang="0">
                <a:pos x="50800" y="111125"/>
              </a:cxn>
              <a:cxn ang="0">
                <a:pos x="15875" y="95250"/>
              </a:cxn>
              <a:cxn ang="0">
                <a:pos x="0" y="53975"/>
              </a:cxn>
              <a:cxn ang="0">
                <a:pos x="57150" y="0"/>
              </a:cxn>
              <a:cxn ang="0">
                <a:pos x="95250" y="15875"/>
              </a:cxn>
              <a:cxn ang="0">
                <a:pos x="95250" y="95250"/>
              </a:cxn>
              <a:cxn ang="0">
                <a:pos x="63500" y="111125"/>
              </a:cxn>
              <a:cxn ang="0">
                <a:pos x="63500" y="120650"/>
              </a:cxn>
              <a:cxn ang="0">
                <a:pos x="73025" y="120650"/>
              </a:cxn>
              <a:cxn ang="0">
                <a:pos x="88900" y="85725"/>
              </a:cxn>
              <a:cxn ang="0">
                <a:pos x="88900" y="85725"/>
              </a:cxn>
              <a:cxn ang="0">
                <a:pos x="88900" y="22225"/>
              </a:cxn>
              <a:cxn ang="0">
                <a:pos x="57150" y="9525"/>
              </a:cxn>
              <a:cxn ang="0">
                <a:pos x="12700" y="53975"/>
              </a:cxn>
              <a:cxn ang="0">
                <a:pos x="25400" y="85725"/>
              </a:cxn>
              <a:cxn ang="0">
                <a:pos x="88900" y="85725"/>
              </a:cxn>
            </a:cxnLst>
            <a:pathLst>
              <a:path w="37" h="46">
                <a:moveTo>
                  <a:pt x="23" y="38"/>
                </a:moveTo>
                <a:cubicBezTo>
                  <a:pt x="24" y="38"/>
                  <a:pt x="25" y="39"/>
                  <a:pt x="25" y="40"/>
                </a:cubicBezTo>
                <a:cubicBezTo>
                  <a:pt x="25" y="41"/>
                  <a:pt x="24" y="41"/>
                  <a:pt x="23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6"/>
                  <a:pt x="18" y="46"/>
                </a:cubicBezTo>
                <a:cubicBezTo>
                  <a:pt x="17" y="46"/>
                  <a:pt x="16" y="45"/>
                  <a:pt x="16" y="44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2" y="41"/>
                  <a:pt x="11" y="41"/>
                  <a:pt x="11" y="40"/>
                </a:cubicBezTo>
                <a:cubicBezTo>
                  <a:pt x="11" y="39"/>
                  <a:pt x="12" y="38"/>
                  <a:pt x="13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5"/>
                  <a:pt x="16" y="35"/>
                  <a:pt x="16" y="35"/>
                </a:cubicBezTo>
                <a:cubicBezTo>
                  <a:pt x="12" y="34"/>
                  <a:pt x="8" y="33"/>
                  <a:pt x="5" y="30"/>
                </a:cubicBezTo>
                <a:cubicBezTo>
                  <a:pt x="2" y="27"/>
                  <a:pt x="0" y="22"/>
                  <a:pt x="0" y="17"/>
                </a:cubicBezTo>
                <a:cubicBezTo>
                  <a:pt x="0" y="8"/>
                  <a:pt x="8" y="0"/>
                  <a:pt x="18" y="0"/>
                </a:cubicBezTo>
                <a:cubicBezTo>
                  <a:pt x="23" y="0"/>
                  <a:pt x="27" y="2"/>
                  <a:pt x="30" y="5"/>
                </a:cubicBezTo>
                <a:cubicBezTo>
                  <a:pt x="37" y="12"/>
                  <a:pt x="37" y="23"/>
                  <a:pt x="30" y="30"/>
                </a:cubicBezTo>
                <a:cubicBezTo>
                  <a:pt x="28" y="33"/>
                  <a:pt x="24" y="34"/>
                  <a:pt x="20" y="35"/>
                </a:cubicBezTo>
                <a:cubicBezTo>
                  <a:pt x="20" y="38"/>
                  <a:pt x="20" y="38"/>
                  <a:pt x="20" y="38"/>
                </a:cubicBezTo>
                <a:cubicBezTo>
                  <a:pt x="23" y="38"/>
                  <a:pt x="23" y="38"/>
                  <a:pt x="23" y="38"/>
                </a:cubicBezTo>
                <a:close/>
                <a:moveTo>
                  <a:pt x="28" y="27"/>
                </a:moveTo>
                <a:cubicBezTo>
                  <a:pt x="28" y="27"/>
                  <a:pt x="28" y="27"/>
                  <a:pt x="28" y="27"/>
                </a:cubicBezTo>
                <a:cubicBezTo>
                  <a:pt x="33" y="22"/>
                  <a:pt x="33" y="13"/>
                  <a:pt x="28" y="7"/>
                </a:cubicBezTo>
                <a:cubicBezTo>
                  <a:pt x="25" y="5"/>
                  <a:pt x="22" y="3"/>
                  <a:pt x="18" y="3"/>
                </a:cubicBezTo>
                <a:cubicBezTo>
                  <a:pt x="10" y="3"/>
                  <a:pt x="4" y="10"/>
                  <a:pt x="4" y="17"/>
                </a:cubicBezTo>
                <a:cubicBezTo>
                  <a:pt x="4" y="21"/>
                  <a:pt x="5" y="25"/>
                  <a:pt x="8" y="27"/>
                </a:cubicBezTo>
                <a:cubicBezTo>
                  <a:pt x="13" y="33"/>
                  <a:pt x="22" y="33"/>
                  <a:pt x="28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29" name="Freeform 386"/>
          <p:cNvSpPr>
            <a:spLocks noEditPoints="1"/>
          </p:cNvSpPr>
          <p:nvPr/>
        </p:nvSpPr>
        <p:spPr>
          <a:xfrm>
            <a:off x="3511550" y="3808413"/>
            <a:ext cx="150813" cy="133350"/>
          </a:xfrm>
          <a:custGeom>
            <a:avLst/>
            <a:gdLst/>
            <a:ahLst/>
            <a:cxnLst>
              <a:cxn ang="0">
                <a:pos x="80220" y="114300"/>
              </a:cxn>
              <a:cxn ang="0">
                <a:pos x="99472" y="107950"/>
              </a:cxn>
              <a:cxn ang="0">
                <a:pos x="118725" y="95250"/>
              </a:cxn>
              <a:cxn ang="0">
                <a:pos x="118725" y="95250"/>
              </a:cxn>
              <a:cxn ang="0">
                <a:pos x="121934" y="88900"/>
              </a:cxn>
              <a:cxn ang="0">
                <a:pos x="118725" y="76200"/>
              </a:cxn>
              <a:cxn ang="0">
                <a:pos x="144395" y="76200"/>
              </a:cxn>
              <a:cxn ang="0">
                <a:pos x="144395" y="101600"/>
              </a:cxn>
              <a:cxn ang="0">
                <a:pos x="137978" y="92075"/>
              </a:cxn>
              <a:cxn ang="0">
                <a:pos x="128351" y="101600"/>
              </a:cxn>
              <a:cxn ang="0">
                <a:pos x="102681" y="117475"/>
              </a:cxn>
              <a:cxn ang="0">
                <a:pos x="80220" y="123825"/>
              </a:cxn>
              <a:cxn ang="0">
                <a:pos x="73802" y="133350"/>
              </a:cxn>
              <a:cxn ang="0">
                <a:pos x="70593" y="123825"/>
              </a:cxn>
              <a:cxn ang="0">
                <a:pos x="44923" y="117475"/>
              </a:cxn>
              <a:cxn ang="0">
                <a:pos x="32088" y="111125"/>
              </a:cxn>
              <a:cxn ang="0">
                <a:pos x="22462" y="101600"/>
              </a:cxn>
              <a:cxn ang="0">
                <a:pos x="12835" y="92075"/>
              </a:cxn>
              <a:cxn ang="0">
                <a:pos x="6418" y="101600"/>
              </a:cxn>
              <a:cxn ang="0">
                <a:pos x="6418" y="76200"/>
              </a:cxn>
              <a:cxn ang="0">
                <a:pos x="32088" y="76200"/>
              </a:cxn>
              <a:cxn ang="0">
                <a:pos x="28879" y="88900"/>
              </a:cxn>
              <a:cxn ang="0">
                <a:pos x="28879" y="95250"/>
              </a:cxn>
              <a:cxn ang="0">
                <a:pos x="32088" y="95250"/>
              </a:cxn>
              <a:cxn ang="0">
                <a:pos x="38505" y="101600"/>
              </a:cxn>
              <a:cxn ang="0">
                <a:pos x="51341" y="107950"/>
              </a:cxn>
              <a:cxn ang="0">
                <a:pos x="70593" y="114300"/>
              </a:cxn>
              <a:cxn ang="0">
                <a:pos x="57758" y="41275"/>
              </a:cxn>
              <a:cxn ang="0">
                <a:pos x="57758" y="41275"/>
              </a:cxn>
              <a:cxn ang="0">
                <a:pos x="57758" y="6350"/>
              </a:cxn>
              <a:cxn ang="0">
                <a:pos x="93055" y="6350"/>
              </a:cxn>
              <a:cxn ang="0">
                <a:pos x="93055" y="41275"/>
              </a:cxn>
              <a:cxn ang="0">
                <a:pos x="93055" y="41275"/>
              </a:cxn>
              <a:cxn ang="0">
                <a:pos x="83428" y="15875"/>
              </a:cxn>
              <a:cxn ang="0">
                <a:pos x="73802" y="12700"/>
              </a:cxn>
              <a:cxn ang="0">
                <a:pos x="60967" y="25400"/>
              </a:cxn>
              <a:cxn ang="0">
                <a:pos x="64176" y="34925"/>
              </a:cxn>
              <a:cxn ang="0">
                <a:pos x="83428" y="34925"/>
              </a:cxn>
              <a:cxn ang="0">
                <a:pos x="83428" y="15875"/>
              </a:cxn>
            </a:cxnLst>
            <a:pathLst>
              <a:path w="47" h="42">
                <a:moveTo>
                  <a:pt x="25" y="15"/>
                </a:moveTo>
                <a:cubicBezTo>
                  <a:pt x="25" y="36"/>
                  <a:pt x="25" y="36"/>
                  <a:pt x="25" y="36"/>
                </a:cubicBezTo>
                <a:cubicBezTo>
                  <a:pt x="26" y="35"/>
                  <a:pt x="27" y="35"/>
                  <a:pt x="27" y="35"/>
                </a:cubicBezTo>
                <a:cubicBezTo>
                  <a:pt x="29" y="35"/>
                  <a:pt x="30" y="35"/>
                  <a:pt x="31" y="34"/>
                </a:cubicBezTo>
                <a:cubicBezTo>
                  <a:pt x="32" y="34"/>
                  <a:pt x="33" y="33"/>
                  <a:pt x="34" y="32"/>
                </a:cubicBezTo>
                <a:cubicBezTo>
                  <a:pt x="35" y="32"/>
                  <a:pt x="36" y="31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9"/>
                  <a:pt x="39" y="28"/>
                  <a:pt x="40" y="27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5" y="25"/>
                  <a:pt x="36" y="24"/>
                  <a:pt x="37" y="24"/>
                </a:cubicBezTo>
                <a:cubicBezTo>
                  <a:pt x="43" y="23"/>
                  <a:pt x="43" y="23"/>
                  <a:pt x="43" y="23"/>
                </a:cubicBezTo>
                <a:cubicBezTo>
                  <a:pt x="44" y="22"/>
                  <a:pt x="45" y="23"/>
                  <a:pt x="45" y="24"/>
                </a:cubicBezTo>
                <a:cubicBezTo>
                  <a:pt x="46" y="30"/>
                  <a:pt x="46" y="30"/>
                  <a:pt x="46" y="30"/>
                </a:cubicBezTo>
                <a:cubicBezTo>
                  <a:pt x="47" y="31"/>
                  <a:pt x="46" y="32"/>
                  <a:pt x="45" y="32"/>
                </a:cubicBezTo>
                <a:cubicBezTo>
                  <a:pt x="44" y="32"/>
                  <a:pt x="43" y="32"/>
                  <a:pt x="43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2" y="30"/>
                  <a:pt x="41" y="31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39" y="33"/>
                  <a:pt x="38" y="34"/>
                  <a:pt x="36" y="35"/>
                </a:cubicBezTo>
                <a:cubicBezTo>
                  <a:pt x="35" y="36"/>
                  <a:pt x="34" y="37"/>
                  <a:pt x="32" y="37"/>
                </a:cubicBezTo>
                <a:cubicBezTo>
                  <a:pt x="31" y="38"/>
                  <a:pt x="30" y="38"/>
                  <a:pt x="28" y="39"/>
                </a:cubicBezTo>
                <a:cubicBezTo>
                  <a:pt x="27" y="39"/>
                  <a:pt x="26" y="39"/>
                  <a:pt x="25" y="39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1"/>
                  <a:pt x="24" y="42"/>
                  <a:pt x="23" y="42"/>
                </a:cubicBezTo>
                <a:cubicBezTo>
                  <a:pt x="22" y="42"/>
                  <a:pt x="22" y="41"/>
                  <a:pt x="22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39"/>
                  <a:pt x="20" y="39"/>
                  <a:pt x="19" y="39"/>
                </a:cubicBezTo>
                <a:cubicBezTo>
                  <a:pt x="17" y="38"/>
                  <a:pt x="16" y="38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7"/>
                  <a:pt x="12" y="36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4"/>
                  <a:pt x="8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1"/>
                  <a:pt x="5" y="30"/>
                  <a:pt x="4" y="29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2"/>
                  <a:pt x="3" y="32"/>
                  <a:pt x="2" y="32"/>
                </a:cubicBezTo>
                <a:cubicBezTo>
                  <a:pt x="1" y="32"/>
                  <a:pt x="0" y="31"/>
                  <a:pt x="0" y="30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3" y="22"/>
                  <a:pt x="4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2" y="25"/>
                  <a:pt x="11" y="26"/>
                </a:cubicBezTo>
                <a:cubicBezTo>
                  <a:pt x="11" y="27"/>
                  <a:pt x="10" y="28"/>
                  <a:pt x="9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8"/>
                  <a:pt x="9" y="29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1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3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5"/>
                  <a:pt x="18" y="35"/>
                  <a:pt x="19" y="35"/>
                </a:cubicBezTo>
                <a:cubicBezTo>
                  <a:pt x="20" y="35"/>
                  <a:pt x="21" y="35"/>
                  <a:pt x="22" y="36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5"/>
                  <a:pt x="19" y="14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2"/>
                  <a:pt x="16" y="10"/>
                  <a:pt x="16" y="8"/>
                </a:cubicBezTo>
                <a:cubicBezTo>
                  <a:pt x="16" y="6"/>
                  <a:pt x="17" y="4"/>
                  <a:pt x="18" y="2"/>
                </a:cubicBezTo>
                <a:cubicBezTo>
                  <a:pt x="19" y="1"/>
                  <a:pt x="21" y="0"/>
                  <a:pt x="23" y="0"/>
                </a:cubicBezTo>
                <a:cubicBezTo>
                  <a:pt x="25" y="0"/>
                  <a:pt x="27" y="1"/>
                  <a:pt x="29" y="2"/>
                </a:cubicBezTo>
                <a:cubicBezTo>
                  <a:pt x="30" y="4"/>
                  <a:pt x="31" y="6"/>
                  <a:pt x="31" y="8"/>
                </a:cubicBezTo>
                <a:cubicBezTo>
                  <a:pt x="31" y="10"/>
                  <a:pt x="30" y="12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4"/>
                  <a:pt x="27" y="15"/>
                  <a:pt x="25" y="15"/>
                </a:cubicBezTo>
                <a:close/>
                <a:moveTo>
                  <a:pt x="26" y="5"/>
                </a:moveTo>
                <a:cubicBezTo>
                  <a:pt x="26" y="5"/>
                  <a:pt x="26" y="5"/>
                  <a:pt x="26" y="5"/>
                </a:cubicBezTo>
                <a:cubicBezTo>
                  <a:pt x="26" y="4"/>
                  <a:pt x="25" y="4"/>
                  <a:pt x="23" y="4"/>
                </a:cubicBezTo>
                <a:cubicBezTo>
                  <a:pt x="22" y="4"/>
                  <a:pt x="21" y="4"/>
                  <a:pt x="20" y="5"/>
                </a:cubicBezTo>
                <a:cubicBezTo>
                  <a:pt x="20" y="6"/>
                  <a:pt x="19" y="7"/>
                  <a:pt x="19" y="8"/>
                </a:cubicBezTo>
                <a:cubicBezTo>
                  <a:pt x="19" y="9"/>
                  <a:pt x="20" y="10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1"/>
                  <a:pt x="22" y="12"/>
                  <a:pt x="23" y="12"/>
                </a:cubicBezTo>
                <a:cubicBezTo>
                  <a:pt x="25" y="12"/>
                  <a:pt x="26" y="11"/>
                  <a:pt x="26" y="11"/>
                </a:cubicBezTo>
                <a:cubicBezTo>
                  <a:pt x="27" y="10"/>
                  <a:pt x="27" y="9"/>
                  <a:pt x="27" y="8"/>
                </a:cubicBezTo>
                <a:cubicBezTo>
                  <a:pt x="27" y="7"/>
                  <a:pt x="27" y="6"/>
                  <a:pt x="26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0" name="Freeform 387"/>
          <p:cNvSpPr>
            <a:spLocks noEditPoints="1"/>
          </p:cNvSpPr>
          <p:nvPr/>
        </p:nvSpPr>
        <p:spPr>
          <a:xfrm>
            <a:off x="1281113" y="1204913"/>
            <a:ext cx="142875" cy="127000"/>
          </a:xfrm>
          <a:custGeom>
            <a:avLst/>
            <a:gdLst/>
            <a:ahLst/>
            <a:cxnLst>
              <a:cxn ang="0">
                <a:pos x="76200" y="19050"/>
              </a:cxn>
              <a:cxn ang="0">
                <a:pos x="79375" y="12700"/>
              </a:cxn>
              <a:cxn ang="0">
                <a:pos x="85725" y="19050"/>
              </a:cxn>
              <a:cxn ang="0">
                <a:pos x="85725" y="57150"/>
              </a:cxn>
              <a:cxn ang="0">
                <a:pos x="111125" y="57150"/>
              </a:cxn>
              <a:cxn ang="0">
                <a:pos x="117475" y="63500"/>
              </a:cxn>
              <a:cxn ang="0">
                <a:pos x="111125" y="69850"/>
              </a:cxn>
              <a:cxn ang="0">
                <a:pos x="79375" y="69850"/>
              </a:cxn>
              <a:cxn ang="0">
                <a:pos x="79375" y="69850"/>
              </a:cxn>
              <a:cxn ang="0">
                <a:pos x="76200" y="63500"/>
              </a:cxn>
              <a:cxn ang="0">
                <a:pos x="76200" y="19050"/>
              </a:cxn>
              <a:cxn ang="0">
                <a:pos x="19050" y="60325"/>
              </a:cxn>
              <a:cxn ang="0">
                <a:pos x="19050" y="60325"/>
              </a:cxn>
              <a:cxn ang="0">
                <a:pos x="3175" y="60325"/>
              </a:cxn>
              <a:cxn ang="0">
                <a:pos x="3175" y="60325"/>
              </a:cxn>
              <a:cxn ang="0">
                <a:pos x="3175" y="66675"/>
              </a:cxn>
              <a:cxn ang="0">
                <a:pos x="9525" y="76200"/>
              </a:cxn>
              <a:cxn ang="0">
                <a:pos x="19050" y="82550"/>
              </a:cxn>
              <a:cxn ang="0">
                <a:pos x="19050" y="82550"/>
              </a:cxn>
              <a:cxn ang="0">
                <a:pos x="25400" y="82550"/>
              </a:cxn>
              <a:cxn ang="0">
                <a:pos x="31750" y="76200"/>
              </a:cxn>
              <a:cxn ang="0">
                <a:pos x="41275" y="66675"/>
              </a:cxn>
              <a:cxn ang="0">
                <a:pos x="41275" y="66675"/>
              </a:cxn>
              <a:cxn ang="0">
                <a:pos x="41275" y="63500"/>
              </a:cxn>
              <a:cxn ang="0">
                <a:pos x="38100" y="60325"/>
              </a:cxn>
              <a:cxn ang="0">
                <a:pos x="25400" y="60325"/>
              </a:cxn>
              <a:cxn ang="0">
                <a:pos x="41275" y="25400"/>
              </a:cxn>
              <a:cxn ang="0">
                <a:pos x="79375" y="9525"/>
              </a:cxn>
              <a:cxn ang="0">
                <a:pos x="120650" y="25400"/>
              </a:cxn>
              <a:cxn ang="0">
                <a:pos x="120650" y="25400"/>
              </a:cxn>
              <a:cxn ang="0">
                <a:pos x="136525" y="63500"/>
              </a:cxn>
              <a:cxn ang="0">
                <a:pos x="120650" y="104775"/>
              </a:cxn>
              <a:cxn ang="0">
                <a:pos x="79375" y="120650"/>
              </a:cxn>
              <a:cxn ang="0">
                <a:pos x="76200" y="123825"/>
              </a:cxn>
              <a:cxn ang="0">
                <a:pos x="79375" y="127000"/>
              </a:cxn>
              <a:cxn ang="0">
                <a:pos x="123825" y="107950"/>
              </a:cxn>
              <a:cxn ang="0">
                <a:pos x="142875" y="63500"/>
              </a:cxn>
              <a:cxn ang="0">
                <a:pos x="123825" y="19050"/>
              </a:cxn>
              <a:cxn ang="0">
                <a:pos x="123825" y="19050"/>
              </a:cxn>
              <a:cxn ang="0">
                <a:pos x="123825" y="19050"/>
              </a:cxn>
              <a:cxn ang="0">
                <a:pos x="79375" y="0"/>
              </a:cxn>
              <a:cxn ang="0">
                <a:pos x="38100" y="19050"/>
              </a:cxn>
              <a:cxn ang="0">
                <a:pos x="19050" y="60325"/>
              </a:cxn>
              <a:cxn ang="0">
                <a:pos x="15875" y="69850"/>
              </a:cxn>
              <a:cxn ang="0">
                <a:pos x="15875" y="69850"/>
              </a:cxn>
              <a:cxn ang="0">
                <a:pos x="12700" y="66675"/>
              </a:cxn>
              <a:cxn ang="0">
                <a:pos x="22225" y="66675"/>
              </a:cxn>
              <a:cxn ang="0">
                <a:pos x="22225" y="66675"/>
              </a:cxn>
              <a:cxn ang="0">
                <a:pos x="22225" y="66675"/>
              </a:cxn>
              <a:cxn ang="0">
                <a:pos x="31750" y="66675"/>
              </a:cxn>
              <a:cxn ang="0">
                <a:pos x="28575" y="69850"/>
              </a:cxn>
              <a:cxn ang="0">
                <a:pos x="22225" y="76200"/>
              </a:cxn>
              <a:cxn ang="0">
                <a:pos x="15875" y="69850"/>
              </a:cxn>
            </a:cxnLst>
            <a:pathLst>
              <a:path w="45" h="40">
                <a:moveTo>
                  <a:pt x="24" y="6"/>
                </a:moveTo>
                <a:cubicBezTo>
                  <a:pt x="24" y="5"/>
                  <a:pt x="24" y="4"/>
                  <a:pt x="25" y="4"/>
                </a:cubicBezTo>
                <a:cubicBezTo>
                  <a:pt x="26" y="4"/>
                  <a:pt x="27" y="5"/>
                  <a:pt x="27" y="6"/>
                </a:cubicBezTo>
                <a:cubicBezTo>
                  <a:pt x="27" y="18"/>
                  <a:pt x="27" y="18"/>
                  <a:pt x="27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6" y="18"/>
                  <a:pt x="37" y="19"/>
                  <a:pt x="37" y="20"/>
                </a:cubicBezTo>
                <a:cubicBezTo>
                  <a:pt x="37" y="21"/>
                  <a:pt x="36" y="22"/>
                  <a:pt x="3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1"/>
                  <a:pt x="24" y="20"/>
                </a:cubicBezTo>
                <a:cubicBezTo>
                  <a:pt x="24" y="6"/>
                  <a:pt x="24" y="6"/>
                  <a:pt x="24" y="6"/>
                </a:cubicBezTo>
                <a:close/>
                <a:moveTo>
                  <a:pt x="6" y="19"/>
                </a:moveTo>
                <a:cubicBezTo>
                  <a:pt x="6" y="19"/>
                  <a:pt x="6" y="19"/>
                  <a:pt x="6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0"/>
                  <a:pt x="1" y="21"/>
                </a:cubicBezTo>
                <a:cubicBezTo>
                  <a:pt x="3" y="24"/>
                  <a:pt x="3" y="24"/>
                  <a:pt x="3" y="24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7" y="27"/>
                  <a:pt x="8" y="26"/>
                </a:cubicBezTo>
                <a:cubicBezTo>
                  <a:pt x="10" y="24"/>
                  <a:pt x="10" y="24"/>
                  <a:pt x="10" y="24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0"/>
                  <a:pt x="13" y="20"/>
                </a:cubicBezTo>
                <a:cubicBezTo>
                  <a:pt x="13" y="20"/>
                  <a:pt x="13" y="19"/>
                  <a:pt x="1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5"/>
                  <a:pt x="10" y="11"/>
                  <a:pt x="13" y="8"/>
                </a:cubicBezTo>
                <a:cubicBezTo>
                  <a:pt x="16" y="5"/>
                  <a:pt x="21" y="3"/>
                  <a:pt x="25" y="3"/>
                </a:cubicBezTo>
                <a:cubicBezTo>
                  <a:pt x="30" y="3"/>
                  <a:pt x="35" y="5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1" y="11"/>
                  <a:pt x="43" y="15"/>
                  <a:pt x="43" y="20"/>
                </a:cubicBezTo>
                <a:cubicBezTo>
                  <a:pt x="43" y="25"/>
                  <a:pt x="41" y="29"/>
                  <a:pt x="38" y="33"/>
                </a:cubicBezTo>
                <a:cubicBezTo>
                  <a:pt x="35" y="36"/>
                  <a:pt x="30" y="38"/>
                  <a:pt x="25" y="38"/>
                </a:cubicBezTo>
                <a:cubicBezTo>
                  <a:pt x="25" y="38"/>
                  <a:pt x="24" y="38"/>
                  <a:pt x="24" y="39"/>
                </a:cubicBezTo>
                <a:cubicBezTo>
                  <a:pt x="24" y="39"/>
                  <a:pt x="25" y="40"/>
                  <a:pt x="25" y="40"/>
                </a:cubicBezTo>
                <a:cubicBezTo>
                  <a:pt x="31" y="40"/>
                  <a:pt x="36" y="38"/>
                  <a:pt x="39" y="34"/>
                </a:cubicBezTo>
                <a:cubicBezTo>
                  <a:pt x="43" y="30"/>
                  <a:pt x="45" y="26"/>
                  <a:pt x="45" y="20"/>
                </a:cubicBezTo>
                <a:cubicBezTo>
                  <a:pt x="45" y="15"/>
                  <a:pt x="43" y="10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3"/>
                  <a:pt x="31" y="0"/>
                  <a:pt x="25" y="0"/>
                </a:cubicBezTo>
                <a:cubicBezTo>
                  <a:pt x="20" y="0"/>
                  <a:pt x="15" y="3"/>
                  <a:pt x="12" y="6"/>
                </a:cubicBezTo>
                <a:cubicBezTo>
                  <a:pt x="8" y="10"/>
                  <a:pt x="6" y="14"/>
                  <a:pt x="6" y="19"/>
                </a:cubicBezTo>
                <a:close/>
                <a:moveTo>
                  <a:pt x="5" y="22"/>
                </a:moveTo>
                <a:cubicBezTo>
                  <a:pt x="5" y="22"/>
                  <a:pt x="5" y="22"/>
                  <a:pt x="5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2"/>
                  <a:pt x="5" y="22"/>
                  <a:pt x="5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1" name="Freeform 388"/>
          <p:cNvSpPr>
            <a:spLocks noEditPoints="1"/>
          </p:cNvSpPr>
          <p:nvPr/>
        </p:nvSpPr>
        <p:spPr>
          <a:xfrm>
            <a:off x="4391025" y="3814763"/>
            <a:ext cx="130175" cy="146050"/>
          </a:xfrm>
          <a:custGeom>
            <a:avLst/>
            <a:gdLst/>
            <a:ahLst/>
            <a:cxnLst>
              <a:cxn ang="0">
                <a:pos x="66675" y="104775"/>
              </a:cxn>
              <a:cxn ang="0">
                <a:pos x="66675" y="136525"/>
              </a:cxn>
              <a:cxn ang="0">
                <a:pos x="63500" y="139700"/>
              </a:cxn>
              <a:cxn ang="0">
                <a:pos x="60325" y="136525"/>
              </a:cxn>
              <a:cxn ang="0">
                <a:pos x="60325" y="104775"/>
              </a:cxn>
              <a:cxn ang="0">
                <a:pos x="50800" y="104775"/>
              </a:cxn>
              <a:cxn ang="0">
                <a:pos x="12700" y="146050"/>
              </a:cxn>
              <a:cxn ang="0">
                <a:pos x="9525" y="146050"/>
              </a:cxn>
              <a:cxn ang="0">
                <a:pos x="9525" y="139700"/>
              </a:cxn>
              <a:cxn ang="0">
                <a:pos x="41275" y="104775"/>
              </a:cxn>
              <a:cxn ang="0">
                <a:pos x="3175" y="104775"/>
              </a:cxn>
              <a:cxn ang="0">
                <a:pos x="0" y="101600"/>
              </a:cxn>
              <a:cxn ang="0">
                <a:pos x="3175" y="95250"/>
              </a:cxn>
              <a:cxn ang="0">
                <a:pos x="123825" y="95250"/>
              </a:cxn>
              <a:cxn ang="0">
                <a:pos x="130175" y="101600"/>
              </a:cxn>
              <a:cxn ang="0">
                <a:pos x="123825" y="104775"/>
              </a:cxn>
              <a:cxn ang="0">
                <a:pos x="85725" y="104775"/>
              </a:cxn>
              <a:cxn ang="0">
                <a:pos x="120650" y="139700"/>
              </a:cxn>
              <a:cxn ang="0">
                <a:pos x="120650" y="146050"/>
              </a:cxn>
              <a:cxn ang="0">
                <a:pos x="114300" y="146050"/>
              </a:cxn>
              <a:cxn ang="0">
                <a:pos x="76200" y="104775"/>
              </a:cxn>
              <a:cxn ang="0">
                <a:pos x="66675" y="104775"/>
              </a:cxn>
              <a:cxn ang="0">
                <a:pos x="3175" y="0"/>
              </a:cxn>
              <a:cxn ang="0">
                <a:pos x="3175" y="0"/>
              </a:cxn>
              <a:cxn ang="0">
                <a:pos x="3175" y="0"/>
              </a:cxn>
              <a:cxn ang="0">
                <a:pos x="123825" y="0"/>
              </a:cxn>
              <a:cxn ang="0">
                <a:pos x="127000" y="3175"/>
              </a:cxn>
              <a:cxn ang="0">
                <a:pos x="127000" y="3175"/>
              </a:cxn>
              <a:cxn ang="0">
                <a:pos x="127000" y="85725"/>
              </a:cxn>
              <a:cxn ang="0">
                <a:pos x="123825" y="92075"/>
              </a:cxn>
              <a:cxn ang="0">
                <a:pos x="123825" y="92075"/>
              </a:cxn>
              <a:cxn ang="0">
                <a:pos x="3175" y="92075"/>
              </a:cxn>
              <a:cxn ang="0">
                <a:pos x="0" y="85725"/>
              </a:cxn>
              <a:cxn ang="0">
                <a:pos x="0" y="85725"/>
              </a:cxn>
              <a:cxn ang="0">
                <a:pos x="0" y="3175"/>
              </a:cxn>
              <a:cxn ang="0">
                <a:pos x="3175" y="0"/>
              </a:cxn>
              <a:cxn ang="0">
                <a:pos x="120650" y="9525"/>
              </a:cxn>
              <a:cxn ang="0">
                <a:pos x="120650" y="9525"/>
              </a:cxn>
              <a:cxn ang="0">
                <a:pos x="6350" y="9525"/>
              </a:cxn>
              <a:cxn ang="0">
                <a:pos x="6350" y="82550"/>
              </a:cxn>
              <a:cxn ang="0">
                <a:pos x="88900" y="82550"/>
              </a:cxn>
              <a:cxn ang="0">
                <a:pos x="88900" y="79375"/>
              </a:cxn>
              <a:cxn ang="0">
                <a:pos x="92075" y="73025"/>
              </a:cxn>
              <a:cxn ang="0">
                <a:pos x="104775" y="73025"/>
              </a:cxn>
              <a:cxn ang="0">
                <a:pos x="111125" y="79375"/>
              </a:cxn>
              <a:cxn ang="0">
                <a:pos x="107950" y="82550"/>
              </a:cxn>
              <a:cxn ang="0">
                <a:pos x="120650" y="82550"/>
              </a:cxn>
              <a:cxn ang="0">
                <a:pos x="120650" y="9525"/>
              </a:cxn>
            </a:cxnLst>
            <a:pathLst>
              <a:path w="41" h="46">
                <a:moveTo>
                  <a:pt x="21" y="33"/>
                </a:move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4"/>
                  <a:pt x="20" y="44"/>
                </a:cubicBezTo>
                <a:cubicBezTo>
                  <a:pt x="20" y="44"/>
                  <a:pt x="19" y="43"/>
                  <a:pt x="19" y="43"/>
                </a:cubicBezTo>
                <a:cubicBezTo>
                  <a:pt x="19" y="33"/>
                  <a:pt x="19" y="33"/>
                  <a:pt x="19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3" y="46"/>
                  <a:pt x="3" y="46"/>
                </a:cubicBezTo>
                <a:cubicBezTo>
                  <a:pt x="2" y="45"/>
                  <a:pt x="2" y="45"/>
                  <a:pt x="3" y="44"/>
                </a:cubicBezTo>
                <a:cubicBezTo>
                  <a:pt x="13" y="33"/>
                  <a:pt x="13" y="33"/>
                  <a:pt x="13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1"/>
                  <a:pt x="0" y="30"/>
                  <a:pt x="1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40" y="30"/>
                  <a:pt x="41" y="31"/>
                  <a:pt x="41" y="32"/>
                </a:cubicBezTo>
                <a:cubicBezTo>
                  <a:pt x="41" y="33"/>
                  <a:pt x="40" y="33"/>
                  <a:pt x="39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5"/>
                  <a:pt x="38" y="45"/>
                  <a:pt x="38" y="46"/>
                </a:cubicBezTo>
                <a:cubicBezTo>
                  <a:pt x="37" y="46"/>
                  <a:pt x="37" y="46"/>
                  <a:pt x="36" y="46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  <a:moveTo>
                  <a:pt x="38" y="3"/>
                </a:moveTo>
                <a:cubicBezTo>
                  <a:pt x="38" y="3"/>
                  <a:pt x="38" y="3"/>
                  <a:pt x="38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6"/>
                  <a:pt x="2" y="26"/>
                  <a:pt x="2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5"/>
                </a:cubicBezTo>
                <a:cubicBezTo>
                  <a:pt x="28" y="24"/>
                  <a:pt x="28" y="23"/>
                  <a:pt x="29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5" y="25"/>
                </a:cubicBezTo>
                <a:cubicBezTo>
                  <a:pt x="35" y="26"/>
                  <a:pt x="35" y="26"/>
                  <a:pt x="34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3"/>
                  <a:pt x="38" y="3"/>
                  <a:pt x="38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2" name="Freeform 389"/>
          <p:cNvSpPr>
            <a:spLocks noEditPoints="1"/>
          </p:cNvSpPr>
          <p:nvPr/>
        </p:nvSpPr>
        <p:spPr>
          <a:xfrm>
            <a:off x="4960938" y="4732338"/>
            <a:ext cx="114300" cy="146050"/>
          </a:xfrm>
          <a:custGeom>
            <a:avLst/>
            <a:gdLst/>
            <a:ahLst/>
            <a:cxnLst>
              <a:cxn ang="0">
                <a:pos x="101600" y="66675"/>
              </a:cxn>
              <a:cxn ang="0">
                <a:pos x="107950" y="63500"/>
              </a:cxn>
              <a:cxn ang="0">
                <a:pos x="104775" y="60325"/>
              </a:cxn>
              <a:cxn ang="0">
                <a:pos x="79375" y="98425"/>
              </a:cxn>
              <a:cxn ang="0">
                <a:pos x="41275" y="136525"/>
              </a:cxn>
              <a:cxn ang="0">
                <a:pos x="0" y="120650"/>
              </a:cxn>
              <a:cxn ang="0">
                <a:pos x="19050" y="88900"/>
              </a:cxn>
              <a:cxn ang="0">
                <a:pos x="22225" y="60325"/>
              </a:cxn>
              <a:cxn ang="0">
                <a:pos x="66675" y="41275"/>
              </a:cxn>
              <a:cxn ang="0">
                <a:pos x="85725" y="88900"/>
              </a:cxn>
              <a:cxn ang="0">
                <a:pos x="73025" y="95250"/>
              </a:cxn>
              <a:cxn ang="0">
                <a:pos x="73025" y="53975"/>
              </a:cxn>
              <a:cxn ang="0">
                <a:pos x="44450" y="47625"/>
              </a:cxn>
              <a:cxn ang="0">
                <a:pos x="28575" y="63500"/>
              </a:cxn>
              <a:cxn ang="0">
                <a:pos x="15875" y="101600"/>
              </a:cxn>
              <a:cxn ang="0">
                <a:pos x="9525" y="133350"/>
              </a:cxn>
              <a:cxn ang="0">
                <a:pos x="38100" y="133350"/>
              </a:cxn>
              <a:cxn ang="0">
                <a:pos x="73025" y="95250"/>
              </a:cxn>
              <a:cxn ang="0">
                <a:pos x="50800" y="15875"/>
              </a:cxn>
              <a:cxn ang="0">
                <a:pos x="66675" y="22225"/>
              </a:cxn>
              <a:cxn ang="0">
                <a:pos x="50800" y="3175"/>
              </a:cxn>
              <a:cxn ang="0">
                <a:pos x="63500" y="31750"/>
              </a:cxn>
              <a:cxn ang="0">
                <a:pos x="44450" y="12700"/>
              </a:cxn>
              <a:cxn ang="0">
                <a:pos x="101600" y="82550"/>
              </a:cxn>
              <a:cxn ang="0">
                <a:pos x="104775" y="85725"/>
              </a:cxn>
              <a:cxn ang="0">
                <a:pos x="104775" y="85725"/>
              </a:cxn>
              <a:cxn ang="0">
                <a:pos x="95250" y="79375"/>
              </a:cxn>
              <a:cxn ang="0">
                <a:pos x="101600" y="76200"/>
              </a:cxn>
              <a:cxn ang="0">
                <a:pos x="111125" y="82550"/>
              </a:cxn>
              <a:cxn ang="0">
                <a:pos x="111125" y="88900"/>
              </a:cxn>
              <a:cxn ang="0">
                <a:pos x="95250" y="85725"/>
              </a:cxn>
              <a:cxn ang="0">
                <a:pos x="82550" y="28575"/>
              </a:cxn>
              <a:cxn ang="0">
                <a:pos x="79375" y="31750"/>
              </a:cxn>
              <a:cxn ang="0">
                <a:pos x="82550" y="34925"/>
              </a:cxn>
              <a:cxn ang="0">
                <a:pos x="85725" y="31750"/>
              </a:cxn>
              <a:cxn ang="0">
                <a:pos x="82550" y="28575"/>
              </a:cxn>
              <a:cxn ang="0">
                <a:pos x="76200" y="25400"/>
              </a:cxn>
              <a:cxn ang="0">
                <a:pos x="73025" y="31750"/>
              </a:cxn>
              <a:cxn ang="0">
                <a:pos x="85725" y="41275"/>
              </a:cxn>
              <a:cxn ang="0">
                <a:pos x="92075" y="28575"/>
              </a:cxn>
              <a:cxn ang="0">
                <a:pos x="92075" y="28575"/>
              </a:cxn>
              <a:cxn ang="0">
                <a:pos x="82550" y="22225"/>
              </a:cxn>
              <a:cxn ang="0">
                <a:pos x="95250" y="41275"/>
              </a:cxn>
              <a:cxn ang="0">
                <a:pos x="95250" y="47625"/>
              </a:cxn>
              <a:cxn ang="0">
                <a:pos x="101600" y="47625"/>
              </a:cxn>
              <a:cxn ang="0">
                <a:pos x="98425" y="41275"/>
              </a:cxn>
              <a:cxn ang="0">
                <a:pos x="88900" y="41275"/>
              </a:cxn>
              <a:cxn ang="0">
                <a:pos x="92075" y="53975"/>
              </a:cxn>
              <a:cxn ang="0">
                <a:pos x="104775" y="50800"/>
              </a:cxn>
              <a:cxn ang="0">
                <a:pos x="107950" y="44450"/>
              </a:cxn>
              <a:cxn ang="0">
                <a:pos x="95250" y="34925"/>
              </a:cxn>
              <a:cxn ang="0">
                <a:pos x="95250" y="60325"/>
              </a:cxn>
              <a:cxn ang="0">
                <a:pos x="101600" y="53975"/>
              </a:cxn>
              <a:cxn ang="0">
                <a:pos x="114300" y="63500"/>
              </a:cxn>
              <a:cxn ang="0">
                <a:pos x="114300" y="63500"/>
              </a:cxn>
              <a:cxn ang="0">
                <a:pos x="98425" y="73025"/>
              </a:cxn>
            </a:cxnLst>
            <a:pathLst>
              <a:path w="36" h="46">
                <a:moveTo>
                  <a:pt x="33" y="19"/>
                </a:move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1"/>
                  <a:pt x="33" y="22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4" y="21"/>
                  <a:pt x="34" y="21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3" y="20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13" y="43"/>
                  <a:pt x="13" y="43"/>
                  <a:pt x="13" y="43"/>
                </a:cubicBezTo>
                <a:cubicBezTo>
                  <a:pt x="12" y="45"/>
                  <a:pt x="10" y="46"/>
                  <a:pt x="8" y="46"/>
                </a:cubicBezTo>
                <a:cubicBezTo>
                  <a:pt x="6" y="46"/>
                  <a:pt x="3" y="45"/>
                  <a:pt x="2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0" y="42"/>
                  <a:pt x="0" y="40"/>
                  <a:pt x="0" y="38"/>
                </a:cubicBezTo>
                <a:cubicBezTo>
                  <a:pt x="0" y="36"/>
                  <a:pt x="0" y="34"/>
                  <a:pt x="2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29"/>
                  <a:pt x="5" y="29"/>
                  <a:pt x="6" y="28"/>
                </a:cubicBezTo>
                <a:cubicBezTo>
                  <a:pt x="6" y="28"/>
                  <a:pt x="6" y="27"/>
                  <a:pt x="6" y="25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2"/>
                  <a:pt x="6" y="21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0" y="15"/>
                  <a:pt x="11" y="14"/>
                  <a:pt x="13" y="13"/>
                </a:cubicBezTo>
                <a:cubicBezTo>
                  <a:pt x="14" y="13"/>
                  <a:pt x="15" y="12"/>
                  <a:pt x="17" y="12"/>
                </a:cubicBezTo>
                <a:cubicBezTo>
                  <a:pt x="18" y="12"/>
                  <a:pt x="20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3" y="14"/>
                  <a:pt x="24" y="15"/>
                  <a:pt x="25" y="16"/>
                </a:cubicBezTo>
                <a:cubicBezTo>
                  <a:pt x="27" y="18"/>
                  <a:pt x="28" y="20"/>
                  <a:pt x="28" y="24"/>
                </a:cubicBezTo>
                <a:cubicBezTo>
                  <a:pt x="28" y="25"/>
                  <a:pt x="28" y="26"/>
                  <a:pt x="27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5" y="31"/>
                  <a:pt x="25" y="31"/>
                  <a:pt x="25" y="31"/>
                </a:cubicBezTo>
                <a:close/>
                <a:moveTo>
                  <a:pt x="23" y="30"/>
                </a:moveTo>
                <a:cubicBezTo>
                  <a:pt x="23" y="30"/>
                  <a:pt x="23" y="30"/>
                  <a:pt x="23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9"/>
                  <a:pt x="25" y="28"/>
                  <a:pt x="25" y="27"/>
                </a:cubicBezTo>
                <a:cubicBezTo>
                  <a:pt x="26" y="26"/>
                  <a:pt x="26" y="25"/>
                  <a:pt x="26" y="24"/>
                </a:cubicBezTo>
                <a:cubicBezTo>
                  <a:pt x="26" y="21"/>
                  <a:pt x="25" y="19"/>
                  <a:pt x="23" y="17"/>
                </a:cubicBezTo>
                <a:cubicBezTo>
                  <a:pt x="23" y="16"/>
                  <a:pt x="22" y="16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5"/>
                  <a:pt x="18" y="15"/>
                  <a:pt x="17" y="15"/>
                </a:cubicBezTo>
                <a:cubicBezTo>
                  <a:pt x="16" y="15"/>
                  <a:pt x="15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2" y="16"/>
                  <a:pt x="11" y="16"/>
                  <a:pt x="11" y="17"/>
                </a:cubicBezTo>
                <a:cubicBezTo>
                  <a:pt x="10" y="18"/>
                  <a:pt x="9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2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7"/>
                  <a:pt x="8" y="28"/>
                  <a:pt x="7" y="29"/>
                </a:cubicBezTo>
                <a:cubicBezTo>
                  <a:pt x="7" y="30"/>
                  <a:pt x="6" y="31"/>
                  <a:pt x="5" y="32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5"/>
                  <a:pt x="2" y="36"/>
                  <a:pt x="2" y="38"/>
                </a:cubicBezTo>
                <a:cubicBezTo>
                  <a:pt x="2" y="39"/>
                  <a:pt x="2" y="41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5" y="43"/>
                  <a:pt x="6" y="43"/>
                  <a:pt x="8" y="43"/>
                </a:cubicBezTo>
                <a:cubicBezTo>
                  <a:pt x="9" y="43"/>
                  <a:pt x="10" y="43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6" y="4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6" y="8"/>
                  <a:pt x="17" y="8"/>
                </a:cubicBezTo>
                <a:cubicBezTo>
                  <a:pt x="18" y="8"/>
                  <a:pt x="18" y="8"/>
                  <a:pt x="19" y="8"/>
                </a:cubicBezTo>
                <a:cubicBezTo>
                  <a:pt x="20" y="8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3"/>
                  <a:pt x="19" y="3"/>
                  <a:pt x="17" y="3"/>
                </a:cubicBezTo>
                <a:close/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9" y="0"/>
                  <a:pt x="22" y="1"/>
                  <a:pt x="23" y="4"/>
                </a:cubicBezTo>
                <a:cubicBezTo>
                  <a:pt x="23" y="5"/>
                  <a:pt x="23" y="6"/>
                  <a:pt x="23" y="8"/>
                </a:cubicBezTo>
                <a:cubicBezTo>
                  <a:pt x="22" y="9"/>
                  <a:pt x="21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1"/>
                  <a:pt x="17" y="11"/>
                  <a:pt x="16" y="10"/>
                </a:cubicBezTo>
                <a:cubicBezTo>
                  <a:pt x="14" y="9"/>
                  <a:pt x="13" y="6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2"/>
                  <a:pt x="15" y="2"/>
                  <a:pt x="16" y="1"/>
                </a:cubicBezTo>
                <a:cubicBezTo>
                  <a:pt x="16" y="1"/>
                  <a:pt x="16" y="1"/>
                  <a:pt x="16" y="1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30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3" y="24"/>
                  <a:pt x="34" y="24"/>
                </a:cubicBezTo>
                <a:cubicBezTo>
                  <a:pt x="35" y="25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29"/>
                  <a:pt x="34" y="29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30"/>
                  <a:pt x="31" y="30"/>
                  <a:pt x="31" y="29"/>
                </a:cubicBezTo>
                <a:cubicBezTo>
                  <a:pt x="30" y="29"/>
                  <a:pt x="30" y="28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9" y="27"/>
                  <a:pt x="30" y="26"/>
                  <a:pt x="30" y="25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5" y="9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lose/>
                <a:moveTo>
                  <a:pt x="25" y="7"/>
                </a:move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7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9"/>
                  <a:pt x="23" y="9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1"/>
                  <a:pt x="24" y="12"/>
                  <a:pt x="24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5" y="13"/>
                  <a:pt x="26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2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0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8"/>
                  <a:pt x="29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7"/>
                  <a:pt x="26" y="6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7"/>
                  <a:pt x="25" y="7"/>
                  <a:pt x="25" y="7"/>
                </a:cubicBezTo>
                <a:close/>
                <a:moveTo>
                  <a:pt x="30" y="13"/>
                </a:move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4"/>
                  <a:pt x="30" y="14"/>
                </a:cubicBezTo>
                <a:cubicBezTo>
                  <a:pt x="30" y="14"/>
                  <a:pt x="30" y="14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1" y="15"/>
                  <a:pt x="31" y="15"/>
                </a:cubicBezTo>
                <a:cubicBezTo>
                  <a:pt x="31" y="15"/>
                  <a:pt x="31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1" y="14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30" y="13"/>
                  <a:pt x="30" y="13"/>
                </a:cubicBezTo>
                <a:close/>
                <a:moveTo>
                  <a:pt x="28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7" y="14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8" y="16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7"/>
                  <a:pt x="31" y="18"/>
                  <a:pt x="31" y="17"/>
                </a:cubicBezTo>
                <a:cubicBezTo>
                  <a:pt x="32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5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3"/>
                  <a:pt x="33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1"/>
                  <a:pt x="31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29" y="11"/>
                  <a:pt x="29" y="12"/>
                  <a:pt x="28" y="13"/>
                </a:cubicBezTo>
                <a:close/>
                <a:moveTo>
                  <a:pt x="30" y="19"/>
                </a:move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1" y="18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7"/>
                  <a:pt x="35" y="18"/>
                </a:cubicBezTo>
                <a:cubicBezTo>
                  <a:pt x="35" y="18"/>
                  <a:pt x="36" y="19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1"/>
                  <a:pt x="36" y="22"/>
                  <a:pt x="36" y="22"/>
                </a:cubicBezTo>
                <a:cubicBezTo>
                  <a:pt x="35" y="23"/>
                  <a:pt x="34" y="23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3"/>
                </a:cubicBezTo>
                <a:cubicBezTo>
                  <a:pt x="31" y="23"/>
                  <a:pt x="30" y="22"/>
                  <a:pt x="30" y="21"/>
                </a:cubicBezTo>
                <a:cubicBezTo>
                  <a:pt x="30" y="20"/>
                  <a:pt x="30" y="19"/>
                  <a:pt x="30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3" name="Freeform 390"/>
          <p:cNvSpPr>
            <a:spLocks noEditPoints="1"/>
          </p:cNvSpPr>
          <p:nvPr/>
        </p:nvSpPr>
        <p:spPr>
          <a:xfrm>
            <a:off x="6884988" y="1806575"/>
            <a:ext cx="141287" cy="146050"/>
          </a:xfrm>
          <a:custGeom>
            <a:avLst/>
            <a:gdLst/>
            <a:ahLst/>
            <a:cxnLst>
              <a:cxn ang="0">
                <a:pos x="3211" y="123825"/>
              </a:cxn>
              <a:cxn ang="0">
                <a:pos x="9633" y="123825"/>
              </a:cxn>
              <a:cxn ang="0">
                <a:pos x="9633" y="101600"/>
              </a:cxn>
              <a:cxn ang="0">
                <a:pos x="54588" y="98425"/>
              </a:cxn>
              <a:cxn ang="0">
                <a:pos x="54588" y="63500"/>
              </a:cxn>
              <a:cxn ang="0">
                <a:pos x="41744" y="44450"/>
              </a:cxn>
              <a:cxn ang="0">
                <a:pos x="48166" y="9525"/>
              </a:cxn>
              <a:cxn ang="0">
                <a:pos x="93121" y="9525"/>
              </a:cxn>
              <a:cxn ang="0">
                <a:pos x="102754" y="31750"/>
              </a:cxn>
              <a:cxn ang="0">
                <a:pos x="96332" y="53975"/>
              </a:cxn>
              <a:cxn ang="0">
                <a:pos x="89910" y="63500"/>
              </a:cxn>
              <a:cxn ang="0">
                <a:pos x="86699" y="98425"/>
              </a:cxn>
              <a:cxn ang="0">
                <a:pos x="125232" y="98425"/>
              </a:cxn>
              <a:cxn ang="0">
                <a:pos x="131654" y="123825"/>
              </a:cxn>
              <a:cxn ang="0">
                <a:pos x="138076" y="123825"/>
              </a:cxn>
              <a:cxn ang="0">
                <a:pos x="141287" y="127000"/>
              </a:cxn>
              <a:cxn ang="0">
                <a:pos x="138076" y="146050"/>
              </a:cxn>
              <a:cxn ang="0">
                <a:pos x="3211" y="146050"/>
              </a:cxn>
              <a:cxn ang="0">
                <a:pos x="0" y="142875"/>
              </a:cxn>
              <a:cxn ang="0">
                <a:pos x="3211" y="123825"/>
              </a:cxn>
              <a:cxn ang="0">
                <a:pos x="22477" y="123825"/>
              </a:cxn>
              <a:cxn ang="0">
                <a:pos x="118810" y="123825"/>
              </a:cxn>
              <a:cxn ang="0">
                <a:pos x="80277" y="107950"/>
              </a:cxn>
              <a:cxn ang="0">
                <a:pos x="77066" y="101600"/>
              </a:cxn>
              <a:cxn ang="0">
                <a:pos x="77066" y="60325"/>
              </a:cxn>
              <a:cxn ang="0">
                <a:pos x="86699" y="47625"/>
              </a:cxn>
              <a:cxn ang="0">
                <a:pos x="93121" y="31750"/>
              </a:cxn>
              <a:cxn ang="0">
                <a:pos x="86699" y="19050"/>
              </a:cxn>
              <a:cxn ang="0">
                <a:pos x="57799" y="19050"/>
              </a:cxn>
              <a:cxn ang="0">
                <a:pos x="51377" y="41275"/>
              </a:cxn>
              <a:cxn ang="0">
                <a:pos x="54588" y="47625"/>
              </a:cxn>
              <a:cxn ang="0">
                <a:pos x="67432" y="73025"/>
              </a:cxn>
              <a:cxn ang="0">
                <a:pos x="61010" y="107950"/>
              </a:cxn>
              <a:cxn ang="0">
                <a:pos x="22477" y="107950"/>
              </a:cxn>
              <a:cxn ang="0">
                <a:pos x="22477" y="123825"/>
              </a:cxn>
              <a:cxn ang="0">
                <a:pos x="134865" y="130175"/>
              </a:cxn>
              <a:cxn ang="0">
                <a:pos x="6422" y="139700"/>
              </a:cxn>
              <a:cxn ang="0">
                <a:pos x="134865" y="130175"/>
              </a:cxn>
            </a:cxnLst>
            <a:pathLst>
              <a:path w="44" h="46">
                <a:moveTo>
                  <a:pt x="1" y="39"/>
                </a:moveTo>
                <a:cubicBezTo>
                  <a:pt x="1" y="39"/>
                  <a:pt x="1" y="39"/>
                  <a:pt x="1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4" y="31"/>
                  <a:pt x="5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2"/>
                  <a:pt x="17" y="21"/>
                  <a:pt x="17" y="20"/>
                </a:cubicBezTo>
                <a:cubicBezTo>
                  <a:pt x="16" y="19"/>
                  <a:pt x="16" y="18"/>
                  <a:pt x="15" y="17"/>
                </a:cubicBezTo>
                <a:cubicBezTo>
                  <a:pt x="14" y="16"/>
                  <a:pt x="13" y="15"/>
                  <a:pt x="13" y="14"/>
                </a:cubicBezTo>
                <a:cubicBezTo>
                  <a:pt x="12" y="13"/>
                  <a:pt x="12" y="12"/>
                  <a:pt x="12" y="10"/>
                </a:cubicBezTo>
                <a:cubicBezTo>
                  <a:pt x="12" y="8"/>
                  <a:pt x="13" y="5"/>
                  <a:pt x="15" y="3"/>
                </a:cubicBezTo>
                <a:cubicBezTo>
                  <a:pt x="17" y="1"/>
                  <a:pt x="19" y="0"/>
                  <a:pt x="22" y="0"/>
                </a:cubicBezTo>
                <a:cubicBezTo>
                  <a:pt x="25" y="0"/>
                  <a:pt x="27" y="1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31" y="5"/>
                  <a:pt x="32" y="8"/>
                  <a:pt x="32" y="10"/>
                </a:cubicBezTo>
                <a:cubicBezTo>
                  <a:pt x="32" y="12"/>
                  <a:pt x="32" y="13"/>
                  <a:pt x="32" y="14"/>
                </a:cubicBezTo>
                <a:cubicBezTo>
                  <a:pt x="31" y="15"/>
                  <a:pt x="30" y="16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8"/>
                  <a:pt x="28" y="19"/>
                  <a:pt x="28" y="20"/>
                </a:cubicBezTo>
                <a:cubicBezTo>
                  <a:pt x="27" y="21"/>
                  <a:pt x="27" y="22"/>
                  <a:pt x="27" y="23"/>
                </a:cubicBezTo>
                <a:cubicBezTo>
                  <a:pt x="27" y="31"/>
                  <a:pt x="27" y="31"/>
                  <a:pt x="27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0" y="31"/>
                  <a:pt x="41" y="31"/>
                  <a:pt x="41" y="32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5"/>
                  <a:pt x="44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1" y="39"/>
                  <a:pt x="1" y="39"/>
                </a:cubicBezTo>
                <a:close/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4"/>
                  <a:pt x="37" y="34"/>
                  <a:pt x="37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3"/>
                  <a:pt x="24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2"/>
                  <a:pt x="24" y="20"/>
                  <a:pt x="24" y="19"/>
                </a:cubicBezTo>
                <a:cubicBezTo>
                  <a:pt x="25" y="17"/>
                  <a:pt x="26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4"/>
                  <a:pt x="28" y="14"/>
                  <a:pt x="28" y="13"/>
                </a:cubicBezTo>
                <a:cubicBezTo>
                  <a:pt x="29" y="12"/>
                  <a:pt x="29" y="11"/>
                  <a:pt x="29" y="10"/>
                </a:cubicBezTo>
                <a:cubicBezTo>
                  <a:pt x="29" y="9"/>
                  <a:pt x="28" y="7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5" y="5"/>
                  <a:pt x="24" y="4"/>
                  <a:pt x="22" y="4"/>
                </a:cubicBezTo>
                <a:cubicBezTo>
                  <a:pt x="20" y="4"/>
                  <a:pt x="19" y="5"/>
                  <a:pt x="18" y="6"/>
                </a:cubicBezTo>
                <a:cubicBezTo>
                  <a:pt x="16" y="7"/>
                  <a:pt x="16" y="9"/>
                  <a:pt x="16" y="10"/>
                </a:cubicBezTo>
                <a:cubicBezTo>
                  <a:pt x="16" y="11"/>
                  <a:pt x="16" y="12"/>
                  <a:pt x="16" y="13"/>
                </a:cubicBezTo>
                <a:cubicBezTo>
                  <a:pt x="16" y="14"/>
                  <a:pt x="17" y="14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6"/>
                  <a:pt x="19" y="17"/>
                  <a:pt x="20" y="19"/>
                </a:cubicBezTo>
                <a:cubicBezTo>
                  <a:pt x="20" y="20"/>
                  <a:pt x="21" y="22"/>
                  <a:pt x="21" y="23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0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lose/>
                <a:moveTo>
                  <a:pt x="42" y="41"/>
                </a:moveTo>
                <a:cubicBezTo>
                  <a:pt x="42" y="41"/>
                  <a:pt x="42" y="41"/>
                  <a:pt x="4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4"/>
                  <a:pt x="2" y="44"/>
                  <a:pt x="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1"/>
                  <a:pt x="42" y="41"/>
                  <a:pt x="42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4" name="Freeform 391"/>
          <p:cNvSpPr>
            <a:spLocks noEditPoints="1"/>
          </p:cNvSpPr>
          <p:nvPr/>
        </p:nvSpPr>
        <p:spPr>
          <a:xfrm>
            <a:off x="2940050" y="1195388"/>
            <a:ext cx="146050" cy="146050"/>
          </a:xfrm>
          <a:custGeom>
            <a:avLst/>
            <a:gdLst/>
            <a:ahLst/>
            <a:cxnLst>
              <a:cxn ang="0">
                <a:pos x="6350" y="146050"/>
              </a:cxn>
              <a:cxn ang="0">
                <a:pos x="136525" y="136525"/>
              </a:cxn>
              <a:cxn ang="0">
                <a:pos x="136525" y="136525"/>
              </a:cxn>
              <a:cxn ang="0">
                <a:pos x="22225" y="12700"/>
              </a:cxn>
              <a:cxn ang="0">
                <a:pos x="53975" y="12700"/>
              </a:cxn>
              <a:cxn ang="0">
                <a:pos x="82550" y="12700"/>
              </a:cxn>
              <a:cxn ang="0">
                <a:pos x="114300" y="12700"/>
              </a:cxn>
              <a:cxn ang="0">
                <a:pos x="136525" y="12700"/>
              </a:cxn>
              <a:cxn ang="0">
                <a:pos x="41275" y="98425"/>
              </a:cxn>
              <a:cxn ang="0">
                <a:pos x="28575" y="82550"/>
              </a:cxn>
              <a:cxn ang="0">
                <a:pos x="31750" y="88900"/>
              </a:cxn>
              <a:cxn ang="0">
                <a:pos x="38100" y="88900"/>
              </a:cxn>
              <a:cxn ang="0">
                <a:pos x="31750" y="92075"/>
              </a:cxn>
              <a:cxn ang="0">
                <a:pos x="111125" y="98425"/>
              </a:cxn>
              <a:cxn ang="0">
                <a:pos x="120650" y="82550"/>
              </a:cxn>
              <a:cxn ang="0">
                <a:pos x="104775" y="98425"/>
              </a:cxn>
              <a:cxn ang="0">
                <a:pos x="111125" y="88900"/>
              </a:cxn>
              <a:cxn ang="0">
                <a:pos x="114300" y="92075"/>
              </a:cxn>
              <a:cxn ang="0">
                <a:pos x="111125" y="88900"/>
              </a:cxn>
              <a:cxn ang="0">
                <a:pos x="41275" y="123825"/>
              </a:cxn>
              <a:cxn ang="0">
                <a:pos x="28575" y="107950"/>
              </a:cxn>
              <a:cxn ang="0">
                <a:pos x="31750" y="114300"/>
              </a:cxn>
              <a:cxn ang="0">
                <a:pos x="38100" y="114300"/>
              </a:cxn>
              <a:cxn ang="0">
                <a:pos x="31750" y="117475"/>
              </a:cxn>
              <a:cxn ang="0">
                <a:pos x="60325" y="123825"/>
              </a:cxn>
              <a:cxn ang="0">
                <a:pos x="60325" y="104775"/>
              </a:cxn>
              <a:cxn ang="0">
                <a:pos x="53975" y="123825"/>
              </a:cxn>
              <a:cxn ang="0">
                <a:pos x="63500" y="114300"/>
              </a:cxn>
              <a:cxn ang="0">
                <a:pos x="60325" y="117475"/>
              </a:cxn>
              <a:cxn ang="0">
                <a:pos x="104775" y="69850"/>
              </a:cxn>
              <a:cxn ang="0">
                <a:pos x="120650" y="57150"/>
              </a:cxn>
              <a:cxn ang="0">
                <a:pos x="101600" y="63500"/>
              </a:cxn>
              <a:cxn ang="0">
                <a:pos x="111125" y="63500"/>
              </a:cxn>
              <a:cxn ang="0">
                <a:pos x="114300" y="66675"/>
              </a:cxn>
              <a:cxn ang="0">
                <a:pos x="53975" y="69850"/>
              </a:cxn>
              <a:cxn ang="0">
                <a:pos x="66675" y="57150"/>
              </a:cxn>
              <a:cxn ang="0">
                <a:pos x="53975" y="69850"/>
              </a:cxn>
              <a:cxn ang="0">
                <a:pos x="60325" y="60325"/>
              </a:cxn>
              <a:cxn ang="0">
                <a:pos x="57150" y="66675"/>
              </a:cxn>
              <a:cxn ang="0">
                <a:pos x="85725" y="123825"/>
              </a:cxn>
              <a:cxn ang="0">
                <a:pos x="92075" y="107950"/>
              </a:cxn>
              <a:cxn ang="0">
                <a:pos x="79375" y="123825"/>
              </a:cxn>
              <a:cxn ang="0">
                <a:pos x="88900" y="114300"/>
              </a:cxn>
              <a:cxn ang="0">
                <a:pos x="85725" y="117475"/>
              </a:cxn>
              <a:cxn ang="0">
                <a:pos x="79375" y="98425"/>
              </a:cxn>
              <a:cxn ang="0">
                <a:pos x="95250" y="88900"/>
              </a:cxn>
              <a:cxn ang="0">
                <a:pos x="76200" y="88900"/>
              </a:cxn>
              <a:cxn ang="0">
                <a:pos x="85725" y="88900"/>
              </a:cxn>
              <a:cxn ang="0">
                <a:pos x="88900" y="92075"/>
              </a:cxn>
              <a:cxn ang="0">
                <a:pos x="85725" y="88900"/>
              </a:cxn>
              <a:cxn ang="0">
                <a:pos x="95250" y="63500"/>
              </a:cxn>
              <a:cxn ang="0">
                <a:pos x="76200" y="63500"/>
              </a:cxn>
              <a:cxn ang="0">
                <a:pos x="85725" y="63500"/>
              </a:cxn>
              <a:cxn ang="0">
                <a:pos x="88900" y="66675"/>
              </a:cxn>
              <a:cxn ang="0">
                <a:pos x="53975" y="98425"/>
              </a:cxn>
              <a:cxn ang="0">
                <a:pos x="66675" y="82550"/>
              </a:cxn>
              <a:cxn ang="0">
                <a:pos x="53975" y="98425"/>
              </a:cxn>
              <a:cxn ang="0">
                <a:pos x="60325" y="88900"/>
              </a:cxn>
              <a:cxn ang="0">
                <a:pos x="60325" y="92075"/>
              </a:cxn>
            </a:cxnLst>
            <a:pathLst>
              <a:path w="46" h="46">
                <a:moveTo>
                  <a:pt x="4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2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6" y="46"/>
                  <a:pt x="46" y="45"/>
                  <a:pt x="46" y="44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"/>
                  <a:pt x="46" y="0"/>
                  <a:pt x="44" y="0"/>
                </a:cubicBezTo>
                <a:close/>
                <a:moveTo>
                  <a:pt x="43" y="43"/>
                </a:moveTo>
                <a:cubicBezTo>
                  <a:pt x="43" y="43"/>
                  <a:pt x="43" y="43"/>
                  <a:pt x="43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14"/>
                  <a:pt x="4" y="14"/>
                  <a:pt x="4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43"/>
                  <a:pt x="43" y="43"/>
                  <a:pt x="43" y="43"/>
                </a:cubicBezTo>
                <a:close/>
                <a:moveTo>
                  <a:pt x="43" y="12"/>
                </a:moveTo>
                <a:cubicBezTo>
                  <a:pt x="43" y="12"/>
                  <a:pt x="43" y="12"/>
                  <a:pt x="4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4"/>
                  <a:pt x="4" y="4"/>
                  <a:pt x="4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7" y="6"/>
                  <a:pt x="7" y="6"/>
                </a:cubicBezTo>
                <a:cubicBezTo>
                  <a:pt x="7" y="7"/>
                  <a:pt x="8" y="8"/>
                  <a:pt x="9" y="8"/>
                </a:cubicBezTo>
                <a:cubicBezTo>
                  <a:pt x="10" y="8"/>
                  <a:pt x="11" y="7"/>
                  <a:pt x="11" y="6"/>
                </a:cubicBezTo>
                <a:cubicBezTo>
                  <a:pt x="11" y="4"/>
                  <a:pt x="11" y="4"/>
                  <a:pt x="11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8"/>
                  <a:pt x="18" y="8"/>
                </a:cubicBezTo>
                <a:cubicBezTo>
                  <a:pt x="19" y="8"/>
                  <a:pt x="20" y="7"/>
                  <a:pt x="20" y="6"/>
                </a:cubicBezTo>
                <a:cubicBezTo>
                  <a:pt x="20" y="4"/>
                  <a:pt x="20" y="4"/>
                  <a:pt x="20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7"/>
                  <a:pt x="27" y="8"/>
                  <a:pt x="28" y="8"/>
                </a:cubicBezTo>
                <a:cubicBezTo>
                  <a:pt x="29" y="8"/>
                  <a:pt x="30" y="7"/>
                  <a:pt x="30" y="6"/>
                </a:cubicBezTo>
                <a:cubicBezTo>
                  <a:pt x="30" y="4"/>
                  <a:pt x="30" y="4"/>
                  <a:pt x="30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7"/>
                  <a:pt x="36" y="8"/>
                  <a:pt x="37" y="8"/>
                </a:cubicBezTo>
                <a:cubicBezTo>
                  <a:pt x="38" y="8"/>
                  <a:pt x="39" y="7"/>
                  <a:pt x="39" y="6"/>
                </a:cubicBezTo>
                <a:cubicBezTo>
                  <a:pt x="39" y="4"/>
                  <a:pt x="39" y="4"/>
                  <a:pt x="39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12"/>
                  <a:pt x="43" y="12"/>
                  <a:pt x="43" y="12"/>
                </a:cubicBezTo>
                <a:close/>
                <a:moveTo>
                  <a:pt x="9" y="31"/>
                </a:move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10" y="31"/>
                  <a:pt x="11" y="31"/>
                </a:cubicBezTo>
                <a:cubicBezTo>
                  <a:pt x="12" y="31"/>
                  <a:pt x="12" y="31"/>
                  <a:pt x="13" y="31"/>
                </a:cubicBezTo>
                <a:cubicBezTo>
                  <a:pt x="14" y="30"/>
                  <a:pt x="14" y="29"/>
                  <a:pt x="14" y="28"/>
                </a:cubicBezTo>
                <a:cubicBezTo>
                  <a:pt x="14" y="28"/>
                  <a:pt x="14" y="27"/>
                  <a:pt x="13" y="26"/>
                </a:cubicBezTo>
                <a:cubicBezTo>
                  <a:pt x="12" y="26"/>
                  <a:pt x="12" y="25"/>
                  <a:pt x="11" y="25"/>
                </a:cubicBezTo>
                <a:cubicBezTo>
                  <a:pt x="10" y="25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8" y="27"/>
                  <a:pt x="8" y="28"/>
                  <a:pt x="8" y="28"/>
                </a:cubicBezTo>
                <a:cubicBezTo>
                  <a:pt x="8" y="29"/>
                  <a:pt x="8" y="30"/>
                  <a:pt x="9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1" y="28"/>
                  <a:pt x="11" y="28"/>
                </a:cubicBezTo>
                <a:cubicBezTo>
                  <a:pt x="11" y="28"/>
                  <a:pt x="11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8"/>
                  <a:pt x="10" y="28"/>
                  <a:pt x="10" y="28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1"/>
                </a:cubicBezTo>
                <a:cubicBezTo>
                  <a:pt x="34" y="31"/>
                  <a:pt x="35" y="31"/>
                  <a:pt x="35" y="31"/>
                </a:cubicBezTo>
                <a:cubicBezTo>
                  <a:pt x="36" y="31"/>
                  <a:pt x="37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0"/>
                  <a:pt x="39" y="29"/>
                  <a:pt x="39" y="28"/>
                </a:cubicBezTo>
                <a:cubicBezTo>
                  <a:pt x="39" y="28"/>
                  <a:pt x="38" y="27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5"/>
                  <a:pt x="35" y="25"/>
                </a:cubicBezTo>
                <a:cubicBezTo>
                  <a:pt x="35" y="25"/>
                  <a:pt x="34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7"/>
                  <a:pt x="32" y="28"/>
                  <a:pt x="32" y="28"/>
                </a:cubicBezTo>
                <a:cubicBezTo>
                  <a:pt x="32" y="29"/>
                  <a:pt x="33" y="30"/>
                  <a:pt x="33" y="31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35" y="28"/>
                </a:move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8"/>
                </a:cubicBezTo>
                <a:cubicBezTo>
                  <a:pt x="35" y="28"/>
                  <a:pt x="35" y="28"/>
                  <a:pt x="35" y="28"/>
                </a:cubicBezTo>
                <a:close/>
                <a:moveTo>
                  <a:pt x="9" y="39"/>
                </a:move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10" y="39"/>
                  <a:pt x="11" y="39"/>
                </a:cubicBezTo>
                <a:cubicBezTo>
                  <a:pt x="12" y="39"/>
                  <a:pt x="12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38"/>
                  <a:pt x="14" y="37"/>
                  <a:pt x="14" y="36"/>
                </a:cubicBezTo>
                <a:cubicBezTo>
                  <a:pt x="14" y="36"/>
                  <a:pt x="14" y="35"/>
                  <a:pt x="13" y="34"/>
                </a:cubicBezTo>
                <a:cubicBezTo>
                  <a:pt x="12" y="34"/>
                  <a:pt x="12" y="33"/>
                  <a:pt x="11" y="33"/>
                </a:cubicBezTo>
                <a:cubicBezTo>
                  <a:pt x="10" y="33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5"/>
                  <a:pt x="8" y="36"/>
                  <a:pt x="8" y="36"/>
                </a:cubicBezTo>
                <a:cubicBezTo>
                  <a:pt x="8" y="37"/>
                  <a:pt x="8" y="38"/>
                  <a:pt x="9" y="39"/>
                </a:cubicBezTo>
                <a:cubicBezTo>
                  <a:pt x="9" y="39"/>
                  <a:pt x="9" y="39"/>
                  <a:pt x="9" y="39"/>
                </a:cubicBezTo>
                <a:close/>
                <a:moveTo>
                  <a:pt x="10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1" y="36"/>
                  <a:pt x="11" y="36"/>
                </a:cubicBezTo>
                <a:cubicBezTo>
                  <a:pt x="11" y="36"/>
                  <a:pt x="11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8" y="39"/>
                  <a:pt x="19" y="39"/>
                </a:cubicBezTo>
                <a:cubicBezTo>
                  <a:pt x="20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2" y="38"/>
                  <a:pt x="22" y="37"/>
                  <a:pt x="22" y="36"/>
                </a:cubicBezTo>
                <a:cubicBezTo>
                  <a:pt x="22" y="36"/>
                  <a:pt x="22" y="35"/>
                  <a:pt x="21" y="34"/>
                </a:cubicBezTo>
                <a:cubicBezTo>
                  <a:pt x="21" y="34"/>
                  <a:pt x="20" y="33"/>
                  <a:pt x="19" y="33"/>
                </a:cubicBezTo>
                <a:cubicBezTo>
                  <a:pt x="18" y="33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5"/>
                  <a:pt x="16" y="36"/>
                  <a:pt x="16" y="36"/>
                </a:cubicBezTo>
                <a:cubicBezTo>
                  <a:pt x="16" y="37"/>
                  <a:pt x="16" y="38"/>
                  <a:pt x="17" y="39"/>
                </a:cubicBezTo>
                <a:cubicBezTo>
                  <a:pt x="17" y="39"/>
                  <a:pt x="17" y="39"/>
                  <a:pt x="17" y="39"/>
                </a:cubicBezTo>
                <a:close/>
                <a:moveTo>
                  <a:pt x="18" y="36"/>
                </a:move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9" y="37"/>
                  <a:pt x="19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7"/>
                  <a:pt x="18" y="36"/>
                </a:cubicBezTo>
                <a:cubicBezTo>
                  <a:pt x="18" y="36"/>
                  <a:pt x="18" y="36"/>
                  <a:pt x="18" y="36"/>
                </a:cubicBezTo>
                <a:close/>
                <a:moveTo>
                  <a:pt x="33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4" y="23"/>
                  <a:pt x="35" y="23"/>
                  <a:pt x="35" y="23"/>
                </a:cubicBezTo>
                <a:cubicBezTo>
                  <a:pt x="36" y="23"/>
                  <a:pt x="37" y="23"/>
                  <a:pt x="38" y="22"/>
                </a:cubicBezTo>
                <a:cubicBezTo>
                  <a:pt x="38" y="22"/>
                  <a:pt x="39" y="21"/>
                  <a:pt x="39" y="20"/>
                </a:cubicBezTo>
                <a:cubicBezTo>
                  <a:pt x="39" y="20"/>
                  <a:pt x="38" y="19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18"/>
                  <a:pt x="36" y="17"/>
                  <a:pt x="35" y="17"/>
                </a:cubicBezTo>
                <a:cubicBezTo>
                  <a:pt x="35" y="17"/>
                  <a:pt x="34" y="18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9"/>
                  <a:pt x="32" y="20"/>
                  <a:pt x="32" y="20"/>
                </a:cubicBezTo>
                <a:cubicBezTo>
                  <a:pt x="32" y="21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35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19"/>
                  <a:pt x="35" y="19"/>
                </a:cubicBezTo>
                <a:cubicBezTo>
                  <a:pt x="36" y="19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0"/>
                </a:cubicBezTo>
                <a:cubicBezTo>
                  <a:pt x="35" y="20"/>
                  <a:pt x="35" y="20"/>
                  <a:pt x="35" y="20"/>
                </a:cubicBezTo>
                <a:close/>
                <a:moveTo>
                  <a:pt x="17" y="22"/>
                </a:move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8" y="23"/>
                  <a:pt x="19" y="23"/>
                </a:cubicBezTo>
                <a:cubicBezTo>
                  <a:pt x="20" y="23"/>
                  <a:pt x="21" y="23"/>
                  <a:pt x="21" y="22"/>
                </a:cubicBezTo>
                <a:cubicBezTo>
                  <a:pt x="22" y="22"/>
                  <a:pt x="22" y="21"/>
                  <a:pt x="22" y="20"/>
                </a:cubicBezTo>
                <a:cubicBezTo>
                  <a:pt x="22" y="20"/>
                  <a:pt x="22" y="19"/>
                  <a:pt x="21" y="18"/>
                </a:cubicBezTo>
                <a:cubicBezTo>
                  <a:pt x="21" y="18"/>
                  <a:pt x="20" y="17"/>
                  <a:pt x="19" y="17"/>
                </a:cubicBezTo>
                <a:cubicBezTo>
                  <a:pt x="18" y="17"/>
                  <a:pt x="17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6" y="19"/>
                  <a:pt x="16" y="20"/>
                  <a:pt x="16" y="20"/>
                </a:cubicBezTo>
                <a:cubicBezTo>
                  <a:pt x="16" y="21"/>
                  <a:pt x="16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18" y="20"/>
                </a:move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9" y="19"/>
                  <a:pt x="19" y="19"/>
                </a:cubicBezTo>
                <a:cubicBezTo>
                  <a:pt x="19" y="19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19" y="21"/>
                  <a:pt x="19" y="21"/>
                </a:cubicBezTo>
                <a:cubicBezTo>
                  <a:pt x="19" y="21"/>
                  <a:pt x="19" y="21"/>
                  <a:pt x="18" y="21"/>
                </a:cubicBezTo>
                <a:cubicBezTo>
                  <a:pt x="18" y="21"/>
                  <a:pt x="18" y="21"/>
                  <a:pt x="18" y="20"/>
                </a:cubicBezTo>
                <a:cubicBezTo>
                  <a:pt x="18" y="20"/>
                  <a:pt x="18" y="20"/>
                  <a:pt x="18" y="20"/>
                </a:cubicBezTo>
                <a:close/>
                <a:moveTo>
                  <a:pt x="25" y="39"/>
                </a:moveTo>
                <a:cubicBezTo>
                  <a:pt x="25" y="39"/>
                  <a:pt x="25" y="39"/>
                  <a:pt x="25" y="39"/>
                </a:cubicBezTo>
                <a:cubicBezTo>
                  <a:pt x="26" y="39"/>
                  <a:pt x="26" y="39"/>
                  <a:pt x="27" y="39"/>
                </a:cubicBezTo>
                <a:cubicBezTo>
                  <a:pt x="28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38"/>
                  <a:pt x="30" y="37"/>
                  <a:pt x="30" y="36"/>
                </a:cubicBezTo>
                <a:cubicBezTo>
                  <a:pt x="30" y="36"/>
                  <a:pt x="30" y="35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8" y="33"/>
                  <a:pt x="27" y="33"/>
                </a:cubicBezTo>
                <a:cubicBezTo>
                  <a:pt x="26" y="33"/>
                  <a:pt x="26" y="34"/>
                  <a:pt x="25" y="34"/>
                </a:cubicBezTo>
                <a:cubicBezTo>
                  <a:pt x="25" y="35"/>
                  <a:pt x="24" y="36"/>
                  <a:pt x="24" y="36"/>
                </a:cubicBezTo>
                <a:cubicBezTo>
                  <a:pt x="24" y="37"/>
                  <a:pt x="25" y="38"/>
                  <a:pt x="25" y="39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7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7"/>
                  <a:pt x="26" y="36"/>
                </a:cubicBezTo>
                <a:cubicBezTo>
                  <a:pt x="26" y="36"/>
                  <a:pt x="26" y="36"/>
                  <a:pt x="27" y="36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1"/>
                  <a:pt x="27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30"/>
                  <a:pt x="30" y="29"/>
                  <a:pt x="30" y="28"/>
                </a:cubicBezTo>
                <a:cubicBezTo>
                  <a:pt x="30" y="28"/>
                  <a:pt x="30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8" y="25"/>
                  <a:pt x="27" y="25"/>
                </a:cubicBezTo>
                <a:cubicBezTo>
                  <a:pt x="26" y="25"/>
                  <a:pt x="26" y="26"/>
                  <a:pt x="25" y="26"/>
                </a:cubicBezTo>
                <a:cubicBezTo>
                  <a:pt x="25" y="27"/>
                  <a:pt x="24" y="28"/>
                  <a:pt x="24" y="28"/>
                </a:cubicBezTo>
                <a:cubicBezTo>
                  <a:pt x="24" y="29"/>
                  <a:pt x="25" y="30"/>
                  <a:pt x="25" y="31"/>
                </a:cubicBezTo>
                <a:close/>
                <a:moveTo>
                  <a:pt x="27" y="28"/>
                </a:move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9"/>
                  <a:pt x="26" y="29"/>
                  <a:pt x="26" y="28"/>
                </a:cubicBezTo>
                <a:cubicBezTo>
                  <a:pt x="26" y="28"/>
                  <a:pt x="26" y="28"/>
                  <a:pt x="27" y="28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6" y="23"/>
                  <a:pt x="26" y="23"/>
                  <a:pt x="27" y="23"/>
                </a:cubicBezTo>
                <a:cubicBezTo>
                  <a:pt x="28" y="23"/>
                  <a:pt x="29" y="23"/>
                  <a:pt x="29" y="22"/>
                </a:cubicBezTo>
                <a:cubicBezTo>
                  <a:pt x="30" y="22"/>
                  <a:pt x="30" y="21"/>
                  <a:pt x="30" y="20"/>
                </a:cubicBezTo>
                <a:cubicBezTo>
                  <a:pt x="30" y="20"/>
                  <a:pt x="30" y="19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8" y="17"/>
                  <a:pt x="27" y="17"/>
                </a:cubicBezTo>
                <a:cubicBezTo>
                  <a:pt x="26" y="17"/>
                  <a:pt x="26" y="18"/>
                  <a:pt x="25" y="18"/>
                </a:cubicBezTo>
                <a:cubicBezTo>
                  <a:pt x="25" y="19"/>
                  <a:pt x="24" y="20"/>
                  <a:pt x="24" y="20"/>
                </a:cubicBezTo>
                <a:cubicBezTo>
                  <a:pt x="24" y="21"/>
                  <a:pt x="25" y="22"/>
                  <a:pt x="25" y="22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7" y="20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19"/>
                  <a:pt x="27" y="19"/>
                </a:cubicBezTo>
                <a:cubicBezTo>
                  <a:pt x="28" y="19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0"/>
                </a:cubicBezTo>
                <a:cubicBezTo>
                  <a:pt x="26" y="20"/>
                  <a:pt x="26" y="20"/>
                  <a:pt x="27" y="20"/>
                </a:cubicBezTo>
                <a:close/>
                <a:moveTo>
                  <a:pt x="17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8" y="31"/>
                  <a:pt x="19" y="31"/>
                </a:cubicBezTo>
                <a:cubicBezTo>
                  <a:pt x="20" y="31"/>
                  <a:pt x="21" y="31"/>
                  <a:pt x="21" y="31"/>
                </a:cubicBezTo>
                <a:cubicBezTo>
                  <a:pt x="22" y="30"/>
                  <a:pt x="22" y="29"/>
                  <a:pt x="22" y="28"/>
                </a:cubicBezTo>
                <a:cubicBezTo>
                  <a:pt x="22" y="28"/>
                  <a:pt x="22" y="27"/>
                  <a:pt x="21" y="26"/>
                </a:cubicBezTo>
                <a:cubicBezTo>
                  <a:pt x="21" y="26"/>
                  <a:pt x="20" y="25"/>
                  <a:pt x="19" y="25"/>
                </a:cubicBezTo>
                <a:cubicBezTo>
                  <a:pt x="18" y="25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7"/>
                  <a:pt x="16" y="28"/>
                  <a:pt x="16" y="28"/>
                </a:cubicBezTo>
                <a:cubicBezTo>
                  <a:pt x="16" y="29"/>
                  <a:pt x="16" y="30"/>
                  <a:pt x="17" y="31"/>
                </a:cubicBezTo>
                <a:cubicBezTo>
                  <a:pt x="17" y="31"/>
                  <a:pt x="17" y="31"/>
                  <a:pt x="17" y="31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19" y="29"/>
                  <a:pt x="19" y="29"/>
                </a:cubicBezTo>
                <a:cubicBezTo>
                  <a:pt x="19" y="29"/>
                  <a:pt x="19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8"/>
                </a:cubicBezTo>
                <a:cubicBezTo>
                  <a:pt x="18" y="28"/>
                  <a:pt x="18" y="28"/>
                  <a:pt x="18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5" name="Freeform 392"/>
          <p:cNvSpPr>
            <a:spLocks noEditPoints="1"/>
          </p:cNvSpPr>
          <p:nvPr/>
        </p:nvSpPr>
        <p:spPr>
          <a:xfrm>
            <a:off x="4686300" y="1508125"/>
            <a:ext cx="98425" cy="130175"/>
          </a:xfrm>
          <a:custGeom>
            <a:avLst/>
            <a:gdLst/>
            <a:ahLst/>
            <a:cxnLst>
              <a:cxn ang="0">
                <a:pos x="85725" y="50800"/>
              </a:cxn>
              <a:cxn ang="0">
                <a:pos x="85725" y="38100"/>
              </a:cxn>
              <a:cxn ang="0">
                <a:pos x="47625" y="0"/>
              </a:cxn>
              <a:cxn ang="0">
                <a:pos x="25400" y="12700"/>
              </a:cxn>
              <a:cxn ang="0">
                <a:pos x="12700" y="50800"/>
              </a:cxn>
              <a:cxn ang="0">
                <a:pos x="3175" y="57150"/>
              </a:cxn>
              <a:cxn ang="0">
                <a:pos x="0" y="66675"/>
              </a:cxn>
              <a:cxn ang="0">
                <a:pos x="3175" y="123825"/>
              </a:cxn>
              <a:cxn ang="0">
                <a:pos x="85725" y="130175"/>
              </a:cxn>
              <a:cxn ang="0">
                <a:pos x="95250" y="123825"/>
              </a:cxn>
              <a:cxn ang="0">
                <a:pos x="98425" y="66675"/>
              </a:cxn>
              <a:cxn ang="0">
                <a:pos x="25400" y="38100"/>
              </a:cxn>
              <a:cxn ang="0">
                <a:pos x="31750" y="19050"/>
              </a:cxn>
              <a:cxn ang="0">
                <a:pos x="47625" y="12700"/>
              </a:cxn>
              <a:cxn ang="0">
                <a:pos x="73025" y="38100"/>
              </a:cxn>
              <a:cxn ang="0">
                <a:pos x="25400" y="50800"/>
              </a:cxn>
              <a:cxn ang="0">
                <a:pos x="88900" y="114300"/>
              </a:cxn>
              <a:cxn ang="0">
                <a:pos x="88900" y="117475"/>
              </a:cxn>
              <a:cxn ang="0">
                <a:pos x="85725" y="117475"/>
              </a:cxn>
              <a:cxn ang="0">
                <a:pos x="9525" y="117475"/>
              </a:cxn>
              <a:cxn ang="0">
                <a:pos x="9525" y="66675"/>
              </a:cxn>
              <a:cxn ang="0">
                <a:pos x="9525" y="63500"/>
              </a:cxn>
              <a:cxn ang="0">
                <a:pos x="85725" y="63500"/>
              </a:cxn>
              <a:cxn ang="0">
                <a:pos x="88900" y="66675"/>
              </a:cxn>
              <a:cxn ang="0">
                <a:pos x="47625" y="73025"/>
              </a:cxn>
              <a:cxn ang="0">
                <a:pos x="38100" y="76200"/>
              </a:cxn>
              <a:cxn ang="0">
                <a:pos x="38100" y="95250"/>
              </a:cxn>
              <a:cxn ang="0">
                <a:pos x="44450" y="104775"/>
              </a:cxn>
              <a:cxn ang="0">
                <a:pos x="53975" y="104775"/>
              </a:cxn>
              <a:cxn ang="0">
                <a:pos x="60325" y="95250"/>
              </a:cxn>
              <a:cxn ang="0">
                <a:pos x="60325" y="76200"/>
              </a:cxn>
              <a:cxn ang="0">
                <a:pos x="53975" y="92075"/>
              </a:cxn>
              <a:cxn ang="0">
                <a:pos x="50800" y="92075"/>
              </a:cxn>
              <a:cxn ang="0">
                <a:pos x="44450" y="92075"/>
              </a:cxn>
              <a:cxn ang="0">
                <a:pos x="44450" y="79375"/>
              </a:cxn>
              <a:cxn ang="0">
                <a:pos x="53975" y="79375"/>
              </a:cxn>
              <a:cxn ang="0">
                <a:pos x="53975" y="92075"/>
              </a:cxn>
            </a:cxnLst>
            <a:pathLst>
              <a:path w="31" h="41">
                <a:moveTo>
                  <a:pt x="30" y="18"/>
                </a:moveTo>
                <a:cubicBezTo>
                  <a:pt x="29" y="17"/>
                  <a:pt x="28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9"/>
                  <a:pt x="26" y="6"/>
                  <a:pt x="23" y="4"/>
                </a:cubicBezTo>
                <a:cubicBezTo>
                  <a:pt x="21" y="2"/>
                  <a:pt x="19" y="0"/>
                  <a:pt x="15" y="0"/>
                </a:cubicBezTo>
                <a:cubicBezTo>
                  <a:pt x="12" y="0"/>
                  <a:pt x="10" y="2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6"/>
                  <a:pt x="4" y="9"/>
                  <a:pt x="4" y="12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2" y="17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8"/>
                  <a:pt x="0" y="20"/>
                  <a:pt x="0" y="2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0" y="39"/>
                  <a:pt x="1" y="39"/>
                </a:cubicBezTo>
                <a:cubicBezTo>
                  <a:pt x="2" y="40"/>
                  <a:pt x="3" y="41"/>
                  <a:pt x="4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8" y="41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39"/>
                  <a:pt x="31" y="38"/>
                  <a:pt x="31" y="36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18"/>
                  <a:pt x="30" y="18"/>
                </a:cubicBezTo>
                <a:close/>
                <a:moveTo>
                  <a:pt x="8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9" y="8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3" y="4"/>
                  <a:pt x="15" y="4"/>
                </a:cubicBezTo>
                <a:cubicBezTo>
                  <a:pt x="18" y="4"/>
                  <a:pt x="20" y="5"/>
                  <a:pt x="21" y="6"/>
                </a:cubicBezTo>
                <a:cubicBezTo>
                  <a:pt x="22" y="8"/>
                  <a:pt x="23" y="10"/>
                  <a:pt x="23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8" y="12"/>
                  <a:pt x="8" y="12"/>
                </a:cubicBezTo>
                <a:close/>
                <a:moveTo>
                  <a:pt x="28" y="36"/>
                </a:moveTo>
                <a:cubicBezTo>
                  <a:pt x="28" y="36"/>
                  <a:pt x="28" y="36"/>
                  <a:pt x="28" y="36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3" y="37"/>
                  <a:pt x="3" y="37"/>
                </a:cubicBezTo>
                <a:cubicBezTo>
                  <a:pt x="3" y="37"/>
                  <a:pt x="3" y="37"/>
                  <a:pt x="3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20"/>
                  <a:pt x="4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8" y="20"/>
                  <a:pt x="28" y="21"/>
                  <a:pt x="28" y="21"/>
                </a:cubicBezTo>
                <a:cubicBezTo>
                  <a:pt x="28" y="36"/>
                  <a:pt x="28" y="36"/>
                  <a:pt x="28" y="36"/>
                </a:cubicBezTo>
                <a:close/>
                <a:moveTo>
                  <a:pt x="15" y="23"/>
                </a:moveTo>
                <a:cubicBezTo>
                  <a:pt x="15" y="23"/>
                  <a:pt x="15" y="23"/>
                  <a:pt x="15" y="23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2" y="29"/>
                  <a:pt x="12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5" y="34"/>
                  <a:pt x="15" y="34"/>
                </a:cubicBezTo>
                <a:cubicBezTo>
                  <a:pt x="16" y="34"/>
                  <a:pt x="17" y="34"/>
                  <a:pt x="17" y="33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19" y="25"/>
                  <a:pt x="19" y="24"/>
                </a:cubicBezTo>
                <a:cubicBezTo>
                  <a:pt x="18" y="23"/>
                  <a:pt x="17" y="23"/>
                  <a:pt x="15" y="23"/>
                </a:cubicBezTo>
                <a:close/>
                <a:moveTo>
                  <a:pt x="17" y="29"/>
                </a:move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4" y="28"/>
                  <a:pt x="13" y="28"/>
                  <a:pt x="13" y="27"/>
                </a:cubicBezTo>
                <a:cubicBezTo>
                  <a:pt x="13" y="26"/>
                  <a:pt x="14" y="26"/>
                  <a:pt x="14" y="25"/>
                </a:cubicBezTo>
                <a:cubicBezTo>
                  <a:pt x="14" y="25"/>
                  <a:pt x="15" y="25"/>
                  <a:pt x="15" y="25"/>
                </a:cubicBezTo>
                <a:cubicBezTo>
                  <a:pt x="16" y="25"/>
                  <a:pt x="17" y="25"/>
                  <a:pt x="17" y="25"/>
                </a:cubicBezTo>
                <a:cubicBezTo>
                  <a:pt x="17" y="26"/>
                  <a:pt x="18" y="26"/>
                  <a:pt x="18" y="27"/>
                </a:cubicBezTo>
                <a:cubicBezTo>
                  <a:pt x="18" y="28"/>
                  <a:pt x="17" y="28"/>
                  <a:pt x="17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6" name="Freeform 393"/>
          <p:cNvSpPr>
            <a:spLocks noEditPoints="1"/>
          </p:cNvSpPr>
          <p:nvPr/>
        </p:nvSpPr>
        <p:spPr>
          <a:xfrm>
            <a:off x="8012113" y="2478088"/>
            <a:ext cx="139700" cy="101600"/>
          </a:xfrm>
          <a:custGeom>
            <a:avLst/>
            <a:gdLst/>
            <a:ahLst/>
            <a:cxnLst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9700" y="0"/>
              </a:cxn>
              <a:cxn ang="0">
                <a:pos x="136525" y="0"/>
              </a:cxn>
              <a:cxn ang="0">
                <a:pos x="136525" y="0"/>
              </a:cxn>
              <a:cxn ang="0">
                <a:pos x="136525" y="0"/>
              </a:cxn>
              <a:cxn ang="0">
                <a:pos x="136525" y="0"/>
              </a:cxn>
              <a:cxn ang="0">
                <a:pos x="136525" y="0"/>
              </a:cxn>
              <a:cxn ang="0">
                <a:pos x="136525" y="0"/>
              </a:cxn>
              <a:cxn ang="0">
                <a:pos x="136525" y="0"/>
              </a:cxn>
              <a:cxn ang="0">
                <a:pos x="136525" y="0"/>
              </a:cxn>
              <a:cxn ang="0">
                <a:pos x="136525" y="0"/>
              </a:cxn>
              <a:cxn ang="0">
                <a:pos x="0" y="50800"/>
              </a:cxn>
              <a:cxn ang="0">
                <a:pos x="41275" y="73025"/>
              </a:cxn>
              <a:cxn ang="0">
                <a:pos x="50800" y="98425"/>
              </a:cxn>
              <a:cxn ang="0">
                <a:pos x="101600" y="95250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139700" y="3175"/>
              </a:cxn>
              <a:cxn ang="0">
                <a:pos x="44450" y="66675"/>
              </a:cxn>
              <a:cxn ang="0">
                <a:pos x="44450" y="66675"/>
              </a:cxn>
              <a:cxn ang="0">
                <a:pos x="50800" y="76200"/>
              </a:cxn>
              <a:cxn ang="0">
                <a:pos x="98425" y="88900"/>
              </a:cxn>
              <a:cxn ang="0">
                <a:pos x="130175" y="12700"/>
              </a:cxn>
            </a:cxnLst>
            <a:pathLst>
              <a:path w="44" h="32">
                <a:moveTo>
                  <a:pt x="44" y="1"/>
                </a:move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3" y="23"/>
                  <a:pt x="13" y="23"/>
                  <a:pt x="13" y="23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1"/>
                  <a:pt x="15" y="32"/>
                  <a:pt x="16" y="32"/>
                </a:cubicBezTo>
                <a:cubicBezTo>
                  <a:pt x="16" y="32"/>
                  <a:pt x="16" y="31"/>
                  <a:pt x="16" y="31"/>
                </a:cubicBezTo>
                <a:cubicBezTo>
                  <a:pt x="21" y="26"/>
                  <a:pt x="21" y="26"/>
                  <a:pt x="21" y="26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1"/>
                  <a:pt x="32" y="30"/>
                  <a:pt x="32" y="30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1"/>
                  <a:pt x="44" y="1"/>
                </a:cubicBezTo>
                <a:close/>
                <a:moveTo>
                  <a:pt x="14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4" y="17"/>
                  <a:pt x="4" y="17"/>
                  <a:pt x="4" y="17"/>
                </a:cubicBezTo>
                <a:cubicBezTo>
                  <a:pt x="37" y="5"/>
                  <a:pt x="37" y="5"/>
                  <a:pt x="37" y="5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16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6"/>
                  <a:pt x="19" y="26"/>
                  <a:pt x="19" y="26"/>
                </a:cubicBezTo>
                <a:cubicBezTo>
                  <a:pt x="16" y="28"/>
                  <a:pt x="16" y="28"/>
                  <a:pt x="16" y="28"/>
                </a:cubicBezTo>
                <a:close/>
                <a:moveTo>
                  <a:pt x="31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16" y="22"/>
                  <a:pt x="16" y="22"/>
                  <a:pt x="16" y="22"/>
                </a:cubicBezTo>
                <a:cubicBezTo>
                  <a:pt x="41" y="4"/>
                  <a:pt x="41" y="4"/>
                  <a:pt x="41" y="4"/>
                </a:cubicBezTo>
                <a:cubicBezTo>
                  <a:pt x="31" y="28"/>
                  <a:pt x="31" y="28"/>
                  <a:pt x="31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7" name="Freeform 394"/>
          <p:cNvSpPr>
            <a:spLocks noEditPoints="1"/>
          </p:cNvSpPr>
          <p:nvPr/>
        </p:nvSpPr>
        <p:spPr>
          <a:xfrm>
            <a:off x="3232150" y="4732338"/>
            <a:ext cx="142875" cy="146050"/>
          </a:xfrm>
          <a:custGeom>
            <a:avLst/>
            <a:gdLst/>
            <a:ahLst/>
            <a:cxnLst>
              <a:cxn ang="0">
                <a:pos x="136525" y="44450"/>
              </a:cxn>
              <a:cxn ang="0">
                <a:pos x="123825" y="38100"/>
              </a:cxn>
              <a:cxn ang="0">
                <a:pos x="133350" y="28575"/>
              </a:cxn>
              <a:cxn ang="0">
                <a:pos x="136525" y="25400"/>
              </a:cxn>
              <a:cxn ang="0">
                <a:pos x="136525" y="6350"/>
              </a:cxn>
              <a:cxn ang="0">
                <a:pos x="130175" y="0"/>
              </a:cxn>
              <a:cxn ang="0">
                <a:pos x="6350" y="0"/>
              </a:cxn>
              <a:cxn ang="0">
                <a:pos x="0" y="6350"/>
              </a:cxn>
              <a:cxn ang="0">
                <a:pos x="0" y="25400"/>
              </a:cxn>
              <a:cxn ang="0">
                <a:pos x="3175" y="28575"/>
              </a:cxn>
              <a:cxn ang="0">
                <a:pos x="50800" y="79375"/>
              </a:cxn>
              <a:cxn ang="0">
                <a:pos x="50800" y="139700"/>
              </a:cxn>
              <a:cxn ang="0">
                <a:pos x="50800" y="139700"/>
              </a:cxn>
              <a:cxn ang="0">
                <a:pos x="50800" y="146050"/>
              </a:cxn>
              <a:cxn ang="0">
                <a:pos x="60325" y="146050"/>
              </a:cxn>
              <a:cxn ang="0">
                <a:pos x="82550" y="127000"/>
              </a:cxn>
              <a:cxn ang="0">
                <a:pos x="85725" y="120650"/>
              </a:cxn>
              <a:cxn ang="0">
                <a:pos x="85725" y="79375"/>
              </a:cxn>
              <a:cxn ang="0">
                <a:pos x="101600" y="63500"/>
              </a:cxn>
              <a:cxn ang="0">
                <a:pos x="107950" y="73025"/>
              </a:cxn>
              <a:cxn ang="0">
                <a:pos x="120650" y="79375"/>
              </a:cxn>
              <a:cxn ang="0">
                <a:pos x="136525" y="73025"/>
              </a:cxn>
              <a:cxn ang="0">
                <a:pos x="142875" y="60325"/>
              </a:cxn>
              <a:cxn ang="0">
                <a:pos x="136525" y="44450"/>
              </a:cxn>
              <a:cxn ang="0">
                <a:pos x="12700" y="12700"/>
              </a:cxn>
              <a:cxn ang="0">
                <a:pos x="12700" y="12700"/>
              </a:cxn>
              <a:cxn ang="0">
                <a:pos x="123825" y="12700"/>
              </a:cxn>
              <a:cxn ang="0">
                <a:pos x="123825" y="22225"/>
              </a:cxn>
              <a:cxn ang="0">
                <a:pos x="12700" y="22225"/>
              </a:cxn>
              <a:cxn ang="0">
                <a:pos x="12700" y="12700"/>
              </a:cxn>
              <a:cxn ang="0">
                <a:pos x="76200" y="73025"/>
              </a:cxn>
              <a:cxn ang="0">
                <a:pos x="76200" y="73025"/>
              </a:cxn>
              <a:cxn ang="0">
                <a:pos x="73025" y="76200"/>
              </a:cxn>
              <a:cxn ang="0">
                <a:pos x="73025" y="117475"/>
              </a:cxn>
              <a:cxn ang="0">
                <a:pos x="60325" y="130175"/>
              </a:cxn>
              <a:cxn ang="0">
                <a:pos x="60325" y="76200"/>
              </a:cxn>
              <a:cxn ang="0">
                <a:pos x="60325" y="73025"/>
              </a:cxn>
              <a:cxn ang="0">
                <a:pos x="15875" y="28575"/>
              </a:cxn>
              <a:cxn ang="0">
                <a:pos x="117475" y="28575"/>
              </a:cxn>
              <a:cxn ang="0">
                <a:pos x="76200" y="73025"/>
              </a:cxn>
              <a:cxn ang="0">
                <a:pos x="133350" y="69850"/>
              </a:cxn>
              <a:cxn ang="0">
                <a:pos x="133350" y="69850"/>
              </a:cxn>
              <a:cxn ang="0">
                <a:pos x="120650" y="73025"/>
              </a:cxn>
              <a:cxn ang="0">
                <a:pos x="111125" y="69850"/>
              </a:cxn>
              <a:cxn ang="0">
                <a:pos x="107950" y="60325"/>
              </a:cxn>
              <a:cxn ang="0">
                <a:pos x="107950" y="53975"/>
              </a:cxn>
              <a:cxn ang="0">
                <a:pos x="117475" y="44450"/>
              </a:cxn>
              <a:cxn ang="0">
                <a:pos x="120650" y="44450"/>
              </a:cxn>
              <a:cxn ang="0">
                <a:pos x="133350" y="47625"/>
              </a:cxn>
              <a:cxn ang="0">
                <a:pos x="136525" y="60325"/>
              </a:cxn>
              <a:cxn ang="0">
                <a:pos x="133350" y="69850"/>
              </a:cxn>
            </a:cxnLst>
            <a:pathLst>
              <a:path w="45" h="46">
                <a:moveTo>
                  <a:pt x="43" y="14"/>
                </a:moveTo>
                <a:cubicBezTo>
                  <a:pt x="42" y="13"/>
                  <a:pt x="41" y="12"/>
                  <a:pt x="39" y="12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3" y="9"/>
                  <a:pt x="43" y="8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1"/>
                  <a:pt x="42" y="0"/>
                  <a:pt x="41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1" y="9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5"/>
                  <a:pt x="16" y="45"/>
                  <a:pt x="16" y="46"/>
                </a:cubicBezTo>
                <a:cubicBezTo>
                  <a:pt x="17" y="46"/>
                  <a:pt x="18" y="46"/>
                  <a:pt x="19" y="46"/>
                </a:cubicBezTo>
                <a:cubicBezTo>
                  <a:pt x="26" y="40"/>
                  <a:pt x="26" y="40"/>
                  <a:pt x="26" y="40"/>
                </a:cubicBezTo>
                <a:cubicBezTo>
                  <a:pt x="27" y="39"/>
                  <a:pt x="27" y="39"/>
                  <a:pt x="27" y="38"/>
                </a:cubicBezTo>
                <a:cubicBezTo>
                  <a:pt x="27" y="25"/>
                  <a:pt x="27" y="25"/>
                  <a:pt x="27" y="25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3" y="22"/>
                  <a:pt x="34" y="23"/>
                </a:cubicBezTo>
                <a:cubicBezTo>
                  <a:pt x="35" y="24"/>
                  <a:pt x="37" y="25"/>
                  <a:pt x="38" y="25"/>
                </a:cubicBezTo>
                <a:cubicBezTo>
                  <a:pt x="40" y="25"/>
                  <a:pt x="42" y="24"/>
                  <a:pt x="43" y="23"/>
                </a:cubicBezTo>
                <a:cubicBezTo>
                  <a:pt x="44" y="22"/>
                  <a:pt x="45" y="20"/>
                  <a:pt x="45" y="19"/>
                </a:cubicBezTo>
                <a:cubicBezTo>
                  <a:pt x="45" y="17"/>
                  <a:pt x="44" y="15"/>
                  <a:pt x="43" y="14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7"/>
                  <a:pt x="39" y="7"/>
                  <a:pt x="39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24" y="23"/>
                </a:moveTo>
                <a:cubicBezTo>
                  <a:pt x="24" y="23"/>
                  <a:pt x="24" y="23"/>
                  <a:pt x="24" y="23"/>
                </a:cubicBezTo>
                <a:cubicBezTo>
                  <a:pt x="23" y="23"/>
                  <a:pt x="23" y="23"/>
                  <a:pt x="23" y="24"/>
                </a:cubicBezTo>
                <a:cubicBezTo>
                  <a:pt x="23" y="37"/>
                  <a:pt x="23" y="37"/>
                  <a:pt x="23" y="37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5" y="9"/>
                  <a:pt x="5" y="9"/>
                  <a:pt x="5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24" y="23"/>
                  <a:pt x="24" y="23"/>
                  <a:pt x="24" y="23"/>
                </a:cubicBezTo>
                <a:close/>
                <a:moveTo>
                  <a:pt x="42" y="22"/>
                </a:moveTo>
                <a:cubicBezTo>
                  <a:pt x="42" y="22"/>
                  <a:pt x="42" y="22"/>
                  <a:pt x="42" y="22"/>
                </a:cubicBezTo>
                <a:cubicBezTo>
                  <a:pt x="41" y="23"/>
                  <a:pt x="40" y="23"/>
                  <a:pt x="38" y="23"/>
                </a:cubicBezTo>
                <a:cubicBezTo>
                  <a:pt x="37" y="23"/>
                  <a:pt x="36" y="23"/>
                  <a:pt x="35" y="22"/>
                </a:cubicBezTo>
                <a:cubicBezTo>
                  <a:pt x="34" y="21"/>
                  <a:pt x="34" y="20"/>
                  <a:pt x="34" y="19"/>
                </a:cubicBezTo>
                <a:cubicBezTo>
                  <a:pt x="34" y="18"/>
                  <a:pt x="34" y="18"/>
                  <a:pt x="34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8" y="14"/>
                  <a:pt x="38" y="14"/>
                </a:cubicBezTo>
                <a:cubicBezTo>
                  <a:pt x="40" y="14"/>
                  <a:pt x="41" y="15"/>
                  <a:pt x="42" y="15"/>
                </a:cubicBezTo>
                <a:cubicBezTo>
                  <a:pt x="42" y="16"/>
                  <a:pt x="43" y="17"/>
                  <a:pt x="43" y="19"/>
                </a:cubicBezTo>
                <a:cubicBezTo>
                  <a:pt x="43" y="20"/>
                  <a:pt x="42" y="21"/>
                  <a:pt x="42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8" name="Freeform 395"/>
          <p:cNvSpPr>
            <a:spLocks noEditPoints="1"/>
          </p:cNvSpPr>
          <p:nvPr/>
        </p:nvSpPr>
        <p:spPr>
          <a:xfrm>
            <a:off x="7169150" y="4137025"/>
            <a:ext cx="142875" cy="130175"/>
          </a:xfrm>
          <a:custGeom>
            <a:avLst/>
            <a:gdLst/>
            <a:ahLst/>
            <a:cxnLst>
              <a:cxn ang="0">
                <a:pos x="111125" y="63500"/>
              </a:cxn>
              <a:cxn ang="0">
                <a:pos x="142875" y="44450"/>
              </a:cxn>
              <a:cxn ang="0">
                <a:pos x="130175" y="41275"/>
              </a:cxn>
              <a:cxn ang="0">
                <a:pos x="111125" y="31750"/>
              </a:cxn>
              <a:cxn ang="0">
                <a:pos x="123825" y="15875"/>
              </a:cxn>
              <a:cxn ang="0">
                <a:pos x="133350" y="9525"/>
              </a:cxn>
              <a:cxn ang="0">
                <a:pos x="85725" y="15875"/>
              </a:cxn>
              <a:cxn ang="0">
                <a:pos x="82550" y="41275"/>
              </a:cxn>
              <a:cxn ang="0">
                <a:pos x="57150" y="25400"/>
              </a:cxn>
              <a:cxn ang="0">
                <a:pos x="63500" y="15875"/>
              </a:cxn>
              <a:cxn ang="0">
                <a:pos x="76200" y="12700"/>
              </a:cxn>
              <a:cxn ang="0">
                <a:pos x="44450" y="6350"/>
              </a:cxn>
              <a:cxn ang="0">
                <a:pos x="38100" y="9525"/>
              </a:cxn>
              <a:cxn ang="0">
                <a:pos x="15875" y="22225"/>
              </a:cxn>
              <a:cxn ang="0">
                <a:pos x="19050" y="28575"/>
              </a:cxn>
              <a:cxn ang="0">
                <a:pos x="15875" y="31750"/>
              </a:cxn>
              <a:cxn ang="0">
                <a:pos x="3175" y="41275"/>
              </a:cxn>
              <a:cxn ang="0">
                <a:pos x="9525" y="53975"/>
              </a:cxn>
              <a:cxn ang="0">
                <a:pos x="9525" y="53975"/>
              </a:cxn>
              <a:cxn ang="0">
                <a:pos x="9525" y="53975"/>
              </a:cxn>
              <a:cxn ang="0">
                <a:pos x="12700" y="53975"/>
              </a:cxn>
              <a:cxn ang="0">
                <a:pos x="31750" y="57150"/>
              </a:cxn>
              <a:cxn ang="0">
                <a:pos x="31750" y="50800"/>
              </a:cxn>
              <a:cxn ang="0">
                <a:pos x="34925" y="47625"/>
              </a:cxn>
              <a:cxn ang="0">
                <a:pos x="38100" y="47625"/>
              </a:cxn>
              <a:cxn ang="0">
                <a:pos x="15875" y="114300"/>
              </a:cxn>
              <a:cxn ang="0">
                <a:pos x="76200" y="85725"/>
              </a:cxn>
              <a:cxn ang="0">
                <a:pos x="139700" y="114300"/>
              </a:cxn>
              <a:cxn ang="0">
                <a:pos x="41275" y="41275"/>
              </a:cxn>
              <a:cxn ang="0">
                <a:pos x="31750" y="41275"/>
              </a:cxn>
              <a:cxn ang="0">
                <a:pos x="25400" y="47625"/>
              </a:cxn>
              <a:cxn ang="0">
                <a:pos x="15875" y="50800"/>
              </a:cxn>
              <a:cxn ang="0">
                <a:pos x="15875" y="50800"/>
              </a:cxn>
              <a:cxn ang="0">
                <a:pos x="15875" y="47625"/>
              </a:cxn>
              <a:cxn ang="0">
                <a:pos x="12700" y="38100"/>
              </a:cxn>
              <a:cxn ang="0">
                <a:pos x="22225" y="34925"/>
              </a:cxn>
              <a:cxn ang="0">
                <a:pos x="25400" y="28575"/>
              </a:cxn>
              <a:cxn ang="0">
                <a:pos x="34925" y="12700"/>
              </a:cxn>
              <a:cxn ang="0">
                <a:pos x="41275" y="12700"/>
              </a:cxn>
              <a:cxn ang="0">
                <a:pos x="47625" y="12700"/>
              </a:cxn>
              <a:cxn ang="0">
                <a:pos x="63500" y="9525"/>
              </a:cxn>
              <a:cxn ang="0">
                <a:pos x="53975" y="22225"/>
              </a:cxn>
              <a:cxn ang="0">
                <a:pos x="50800" y="31750"/>
              </a:cxn>
              <a:cxn ang="0">
                <a:pos x="63500" y="63500"/>
              </a:cxn>
              <a:cxn ang="0">
                <a:pos x="31750" y="120650"/>
              </a:cxn>
              <a:cxn ang="0">
                <a:pos x="88900" y="44450"/>
              </a:cxn>
              <a:cxn ang="0">
                <a:pos x="88900" y="38100"/>
              </a:cxn>
              <a:cxn ang="0">
                <a:pos x="107950" y="9525"/>
              </a:cxn>
              <a:cxn ang="0">
                <a:pos x="120650" y="9525"/>
              </a:cxn>
              <a:cxn ang="0">
                <a:pos x="104775" y="31750"/>
              </a:cxn>
              <a:cxn ang="0">
                <a:pos x="111125" y="44450"/>
              </a:cxn>
              <a:cxn ang="0">
                <a:pos x="130175" y="47625"/>
              </a:cxn>
              <a:cxn ang="0">
                <a:pos x="120650" y="57150"/>
              </a:cxn>
              <a:cxn ang="0">
                <a:pos x="98425" y="53975"/>
              </a:cxn>
              <a:cxn ang="0">
                <a:pos x="123825" y="123825"/>
              </a:cxn>
              <a:cxn ang="0">
                <a:pos x="133350" y="114300"/>
              </a:cxn>
            </a:cxnLst>
            <a:pathLst>
              <a:path w="45" h="41">
                <a:moveTo>
                  <a:pt x="30" y="21"/>
                </a:moveTo>
                <a:cubicBezTo>
                  <a:pt x="32" y="19"/>
                  <a:pt x="32" y="19"/>
                  <a:pt x="32" y="19"/>
                </a:cubicBezTo>
                <a:cubicBezTo>
                  <a:pt x="33" y="20"/>
                  <a:pt x="34" y="20"/>
                  <a:pt x="35" y="20"/>
                </a:cubicBezTo>
                <a:cubicBezTo>
                  <a:pt x="36" y="20"/>
                  <a:pt x="37" y="20"/>
                  <a:pt x="38" y="20"/>
                </a:cubicBezTo>
                <a:cubicBezTo>
                  <a:pt x="40" y="19"/>
                  <a:pt x="41" y="19"/>
                  <a:pt x="42" y="18"/>
                </a:cubicBezTo>
                <a:cubicBezTo>
                  <a:pt x="44" y="17"/>
                  <a:pt x="44" y="15"/>
                  <a:pt x="45" y="14"/>
                </a:cubicBezTo>
                <a:cubicBezTo>
                  <a:pt x="45" y="13"/>
                  <a:pt x="45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10"/>
                  <a:pt x="35" y="10"/>
                  <a:pt x="35" y="10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6"/>
                  <a:pt x="36" y="6"/>
                  <a:pt x="36" y="6"/>
                </a:cubicBezTo>
                <a:cubicBezTo>
                  <a:pt x="39" y="5"/>
                  <a:pt x="39" y="5"/>
                  <a:pt x="39" y="5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3" y="4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1" y="2"/>
                  <a:pt x="39" y="1"/>
                  <a:pt x="38" y="1"/>
                </a:cubicBezTo>
                <a:cubicBezTo>
                  <a:pt x="36" y="0"/>
                  <a:pt x="35" y="0"/>
                  <a:pt x="33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7"/>
                  <a:pt x="26" y="10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4" y="15"/>
                  <a:pt x="24" y="15"/>
                  <a:pt x="24" y="15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7"/>
                  <a:pt x="19" y="7"/>
                  <a:pt x="19" y="6"/>
                </a:cubicBezTo>
                <a:cubicBezTo>
                  <a:pt x="19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1" y="4"/>
                  <a:pt x="22" y="4"/>
                  <a:pt x="23" y="4"/>
                </a:cubicBezTo>
                <a:cubicBezTo>
                  <a:pt x="23" y="4"/>
                  <a:pt x="24" y="4"/>
                  <a:pt x="24" y="4"/>
                </a:cubicBezTo>
                <a:cubicBezTo>
                  <a:pt x="24" y="4"/>
                  <a:pt x="24" y="3"/>
                  <a:pt x="24" y="3"/>
                </a:cubicBezTo>
                <a:cubicBezTo>
                  <a:pt x="22" y="1"/>
                  <a:pt x="20" y="0"/>
                  <a:pt x="19" y="0"/>
                </a:cubicBezTo>
                <a:cubicBezTo>
                  <a:pt x="17" y="0"/>
                  <a:pt x="15" y="0"/>
                  <a:pt x="14" y="2"/>
                </a:cubicBezTo>
                <a:cubicBezTo>
                  <a:pt x="13" y="2"/>
                  <a:pt x="13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8"/>
                  <a:pt x="5" y="8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9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4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7" y="20"/>
                  <a:pt x="7" y="20"/>
                  <a:pt x="8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6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8" y="21"/>
                  <a:pt x="18" y="21"/>
                  <a:pt x="18" y="21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6"/>
                  <a:pt x="5" y="36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1" y="41"/>
                  <a:pt x="11" y="41"/>
                </a:cubicBezTo>
                <a:cubicBezTo>
                  <a:pt x="24" y="27"/>
                  <a:pt x="24" y="27"/>
                  <a:pt x="24" y="27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9" y="41"/>
                  <a:pt x="39" y="41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30" y="21"/>
                  <a:pt x="30" y="21"/>
                  <a:pt x="30" y="21"/>
                </a:cubicBezTo>
                <a:close/>
                <a:moveTo>
                  <a:pt x="13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2" y="12"/>
                  <a:pt x="12" y="12"/>
                  <a:pt x="11" y="13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10" y="14"/>
                  <a:pt x="10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6" y="12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8" y="10"/>
                  <a:pt x="8" y="10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7" y="8"/>
                  <a:pt x="7" y="8"/>
                  <a:pt x="7" y="8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2" y="5"/>
                  <a:pt x="12" y="5"/>
                </a:cubicBezTo>
                <a:cubicBezTo>
                  <a:pt x="13" y="5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3"/>
                  <a:pt x="17" y="2"/>
                  <a:pt x="18" y="2"/>
                </a:cubicBezTo>
                <a:cubicBezTo>
                  <a:pt x="19" y="2"/>
                  <a:pt x="20" y="2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8" y="4"/>
                  <a:pt x="17" y="5"/>
                </a:cubicBezTo>
                <a:cubicBezTo>
                  <a:pt x="17" y="5"/>
                  <a:pt x="17" y="5"/>
                  <a:pt x="17" y="6"/>
                </a:cubicBezTo>
                <a:cubicBezTo>
                  <a:pt x="17" y="6"/>
                  <a:pt x="17" y="6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8"/>
                  <a:pt x="16" y="8"/>
                </a:cubicBezTo>
                <a:cubicBezTo>
                  <a:pt x="15" y="9"/>
                  <a:pt x="15" y="9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23" y="17"/>
                  <a:pt x="23" y="17"/>
                  <a:pt x="23" y="17"/>
                </a:cubicBezTo>
                <a:cubicBezTo>
                  <a:pt x="20" y="20"/>
                  <a:pt x="20" y="20"/>
                  <a:pt x="20" y="20"/>
                </a:cubicBezTo>
                <a:cubicBezTo>
                  <a:pt x="13" y="13"/>
                  <a:pt x="13" y="13"/>
                  <a:pt x="13" y="13"/>
                </a:cubicBezTo>
                <a:close/>
                <a:moveTo>
                  <a:pt x="10" y="38"/>
                </a:moveTo>
                <a:cubicBezTo>
                  <a:pt x="10" y="38"/>
                  <a:pt x="10" y="38"/>
                  <a:pt x="10" y="38"/>
                </a:cubicBezTo>
                <a:cubicBezTo>
                  <a:pt x="7" y="35"/>
                  <a:pt x="7" y="35"/>
                  <a:pt x="7" y="35"/>
                </a:cubicBezTo>
                <a:cubicBezTo>
                  <a:pt x="20" y="22"/>
                  <a:pt x="20" y="22"/>
                  <a:pt x="20" y="22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0"/>
                  <a:pt x="28" y="8"/>
                  <a:pt x="29" y="6"/>
                </a:cubicBezTo>
                <a:cubicBezTo>
                  <a:pt x="30" y="5"/>
                  <a:pt x="32" y="3"/>
                  <a:pt x="34" y="3"/>
                </a:cubicBezTo>
                <a:cubicBezTo>
                  <a:pt x="35" y="2"/>
                  <a:pt x="36" y="2"/>
                  <a:pt x="37" y="3"/>
                </a:cubicBezTo>
                <a:cubicBezTo>
                  <a:pt x="38" y="3"/>
                  <a:pt x="38" y="3"/>
                  <a:pt x="39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1"/>
                  <a:pt x="33" y="11"/>
                  <a:pt x="33" y="11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6"/>
                  <a:pt x="38" y="16"/>
                  <a:pt x="39" y="16"/>
                </a:cubicBezTo>
                <a:cubicBezTo>
                  <a:pt x="41" y="15"/>
                  <a:pt x="41" y="15"/>
                  <a:pt x="41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1" y="16"/>
                  <a:pt x="41" y="16"/>
                </a:cubicBezTo>
                <a:cubicBezTo>
                  <a:pt x="40" y="17"/>
                  <a:pt x="39" y="17"/>
                  <a:pt x="38" y="18"/>
                </a:cubicBezTo>
                <a:cubicBezTo>
                  <a:pt x="37" y="18"/>
                  <a:pt x="36" y="18"/>
                  <a:pt x="35" y="18"/>
                </a:cubicBezTo>
                <a:cubicBezTo>
                  <a:pt x="34" y="18"/>
                  <a:pt x="33" y="18"/>
                  <a:pt x="33" y="17"/>
                </a:cubicBezTo>
                <a:cubicBezTo>
                  <a:pt x="32" y="17"/>
                  <a:pt x="32" y="17"/>
                  <a:pt x="31" y="17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39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26" y="26"/>
                  <a:pt x="26" y="26"/>
                  <a:pt x="26" y="26"/>
                </a:cubicBezTo>
                <a:cubicBezTo>
                  <a:pt x="29" y="23"/>
                  <a:pt x="29" y="23"/>
                  <a:pt x="29" y="23"/>
                </a:cubicBezTo>
                <a:cubicBezTo>
                  <a:pt x="42" y="36"/>
                  <a:pt x="42" y="36"/>
                  <a:pt x="42" y="36"/>
                </a:cubicBezTo>
                <a:cubicBezTo>
                  <a:pt x="39" y="39"/>
                  <a:pt x="39" y="39"/>
                  <a:pt x="39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939" name="Freeform 396"/>
          <p:cNvSpPr>
            <a:spLocks noEditPoints="1"/>
          </p:cNvSpPr>
          <p:nvPr/>
        </p:nvSpPr>
        <p:spPr>
          <a:xfrm>
            <a:off x="714375" y="4738688"/>
            <a:ext cx="147638" cy="136525"/>
          </a:xfrm>
          <a:custGeom>
            <a:avLst/>
            <a:gdLst/>
            <a:ahLst/>
            <a:cxnLst>
              <a:cxn ang="0">
                <a:pos x="70609" y="34925"/>
              </a:cxn>
              <a:cxn ang="0">
                <a:pos x="73819" y="79375"/>
              </a:cxn>
              <a:cxn ang="0">
                <a:pos x="77029" y="25400"/>
              </a:cxn>
              <a:cxn ang="0">
                <a:pos x="70609" y="22225"/>
              </a:cxn>
              <a:cxn ang="0">
                <a:pos x="60981" y="41275"/>
              </a:cxn>
              <a:cxn ang="0">
                <a:pos x="141219" y="15875"/>
              </a:cxn>
              <a:cxn ang="0">
                <a:pos x="125171" y="15875"/>
              </a:cxn>
              <a:cxn ang="0">
                <a:pos x="118752" y="0"/>
              </a:cxn>
              <a:cxn ang="0">
                <a:pos x="19257" y="3175"/>
              </a:cxn>
              <a:cxn ang="0">
                <a:pos x="3210" y="15875"/>
              </a:cxn>
              <a:cxn ang="0">
                <a:pos x="0" y="53975"/>
              </a:cxn>
              <a:cxn ang="0">
                <a:pos x="9629" y="76200"/>
              </a:cxn>
              <a:cxn ang="0">
                <a:pos x="67400" y="111125"/>
              </a:cxn>
              <a:cxn ang="0">
                <a:pos x="41724" y="123825"/>
              </a:cxn>
              <a:cxn ang="0">
                <a:pos x="41724" y="136525"/>
              </a:cxn>
              <a:cxn ang="0">
                <a:pos x="109124" y="130175"/>
              </a:cxn>
              <a:cxn ang="0">
                <a:pos x="77029" y="123825"/>
              </a:cxn>
              <a:cxn ang="0">
                <a:pos x="118752" y="85725"/>
              </a:cxn>
              <a:cxn ang="0">
                <a:pos x="138009" y="76200"/>
              </a:cxn>
              <a:cxn ang="0">
                <a:pos x="147638" y="22225"/>
              </a:cxn>
              <a:cxn ang="0">
                <a:pos x="16048" y="69850"/>
              </a:cxn>
              <a:cxn ang="0">
                <a:pos x="9629" y="53975"/>
              </a:cxn>
              <a:cxn ang="0">
                <a:pos x="19257" y="28575"/>
              </a:cxn>
              <a:cxn ang="0">
                <a:pos x="22467" y="73025"/>
              </a:cxn>
              <a:cxn ang="0">
                <a:pos x="115543" y="57150"/>
              </a:cxn>
              <a:cxn ang="0">
                <a:pos x="115543" y="60325"/>
              </a:cxn>
              <a:cxn ang="0">
                <a:pos x="109124" y="76200"/>
              </a:cxn>
              <a:cxn ang="0">
                <a:pos x="35305" y="76200"/>
              </a:cxn>
              <a:cxn ang="0">
                <a:pos x="32095" y="57150"/>
              </a:cxn>
              <a:cxn ang="0">
                <a:pos x="32095" y="57150"/>
              </a:cxn>
              <a:cxn ang="0">
                <a:pos x="115543" y="9525"/>
              </a:cxn>
              <a:cxn ang="0">
                <a:pos x="134800" y="53975"/>
              </a:cxn>
              <a:cxn ang="0">
                <a:pos x="128381" y="69850"/>
              </a:cxn>
              <a:cxn ang="0">
                <a:pos x="125171" y="73025"/>
              </a:cxn>
              <a:cxn ang="0">
                <a:pos x="125171" y="57150"/>
              </a:cxn>
              <a:cxn ang="0">
                <a:pos x="134800" y="28575"/>
              </a:cxn>
            </a:cxnLst>
            <a:pathLst>
              <a:path w="46" h="43">
                <a:moveTo>
                  <a:pt x="21" y="13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4"/>
                  <a:pt x="23" y="25"/>
                  <a:pt x="23" y="25"/>
                </a:cubicBezTo>
                <a:cubicBezTo>
                  <a:pt x="24" y="25"/>
                  <a:pt x="24" y="24"/>
                  <a:pt x="24" y="23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2"/>
                  <a:pt x="19" y="13"/>
                  <a:pt x="19" y="13"/>
                </a:cubicBezTo>
                <a:cubicBezTo>
                  <a:pt x="20" y="13"/>
                  <a:pt x="20" y="13"/>
                  <a:pt x="21" y="13"/>
                </a:cubicBez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8" y="0"/>
                  <a:pt x="37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6" y="0"/>
                  <a:pt x="6" y="1"/>
                </a:cubicBezTo>
                <a:cubicBezTo>
                  <a:pt x="6" y="5"/>
                  <a:pt x="6" y="5"/>
                  <a:pt x="6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0"/>
                  <a:pt x="1" y="22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6"/>
                  <a:pt x="6" y="27"/>
                  <a:pt x="9" y="27"/>
                </a:cubicBezTo>
                <a:cubicBezTo>
                  <a:pt x="12" y="31"/>
                  <a:pt x="16" y="34"/>
                  <a:pt x="21" y="35"/>
                </a:cubicBezTo>
                <a:cubicBezTo>
                  <a:pt x="21" y="39"/>
                  <a:pt x="21" y="39"/>
                  <a:pt x="21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39"/>
                  <a:pt x="11" y="40"/>
                  <a:pt x="11" y="41"/>
                </a:cubicBezTo>
                <a:cubicBezTo>
                  <a:pt x="11" y="42"/>
                  <a:pt x="12" y="43"/>
                  <a:pt x="13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2"/>
                  <a:pt x="34" y="41"/>
                </a:cubicBezTo>
                <a:cubicBezTo>
                  <a:pt x="34" y="40"/>
                  <a:pt x="33" y="39"/>
                  <a:pt x="32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5"/>
                  <a:pt x="24" y="35"/>
                  <a:pt x="24" y="35"/>
                </a:cubicBezTo>
                <a:cubicBezTo>
                  <a:pt x="29" y="34"/>
                  <a:pt x="34" y="31"/>
                  <a:pt x="37" y="27"/>
                </a:cubicBezTo>
                <a:cubicBezTo>
                  <a:pt x="39" y="27"/>
                  <a:pt x="41" y="26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5" y="22"/>
                  <a:pt x="46" y="20"/>
                  <a:pt x="46" y="17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6"/>
                  <a:pt x="45" y="5"/>
                  <a:pt x="44" y="5"/>
                </a:cubicBezTo>
                <a:close/>
                <a:moveTo>
                  <a:pt x="5" y="22"/>
                </a:moveTo>
                <a:cubicBezTo>
                  <a:pt x="5" y="22"/>
                  <a:pt x="5" y="22"/>
                  <a:pt x="5" y="22"/>
                </a:cubicBezTo>
                <a:cubicBezTo>
                  <a:pt x="4" y="20"/>
                  <a:pt x="3" y="19"/>
                  <a:pt x="3" y="17"/>
                </a:cubicBezTo>
                <a:cubicBezTo>
                  <a:pt x="3" y="9"/>
                  <a:pt x="3" y="9"/>
                  <a:pt x="3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20"/>
                  <a:pt x="6" y="22"/>
                  <a:pt x="7" y="23"/>
                </a:cubicBezTo>
                <a:cubicBezTo>
                  <a:pt x="6" y="23"/>
                  <a:pt x="6" y="22"/>
                  <a:pt x="5" y="22"/>
                </a:cubicBezTo>
                <a:close/>
                <a:moveTo>
                  <a:pt x="36" y="18"/>
                </a:moveTo>
                <a:cubicBezTo>
                  <a:pt x="36" y="18"/>
                  <a:pt x="36" y="18"/>
                  <a:pt x="36" y="18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21"/>
                  <a:pt x="35" y="22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2" y="28"/>
                  <a:pt x="27" y="31"/>
                  <a:pt x="23" y="31"/>
                </a:cubicBezTo>
                <a:cubicBezTo>
                  <a:pt x="18" y="31"/>
                  <a:pt x="13" y="28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2"/>
                  <a:pt x="10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18"/>
                  <a:pt x="36" y="18"/>
                  <a:pt x="36" y="18"/>
                </a:cubicBezTo>
                <a:close/>
                <a:moveTo>
                  <a:pt x="42" y="17"/>
                </a:moveTo>
                <a:cubicBezTo>
                  <a:pt x="42" y="17"/>
                  <a:pt x="42" y="17"/>
                  <a:pt x="42" y="17"/>
                </a:cubicBezTo>
                <a:cubicBezTo>
                  <a:pt x="42" y="19"/>
                  <a:pt x="41" y="20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39" y="23"/>
                  <a:pt x="39" y="23"/>
                </a:cubicBezTo>
                <a:cubicBezTo>
                  <a:pt x="39" y="22"/>
                  <a:pt x="39" y="20"/>
                  <a:pt x="39" y="19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9"/>
                  <a:pt x="39" y="9"/>
                  <a:pt x="39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7"/>
                  <a:pt x="42" y="17"/>
                  <a:pt x="42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4"/>
          <p:cNvGrpSpPr/>
          <p:nvPr/>
        </p:nvGrpSpPr>
        <p:grpSpPr>
          <a:xfrm>
            <a:off x="2770188" y="249238"/>
            <a:ext cx="3602037" cy="769937"/>
            <a:chOff x="1845" y="168"/>
            <a:chExt cx="2269" cy="485"/>
          </a:xfrm>
        </p:grpSpPr>
        <p:sp>
          <p:nvSpPr>
            <p:cNvPr id="25965" name="Text Box 5"/>
            <p:cNvSpPr txBox="1"/>
            <p:nvPr/>
          </p:nvSpPr>
          <p:spPr>
            <a:xfrm>
              <a:off x="2789" y="168"/>
              <a:ext cx="10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400" b="1" dirty="0">
                  <a:solidFill>
                    <a:srgbClr val="F0EFEF"/>
                  </a:solidFill>
                  <a:latin typeface="宋体" panose="02010600030101010101" pitchFamily="2" charset="-122"/>
                </a:rPr>
                <a:t>FOR FREE</a:t>
              </a:r>
              <a:endParaRPr lang="en-US" altLang="zh-CN" sz="2400" b="1" dirty="0">
                <a:solidFill>
                  <a:srgbClr val="F0EFE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5966" name="Text Box 6"/>
            <p:cNvSpPr txBox="1"/>
            <p:nvPr/>
          </p:nvSpPr>
          <p:spPr>
            <a:xfrm>
              <a:off x="2831" y="406"/>
              <a:ext cx="884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0EFE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免费实用矢量图标</a:t>
              </a:r>
              <a:endParaRPr lang="zh-CN" altLang="en-US" sz="1200" dirty="0">
                <a:solidFill>
                  <a:srgbClr val="F0EF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67" name="Text Box 7"/>
            <p:cNvSpPr txBox="1"/>
            <p:nvPr/>
          </p:nvSpPr>
          <p:spPr>
            <a:xfrm>
              <a:off x="1845" y="173"/>
              <a:ext cx="103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4400" b="1" dirty="0">
                  <a:solidFill>
                    <a:srgbClr val="EF65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600+</a:t>
              </a:r>
              <a:endParaRPr lang="en-US" altLang="zh-CN" sz="4400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68" name="Freeform 8"/>
            <p:cNvSpPr/>
            <p:nvPr/>
          </p:nvSpPr>
          <p:spPr>
            <a:xfrm rot="607099">
              <a:off x="3750" y="181"/>
              <a:ext cx="358" cy="358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0" y="179"/>
                </a:cxn>
                <a:cxn ang="0">
                  <a:pos x="38" y="289"/>
                </a:cxn>
                <a:cxn ang="0">
                  <a:pos x="28" y="339"/>
                </a:cxn>
                <a:cxn ang="0">
                  <a:pos x="73" y="323"/>
                </a:cxn>
                <a:cxn ang="0">
                  <a:pos x="179" y="358"/>
                </a:cxn>
                <a:cxn ang="0">
                  <a:pos x="358" y="179"/>
                </a:cxn>
                <a:cxn ang="0">
                  <a:pos x="179" y="0"/>
                </a:cxn>
              </a:cxnLst>
              <a:pathLst>
                <a:path w="570" h="571">
                  <a:moveTo>
                    <a:pt x="285" y="0"/>
                  </a:moveTo>
                  <a:cubicBezTo>
                    <a:pt x="127" y="0"/>
                    <a:pt x="0" y="128"/>
                    <a:pt x="0" y="285"/>
                  </a:cubicBezTo>
                  <a:cubicBezTo>
                    <a:pt x="0" y="352"/>
                    <a:pt x="22" y="413"/>
                    <a:pt x="60" y="461"/>
                  </a:cubicBezTo>
                  <a:cubicBezTo>
                    <a:pt x="45" y="540"/>
                    <a:pt x="45" y="540"/>
                    <a:pt x="45" y="540"/>
                  </a:cubicBezTo>
                  <a:cubicBezTo>
                    <a:pt x="116" y="515"/>
                    <a:pt x="116" y="515"/>
                    <a:pt x="116" y="515"/>
                  </a:cubicBezTo>
                  <a:cubicBezTo>
                    <a:pt x="164" y="550"/>
                    <a:pt x="222" y="571"/>
                    <a:pt x="285" y="571"/>
                  </a:cubicBezTo>
                  <a:cubicBezTo>
                    <a:pt x="443" y="571"/>
                    <a:pt x="570" y="443"/>
                    <a:pt x="570" y="285"/>
                  </a:cubicBezTo>
                  <a:cubicBezTo>
                    <a:pt x="570" y="128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EF6541">
                <a:alpha val="100000"/>
              </a:srgbClr>
            </a:solidFill>
            <a:ln w="9525">
              <a:noFill/>
            </a:ln>
            <a:effectLst>
              <a:outerShdw dist="17961" dir="2699999" algn="ctr" rotWithShape="0">
                <a:schemeClr val="bg1">
                  <a:alpha val="100000"/>
                </a:schemeClr>
              </a:outerShdw>
            </a:effectLst>
          </p:spPr>
          <p:txBody>
            <a:bodyPr/>
            <a:p>
              <a:endParaRPr lang="zh-CN" altLang="en-US"/>
            </a:p>
          </p:txBody>
        </p:sp>
        <p:sp>
          <p:nvSpPr>
            <p:cNvPr id="25969" name="Text Box 9"/>
            <p:cNvSpPr txBox="1"/>
            <p:nvPr/>
          </p:nvSpPr>
          <p:spPr>
            <a:xfrm>
              <a:off x="3742" y="246"/>
              <a:ext cx="37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algn="ctr"/>
              <a:r>
                <a:rPr lang="zh-CN" altLang="en-US" sz="800" dirty="0">
                  <a:solidFill>
                    <a:srgbClr val="F0EFE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颜色</a:t>
              </a:r>
              <a:endParaRPr lang="zh-CN" altLang="en-US" sz="800" dirty="0">
                <a:solidFill>
                  <a:srgbClr val="F0EFE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rgbClr val="F0EFE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自由更换</a:t>
              </a:r>
              <a:endParaRPr lang="zh-CN" altLang="en-US" sz="800" dirty="0">
                <a:solidFill>
                  <a:srgbClr val="F0EFE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603" name="Freeform 371"/>
          <p:cNvSpPr>
            <a:spLocks noEditPoints="1"/>
          </p:cNvSpPr>
          <p:nvPr/>
        </p:nvSpPr>
        <p:spPr>
          <a:xfrm>
            <a:off x="3241675" y="1804988"/>
            <a:ext cx="123825" cy="157162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17475" y="12830"/>
              </a:cxn>
              <a:cxn ang="0">
                <a:pos x="101600" y="57733"/>
              </a:cxn>
              <a:cxn ang="0">
                <a:pos x="101600" y="102636"/>
              </a:cxn>
              <a:cxn ang="0">
                <a:pos x="123825" y="153955"/>
              </a:cxn>
              <a:cxn ang="0">
                <a:pos x="0" y="153955"/>
              </a:cxn>
              <a:cxn ang="0">
                <a:pos x="22225" y="102636"/>
              </a:cxn>
              <a:cxn ang="0">
                <a:pos x="22225" y="57733"/>
              </a:cxn>
              <a:cxn ang="0">
                <a:pos x="6350" y="12830"/>
              </a:cxn>
              <a:cxn ang="0">
                <a:pos x="85725" y="118673"/>
              </a:cxn>
              <a:cxn ang="0">
                <a:pos x="19050" y="147540"/>
              </a:cxn>
              <a:cxn ang="0">
                <a:pos x="22225" y="125088"/>
              </a:cxn>
              <a:cxn ang="0">
                <a:pos x="88900" y="112259"/>
              </a:cxn>
              <a:cxn ang="0">
                <a:pos x="95250" y="105844"/>
              </a:cxn>
              <a:cxn ang="0">
                <a:pos x="66675" y="83392"/>
              </a:cxn>
              <a:cxn ang="0">
                <a:pos x="66675" y="83392"/>
              </a:cxn>
              <a:cxn ang="0">
                <a:pos x="66675" y="83392"/>
              </a:cxn>
              <a:cxn ang="0">
                <a:pos x="63500" y="80185"/>
              </a:cxn>
              <a:cxn ang="0">
                <a:pos x="63500" y="80185"/>
              </a:cxn>
              <a:cxn ang="0">
                <a:pos x="63500" y="80185"/>
              </a:cxn>
              <a:cxn ang="0">
                <a:pos x="66675" y="76977"/>
              </a:cxn>
              <a:cxn ang="0">
                <a:pos x="66675" y="76977"/>
              </a:cxn>
              <a:cxn ang="0">
                <a:pos x="66675" y="76977"/>
              </a:cxn>
              <a:cxn ang="0">
                <a:pos x="66675" y="76977"/>
              </a:cxn>
              <a:cxn ang="0">
                <a:pos x="104775" y="12830"/>
              </a:cxn>
              <a:cxn ang="0">
                <a:pos x="28575" y="54526"/>
              </a:cxn>
              <a:cxn ang="0">
                <a:pos x="57150" y="76977"/>
              </a:cxn>
              <a:cxn ang="0">
                <a:pos x="60325" y="76977"/>
              </a:cxn>
              <a:cxn ang="0">
                <a:pos x="60325" y="76977"/>
              </a:cxn>
              <a:cxn ang="0">
                <a:pos x="60325" y="80185"/>
              </a:cxn>
              <a:cxn ang="0">
                <a:pos x="60325" y="80185"/>
              </a:cxn>
              <a:cxn ang="0">
                <a:pos x="60325" y="80185"/>
              </a:cxn>
              <a:cxn ang="0">
                <a:pos x="60325" y="83392"/>
              </a:cxn>
              <a:cxn ang="0">
                <a:pos x="60325" y="83392"/>
              </a:cxn>
              <a:cxn ang="0">
                <a:pos x="60325" y="83392"/>
              </a:cxn>
              <a:cxn ang="0">
                <a:pos x="57150" y="83392"/>
              </a:cxn>
              <a:cxn ang="0">
                <a:pos x="22225" y="125088"/>
              </a:cxn>
              <a:cxn ang="0">
                <a:pos x="41275" y="60940"/>
              </a:cxn>
              <a:cxn ang="0">
                <a:pos x="60325" y="70563"/>
              </a:cxn>
              <a:cxn ang="0">
                <a:pos x="60325" y="70563"/>
              </a:cxn>
              <a:cxn ang="0">
                <a:pos x="63500" y="70563"/>
              </a:cxn>
              <a:cxn ang="0">
                <a:pos x="66675" y="70563"/>
              </a:cxn>
              <a:cxn ang="0">
                <a:pos x="95250" y="41696"/>
              </a:cxn>
              <a:cxn ang="0">
                <a:pos x="79375" y="54526"/>
              </a:cxn>
              <a:cxn ang="0">
                <a:pos x="63500" y="64148"/>
              </a:cxn>
              <a:cxn ang="0">
                <a:pos x="63500" y="64148"/>
              </a:cxn>
              <a:cxn ang="0">
                <a:pos x="47625" y="54526"/>
              </a:cxn>
              <a:cxn ang="0">
                <a:pos x="31750" y="41696"/>
              </a:cxn>
              <a:cxn ang="0">
                <a:pos x="63500" y="64148"/>
              </a:cxn>
            </a:cxnLst>
            <a:pathLst>
              <a:path w="39" h="49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10"/>
                  <a:pt x="34" y="14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1"/>
                  <a:pt x="28" y="24"/>
                  <a:pt x="25" y="25"/>
                </a:cubicBezTo>
                <a:cubicBezTo>
                  <a:pt x="28" y="26"/>
                  <a:pt x="30" y="29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5"/>
                  <a:pt x="35" y="40"/>
                  <a:pt x="36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8" y="46"/>
                  <a:pt x="39" y="47"/>
                  <a:pt x="39" y="48"/>
                </a:cubicBezTo>
                <a:cubicBezTo>
                  <a:pt x="39" y="49"/>
                  <a:pt x="38" y="49"/>
                  <a:pt x="37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8"/>
                </a:cubicBezTo>
                <a:cubicBezTo>
                  <a:pt x="0" y="47"/>
                  <a:pt x="1" y="46"/>
                  <a:pt x="2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0"/>
                  <a:pt x="5" y="35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9" y="29"/>
                  <a:pt x="12" y="26"/>
                  <a:pt x="15" y="25"/>
                </a:cubicBezTo>
                <a:cubicBezTo>
                  <a:pt x="12" y="24"/>
                  <a:pt x="9" y="21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5" y="14"/>
                  <a:pt x="4" y="10"/>
                  <a:pt x="4" y="4"/>
                </a:cubicBezTo>
                <a:cubicBezTo>
                  <a:pt x="2" y="4"/>
                  <a:pt x="2" y="4"/>
                  <a:pt x="2" y="4"/>
                </a:cubicBezTo>
                <a:close/>
                <a:moveTo>
                  <a:pt x="33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32" y="42"/>
                  <a:pt x="30" y="39"/>
                  <a:pt x="27" y="37"/>
                </a:cubicBezTo>
                <a:cubicBezTo>
                  <a:pt x="25" y="36"/>
                  <a:pt x="22" y="35"/>
                  <a:pt x="20" y="35"/>
                </a:cubicBezTo>
                <a:cubicBezTo>
                  <a:pt x="17" y="35"/>
                  <a:pt x="15" y="36"/>
                  <a:pt x="13" y="37"/>
                </a:cubicBezTo>
                <a:cubicBezTo>
                  <a:pt x="10" y="39"/>
                  <a:pt x="7" y="42"/>
                  <a:pt x="6" y="46"/>
                </a:cubicBezTo>
                <a:cubicBezTo>
                  <a:pt x="33" y="46"/>
                  <a:pt x="33" y="46"/>
                  <a:pt x="33" y="46"/>
                </a:cubicBezTo>
                <a:close/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8" y="37"/>
                  <a:pt x="10" y="36"/>
                  <a:pt x="12" y="35"/>
                </a:cubicBezTo>
                <a:cubicBezTo>
                  <a:pt x="14" y="34"/>
                  <a:pt x="17" y="33"/>
                  <a:pt x="20" y="33"/>
                </a:cubicBezTo>
                <a:cubicBezTo>
                  <a:pt x="23" y="33"/>
                  <a:pt x="25" y="34"/>
                  <a:pt x="28" y="35"/>
                </a:cubicBezTo>
                <a:cubicBezTo>
                  <a:pt x="30" y="36"/>
                  <a:pt x="31" y="37"/>
                  <a:pt x="33" y="39"/>
                </a:cubicBezTo>
                <a:cubicBezTo>
                  <a:pt x="32" y="37"/>
                  <a:pt x="31" y="35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29"/>
                  <a:pt x="25" y="27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5"/>
                  <a:pt x="21" y="25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3"/>
                  <a:pt x="28" y="21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2" y="14"/>
                  <a:pt x="33" y="9"/>
                  <a:pt x="33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9"/>
                  <a:pt x="7" y="14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21"/>
                  <a:pt x="15" y="23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5" y="27"/>
                  <a:pt x="12" y="29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8" y="35"/>
                  <a:pt x="7" y="37"/>
                  <a:pt x="7" y="39"/>
                </a:cubicBezTo>
                <a:close/>
                <a:moveTo>
                  <a:pt x="10" y="13"/>
                </a:moveTo>
                <a:cubicBezTo>
                  <a:pt x="10" y="13"/>
                  <a:pt x="10" y="13"/>
                  <a:pt x="10" y="13"/>
                </a:cubicBezTo>
                <a:cubicBezTo>
                  <a:pt x="11" y="15"/>
                  <a:pt x="12" y="17"/>
                  <a:pt x="13" y="19"/>
                </a:cubicBezTo>
                <a:cubicBezTo>
                  <a:pt x="15" y="20"/>
                  <a:pt x="17" y="21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3" y="21"/>
                  <a:pt x="25" y="20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8" y="17"/>
                  <a:pt x="29" y="15"/>
                  <a:pt x="30" y="13"/>
                </a:cubicBezTo>
                <a:cubicBezTo>
                  <a:pt x="30" y="13"/>
                  <a:pt x="30" y="12"/>
                  <a:pt x="29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4"/>
                  <a:pt x="26" y="16"/>
                  <a:pt x="25" y="17"/>
                </a:cubicBezTo>
                <a:cubicBezTo>
                  <a:pt x="23" y="18"/>
                  <a:pt x="22" y="19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19"/>
                  <a:pt x="16" y="18"/>
                  <a:pt x="15" y="17"/>
                </a:cubicBezTo>
                <a:cubicBezTo>
                  <a:pt x="14" y="16"/>
                  <a:pt x="13" y="14"/>
                  <a:pt x="12" y="12"/>
                </a:cubicBezTo>
                <a:cubicBezTo>
                  <a:pt x="12" y="12"/>
                  <a:pt x="11" y="12"/>
                  <a:pt x="10" y="12"/>
                </a:cubicBezTo>
                <a:cubicBezTo>
                  <a:pt x="10" y="12"/>
                  <a:pt x="9" y="13"/>
                  <a:pt x="10" y="13"/>
                </a:cubicBezTo>
                <a:close/>
                <a:moveTo>
                  <a:pt x="20" y="20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4" name="Freeform 372"/>
          <p:cNvSpPr>
            <a:spLocks noEditPoints="1"/>
          </p:cNvSpPr>
          <p:nvPr/>
        </p:nvSpPr>
        <p:spPr>
          <a:xfrm>
            <a:off x="1555750" y="1195388"/>
            <a:ext cx="158750" cy="155575"/>
          </a:xfrm>
          <a:custGeom>
            <a:avLst/>
            <a:gdLst/>
            <a:ahLst/>
            <a:cxnLst>
              <a:cxn ang="0">
                <a:pos x="79375" y="0"/>
              </a:cxn>
              <a:cxn ang="0">
                <a:pos x="136525" y="22225"/>
              </a:cxn>
              <a:cxn ang="0">
                <a:pos x="136525" y="22225"/>
              </a:cxn>
              <a:cxn ang="0">
                <a:pos x="158750" y="76200"/>
              </a:cxn>
              <a:cxn ang="0">
                <a:pos x="136525" y="133350"/>
              </a:cxn>
              <a:cxn ang="0">
                <a:pos x="136525" y="133350"/>
              </a:cxn>
              <a:cxn ang="0">
                <a:pos x="79375" y="155575"/>
              </a:cxn>
              <a:cxn ang="0">
                <a:pos x="25400" y="133350"/>
              </a:cxn>
              <a:cxn ang="0">
                <a:pos x="25400" y="133350"/>
              </a:cxn>
              <a:cxn ang="0">
                <a:pos x="0" y="76200"/>
              </a:cxn>
              <a:cxn ang="0">
                <a:pos x="25400" y="22225"/>
              </a:cxn>
              <a:cxn ang="0">
                <a:pos x="25400" y="22225"/>
              </a:cxn>
              <a:cxn ang="0">
                <a:pos x="25400" y="22225"/>
              </a:cxn>
              <a:cxn ang="0">
                <a:pos x="79375" y="0"/>
              </a:cxn>
              <a:cxn ang="0">
                <a:pos x="114300" y="73025"/>
              </a:cxn>
              <a:cxn ang="0">
                <a:pos x="114300" y="73025"/>
              </a:cxn>
              <a:cxn ang="0">
                <a:pos x="85725" y="73025"/>
              </a:cxn>
              <a:cxn ang="0">
                <a:pos x="85725" y="22225"/>
              </a:cxn>
              <a:cxn ang="0">
                <a:pos x="79375" y="15875"/>
              </a:cxn>
              <a:cxn ang="0">
                <a:pos x="73025" y="22225"/>
              </a:cxn>
              <a:cxn ang="0">
                <a:pos x="73025" y="76200"/>
              </a:cxn>
              <a:cxn ang="0">
                <a:pos x="73025" y="76200"/>
              </a:cxn>
              <a:cxn ang="0">
                <a:pos x="79375" y="82550"/>
              </a:cxn>
              <a:cxn ang="0">
                <a:pos x="114300" y="82550"/>
              </a:cxn>
              <a:cxn ang="0">
                <a:pos x="120650" y="76200"/>
              </a:cxn>
              <a:cxn ang="0">
                <a:pos x="114300" y="73025"/>
              </a:cxn>
              <a:cxn ang="0">
                <a:pos x="127000" y="31750"/>
              </a:cxn>
              <a:cxn ang="0">
                <a:pos x="127000" y="31750"/>
              </a:cxn>
              <a:cxn ang="0">
                <a:pos x="79375" y="9525"/>
              </a:cxn>
              <a:cxn ang="0">
                <a:pos x="31750" y="31750"/>
              </a:cxn>
              <a:cxn ang="0">
                <a:pos x="31750" y="31750"/>
              </a:cxn>
              <a:cxn ang="0">
                <a:pos x="12700" y="76200"/>
              </a:cxn>
              <a:cxn ang="0">
                <a:pos x="31750" y="123825"/>
              </a:cxn>
              <a:cxn ang="0">
                <a:pos x="31750" y="123825"/>
              </a:cxn>
              <a:cxn ang="0">
                <a:pos x="79375" y="146050"/>
              </a:cxn>
              <a:cxn ang="0">
                <a:pos x="127000" y="123825"/>
              </a:cxn>
              <a:cxn ang="0">
                <a:pos x="127000" y="123825"/>
              </a:cxn>
              <a:cxn ang="0">
                <a:pos x="146050" y="76200"/>
              </a:cxn>
              <a:cxn ang="0">
                <a:pos x="127000" y="31750"/>
              </a:cxn>
              <a:cxn ang="0">
                <a:pos x="127000" y="31750"/>
              </a:cxn>
            </a:cxnLst>
            <a:pathLst>
              <a:path w="50" h="49">
                <a:moveTo>
                  <a:pt x="25" y="0"/>
                </a:moveTo>
                <a:cubicBezTo>
                  <a:pt x="32" y="0"/>
                  <a:pt x="38" y="2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7" y="11"/>
                  <a:pt x="50" y="18"/>
                  <a:pt x="50" y="24"/>
                </a:cubicBezTo>
                <a:cubicBezTo>
                  <a:pt x="50" y="31"/>
                  <a:pt x="47" y="38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38" y="47"/>
                  <a:pt x="32" y="49"/>
                  <a:pt x="25" y="49"/>
                </a:cubicBezTo>
                <a:cubicBezTo>
                  <a:pt x="18" y="49"/>
                  <a:pt x="12" y="4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3" y="38"/>
                  <a:pt x="0" y="31"/>
                  <a:pt x="0" y="24"/>
                </a:cubicBezTo>
                <a:cubicBezTo>
                  <a:pt x="0" y="18"/>
                  <a:pt x="3" y="11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2"/>
                  <a:pt x="18" y="0"/>
                  <a:pt x="25" y="0"/>
                </a:cubicBezTo>
                <a:close/>
                <a:moveTo>
                  <a:pt x="36" y="23"/>
                </a:moveTo>
                <a:cubicBezTo>
                  <a:pt x="36" y="23"/>
                  <a:pt x="36" y="23"/>
                  <a:pt x="36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6"/>
                  <a:pt x="26" y="5"/>
                  <a:pt x="25" y="5"/>
                </a:cubicBezTo>
                <a:cubicBezTo>
                  <a:pt x="24" y="5"/>
                  <a:pt x="23" y="6"/>
                  <a:pt x="23" y="7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6"/>
                  <a:pt x="24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26"/>
                  <a:pt x="38" y="26"/>
                  <a:pt x="38" y="24"/>
                </a:cubicBezTo>
                <a:cubicBezTo>
                  <a:pt x="38" y="23"/>
                  <a:pt x="37" y="23"/>
                  <a:pt x="36" y="23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3"/>
                  <a:pt x="25" y="3"/>
                </a:cubicBezTo>
                <a:cubicBezTo>
                  <a:pt x="20" y="3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7" y="13"/>
                  <a:pt x="4" y="19"/>
                  <a:pt x="4" y="24"/>
                </a:cubicBezTo>
                <a:cubicBezTo>
                  <a:pt x="4" y="30"/>
                  <a:pt x="7" y="36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4" y="43"/>
                  <a:pt x="20" y="46"/>
                  <a:pt x="25" y="46"/>
                </a:cubicBezTo>
                <a:cubicBezTo>
                  <a:pt x="31" y="46"/>
                  <a:pt x="36" y="43"/>
                  <a:pt x="40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4" y="36"/>
                  <a:pt x="46" y="30"/>
                  <a:pt x="46" y="24"/>
                </a:cubicBezTo>
                <a:cubicBezTo>
                  <a:pt x="46" y="19"/>
                  <a:pt x="44" y="13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5" name="Freeform 373"/>
          <p:cNvSpPr>
            <a:spLocks noEditPoints="1"/>
          </p:cNvSpPr>
          <p:nvPr/>
        </p:nvSpPr>
        <p:spPr>
          <a:xfrm>
            <a:off x="1004888" y="1195388"/>
            <a:ext cx="158750" cy="155575"/>
          </a:xfrm>
          <a:custGeom>
            <a:avLst/>
            <a:gdLst/>
            <a:ahLst/>
            <a:cxnLst>
              <a:cxn ang="0">
                <a:pos x="73025" y="60325"/>
              </a:cxn>
              <a:cxn ang="0">
                <a:pos x="53975" y="66675"/>
              </a:cxn>
              <a:cxn ang="0">
                <a:pos x="63500" y="66675"/>
              </a:cxn>
              <a:cxn ang="0">
                <a:pos x="66675" y="69850"/>
              </a:cxn>
              <a:cxn ang="0">
                <a:pos x="57150" y="101600"/>
              </a:cxn>
              <a:cxn ang="0">
                <a:pos x="76200" y="95250"/>
              </a:cxn>
              <a:cxn ang="0">
                <a:pos x="57150" y="88900"/>
              </a:cxn>
              <a:cxn ang="0">
                <a:pos x="63500" y="92075"/>
              </a:cxn>
              <a:cxn ang="0">
                <a:pos x="66675" y="95250"/>
              </a:cxn>
              <a:cxn ang="0">
                <a:pos x="63500" y="98425"/>
              </a:cxn>
              <a:cxn ang="0">
                <a:pos x="120650" y="79375"/>
              </a:cxn>
              <a:cxn ang="0">
                <a:pos x="114300" y="60325"/>
              </a:cxn>
              <a:cxn ang="0">
                <a:pos x="117475" y="66675"/>
              </a:cxn>
              <a:cxn ang="0">
                <a:pos x="123825" y="66675"/>
              </a:cxn>
              <a:cxn ang="0">
                <a:pos x="117475" y="66675"/>
              </a:cxn>
              <a:cxn ang="0">
                <a:pos x="101600" y="66675"/>
              </a:cxn>
              <a:cxn ang="0">
                <a:pos x="85725" y="60325"/>
              </a:cxn>
              <a:cxn ang="0">
                <a:pos x="88900" y="66675"/>
              </a:cxn>
              <a:cxn ang="0">
                <a:pos x="95250" y="66675"/>
              </a:cxn>
              <a:cxn ang="0">
                <a:pos x="88900" y="66675"/>
              </a:cxn>
              <a:cxn ang="0">
                <a:pos x="73025" y="130175"/>
              </a:cxn>
              <a:cxn ang="0">
                <a:pos x="57150" y="117475"/>
              </a:cxn>
              <a:cxn ang="0">
                <a:pos x="63500" y="120650"/>
              </a:cxn>
              <a:cxn ang="0">
                <a:pos x="66675" y="120650"/>
              </a:cxn>
              <a:cxn ang="0">
                <a:pos x="63500" y="123825"/>
              </a:cxn>
              <a:cxn ang="0">
                <a:pos x="152400" y="0"/>
              </a:cxn>
              <a:cxn ang="0">
                <a:pos x="152400" y="155575"/>
              </a:cxn>
              <a:cxn ang="0">
                <a:pos x="146050" y="146050"/>
              </a:cxn>
              <a:cxn ang="0">
                <a:pos x="146050" y="38100"/>
              </a:cxn>
              <a:cxn ang="0">
                <a:pos x="22225" y="19050"/>
              </a:cxn>
              <a:cxn ang="0">
                <a:pos x="57150" y="19050"/>
              </a:cxn>
              <a:cxn ang="0">
                <a:pos x="88900" y="19050"/>
              </a:cxn>
              <a:cxn ang="0">
                <a:pos x="120650" y="19050"/>
              </a:cxn>
              <a:cxn ang="0">
                <a:pos x="146050" y="38100"/>
              </a:cxn>
              <a:cxn ang="0">
                <a:pos x="98425" y="130175"/>
              </a:cxn>
              <a:cxn ang="0">
                <a:pos x="85725" y="117475"/>
              </a:cxn>
              <a:cxn ang="0">
                <a:pos x="88900" y="120650"/>
              </a:cxn>
              <a:cxn ang="0">
                <a:pos x="95250" y="120650"/>
              </a:cxn>
              <a:cxn ang="0">
                <a:pos x="88900" y="123825"/>
              </a:cxn>
              <a:cxn ang="0">
                <a:pos x="28575" y="101600"/>
              </a:cxn>
              <a:cxn ang="0">
                <a:pos x="44450" y="88900"/>
              </a:cxn>
              <a:cxn ang="0">
                <a:pos x="28575" y="101600"/>
              </a:cxn>
              <a:cxn ang="0">
                <a:pos x="34925" y="92075"/>
              </a:cxn>
              <a:cxn ang="0">
                <a:pos x="38100" y="98425"/>
              </a:cxn>
              <a:cxn ang="0">
                <a:pos x="34925" y="92075"/>
              </a:cxn>
              <a:cxn ang="0">
                <a:pos x="44450" y="130175"/>
              </a:cxn>
              <a:cxn ang="0">
                <a:pos x="28575" y="117475"/>
              </a:cxn>
              <a:cxn ang="0">
                <a:pos x="34925" y="120650"/>
              </a:cxn>
              <a:cxn ang="0">
                <a:pos x="38100" y="123825"/>
              </a:cxn>
              <a:cxn ang="0">
                <a:pos x="31750" y="123825"/>
              </a:cxn>
              <a:cxn ang="0">
                <a:pos x="98425" y="101600"/>
              </a:cxn>
              <a:cxn ang="0">
                <a:pos x="92075" y="85725"/>
              </a:cxn>
              <a:cxn ang="0">
                <a:pos x="85725" y="101600"/>
              </a:cxn>
              <a:cxn ang="0">
                <a:pos x="95250" y="92075"/>
              </a:cxn>
              <a:cxn ang="0">
                <a:pos x="92075" y="98425"/>
              </a:cxn>
              <a:cxn ang="0">
                <a:pos x="114300" y="101600"/>
              </a:cxn>
              <a:cxn ang="0">
                <a:pos x="130175" y="95250"/>
              </a:cxn>
              <a:cxn ang="0">
                <a:pos x="111125" y="95250"/>
              </a:cxn>
              <a:cxn ang="0">
                <a:pos x="117475" y="92075"/>
              </a:cxn>
              <a:cxn ang="0">
                <a:pos x="123825" y="98425"/>
              </a:cxn>
              <a:cxn ang="0">
                <a:pos x="117475" y="95250"/>
              </a:cxn>
            </a:cxnLst>
            <a:pathLst>
              <a:path w="50" h="49">
                <a:moveTo>
                  <a:pt x="18" y="24"/>
                </a:moveTo>
                <a:cubicBezTo>
                  <a:pt x="19" y="24"/>
                  <a:pt x="19" y="25"/>
                  <a:pt x="20" y="25"/>
                </a:cubicBezTo>
                <a:cubicBezTo>
                  <a:pt x="21" y="25"/>
                  <a:pt x="22" y="24"/>
                  <a:pt x="23" y="24"/>
                </a:cubicBezTo>
                <a:cubicBezTo>
                  <a:pt x="23" y="23"/>
                  <a:pt x="24" y="22"/>
                  <a:pt x="24" y="21"/>
                </a:cubicBezTo>
                <a:cubicBezTo>
                  <a:pt x="24" y="21"/>
                  <a:pt x="23" y="20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9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7" y="20"/>
                  <a:pt x="17" y="21"/>
                  <a:pt x="17" y="21"/>
                </a:cubicBezTo>
                <a:cubicBezTo>
                  <a:pt x="17" y="22"/>
                  <a:pt x="17" y="23"/>
                  <a:pt x="18" y="24"/>
                </a:cubicBezTo>
                <a:cubicBezTo>
                  <a:pt x="18" y="24"/>
                  <a:pt x="18" y="24"/>
                  <a:pt x="18" y="24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2"/>
                  <a:pt x="19" y="22"/>
                  <a:pt x="19" y="21"/>
                </a:cubicBezTo>
                <a:cubicBezTo>
                  <a:pt x="19" y="21"/>
                  <a:pt x="19" y="21"/>
                  <a:pt x="20" y="21"/>
                </a:cubicBezTo>
                <a:close/>
                <a:moveTo>
                  <a:pt x="18" y="32"/>
                </a:moveTo>
                <a:cubicBezTo>
                  <a:pt x="18" y="32"/>
                  <a:pt x="18" y="32"/>
                  <a:pt x="18" y="32"/>
                </a:cubicBezTo>
                <a:cubicBezTo>
                  <a:pt x="19" y="33"/>
                  <a:pt x="19" y="33"/>
                  <a:pt x="20" y="33"/>
                </a:cubicBezTo>
                <a:cubicBezTo>
                  <a:pt x="21" y="33"/>
                  <a:pt x="22" y="33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0"/>
                </a:cubicBezTo>
                <a:cubicBezTo>
                  <a:pt x="24" y="29"/>
                  <a:pt x="23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27"/>
                  <a:pt x="21" y="27"/>
                  <a:pt x="20" y="27"/>
                </a:cubicBezTo>
                <a:cubicBezTo>
                  <a:pt x="19" y="27"/>
                  <a:pt x="19" y="27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8"/>
                  <a:pt x="17" y="29"/>
                  <a:pt x="17" y="30"/>
                </a:cubicBezTo>
                <a:cubicBezTo>
                  <a:pt x="17" y="31"/>
                  <a:pt x="17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lose/>
                <a:moveTo>
                  <a:pt x="20" y="29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9" y="31"/>
                  <a:pt x="19" y="30"/>
                  <a:pt x="19" y="30"/>
                </a:cubicBezTo>
                <a:cubicBezTo>
                  <a:pt x="19" y="30"/>
                  <a:pt x="19" y="30"/>
                  <a:pt x="20" y="29"/>
                </a:cubicBezTo>
                <a:close/>
                <a:moveTo>
                  <a:pt x="36" y="24"/>
                </a:move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7" y="25"/>
                  <a:pt x="38" y="25"/>
                </a:cubicBezTo>
                <a:cubicBezTo>
                  <a:pt x="39" y="25"/>
                  <a:pt x="40" y="24"/>
                  <a:pt x="40" y="24"/>
                </a:cubicBezTo>
                <a:cubicBezTo>
                  <a:pt x="41" y="23"/>
                  <a:pt x="41" y="22"/>
                  <a:pt x="41" y="21"/>
                </a:cubicBezTo>
                <a:cubicBezTo>
                  <a:pt x="41" y="21"/>
                  <a:pt x="41" y="20"/>
                  <a:pt x="40" y="19"/>
                </a:cubicBezTo>
                <a:cubicBezTo>
                  <a:pt x="40" y="19"/>
                  <a:pt x="39" y="18"/>
                  <a:pt x="38" y="18"/>
                </a:cubicBezTo>
                <a:cubicBezTo>
                  <a:pt x="37" y="18"/>
                  <a:pt x="36" y="19"/>
                  <a:pt x="36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5" y="20"/>
                  <a:pt x="35" y="21"/>
                  <a:pt x="35" y="21"/>
                </a:cubicBezTo>
                <a:cubicBezTo>
                  <a:pt x="35" y="22"/>
                  <a:pt x="35" y="23"/>
                  <a:pt x="36" y="24"/>
                </a:cubicBezTo>
                <a:close/>
                <a:moveTo>
                  <a:pt x="37" y="21"/>
                </a:move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8" y="21"/>
                  <a:pt x="38" y="21"/>
                </a:cubicBezTo>
                <a:cubicBezTo>
                  <a:pt x="38" y="21"/>
                  <a:pt x="38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2"/>
                  <a:pt x="39" y="22"/>
                  <a:pt x="39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7" y="22"/>
                  <a:pt x="37" y="22"/>
                </a:cubicBezTo>
                <a:cubicBezTo>
                  <a:pt x="37" y="22"/>
                  <a:pt x="37" y="22"/>
                  <a:pt x="37" y="21"/>
                </a:cubicBezTo>
                <a:cubicBezTo>
                  <a:pt x="37" y="21"/>
                  <a:pt x="37" y="21"/>
                  <a:pt x="37" y="21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5"/>
                  <a:pt x="29" y="25"/>
                </a:cubicBezTo>
                <a:cubicBezTo>
                  <a:pt x="30" y="25"/>
                  <a:pt x="31" y="24"/>
                  <a:pt x="31" y="24"/>
                </a:cubicBezTo>
                <a:cubicBezTo>
                  <a:pt x="32" y="23"/>
                  <a:pt x="32" y="22"/>
                  <a:pt x="32" y="21"/>
                </a:cubicBezTo>
                <a:cubicBezTo>
                  <a:pt x="32" y="21"/>
                  <a:pt x="32" y="20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0" y="18"/>
                  <a:pt x="29" y="18"/>
                </a:cubicBezTo>
                <a:cubicBezTo>
                  <a:pt x="28" y="18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6" y="20"/>
                  <a:pt x="26" y="21"/>
                  <a:pt x="26" y="21"/>
                </a:cubicBezTo>
                <a:cubicBezTo>
                  <a:pt x="26" y="22"/>
                  <a:pt x="26" y="23"/>
                  <a:pt x="27" y="24"/>
                </a:cubicBezTo>
                <a:cubicBezTo>
                  <a:pt x="27" y="24"/>
                  <a:pt x="27" y="24"/>
                  <a:pt x="27" y="24"/>
                </a:cubicBezTo>
                <a:close/>
                <a:moveTo>
                  <a:pt x="28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29" y="22"/>
                  <a:pt x="29" y="22"/>
                </a:cubicBezTo>
                <a:cubicBezTo>
                  <a:pt x="29" y="22"/>
                  <a:pt x="29" y="22"/>
                  <a:pt x="28" y="22"/>
                </a:cubicBezTo>
                <a:cubicBezTo>
                  <a:pt x="28" y="22"/>
                  <a:pt x="28" y="22"/>
                  <a:pt x="28" y="21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18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2"/>
                  <a:pt x="19" y="42"/>
                  <a:pt x="20" y="42"/>
                </a:cubicBezTo>
                <a:cubicBezTo>
                  <a:pt x="21" y="42"/>
                  <a:pt x="22" y="42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4" y="40"/>
                  <a:pt x="24" y="39"/>
                </a:cubicBezTo>
                <a:cubicBezTo>
                  <a:pt x="24" y="38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36"/>
                  <a:pt x="21" y="36"/>
                  <a:pt x="20" y="36"/>
                </a:cubicBezTo>
                <a:cubicBezTo>
                  <a:pt x="19" y="36"/>
                  <a:pt x="19" y="36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7" y="37"/>
                  <a:pt x="17" y="38"/>
                  <a:pt x="17" y="39"/>
                </a:cubicBezTo>
                <a:cubicBezTo>
                  <a:pt x="17" y="40"/>
                  <a:pt x="17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20" y="38"/>
                </a:move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40"/>
                  <a:pt x="21" y="40"/>
                  <a:pt x="20" y="40"/>
                </a:cubicBezTo>
                <a:cubicBezTo>
                  <a:pt x="20" y="40"/>
                  <a:pt x="20" y="40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8"/>
                  <a:pt x="20" y="38"/>
                </a:cubicBezTo>
                <a:close/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9" y="49"/>
                  <a:pt x="50" y="48"/>
                  <a:pt x="50" y="47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0"/>
                  <a:pt x="49" y="0"/>
                  <a:pt x="48" y="0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15"/>
                  <a:pt x="4" y="15"/>
                  <a:pt x="4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4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3"/>
                  <a:pt x="4" y="3"/>
                  <a:pt x="4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6"/>
                  <a:pt x="7" y="6"/>
                  <a:pt x="7" y="6"/>
                </a:cubicBezTo>
                <a:cubicBezTo>
                  <a:pt x="7" y="7"/>
                  <a:pt x="8" y="8"/>
                  <a:pt x="9" y="8"/>
                </a:cubicBezTo>
                <a:cubicBezTo>
                  <a:pt x="10" y="8"/>
                  <a:pt x="11" y="7"/>
                  <a:pt x="11" y="6"/>
                </a:cubicBezTo>
                <a:cubicBezTo>
                  <a:pt x="11" y="3"/>
                  <a:pt x="11" y="3"/>
                  <a:pt x="11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7"/>
                  <a:pt x="19" y="8"/>
                  <a:pt x="20" y="8"/>
                </a:cubicBezTo>
                <a:cubicBezTo>
                  <a:pt x="21" y="8"/>
                  <a:pt x="21" y="7"/>
                  <a:pt x="21" y="6"/>
                </a:cubicBezTo>
                <a:cubicBezTo>
                  <a:pt x="21" y="3"/>
                  <a:pt x="21" y="3"/>
                  <a:pt x="21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9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3"/>
                  <a:pt x="32" y="3"/>
                  <a:pt x="32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7"/>
                  <a:pt x="39" y="8"/>
                  <a:pt x="40" y="8"/>
                </a:cubicBezTo>
                <a:cubicBezTo>
                  <a:pt x="41" y="8"/>
                  <a:pt x="42" y="7"/>
                  <a:pt x="42" y="6"/>
                </a:cubicBezTo>
                <a:cubicBezTo>
                  <a:pt x="42" y="3"/>
                  <a:pt x="42" y="3"/>
                  <a:pt x="4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2"/>
                  <a:pt x="46" y="12"/>
                  <a:pt x="46" y="12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2"/>
                  <a:pt x="28" y="42"/>
                  <a:pt x="29" y="42"/>
                </a:cubicBezTo>
                <a:cubicBezTo>
                  <a:pt x="30" y="42"/>
                  <a:pt x="31" y="42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41"/>
                  <a:pt x="32" y="40"/>
                  <a:pt x="32" y="39"/>
                </a:cubicBezTo>
                <a:cubicBezTo>
                  <a:pt x="32" y="38"/>
                  <a:pt x="32" y="37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6"/>
                  <a:pt x="30" y="36"/>
                  <a:pt x="29" y="36"/>
                </a:cubicBezTo>
                <a:cubicBezTo>
                  <a:pt x="28" y="36"/>
                  <a:pt x="27" y="36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6" y="37"/>
                  <a:pt x="26" y="38"/>
                  <a:pt x="26" y="39"/>
                </a:cubicBezTo>
                <a:cubicBezTo>
                  <a:pt x="26" y="40"/>
                  <a:pt x="26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8" y="38"/>
                </a:move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40"/>
                  <a:pt x="29" y="40"/>
                  <a:pt x="29" y="40"/>
                </a:cubicBezTo>
                <a:cubicBezTo>
                  <a:pt x="29" y="40"/>
                  <a:pt x="29" y="40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lose/>
                <a:moveTo>
                  <a:pt x="9" y="32"/>
                </a:moveTo>
                <a:cubicBezTo>
                  <a:pt x="9" y="32"/>
                  <a:pt x="9" y="32"/>
                  <a:pt x="9" y="32"/>
                </a:cubicBezTo>
                <a:cubicBezTo>
                  <a:pt x="10" y="33"/>
                  <a:pt x="11" y="33"/>
                  <a:pt x="11" y="33"/>
                </a:cubicBezTo>
                <a:cubicBezTo>
                  <a:pt x="12" y="33"/>
                  <a:pt x="13" y="33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1"/>
                  <a:pt x="15" y="30"/>
                </a:cubicBezTo>
                <a:cubicBezTo>
                  <a:pt x="15" y="29"/>
                  <a:pt x="14" y="28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3" y="27"/>
                  <a:pt x="12" y="27"/>
                  <a:pt x="11" y="27"/>
                </a:cubicBezTo>
                <a:cubicBezTo>
                  <a:pt x="11" y="27"/>
                  <a:pt x="10" y="27"/>
                  <a:pt x="9" y="28"/>
                </a:cubicBezTo>
                <a:cubicBezTo>
                  <a:pt x="9" y="28"/>
                  <a:pt x="8" y="29"/>
                  <a:pt x="8" y="30"/>
                </a:cubicBezTo>
                <a:cubicBezTo>
                  <a:pt x="8" y="31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0" y="30"/>
                  <a:pt x="10" y="30"/>
                </a:cubicBezTo>
                <a:cubicBezTo>
                  <a:pt x="10" y="30"/>
                  <a:pt x="11" y="30"/>
                  <a:pt x="11" y="29"/>
                </a:cubicBezTo>
                <a:close/>
                <a:moveTo>
                  <a:pt x="9" y="41"/>
                </a:moveTo>
                <a:cubicBezTo>
                  <a:pt x="9" y="41"/>
                  <a:pt x="9" y="41"/>
                  <a:pt x="9" y="41"/>
                </a:cubicBezTo>
                <a:cubicBezTo>
                  <a:pt x="10" y="42"/>
                  <a:pt x="11" y="42"/>
                  <a:pt x="11" y="42"/>
                </a:cubicBezTo>
                <a:cubicBezTo>
                  <a:pt x="12" y="42"/>
                  <a:pt x="13" y="42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5" y="40"/>
                  <a:pt x="15" y="39"/>
                </a:cubicBezTo>
                <a:cubicBezTo>
                  <a:pt x="15" y="38"/>
                  <a:pt x="14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3" y="36"/>
                  <a:pt x="12" y="36"/>
                  <a:pt x="11" y="36"/>
                </a:cubicBezTo>
                <a:cubicBezTo>
                  <a:pt x="11" y="36"/>
                  <a:pt x="10" y="36"/>
                  <a:pt x="9" y="37"/>
                </a:cubicBezTo>
                <a:cubicBezTo>
                  <a:pt x="9" y="37"/>
                  <a:pt x="8" y="38"/>
                  <a:pt x="8" y="39"/>
                </a:cubicBezTo>
                <a:cubicBezTo>
                  <a:pt x="8" y="40"/>
                  <a:pt x="9" y="41"/>
                  <a:pt x="9" y="41"/>
                </a:cubicBezTo>
                <a:close/>
                <a:moveTo>
                  <a:pt x="11" y="38"/>
                </a:move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2" y="40"/>
                  <a:pt x="11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0" y="39"/>
                  <a:pt x="10" y="39"/>
                </a:cubicBezTo>
                <a:cubicBezTo>
                  <a:pt x="10" y="39"/>
                  <a:pt x="11" y="38"/>
                  <a:pt x="11" y="38"/>
                </a:cubicBezTo>
                <a:close/>
                <a:moveTo>
                  <a:pt x="27" y="32"/>
                </a:moveTo>
                <a:cubicBezTo>
                  <a:pt x="27" y="32"/>
                  <a:pt x="27" y="32"/>
                  <a:pt x="27" y="32"/>
                </a:cubicBezTo>
                <a:cubicBezTo>
                  <a:pt x="27" y="33"/>
                  <a:pt x="28" y="33"/>
                  <a:pt x="29" y="33"/>
                </a:cubicBezTo>
                <a:cubicBezTo>
                  <a:pt x="30" y="33"/>
                  <a:pt x="31" y="33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2"/>
                  <a:pt x="32" y="31"/>
                  <a:pt x="32" y="30"/>
                </a:cubicBezTo>
                <a:cubicBezTo>
                  <a:pt x="32" y="29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0" y="27"/>
                  <a:pt x="29" y="27"/>
                </a:cubicBezTo>
                <a:cubicBezTo>
                  <a:pt x="28" y="27"/>
                  <a:pt x="27" y="27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9"/>
                  <a:pt x="26" y="30"/>
                </a:cubicBezTo>
                <a:cubicBezTo>
                  <a:pt x="26" y="31"/>
                  <a:pt x="26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lose/>
                <a:moveTo>
                  <a:pt x="28" y="29"/>
                </a:move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29" y="31"/>
                  <a:pt x="29" y="31"/>
                </a:cubicBezTo>
                <a:cubicBezTo>
                  <a:pt x="29" y="31"/>
                  <a:pt x="29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0"/>
                  <a:pt x="28" y="30"/>
                </a:cubicBezTo>
                <a:cubicBezTo>
                  <a:pt x="28" y="30"/>
                  <a:pt x="28" y="30"/>
                  <a:pt x="28" y="29"/>
                </a:cubicBezTo>
                <a:close/>
                <a:moveTo>
                  <a:pt x="36" y="32"/>
                </a:moveTo>
                <a:cubicBezTo>
                  <a:pt x="36" y="32"/>
                  <a:pt x="36" y="32"/>
                  <a:pt x="36" y="32"/>
                </a:cubicBezTo>
                <a:cubicBezTo>
                  <a:pt x="36" y="33"/>
                  <a:pt x="37" y="33"/>
                  <a:pt x="38" y="33"/>
                </a:cubicBezTo>
                <a:cubicBezTo>
                  <a:pt x="39" y="33"/>
                  <a:pt x="40" y="33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9"/>
                  <a:pt x="41" y="28"/>
                  <a:pt x="40" y="28"/>
                </a:cubicBezTo>
                <a:cubicBezTo>
                  <a:pt x="40" y="27"/>
                  <a:pt x="39" y="27"/>
                  <a:pt x="38" y="27"/>
                </a:cubicBezTo>
                <a:cubicBezTo>
                  <a:pt x="37" y="27"/>
                  <a:pt x="36" y="27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8"/>
                  <a:pt x="35" y="29"/>
                  <a:pt x="35" y="30"/>
                </a:cubicBezTo>
                <a:cubicBezTo>
                  <a:pt x="35" y="31"/>
                  <a:pt x="35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37" y="29"/>
                </a:move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8" y="29"/>
                  <a:pt x="38" y="29"/>
                </a:cubicBezTo>
                <a:cubicBezTo>
                  <a:pt x="38" y="29"/>
                  <a:pt x="38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0"/>
                  <a:pt x="39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0"/>
                  <a:pt x="37" y="30"/>
                </a:cubicBezTo>
                <a:cubicBezTo>
                  <a:pt x="37" y="30"/>
                  <a:pt x="37" y="30"/>
                  <a:pt x="37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Freeform 374"/>
          <p:cNvSpPr>
            <a:spLocks noEditPoints="1"/>
          </p:cNvSpPr>
          <p:nvPr/>
        </p:nvSpPr>
        <p:spPr>
          <a:xfrm>
            <a:off x="1555750" y="1804988"/>
            <a:ext cx="158750" cy="157162"/>
          </a:xfrm>
          <a:custGeom>
            <a:avLst/>
            <a:gdLst/>
            <a:ahLst/>
            <a:cxnLst>
              <a:cxn ang="0">
                <a:pos x="136525" y="22452"/>
              </a:cxn>
              <a:cxn ang="0">
                <a:pos x="136525" y="134710"/>
              </a:cxn>
              <a:cxn ang="0">
                <a:pos x="25400" y="134710"/>
              </a:cxn>
              <a:cxn ang="0">
                <a:pos x="25400" y="22452"/>
              </a:cxn>
              <a:cxn ang="0">
                <a:pos x="76200" y="147540"/>
              </a:cxn>
              <a:cxn ang="0">
                <a:pos x="76200" y="121881"/>
              </a:cxn>
              <a:cxn ang="0">
                <a:pos x="53975" y="125088"/>
              </a:cxn>
              <a:cxn ang="0">
                <a:pos x="69850" y="144332"/>
              </a:cxn>
              <a:cxn ang="0">
                <a:pos x="127000" y="32074"/>
              </a:cxn>
              <a:cxn ang="0">
                <a:pos x="127000" y="28866"/>
              </a:cxn>
              <a:cxn ang="0">
                <a:pos x="123825" y="73770"/>
              </a:cxn>
              <a:cxn ang="0">
                <a:pos x="127000" y="32074"/>
              </a:cxn>
              <a:cxn ang="0">
                <a:pos x="120650" y="25659"/>
              </a:cxn>
              <a:cxn ang="0">
                <a:pos x="111125" y="25659"/>
              </a:cxn>
              <a:cxn ang="0">
                <a:pos x="120650" y="25659"/>
              </a:cxn>
              <a:cxn ang="0">
                <a:pos x="92075" y="12830"/>
              </a:cxn>
              <a:cxn ang="0">
                <a:pos x="82550" y="38489"/>
              </a:cxn>
              <a:cxn ang="0">
                <a:pos x="107950" y="32074"/>
              </a:cxn>
              <a:cxn ang="0">
                <a:pos x="92075" y="12830"/>
              </a:cxn>
              <a:cxn ang="0">
                <a:pos x="76200" y="12830"/>
              </a:cxn>
              <a:cxn ang="0">
                <a:pos x="53975" y="28866"/>
              </a:cxn>
              <a:cxn ang="0">
                <a:pos x="57150" y="32074"/>
              </a:cxn>
              <a:cxn ang="0">
                <a:pos x="76200" y="12830"/>
              </a:cxn>
              <a:cxn ang="0">
                <a:pos x="53975" y="16037"/>
              </a:cxn>
              <a:cxn ang="0">
                <a:pos x="47625" y="28866"/>
              </a:cxn>
              <a:cxn ang="0">
                <a:pos x="53975" y="16037"/>
              </a:cxn>
              <a:cxn ang="0">
                <a:pos x="34925" y="28866"/>
              </a:cxn>
              <a:cxn ang="0">
                <a:pos x="12700" y="73770"/>
              </a:cxn>
              <a:cxn ang="0">
                <a:pos x="44450" y="35281"/>
              </a:cxn>
              <a:cxn ang="0">
                <a:pos x="12700" y="83392"/>
              </a:cxn>
              <a:cxn ang="0">
                <a:pos x="31750" y="128296"/>
              </a:cxn>
              <a:cxn ang="0">
                <a:pos x="44450" y="121881"/>
              </a:cxn>
              <a:cxn ang="0">
                <a:pos x="12700" y="83392"/>
              </a:cxn>
              <a:cxn ang="0">
                <a:pos x="41275" y="134710"/>
              </a:cxn>
              <a:cxn ang="0">
                <a:pos x="47625" y="131503"/>
              </a:cxn>
              <a:cxn ang="0">
                <a:pos x="41275" y="134710"/>
              </a:cxn>
              <a:cxn ang="0">
                <a:pos x="82550" y="147540"/>
              </a:cxn>
              <a:cxn ang="0">
                <a:pos x="104775" y="128296"/>
              </a:cxn>
              <a:cxn ang="0">
                <a:pos x="104775" y="125088"/>
              </a:cxn>
              <a:cxn ang="0">
                <a:pos x="82550" y="147540"/>
              </a:cxn>
              <a:cxn ang="0">
                <a:pos x="107950" y="141125"/>
              </a:cxn>
              <a:cxn ang="0">
                <a:pos x="114300" y="128296"/>
              </a:cxn>
              <a:cxn ang="0">
                <a:pos x="107950" y="141125"/>
              </a:cxn>
              <a:cxn ang="0">
                <a:pos x="127000" y="128296"/>
              </a:cxn>
              <a:cxn ang="0">
                <a:pos x="146050" y="83392"/>
              </a:cxn>
              <a:cxn ang="0">
                <a:pos x="117475" y="121881"/>
              </a:cxn>
              <a:cxn ang="0">
                <a:pos x="111125" y="38489"/>
              </a:cxn>
              <a:cxn ang="0">
                <a:pos x="107950" y="38489"/>
              </a:cxn>
              <a:cxn ang="0">
                <a:pos x="82550" y="73770"/>
              </a:cxn>
              <a:cxn ang="0">
                <a:pos x="111125" y="38489"/>
              </a:cxn>
              <a:cxn ang="0">
                <a:pos x="76200" y="44903"/>
              </a:cxn>
              <a:cxn ang="0">
                <a:pos x="50800" y="38489"/>
              </a:cxn>
              <a:cxn ang="0">
                <a:pos x="76200" y="73770"/>
              </a:cxn>
              <a:cxn ang="0">
                <a:pos x="76200" y="112259"/>
              </a:cxn>
              <a:cxn ang="0">
                <a:pos x="76200" y="83392"/>
              </a:cxn>
              <a:cxn ang="0">
                <a:pos x="50800" y="118673"/>
              </a:cxn>
              <a:cxn ang="0">
                <a:pos x="76200" y="112259"/>
              </a:cxn>
              <a:cxn ang="0">
                <a:pos x="82550" y="112259"/>
              </a:cxn>
              <a:cxn ang="0">
                <a:pos x="111125" y="118673"/>
              </a:cxn>
              <a:cxn ang="0">
                <a:pos x="82550" y="83392"/>
              </a:cxn>
            </a:cxnLst>
            <a:pathLst>
              <a:path w="50" h="49">
                <a:moveTo>
                  <a:pt x="25" y="0"/>
                </a:moveTo>
                <a:cubicBezTo>
                  <a:pt x="32" y="0"/>
                  <a:pt x="38" y="3"/>
                  <a:pt x="43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1"/>
                  <a:pt x="47" y="38"/>
                  <a:pt x="43" y="42"/>
                </a:cubicBezTo>
                <a:cubicBezTo>
                  <a:pt x="38" y="47"/>
                  <a:pt x="32" y="49"/>
                  <a:pt x="25" y="49"/>
                </a:cubicBezTo>
                <a:cubicBezTo>
                  <a:pt x="18" y="49"/>
                  <a:pt x="12" y="47"/>
                  <a:pt x="8" y="42"/>
                </a:cubicBezTo>
                <a:cubicBezTo>
                  <a:pt x="3" y="38"/>
                  <a:pt x="0" y="31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2" y="38"/>
                  <a:pt x="20" y="38"/>
                  <a:pt x="18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9" y="43"/>
                  <a:pt x="20" y="44"/>
                  <a:pt x="22" y="45"/>
                </a:cubicBezTo>
                <a:cubicBezTo>
                  <a:pt x="23" y="45"/>
                  <a:pt x="23" y="46"/>
                  <a:pt x="24" y="46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9"/>
                  <a:pt x="40" y="9"/>
                </a:cubicBezTo>
                <a:cubicBezTo>
                  <a:pt x="39" y="10"/>
                  <a:pt x="38" y="11"/>
                  <a:pt x="37" y="11"/>
                </a:cubicBezTo>
                <a:cubicBezTo>
                  <a:pt x="38" y="15"/>
                  <a:pt x="39" y="19"/>
                  <a:pt x="3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8"/>
                  <a:pt x="44" y="13"/>
                  <a:pt x="40" y="10"/>
                </a:cubicBezTo>
                <a:close/>
                <a:moveTo>
                  <a:pt x="38" y="8"/>
                </a:moveTo>
                <a:cubicBezTo>
                  <a:pt x="38" y="8"/>
                  <a:pt x="38" y="8"/>
                  <a:pt x="38" y="8"/>
                </a:cubicBezTo>
                <a:cubicBezTo>
                  <a:pt x="37" y="7"/>
                  <a:pt x="35" y="6"/>
                  <a:pt x="34" y="5"/>
                </a:cubicBezTo>
                <a:cubicBezTo>
                  <a:pt x="34" y="6"/>
                  <a:pt x="35" y="7"/>
                  <a:pt x="35" y="8"/>
                </a:cubicBezTo>
                <a:cubicBezTo>
                  <a:pt x="35" y="8"/>
                  <a:pt x="36" y="9"/>
                  <a:pt x="36" y="9"/>
                </a:cubicBezTo>
                <a:cubicBezTo>
                  <a:pt x="37" y="9"/>
                  <a:pt x="37" y="8"/>
                  <a:pt x="38" y="8"/>
                </a:cubicBez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9" y="12"/>
                  <a:pt x="31" y="11"/>
                  <a:pt x="33" y="10"/>
                </a:cubicBezTo>
                <a:cubicBezTo>
                  <a:pt x="33" y="10"/>
                  <a:pt x="34" y="10"/>
                  <a:pt x="34" y="10"/>
                </a:cubicBezTo>
                <a:cubicBezTo>
                  <a:pt x="34" y="10"/>
                  <a:pt x="33" y="9"/>
                  <a:pt x="33" y="9"/>
                </a:cubicBezTo>
                <a:cubicBezTo>
                  <a:pt x="32" y="7"/>
                  <a:pt x="30" y="5"/>
                  <a:pt x="29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3" y="4"/>
                  <a:pt x="22" y="4"/>
                </a:cubicBezTo>
                <a:cubicBezTo>
                  <a:pt x="20" y="5"/>
                  <a:pt x="19" y="7"/>
                  <a:pt x="17" y="9"/>
                </a:cubicBezTo>
                <a:cubicBezTo>
                  <a:pt x="17" y="9"/>
                  <a:pt x="17" y="10"/>
                  <a:pt x="17" y="10"/>
                </a:cubicBezTo>
                <a:cubicBezTo>
                  <a:pt x="17" y="10"/>
                  <a:pt x="17" y="10"/>
                  <a:pt x="18" y="10"/>
                </a:cubicBezTo>
                <a:cubicBezTo>
                  <a:pt x="20" y="11"/>
                  <a:pt x="22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6" y="6"/>
                  <a:pt x="14" y="7"/>
                  <a:pt x="13" y="8"/>
                </a:cubicBezTo>
                <a:cubicBezTo>
                  <a:pt x="13" y="8"/>
                  <a:pt x="14" y="9"/>
                  <a:pt x="15" y="9"/>
                </a:cubicBezTo>
                <a:cubicBezTo>
                  <a:pt x="15" y="9"/>
                  <a:pt x="15" y="8"/>
                  <a:pt x="15" y="8"/>
                </a:cubicBezTo>
                <a:cubicBezTo>
                  <a:pt x="16" y="7"/>
                  <a:pt x="16" y="6"/>
                  <a:pt x="17" y="5"/>
                </a:cubicBezTo>
                <a:close/>
                <a:moveTo>
                  <a:pt x="11" y="9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10"/>
                  <a:pt x="10" y="10"/>
                </a:cubicBezTo>
                <a:cubicBezTo>
                  <a:pt x="7" y="13"/>
                  <a:pt x="5" y="18"/>
                  <a:pt x="4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19"/>
                  <a:pt x="13" y="15"/>
                  <a:pt x="14" y="11"/>
                </a:cubicBezTo>
                <a:cubicBezTo>
                  <a:pt x="13" y="11"/>
                  <a:pt x="12" y="10"/>
                  <a:pt x="11" y="9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5" y="31"/>
                  <a:pt x="7" y="36"/>
                  <a:pt x="1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39"/>
                  <a:pt x="13" y="39"/>
                  <a:pt x="14" y="38"/>
                </a:cubicBezTo>
                <a:cubicBezTo>
                  <a:pt x="13" y="35"/>
                  <a:pt x="12" y="30"/>
                  <a:pt x="12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13" y="42"/>
                </a:moveTo>
                <a:cubicBezTo>
                  <a:pt x="13" y="42"/>
                  <a:pt x="13" y="42"/>
                  <a:pt x="13" y="42"/>
                </a:cubicBezTo>
                <a:cubicBezTo>
                  <a:pt x="14" y="42"/>
                  <a:pt x="16" y="43"/>
                  <a:pt x="17" y="44"/>
                </a:cubicBezTo>
                <a:cubicBezTo>
                  <a:pt x="16" y="43"/>
                  <a:pt x="16" y="42"/>
                  <a:pt x="15" y="41"/>
                </a:cubicBezTo>
                <a:cubicBezTo>
                  <a:pt x="15" y="41"/>
                  <a:pt x="15" y="41"/>
                  <a:pt x="15" y="40"/>
                </a:cubicBezTo>
                <a:cubicBezTo>
                  <a:pt x="14" y="41"/>
                  <a:pt x="13" y="41"/>
                  <a:pt x="13" y="42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5"/>
                  <a:pt x="29" y="45"/>
                </a:cubicBezTo>
                <a:cubicBezTo>
                  <a:pt x="30" y="44"/>
                  <a:pt x="32" y="43"/>
                  <a:pt x="33" y="40"/>
                </a:cubicBezTo>
                <a:cubicBezTo>
                  <a:pt x="33" y="40"/>
                  <a:pt x="34" y="40"/>
                  <a:pt x="34" y="39"/>
                </a:cubicBezTo>
                <a:cubicBezTo>
                  <a:pt x="34" y="39"/>
                  <a:pt x="33" y="39"/>
                  <a:pt x="33" y="39"/>
                </a:cubicBezTo>
                <a:cubicBezTo>
                  <a:pt x="31" y="38"/>
                  <a:pt x="29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34" y="44"/>
                </a:moveTo>
                <a:cubicBezTo>
                  <a:pt x="34" y="44"/>
                  <a:pt x="34" y="44"/>
                  <a:pt x="34" y="44"/>
                </a:cubicBezTo>
                <a:cubicBezTo>
                  <a:pt x="35" y="43"/>
                  <a:pt x="37" y="42"/>
                  <a:pt x="38" y="42"/>
                </a:cubicBezTo>
                <a:cubicBezTo>
                  <a:pt x="37" y="41"/>
                  <a:pt x="37" y="41"/>
                  <a:pt x="36" y="40"/>
                </a:cubicBezTo>
                <a:cubicBezTo>
                  <a:pt x="36" y="41"/>
                  <a:pt x="35" y="41"/>
                  <a:pt x="35" y="41"/>
                </a:cubicBezTo>
                <a:cubicBezTo>
                  <a:pt x="35" y="42"/>
                  <a:pt x="34" y="43"/>
                  <a:pt x="34" y="44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4" y="36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0"/>
                  <a:pt x="38" y="35"/>
                  <a:pt x="37" y="38"/>
                </a:cubicBezTo>
                <a:cubicBezTo>
                  <a:pt x="38" y="39"/>
                  <a:pt x="39" y="39"/>
                  <a:pt x="40" y="40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3"/>
                  <a:pt x="26" y="23"/>
                  <a:pt x="2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19"/>
                  <a:pt x="36" y="15"/>
                  <a:pt x="35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2" y="14"/>
                  <a:pt x="19" y="13"/>
                  <a:pt x="17" y="12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5"/>
                  <a:pt x="14" y="19"/>
                  <a:pt x="1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6"/>
                  <a:pt x="24" y="26"/>
                  <a:pt x="2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30"/>
                  <a:pt x="15" y="34"/>
                  <a:pt x="16" y="37"/>
                </a:cubicBezTo>
                <a:cubicBezTo>
                  <a:pt x="16" y="37"/>
                  <a:pt x="17" y="37"/>
                  <a:pt x="17" y="37"/>
                </a:cubicBezTo>
                <a:cubicBezTo>
                  <a:pt x="19" y="36"/>
                  <a:pt x="22" y="35"/>
                  <a:pt x="24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31" y="36"/>
                  <a:pt x="34" y="37"/>
                </a:cubicBezTo>
                <a:cubicBezTo>
                  <a:pt x="34" y="37"/>
                  <a:pt x="34" y="37"/>
                  <a:pt x="35" y="37"/>
                </a:cubicBezTo>
                <a:cubicBezTo>
                  <a:pt x="36" y="34"/>
                  <a:pt x="37" y="30"/>
                  <a:pt x="3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7" name="Freeform 375"/>
          <p:cNvSpPr>
            <a:spLocks noEditPoints="1"/>
          </p:cNvSpPr>
          <p:nvPr/>
        </p:nvSpPr>
        <p:spPr>
          <a:xfrm>
            <a:off x="1562100" y="2117725"/>
            <a:ext cx="149225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50800" y="0"/>
              </a:cxn>
              <a:cxn ang="0">
                <a:pos x="57150" y="6350"/>
              </a:cxn>
              <a:cxn ang="0">
                <a:pos x="57150" y="6350"/>
              </a:cxn>
              <a:cxn ang="0">
                <a:pos x="57150" y="92075"/>
              </a:cxn>
              <a:cxn ang="0">
                <a:pos x="92075" y="57150"/>
              </a:cxn>
              <a:cxn ang="0">
                <a:pos x="98425" y="57150"/>
              </a:cxn>
              <a:cxn ang="0">
                <a:pos x="101600" y="60325"/>
              </a:cxn>
              <a:cxn ang="0">
                <a:pos x="101600" y="60325"/>
              </a:cxn>
              <a:cxn ang="0">
                <a:pos x="101600" y="92075"/>
              </a:cxn>
              <a:cxn ang="0">
                <a:pos x="136525" y="57150"/>
              </a:cxn>
              <a:cxn ang="0">
                <a:pos x="146050" y="57150"/>
              </a:cxn>
              <a:cxn ang="0">
                <a:pos x="149225" y="60325"/>
              </a:cxn>
              <a:cxn ang="0">
                <a:pos x="149225" y="60325"/>
              </a:cxn>
              <a:cxn ang="0">
                <a:pos x="149225" y="152400"/>
              </a:cxn>
              <a:cxn ang="0">
                <a:pos x="142875" y="158750"/>
              </a:cxn>
              <a:cxn ang="0">
                <a:pos x="142875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6350"/>
              </a:cxn>
              <a:cxn ang="0">
                <a:pos x="6350" y="0"/>
              </a:cxn>
              <a:cxn ang="0">
                <a:pos x="12700" y="88900"/>
              </a:cxn>
              <a:cxn ang="0">
                <a:pos x="12700" y="88900"/>
              </a:cxn>
              <a:cxn ang="0">
                <a:pos x="44450" y="88900"/>
              </a:cxn>
              <a:cxn ang="0">
                <a:pos x="44450" y="66675"/>
              </a:cxn>
              <a:cxn ang="0">
                <a:pos x="12700" y="66675"/>
              </a:cxn>
              <a:cxn ang="0">
                <a:pos x="12700" y="88900"/>
              </a:cxn>
              <a:cxn ang="0">
                <a:pos x="44450" y="95250"/>
              </a:cxn>
              <a:cxn ang="0">
                <a:pos x="44450" y="95250"/>
              </a:cxn>
              <a:cxn ang="0">
                <a:pos x="12700" y="95250"/>
              </a:cxn>
              <a:cxn ang="0">
                <a:pos x="12700" y="146050"/>
              </a:cxn>
              <a:cxn ang="0">
                <a:pos x="136525" y="146050"/>
              </a:cxn>
              <a:cxn ang="0">
                <a:pos x="136525" y="76200"/>
              </a:cxn>
              <a:cxn ang="0">
                <a:pos x="98425" y="111125"/>
              </a:cxn>
              <a:cxn ang="0">
                <a:pos x="95250" y="111125"/>
              </a:cxn>
              <a:cxn ang="0">
                <a:pos x="88900" y="104775"/>
              </a:cxn>
              <a:cxn ang="0">
                <a:pos x="88900" y="76200"/>
              </a:cxn>
              <a:cxn ang="0">
                <a:pos x="53975" y="111125"/>
              </a:cxn>
              <a:cxn ang="0">
                <a:pos x="50800" y="111125"/>
              </a:cxn>
              <a:cxn ang="0">
                <a:pos x="44450" y="104775"/>
              </a:cxn>
              <a:cxn ang="0">
                <a:pos x="44450" y="95250"/>
              </a:cxn>
              <a:cxn ang="0">
                <a:pos x="44450" y="12700"/>
              </a:cxn>
              <a:cxn ang="0">
                <a:pos x="44450" y="12700"/>
              </a:cxn>
              <a:cxn ang="0">
                <a:pos x="12700" y="12700"/>
              </a:cxn>
              <a:cxn ang="0">
                <a:pos x="12700" y="31750"/>
              </a:cxn>
              <a:cxn ang="0">
                <a:pos x="44450" y="31750"/>
              </a:cxn>
              <a:cxn ang="0">
                <a:pos x="44450" y="12700"/>
              </a:cxn>
              <a:cxn ang="0">
                <a:pos x="12700" y="41275"/>
              </a:cxn>
              <a:cxn ang="0">
                <a:pos x="12700" y="41275"/>
              </a:cxn>
              <a:cxn ang="0">
                <a:pos x="12700" y="60325"/>
              </a:cxn>
              <a:cxn ang="0">
                <a:pos x="44450" y="60325"/>
              </a:cxn>
              <a:cxn ang="0">
                <a:pos x="44450" y="41275"/>
              </a:cxn>
              <a:cxn ang="0">
                <a:pos x="12700" y="41275"/>
              </a:cxn>
            </a:cxnLst>
            <a:pathLst>
              <a:path w="47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9"/>
                  <a:pt x="18" y="29"/>
                  <a:pt x="18" y="29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7"/>
                  <a:pt x="31" y="17"/>
                  <a:pt x="31" y="18"/>
                </a:cubicBezTo>
                <a:cubicBezTo>
                  <a:pt x="32" y="18"/>
                  <a:pt x="32" y="18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9"/>
                  <a:pt x="32" y="29"/>
                  <a:pt x="32" y="29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7"/>
                  <a:pt x="45" y="17"/>
                  <a:pt x="46" y="18"/>
                </a:cubicBezTo>
                <a:cubicBezTo>
                  <a:pt x="46" y="18"/>
                  <a:pt x="47" y="18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6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" y="28"/>
                </a:moveTo>
                <a:cubicBezTo>
                  <a:pt x="4" y="28"/>
                  <a:pt x="4" y="28"/>
                  <a:pt x="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1"/>
                  <a:pt x="14" y="21"/>
                  <a:pt x="1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8"/>
                  <a:pt x="4" y="28"/>
                  <a:pt x="4" y="28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46"/>
                  <a:pt x="4" y="46"/>
                  <a:pt x="4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24"/>
                  <a:pt x="43" y="24"/>
                  <a:pt x="43" y="24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0" y="35"/>
                </a:cubicBezTo>
                <a:cubicBezTo>
                  <a:pt x="29" y="35"/>
                  <a:pt x="28" y="35"/>
                  <a:pt x="28" y="33"/>
                </a:cubicBezTo>
                <a:cubicBezTo>
                  <a:pt x="28" y="24"/>
                  <a:pt x="28" y="24"/>
                  <a:pt x="28" y="24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5" y="35"/>
                  <a:pt x="14" y="35"/>
                  <a:pt x="14" y="33"/>
                </a:cubicBezTo>
                <a:cubicBezTo>
                  <a:pt x="14" y="30"/>
                  <a:pt x="14" y="30"/>
                  <a:pt x="14" y="30"/>
                </a:cubicBezTo>
                <a:close/>
                <a:moveTo>
                  <a:pt x="14" y="4"/>
                </a:move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0"/>
                  <a:pt x="4" y="10"/>
                  <a:pt x="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3"/>
                  <a:pt x="14" y="13"/>
                  <a:pt x="14" y="13"/>
                </a:cubicBezTo>
                <a:cubicBezTo>
                  <a:pt x="4" y="13"/>
                  <a:pt x="4" y="13"/>
                  <a:pt x="4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8" name="Freeform 376"/>
          <p:cNvSpPr>
            <a:spLocks noEditPoints="1"/>
          </p:cNvSpPr>
          <p:nvPr/>
        </p:nvSpPr>
        <p:spPr>
          <a:xfrm>
            <a:off x="3779838" y="1195388"/>
            <a:ext cx="152400" cy="15557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0" y="149225"/>
              </a:cxn>
              <a:cxn ang="0">
                <a:pos x="123825" y="155575"/>
              </a:cxn>
              <a:cxn ang="0">
                <a:pos x="136525" y="152400"/>
              </a:cxn>
              <a:cxn ang="0">
                <a:pos x="146050" y="146050"/>
              </a:cxn>
              <a:cxn ang="0">
                <a:pos x="152400" y="53975"/>
              </a:cxn>
              <a:cxn ang="0">
                <a:pos x="152400" y="6350"/>
              </a:cxn>
              <a:cxn ang="0">
                <a:pos x="123825" y="50800"/>
              </a:cxn>
              <a:cxn ang="0">
                <a:pos x="117475" y="63500"/>
              </a:cxn>
              <a:cxn ang="0">
                <a:pos x="12700" y="142875"/>
              </a:cxn>
              <a:cxn ang="0">
                <a:pos x="142875" y="12700"/>
              </a:cxn>
              <a:cxn ang="0">
                <a:pos x="136525" y="44450"/>
              </a:cxn>
              <a:cxn ang="0">
                <a:pos x="142875" y="136525"/>
              </a:cxn>
              <a:cxn ang="0">
                <a:pos x="142875" y="142875"/>
              </a:cxn>
              <a:cxn ang="0">
                <a:pos x="136525" y="146050"/>
              </a:cxn>
              <a:cxn ang="0">
                <a:pos x="130175" y="123825"/>
              </a:cxn>
              <a:cxn ang="0">
                <a:pos x="142875" y="120650"/>
              </a:cxn>
              <a:cxn ang="0">
                <a:pos x="142875" y="107950"/>
              </a:cxn>
              <a:cxn ang="0">
                <a:pos x="142875" y="114300"/>
              </a:cxn>
              <a:cxn ang="0">
                <a:pos x="130175" y="114300"/>
              </a:cxn>
              <a:cxn ang="0">
                <a:pos x="136525" y="92075"/>
              </a:cxn>
              <a:cxn ang="0">
                <a:pos x="142875" y="107950"/>
              </a:cxn>
              <a:cxn ang="0">
                <a:pos x="142875" y="79375"/>
              </a:cxn>
              <a:cxn ang="0">
                <a:pos x="136525" y="85725"/>
              </a:cxn>
              <a:cxn ang="0">
                <a:pos x="130175" y="63500"/>
              </a:cxn>
              <a:cxn ang="0">
                <a:pos x="136525" y="57150"/>
              </a:cxn>
              <a:cxn ang="0">
                <a:pos x="142875" y="79375"/>
              </a:cxn>
              <a:cxn ang="0">
                <a:pos x="92075" y="85725"/>
              </a:cxn>
              <a:cxn ang="0">
                <a:pos x="85725" y="79375"/>
              </a:cxn>
              <a:cxn ang="0">
                <a:pos x="92075" y="63500"/>
              </a:cxn>
              <a:cxn ang="0">
                <a:pos x="69850" y="41275"/>
              </a:cxn>
              <a:cxn ang="0">
                <a:pos x="44450" y="63500"/>
              </a:cxn>
              <a:cxn ang="0">
                <a:pos x="53975" y="79375"/>
              </a:cxn>
              <a:cxn ang="0">
                <a:pos x="41275" y="92075"/>
              </a:cxn>
              <a:cxn ang="0">
                <a:pos x="41275" y="104775"/>
              </a:cxn>
              <a:cxn ang="0">
                <a:pos x="92075" y="107950"/>
              </a:cxn>
              <a:cxn ang="0">
                <a:pos x="98425" y="98425"/>
              </a:cxn>
              <a:cxn ang="0">
                <a:pos x="92075" y="85725"/>
              </a:cxn>
              <a:cxn ang="0">
                <a:pos x="57150" y="53975"/>
              </a:cxn>
              <a:cxn ang="0">
                <a:pos x="79375" y="53975"/>
              </a:cxn>
              <a:cxn ang="0">
                <a:pos x="79375" y="73025"/>
              </a:cxn>
              <a:cxn ang="0">
                <a:pos x="53975" y="63500"/>
              </a:cxn>
              <a:cxn ang="0">
                <a:pos x="88900" y="101600"/>
              </a:cxn>
              <a:cxn ang="0">
                <a:pos x="47625" y="101600"/>
              </a:cxn>
              <a:cxn ang="0">
                <a:pos x="47625" y="95250"/>
              </a:cxn>
              <a:cxn ang="0">
                <a:pos x="60325" y="85725"/>
              </a:cxn>
              <a:cxn ang="0">
                <a:pos x="82550" y="85725"/>
              </a:cxn>
              <a:cxn ang="0">
                <a:pos x="88900" y="95250"/>
              </a:cxn>
              <a:cxn ang="0">
                <a:pos x="88900" y="101600"/>
              </a:cxn>
            </a:cxnLst>
            <a:pathLst>
              <a:path w="48" h="49">
                <a:moveTo>
                  <a:pt x="4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40" y="48"/>
                  <a:pt x="40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8"/>
                  <a:pt x="45" y="47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7" y="46"/>
                  <a:pt x="48" y="44"/>
                  <a:pt x="48" y="43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6"/>
                  <a:pt x="48" y="1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lose/>
                <a:moveTo>
                  <a:pt x="39" y="16"/>
                </a:moveTo>
                <a:cubicBezTo>
                  <a:pt x="39" y="16"/>
                  <a:pt x="39" y="16"/>
                  <a:pt x="39" y="16"/>
                </a:cubicBezTo>
                <a:cubicBezTo>
                  <a:pt x="37" y="17"/>
                  <a:pt x="37" y="18"/>
                  <a:pt x="37" y="20"/>
                </a:cubicBezTo>
                <a:cubicBezTo>
                  <a:pt x="37" y="45"/>
                  <a:pt x="37" y="45"/>
                  <a:pt x="37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"/>
                  <a:pt x="4" y="4"/>
                  <a:pt x="4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14"/>
                  <a:pt x="45" y="14"/>
                  <a:pt x="45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4"/>
                  <a:pt x="40" y="15"/>
                  <a:pt x="39" y="16"/>
                </a:cubicBezTo>
                <a:close/>
                <a:moveTo>
                  <a:pt x="45" y="43"/>
                </a:moveTo>
                <a:cubicBezTo>
                  <a:pt x="45" y="43"/>
                  <a:pt x="45" y="43"/>
                  <a:pt x="45" y="43"/>
                </a:cubicBezTo>
                <a:cubicBezTo>
                  <a:pt x="45" y="44"/>
                  <a:pt x="45" y="44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4" y="45"/>
                  <a:pt x="44" y="46"/>
                  <a:pt x="43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5" y="38"/>
                  <a:pt x="45" y="38"/>
                </a:cubicBezTo>
                <a:cubicBezTo>
                  <a:pt x="45" y="43"/>
                  <a:pt x="45" y="43"/>
                  <a:pt x="45" y="43"/>
                </a:cubicBezTo>
                <a:close/>
                <a:moveTo>
                  <a:pt x="45" y="34"/>
                </a:moveTo>
                <a:cubicBezTo>
                  <a:pt x="45" y="34"/>
                  <a:pt x="45" y="34"/>
                  <a:pt x="45" y="34"/>
                </a:cubicBezTo>
                <a:cubicBezTo>
                  <a:pt x="45" y="35"/>
                  <a:pt x="45" y="35"/>
                  <a:pt x="45" y="36"/>
                </a:cubicBezTo>
                <a:cubicBezTo>
                  <a:pt x="44" y="36"/>
                  <a:pt x="44" y="36"/>
                  <a:pt x="43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29"/>
                  <a:pt x="41" y="29"/>
                  <a:pt x="41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5" y="29"/>
                  <a:pt x="45" y="29"/>
                </a:cubicBezTo>
                <a:cubicBezTo>
                  <a:pt x="45" y="34"/>
                  <a:pt x="45" y="34"/>
                  <a:pt x="45" y="34"/>
                </a:cubicBezTo>
                <a:close/>
                <a:moveTo>
                  <a:pt x="45" y="25"/>
                </a:move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6"/>
                  <a:pt x="45" y="26"/>
                </a:cubicBezTo>
                <a:cubicBezTo>
                  <a:pt x="44" y="27"/>
                  <a:pt x="44" y="27"/>
                  <a:pt x="4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19"/>
                  <a:pt x="41" y="19"/>
                  <a:pt x="41" y="18"/>
                </a:cubicBezTo>
                <a:cubicBezTo>
                  <a:pt x="42" y="18"/>
                  <a:pt x="42" y="18"/>
                  <a:pt x="43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6"/>
                  <a:pt x="28" y="26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4"/>
                  <a:pt x="29" y="22"/>
                  <a:pt x="29" y="20"/>
                </a:cubicBezTo>
                <a:cubicBezTo>
                  <a:pt x="29" y="18"/>
                  <a:pt x="28" y="16"/>
                  <a:pt x="27" y="15"/>
                </a:cubicBezTo>
                <a:cubicBezTo>
                  <a:pt x="25" y="14"/>
                  <a:pt x="24" y="13"/>
                  <a:pt x="22" y="13"/>
                </a:cubicBezTo>
                <a:cubicBezTo>
                  <a:pt x="20" y="13"/>
                  <a:pt x="18" y="14"/>
                  <a:pt x="17" y="15"/>
                </a:cubicBezTo>
                <a:cubicBezTo>
                  <a:pt x="15" y="16"/>
                  <a:pt x="14" y="18"/>
                  <a:pt x="14" y="20"/>
                </a:cubicBezTo>
                <a:cubicBezTo>
                  <a:pt x="14" y="22"/>
                  <a:pt x="15" y="24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6"/>
                  <a:pt x="15" y="26"/>
                  <a:pt x="14" y="27"/>
                </a:cubicBezTo>
                <a:cubicBezTo>
                  <a:pt x="14" y="27"/>
                  <a:pt x="13" y="28"/>
                  <a:pt x="13" y="29"/>
                </a:cubicBezTo>
                <a:cubicBezTo>
                  <a:pt x="13" y="29"/>
                  <a:pt x="13" y="30"/>
                  <a:pt x="13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3" y="34"/>
                  <a:pt x="14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0" y="34"/>
                  <a:pt x="31" y="33"/>
                  <a:pt x="31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0"/>
                  <a:pt x="30" y="29"/>
                  <a:pt x="30" y="29"/>
                </a:cubicBezTo>
                <a:cubicBezTo>
                  <a:pt x="30" y="28"/>
                  <a:pt x="29" y="27"/>
                  <a:pt x="29" y="27"/>
                </a:cubicBezTo>
                <a:close/>
                <a:moveTo>
                  <a:pt x="18" y="17"/>
                </a:moveTo>
                <a:cubicBezTo>
                  <a:pt x="18" y="17"/>
                  <a:pt x="18" y="17"/>
                  <a:pt x="18" y="17"/>
                </a:cubicBezTo>
                <a:cubicBezTo>
                  <a:pt x="19" y="16"/>
                  <a:pt x="20" y="15"/>
                  <a:pt x="22" y="15"/>
                </a:cubicBezTo>
                <a:cubicBezTo>
                  <a:pt x="23" y="15"/>
                  <a:pt x="24" y="16"/>
                  <a:pt x="25" y="17"/>
                </a:cubicBezTo>
                <a:cubicBezTo>
                  <a:pt x="26" y="17"/>
                  <a:pt x="27" y="19"/>
                  <a:pt x="27" y="20"/>
                </a:cubicBezTo>
                <a:cubicBezTo>
                  <a:pt x="27" y="21"/>
                  <a:pt x="26" y="23"/>
                  <a:pt x="25" y="23"/>
                </a:cubicBezTo>
                <a:cubicBezTo>
                  <a:pt x="23" y="25"/>
                  <a:pt x="20" y="25"/>
                  <a:pt x="18" y="23"/>
                </a:cubicBezTo>
                <a:cubicBezTo>
                  <a:pt x="17" y="23"/>
                  <a:pt x="17" y="21"/>
                  <a:pt x="17" y="20"/>
                </a:cubicBezTo>
                <a:cubicBezTo>
                  <a:pt x="17" y="19"/>
                  <a:pt x="17" y="17"/>
                  <a:pt x="18" y="17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6" y="29"/>
                  <a:pt x="16" y="28"/>
                </a:cubicBezTo>
                <a:cubicBezTo>
                  <a:pt x="17" y="28"/>
                  <a:pt x="18" y="27"/>
                  <a:pt x="19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5" y="27"/>
                  <a:pt x="25" y="27"/>
                  <a:pt x="26" y="27"/>
                </a:cubicBezTo>
                <a:cubicBezTo>
                  <a:pt x="26" y="28"/>
                  <a:pt x="27" y="28"/>
                  <a:pt x="27" y="28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8" y="32"/>
                  <a:pt x="28" y="32"/>
                  <a:pt x="28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9" name="Freeform 377"/>
          <p:cNvSpPr>
            <a:spLocks noEditPoints="1"/>
          </p:cNvSpPr>
          <p:nvPr/>
        </p:nvSpPr>
        <p:spPr>
          <a:xfrm>
            <a:off x="4062413" y="1211263"/>
            <a:ext cx="160337" cy="123825"/>
          </a:xfrm>
          <a:custGeom>
            <a:avLst/>
            <a:gdLst/>
            <a:ahLst/>
            <a:cxnLst>
              <a:cxn ang="0">
                <a:pos x="134683" y="69850"/>
              </a:cxn>
              <a:cxn ang="0">
                <a:pos x="134683" y="63500"/>
              </a:cxn>
              <a:cxn ang="0">
                <a:pos x="92995" y="66675"/>
              </a:cxn>
              <a:cxn ang="0">
                <a:pos x="96202" y="38100"/>
              </a:cxn>
              <a:cxn ang="0">
                <a:pos x="134683" y="38100"/>
              </a:cxn>
              <a:cxn ang="0">
                <a:pos x="134683" y="31750"/>
              </a:cxn>
              <a:cxn ang="0">
                <a:pos x="92995" y="34925"/>
              </a:cxn>
              <a:cxn ang="0">
                <a:pos x="96202" y="53975"/>
              </a:cxn>
              <a:cxn ang="0">
                <a:pos x="134683" y="53975"/>
              </a:cxn>
              <a:cxn ang="0">
                <a:pos x="134683" y="47625"/>
              </a:cxn>
              <a:cxn ang="0">
                <a:pos x="92995" y="50800"/>
              </a:cxn>
              <a:cxn ang="0">
                <a:pos x="153924" y="0"/>
              </a:cxn>
              <a:cxn ang="0">
                <a:pos x="6413" y="0"/>
              </a:cxn>
              <a:cxn ang="0">
                <a:pos x="0" y="117475"/>
              </a:cxn>
              <a:cxn ang="0">
                <a:pos x="32067" y="123825"/>
              </a:cxn>
              <a:cxn ang="0">
                <a:pos x="38481" y="107950"/>
              </a:cxn>
              <a:cxn ang="0">
                <a:pos x="48101" y="117475"/>
              </a:cxn>
              <a:cxn ang="0">
                <a:pos x="109029" y="123825"/>
              </a:cxn>
              <a:cxn ang="0">
                <a:pos x="115443" y="107950"/>
              </a:cxn>
              <a:cxn ang="0">
                <a:pos x="125063" y="117475"/>
              </a:cxn>
              <a:cxn ang="0">
                <a:pos x="153924" y="123825"/>
              </a:cxn>
              <a:cxn ang="0">
                <a:pos x="160337" y="6350"/>
              </a:cxn>
              <a:cxn ang="0">
                <a:pos x="147510" y="111125"/>
              </a:cxn>
              <a:cxn ang="0">
                <a:pos x="137890" y="111125"/>
              </a:cxn>
              <a:cxn ang="0">
                <a:pos x="131476" y="95250"/>
              </a:cxn>
              <a:cxn ang="0">
                <a:pos x="102616" y="101600"/>
              </a:cxn>
              <a:cxn ang="0">
                <a:pos x="60928" y="111125"/>
              </a:cxn>
              <a:cxn ang="0">
                <a:pos x="54515" y="95250"/>
              </a:cxn>
              <a:cxn ang="0">
                <a:pos x="25654" y="101600"/>
              </a:cxn>
              <a:cxn ang="0">
                <a:pos x="12827" y="111125"/>
              </a:cxn>
              <a:cxn ang="0">
                <a:pos x="147510" y="12700"/>
              </a:cxn>
              <a:cxn ang="0">
                <a:pos x="25654" y="85725"/>
              </a:cxn>
              <a:cxn ang="0">
                <a:pos x="76962" y="85725"/>
              </a:cxn>
              <a:cxn ang="0">
                <a:pos x="80169" y="76200"/>
              </a:cxn>
              <a:cxn ang="0">
                <a:pos x="73755" y="63500"/>
              </a:cxn>
              <a:cxn ang="0">
                <a:pos x="67342" y="60325"/>
              </a:cxn>
              <a:cxn ang="0">
                <a:pos x="73755" y="41275"/>
              </a:cxn>
              <a:cxn ang="0">
                <a:pos x="51308" y="19050"/>
              </a:cxn>
              <a:cxn ang="0">
                <a:pos x="28861" y="41275"/>
              </a:cxn>
              <a:cxn ang="0">
                <a:pos x="35274" y="60325"/>
              </a:cxn>
              <a:cxn ang="0">
                <a:pos x="25654" y="69850"/>
              </a:cxn>
              <a:cxn ang="0">
                <a:pos x="22447" y="82550"/>
              </a:cxn>
              <a:cxn ang="0">
                <a:pos x="41688" y="31750"/>
              </a:cxn>
              <a:cxn ang="0">
                <a:pos x="51308" y="28575"/>
              </a:cxn>
              <a:cxn ang="0">
                <a:pos x="67342" y="41275"/>
              </a:cxn>
              <a:cxn ang="0">
                <a:pos x="41688" y="53975"/>
              </a:cxn>
              <a:cxn ang="0">
                <a:pos x="41688" y="31750"/>
              </a:cxn>
              <a:cxn ang="0">
                <a:pos x="28861" y="76200"/>
              </a:cxn>
              <a:cxn ang="0">
                <a:pos x="35274" y="69850"/>
              </a:cxn>
              <a:cxn ang="0">
                <a:pos x="60928" y="66675"/>
              </a:cxn>
              <a:cxn ang="0">
                <a:pos x="70548" y="69850"/>
              </a:cxn>
              <a:cxn ang="0">
                <a:pos x="73755" y="76200"/>
              </a:cxn>
              <a:cxn ang="0">
                <a:pos x="28861" y="79375"/>
              </a:cxn>
            </a:cxnLst>
            <a:pathLst>
              <a:path w="50" h="39">
                <a:moveTo>
                  <a:pt x="30" y="22"/>
                </a:moveTo>
                <a:cubicBezTo>
                  <a:pt x="42" y="22"/>
                  <a:pt x="42" y="22"/>
                  <a:pt x="42" y="22"/>
                </a:cubicBezTo>
                <a:cubicBezTo>
                  <a:pt x="43" y="22"/>
                  <a:pt x="43" y="21"/>
                  <a:pt x="43" y="21"/>
                </a:cubicBezTo>
                <a:cubicBezTo>
                  <a:pt x="43" y="20"/>
                  <a:pt x="43" y="20"/>
                  <a:pt x="4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29" y="20"/>
                  <a:pt x="29" y="21"/>
                </a:cubicBezTo>
                <a:cubicBezTo>
                  <a:pt x="29" y="21"/>
                  <a:pt x="30" y="22"/>
                  <a:pt x="30" y="22"/>
                </a:cubicBezTo>
                <a:close/>
                <a:moveTo>
                  <a:pt x="30" y="12"/>
                </a:moveTo>
                <a:cubicBezTo>
                  <a:pt x="30" y="12"/>
                  <a:pt x="30" y="12"/>
                  <a:pt x="30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3" y="12"/>
                  <a:pt x="43" y="11"/>
                  <a:pt x="43" y="11"/>
                </a:cubicBezTo>
                <a:cubicBezTo>
                  <a:pt x="43" y="10"/>
                  <a:pt x="43" y="10"/>
                  <a:pt x="4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29" y="10"/>
                  <a:pt x="29" y="11"/>
                </a:cubicBezTo>
                <a:cubicBezTo>
                  <a:pt x="29" y="11"/>
                  <a:pt x="30" y="12"/>
                  <a:pt x="30" y="12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3" y="17"/>
                  <a:pt x="43" y="16"/>
                  <a:pt x="43" y="16"/>
                </a:cubicBezTo>
                <a:cubicBezTo>
                  <a:pt x="43" y="15"/>
                  <a:pt x="43" y="15"/>
                  <a:pt x="42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29" y="15"/>
                  <a:pt x="29" y="16"/>
                </a:cubicBezTo>
                <a:cubicBezTo>
                  <a:pt x="29" y="16"/>
                  <a:pt x="30" y="17"/>
                  <a:pt x="30" y="17"/>
                </a:cubicBezTo>
                <a:close/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1" y="39"/>
                  <a:pt x="2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1" y="39"/>
                  <a:pt x="12" y="38"/>
                  <a:pt x="12" y="37"/>
                </a:cubicBezTo>
                <a:cubicBezTo>
                  <a:pt x="12" y="34"/>
                  <a:pt x="12" y="34"/>
                  <a:pt x="12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6" y="39"/>
                  <a:pt x="17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5" y="39"/>
                  <a:pt x="36" y="38"/>
                  <a:pt x="36" y="37"/>
                </a:cubicBezTo>
                <a:cubicBezTo>
                  <a:pt x="36" y="34"/>
                  <a:pt x="36" y="34"/>
                  <a:pt x="36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8"/>
                  <a:pt x="40" y="39"/>
                  <a:pt x="41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9" y="39"/>
                  <a:pt x="50" y="38"/>
                  <a:pt x="50" y="37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lose/>
                <a:moveTo>
                  <a:pt x="46" y="35"/>
                </a:moveTo>
                <a:cubicBezTo>
                  <a:pt x="46" y="35"/>
                  <a:pt x="46" y="35"/>
                  <a:pt x="46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1"/>
                  <a:pt x="42" y="30"/>
                  <a:pt x="41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3" y="30"/>
                  <a:pt x="32" y="31"/>
                  <a:pt x="32" y="32"/>
                </a:cubicBezTo>
                <a:cubicBezTo>
                  <a:pt x="32" y="35"/>
                  <a:pt x="32" y="35"/>
                  <a:pt x="32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1"/>
                  <a:pt x="18" y="30"/>
                  <a:pt x="17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8" y="31"/>
                  <a:pt x="8" y="32"/>
                </a:cubicBezTo>
                <a:cubicBezTo>
                  <a:pt x="8" y="35"/>
                  <a:pt x="8" y="35"/>
                  <a:pt x="8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"/>
                  <a:pt x="4" y="4"/>
                  <a:pt x="4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35"/>
                  <a:pt x="46" y="35"/>
                  <a:pt x="46" y="35"/>
                </a:cubicBezTo>
                <a:close/>
                <a:moveTo>
                  <a:pt x="8" y="27"/>
                </a:moveTo>
                <a:cubicBezTo>
                  <a:pt x="8" y="27"/>
                  <a:pt x="8" y="27"/>
                  <a:pt x="8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5" y="27"/>
                  <a:pt x="25" y="27"/>
                  <a:pt x="25" y="26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3"/>
                  <a:pt x="25" y="22"/>
                </a:cubicBezTo>
                <a:cubicBezTo>
                  <a:pt x="24" y="21"/>
                  <a:pt x="24" y="21"/>
                  <a:pt x="23" y="20"/>
                </a:cubicBezTo>
                <a:cubicBezTo>
                  <a:pt x="23" y="20"/>
                  <a:pt x="22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3" y="17"/>
                  <a:pt x="23" y="15"/>
                  <a:pt x="23" y="13"/>
                </a:cubicBezTo>
                <a:cubicBezTo>
                  <a:pt x="23" y="11"/>
                  <a:pt x="23" y="10"/>
                  <a:pt x="21" y="8"/>
                </a:cubicBezTo>
                <a:cubicBezTo>
                  <a:pt x="20" y="7"/>
                  <a:pt x="18" y="6"/>
                  <a:pt x="16" y="6"/>
                </a:cubicBezTo>
                <a:cubicBezTo>
                  <a:pt x="14" y="6"/>
                  <a:pt x="12" y="7"/>
                  <a:pt x="11" y="8"/>
                </a:cubicBezTo>
                <a:cubicBezTo>
                  <a:pt x="10" y="10"/>
                  <a:pt x="9" y="11"/>
                  <a:pt x="9" y="13"/>
                </a:cubicBezTo>
                <a:cubicBezTo>
                  <a:pt x="9" y="15"/>
                  <a:pt x="10" y="17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10" y="20"/>
                  <a:pt x="9" y="20"/>
                </a:cubicBezTo>
                <a:cubicBezTo>
                  <a:pt x="8" y="21"/>
                  <a:pt x="8" y="21"/>
                  <a:pt x="8" y="22"/>
                </a:cubicBezTo>
                <a:cubicBezTo>
                  <a:pt x="7" y="23"/>
                  <a:pt x="7" y="24"/>
                  <a:pt x="7" y="24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8" y="27"/>
                  <a:pt x="8" y="27"/>
                </a:cubicBezTo>
                <a:close/>
                <a:moveTo>
                  <a:pt x="13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4" y="9"/>
                  <a:pt x="15" y="9"/>
                  <a:pt x="16" y="9"/>
                </a:cubicBezTo>
                <a:cubicBezTo>
                  <a:pt x="18" y="9"/>
                  <a:pt x="19" y="9"/>
                  <a:pt x="20" y="10"/>
                </a:cubicBezTo>
                <a:cubicBezTo>
                  <a:pt x="20" y="11"/>
                  <a:pt x="21" y="12"/>
                  <a:pt x="21" y="13"/>
                </a:cubicBezTo>
                <a:cubicBezTo>
                  <a:pt x="21" y="15"/>
                  <a:pt x="20" y="16"/>
                  <a:pt x="20" y="17"/>
                </a:cubicBezTo>
                <a:cubicBezTo>
                  <a:pt x="18" y="19"/>
                  <a:pt x="15" y="19"/>
                  <a:pt x="13" y="17"/>
                </a:cubicBezTo>
                <a:cubicBezTo>
                  <a:pt x="12" y="16"/>
                  <a:pt x="11" y="15"/>
                  <a:pt x="11" y="13"/>
                </a:cubicBezTo>
                <a:cubicBezTo>
                  <a:pt x="11" y="12"/>
                  <a:pt x="12" y="11"/>
                  <a:pt x="13" y="10"/>
                </a:cubicBezTo>
                <a:close/>
                <a:moveTo>
                  <a:pt x="9" y="24"/>
                </a:move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10" y="23"/>
                  <a:pt x="10" y="23"/>
                </a:cubicBezTo>
                <a:cubicBezTo>
                  <a:pt x="10" y="23"/>
                  <a:pt x="10" y="22"/>
                  <a:pt x="11" y="22"/>
                </a:cubicBezTo>
                <a:cubicBezTo>
                  <a:pt x="11" y="21"/>
                  <a:pt x="12" y="21"/>
                  <a:pt x="13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20" y="21"/>
                  <a:pt x="20" y="21"/>
                </a:cubicBezTo>
                <a:cubicBezTo>
                  <a:pt x="21" y="21"/>
                  <a:pt x="21" y="21"/>
                  <a:pt x="22" y="22"/>
                </a:cubicBezTo>
                <a:cubicBezTo>
                  <a:pt x="22" y="22"/>
                  <a:pt x="22" y="23"/>
                  <a:pt x="23" y="23"/>
                </a:cubicBezTo>
                <a:cubicBezTo>
                  <a:pt x="23" y="23"/>
                  <a:pt x="23" y="24"/>
                  <a:pt x="23" y="24"/>
                </a:cubicBezTo>
                <a:cubicBezTo>
                  <a:pt x="23" y="25"/>
                  <a:pt x="23" y="25"/>
                  <a:pt x="23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0" name="Freeform 378"/>
          <p:cNvSpPr>
            <a:spLocks noEditPoints="1"/>
          </p:cNvSpPr>
          <p:nvPr/>
        </p:nvSpPr>
        <p:spPr>
          <a:xfrm>
            <a:off x="2382838" y="1497013"/>
            <a:ext cx="161925" cy="158750"/>
          </a:xfrm>
          <a:custGeom>
            <a:avLst/>
            <a:gdLst/>
            <a:ahLst/>
            <a:cxnLst>
              <a:cxn ang="0">
                <a:pos x="63500" y="34925"/>
              </a:cxn>
              <a:cxn ang="0">
                <a:pos x="66675" y="41275"/>
              </a:cxn>
              <a:cxn ang="0">
                <a:pos x="63500" y="50800"/>
              </a:cxn>
              <a:cxn ang="0">
                <a:pos x="60325" y="57150"/>
              </a:cxn>
              <a:cxn ang="0">
                <a:pos x="47625" y="63500"/>
              </a:cxn>
              <a:cxn ang="0">
                <a:pos x="66675" y="95250"/>
              </a:cxn>
              <a:cxn ang="0">
                <a:pos x="95250" y="111125"/>
              </a:cxn>
              <a:cxn ang="0">
                <a:pos x="104775" y="101600"/>
              </a:cxn>
              <a:cxn ang="0">
                <a:pos x="114300" y="95250"/>
              </a:cxn>
              <a:cxn ang="0">
                <a:pos x="120650" y="95250"/>
              </a:cxn>
              <a:cxn ang="0">
                <a:pos x="123825" y="98425"/>
              </a:cxn>
              <a:cxn ang="0">
                <a:pos x="155575" y="120650"/>
              </a:cxn>
              <a:cxn ang="0">
                <a:pos x="158750" y="127000"/>
              </a:cxn>
              <a:cxn ang="0">
                <a:pos x="161925" y="130175"/>
              </a:cxn>
              <a:cxn ang="0">
                <a:pos x="158750" y="136525"/>
              </a:cxn>
              <a:cxn ang="0">
                <a:pos x="149225" y="149225"/>
              </a:cxn>
              <a:cxn ang="0">
                <a:pos x="139700" y="152400"/>
              </a:cxn>
              <a:cxn ang="0">
                <a:pos x="38100" y="120650"/>
              </a:cxn>
              <a:cxn ang="0">
                <a:pos x="6350" y="22225"/>
              </a:cxn>
              <a:cxn ang="0">
                <a:pos x="12700" y="9525"/>
              </a:cxn>
              <a:cxn ang="0">
                <a:pos x="15875" y="3175"/>
              </a:cxn>
              <a:cxn ang="0">
                <a:pos x="22225" y="0"/>
              </a:cxn>
              <a:cxn ang="0">
                <a:pos x="34925" y="0"/>
              </a:cxn>
              <a:cxn ang="0">
                <a:pos x="38100" y="3175"/>
              </a:cxn>
              <a:cxn ang="0">
                <a:pos x="53975" y="41275"/>
              </a:cxn>
              <a:cxn ang="0">
                <a:pos x="28575" y="12700"/>
              </a:cxn>
              <a:cxn ang="0">
                <a:pos x="28575" y="9525"/>
              </a:cxn>
              <a:cxn ang="0">
                <a:pos x="25400" y="12700"/>
              </a:cxn>
              <a:cxn ang="0">
                <a:pos x="22225" y="15875"/>
              </a:cxn>
              <a:cxn ang="0">
                <a:pos x="19050" y="25400"/>
              </a:cxn>
              <a:cxn ang="0">
                <a:pos x="47625" y="111125"/>
              </a:cxn>
              <a:cxn ang="0">
                <a:pos x="136525" y="142875"/>
              </a:cxn>
              <a:cxn ang="0">
                <a:pos x="142875" y="139700"/>
              </a:cxn>
              <a:cxn ang="0">
                <a:pos x="149225" y="133350"/>
              </a:cxn>
              <a:cxn ang="0">
                <a:pos x="149225" y="133350"/>
              </a:cxn>
              <a:cxn ang="0">
                <a:pos x="149225" y="130175"/>
              </a:cxn>
              <a:cxn ang="0">
                <a:pos x="149225" y="130175"/>
              </a:cxn>
              <a:cxn ang="0">
                <a:pos x="149225" y="130175"/>
              </a:cxn>
              <a:cxn ang="0">
                <a:pos x="117475" y="107950"/>
              </a:cxn>
              <a:cxn ang="0">
                <a:pos x="117475" y="107950"/>
              </a:cxn>
              <a:cxn ang="0">
                <a:pos x="114300" y="107950"/>
              </a:cxn>
              <a:cxn ang="0">
                <a:pos x="114300" y="107950"/>
              </a:cxn>
              <a:cxn ang="0">
                <a:pos x="114300" y="107950"/>
              </a:cxn>
              <a:cxn ang="0">
                <a:pos x="114300" y="107950"/>
              </a:cxn>
              <a:cxn ang="0">
                <a:pos x="101600" y="120650"/>
              </a:cxn>
              <a:cxn ang="0">
                <a:pos x="57150" y="101600"/>
              </a:cxn>
              <a:cxn ang="0">
                <a:pos x="38100" y="57150"/>
              </a:cxn>
              <a:cxn ang="0">
                <a:pos x="50800" y="47625"/>
              </a:cxn>
              <a:cxn ang="0">
                <a:pos x="53975" y="44450"/>
              </a:cxn>
              <a:cxn ang="0">
                <a:pos x="53975" y="44450"/>
              </a:cxn>
              <a:cxn ang="0">
                <a:pos x="53975" y="41275"/>
              </a:cxn>
              <a:cxn ang="0">
                <a:pos x="38100" y="3175"/>
              </a:cxn>
              <a:cxn ang="0">
                <a:pos x="38100" y="3175"/>
              </a:cxn>
              <a:cxn ang="0">
                <a:pos x="38100" y="3175"/>
              </a:cxn>
              <a:cxn ang="0">
                <a:pos x="38100" y="3175"/>
              </a:cxn>
            </a:cxnLst>
            <a:pathLst>
              <a:path w="51" h="50">
                <a:moveTo>
                  <a:pt x="12" y="1"/>
                </a:move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0" y="12"/>
                  <a:pt x="21" y="13"/>
                </a:cubicBezTo>
                <a:cubicBezTo>
                  <a:pt x="21" y="13"/>
                  <a:pt x="21" y="14"/>
                  <a:pt x="21" y="14"/>
                </a:cubicBezTo>
                <a:cubicBezTo>
                  <a:pt x="21" y="15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7"/>
                  <a:pt x="19" y="17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2"/>
                  <a:pt x="16" y="23"/>
                </a:cubicBezTo>
                <a:cubicBezTo>
                  <a:pt x="17" y="26"/>
                  <a:pt x="19" y="28"/>
                  <a:pt x="21" y="30"/>
                </a:cubicBezTo>
                <a:cubicBezTo>
                  <a:pt x="23" y="32"/>
                  <a:pt x="25" y="33"/>
                  <a:pt x="27" y="35"/>
                </a:cubicBezTo>
                <a:cubicBezTo>
                  <a:pt x="28" y="36"/>
                  <a:pt x="30" y="36"/>
                  <a:pt x="30" y="35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4" y="30"/>
                </a:cubicBezTo>
                <a:cubicBezTo>
                  <a:pt x="35" y="30"/>
                  <a:pt x="35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7" y="30"/>
                  <a:pt x="37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9" y="30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50" y="39"/>
                  <a:pt x="50" y="39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1" y="41"/>
                  <a:pt x="51" y="41"/>
                </a:cubicBezTo>
                <a:cubicBezTo>
                  <a:pt x="51" y="42"/>
                  <a:pt x="51" y="43"/>
                  <a:pt x="50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4"/>
                  <a:pt x="50" y="45"/>
                  <a:pt x="49" y="45"/>
                </a:cubicBezTo>
                <a:cubicBezTo>
                  <a:pt x="49" y="46"/>
                  <a:pt x="48" y="46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6" y="47"/>
                  <a:pt x="45" y="48"/>
                  <a:pt x="44" y="48"/>
                </a:cubicBezTo>
                <a:cubicBezTo>
                  <a:pt x="39" y="50"/>
                  <a:pt x="33" y="50"/>
                  <a:pt x="28" y="48"/>
                </a:cubicBezTo>
                <a:cubicBezTo>
                  <a:pt x="22" y="46"/>
                  <a:pt x="17" y="43"/>
                  <a:pt x="12" y="38"/>
                </a:cubicBezTo>
                <a:cubicBezTo>
                  <a:pt x="8" y="34"/>
                  <a:pt x="4" y="28"/>
                  <a:pt x="2" y="23"/>
                </a:cubicBezTo>
                <a:cubicBezTo>
                  <a:pt x="1" y="17"/>
                  <a:pt x="0" y="12"/>
                  <a:pt x="2" y="7"/>
                </a:cubicBezTo>
                <a:cubicBezTo>
                  <a:pt x="3" y="5"/>
                  <a:pt x="3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2"/>
                  <a:pt x="5" y="1"/>
                </a:cubicBezTo>
                <a:cubicBezTo>
                  <a:pt x="6" y="1"/>
                  <a:pt x="6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8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1"/>
                  <a:pt x="12" y="1"/>
                  <a:pt x="12" y="1"/>
                </a:cubicBezTo>
                <a:close/>
                <a:moveTo>
                  <a:pt x="17" y="13"/>
                </a:moveTo>
                <a:cubicBezTo>
                  <a:pt x="17" y="13"/>
                  <a:pt x="17" y="13"/>
                  <a:pt x="17" y="13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9" y="3"/>
                </a:cubicBezTo>
                <a:cubicBezTo>
                  <a:pt x="9" y="3"/>
                  <a:pt x="8" y="3"/>
                  <a:pt x="8" y="3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6"/>
                  <a:pt x="6" y="7"/>
                  <a:pt x="6" y="8"/>
                </a:cubicBezTo>
                <a:cubicBezTo>
                  <a:pt x="4" y="12"/>
                  <a:pt x="5" y="17"/>
                  <a:pt x="6" y="21"/>
                </a:cubicBezTo>
                <a:cubicBezTo>
                  <a:pt x="8" y="26"/>
                  <a:pt x="11" y="31"/>
                  <a:pt x="15" y="35"/>
                </a:cubicBezTo>
                <a:cubicBezTo>
                  <a:pt x="19" y="39"/>
                  <a:pt x="24" y="43"/>
                  <a:pt x="29" y="44"/>
                </a:cubicBezTo>
                <a:cubicBezTo>
                  <a:pt x="33" y="46"/>
                  <a:pt x="38" y="46"/>
                  <a:pt x="43" y="45"/>
                </a:cubicBezTo>
                <a:cubicBezTo>
                  <a:pt x="43" y="44"/>
                  <a:pt x="44" y="44"/>
                  <a:pt x="45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3"/>
                  <a:pt x="46" y="43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3" y="38"/>
                  <a:pt x="32" y="38"/>
                </a:cubicBezTo>
                <a:cubicBezTo>
                  <a:pt x="32" y="38"/>
                  <a:pt x="29" y="41"/>
                  <a:pt x="25" y="38"/>
                </a:cubicBezTo>
                <a:cubicBezTo>
                  <a:pt x="22" y="36"/>
                  <a:pt x="20" y="34"/>
                  <a:pt x="18" y="32"/>
                </a:cubicBezTo>
                <a:cubicBezTo>
                  <a:pt x="16" y="30"/>
                  <a:pt x="14" y="28"/>
                  <a:pt x="12" y="25"/>
                </a:cubicBezTo>
                <a:cubicBezTo>
                  <a:pt x="10" y="21"/>
                  <a:pt x="12" y="18"/>
                  <a:pt x="12" y="18"/>
                </a:cubicBezTo>
                <a:cubicBezTo>
                  <a:pt x="12" y="18"/>
                  <a:pt x="12" y="18"/>
                  <a:pt x="12" y="17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lose/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lose/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1" name="Freeform 379"/>
          <p:cNvSpPr>
            <a:spLocks noEditPoints="1"/>
          </p:cNvSpPr>
          <p:nvPr/>
        </p:nvSpPr>
        <p:spPr>
          <a:xfrm>
            <a:off x="2085975" y="1512888"/>
            <a:ext cx="195263" cy="123825"/>
          </a:xfrm>
          <a:custGeom>
            <a:avLst/>
            <a:gdLst/>
            <a:ahLst/>
            <a:cxnLst>
              <a:cxn ang="0">
                <a:pos x="25608" y="0"/>
              </a:cxn>
              <a:cxn ang="0">
                <a:pos x="25608" y="0"/>
              </a:cxn>
              <a:cxn ang="0">
                <a:pos x="172856" y="0"/>
              </a:cxn>
              <a:cxn ang="0">
                <a:pos x="179258" y="6350"/>
              </a:cxn>
              <a:cxn ang="0">
                <a:pos x="179258" y="6350"/>
              </a:cxn>
              <a:cxn ang="0">
                <a:pos x="179258" y="101600"/>
              </a:cxn>
              <a:cxn ang="0">
                <a:pos x="172856" y="107950"/>
              </a:cxn>
              <a:cxn ang="0">
                <a:pos x="172856" y="107950"/>
              </a:cxn>
              <a:cxn ang="0">
                <a:pos x="25608" y="107950"/>
              </a:cxn>
              <a:cxn ang="0">
                <a:pos x="19206" y="101600"/>
              </a:cxn>
              <a:cxn ang="0">
                <a:pos x="19206" y="101600"/>
              </a:cxn>
              <a:cxn ang="0">
                <a:pos x="19206" y="6350"/>
              </a:cxn>
              <a:cxn ang="0">
                <a:pos x="25608" y="0"/>
              </a:cxn>
              <a:cxn ang="0">
                <a:pos x="6402" y="123825"/>
              </a:cxn>
              <a:cxn ang="0">
                <a:pos x="6402" y="123825"/>
              </a:cxn>
              <a:cxn ang="0">
                <a:pos x="0" y="117475"/>
              </a:cxn>
              <a:cxn ang="0">
                <a:pos x="6402" y="114300"/>
              </a:cxn>
              <a:cxn ang="0">
                <a:pos x="188861" y="114300"/>
              </a:cxn>
              <a:cxn ang="0">
                <a:pos x="195263" y="117475"/>
              </a:cxn>
              <a:cxn ang="0">
                <a:pos x="188861" y="123825"/>
              </a:cxn>
              <a:cxn ang="0">
                <a:pos x="6402" y="123825"/>
              </a:cxn>
              <a:cxn ang="0">
                <a:pos x="166454" y="12700"/>
              </a:cxn>
              <a:cxn ang="0">
                <a:pos x="166454" y="12700"/>
              </a:cxn>
              <a:cxn ang="0">
                <a:pos x="32010" y="12700"/>
              </a:cxn>
              <a:cxn ang="0">
                <a:pos x="32010" y="95250"/>
              </a:cxn>
              <a:cxn ang="0">
                <a:pos x="166454" y="95250"/>
              </a:cxn>
              <a:cxn ang="0">
                <a:pos x="166454" y="12700"/>
              </a:cxn>
            </a:cxnLst>
            <a:pathLst>
              <a:path w="61" h="39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3"/>
                  <a:pt x="55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7" y="34"/>
                  <a:pt x="6" y="33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lose/>
                <a:moveTo>
                  <a:pt x="2" y="39"/>
                </a:move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9"/>
                  <a:pt x="0" y="37"/>
                </a:cubicBezTo>
                <a:cubicBezTo>
                  <a:pt x="0" y="36"/>
                  <a:pt x="1" y="36"/>
                  <a:pt x="2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60" y="36"/>
                  <a:pt x="61" y="36"/>
                  <a:pt x="61" y="37"/>
                </a:cubicBezTo>
                <a:cubicBezTo>
                  <a:pt x="61" y="39"/>
                  <a:pt x="60" y="39"/>
                  <a:pt x="59" y="39"/>
                </a:cubicBezTo>
                <a:cubicBezTo>
                  <a:pt x="2" y="39"/>
                  <a:pt x="2" y="39"/>
                  <a:pt x="2" y="39"/>
                </a:cubicBezTo>
                <a:close/>
                <a:moveTo>
                  <a:pt x="52" y="4"/>
                </a:moveTo>
                <a:cubicBezTo>
                  <a:pt x="52" y="4"/>
                  <a:pt x="52" y="4"/>
                  <a:pt x="52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0"/>
                  <a:pt x="10" y="30"/>
                  <a:pt x="1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"/>
                  <a:pt x="52" y="4"/>
                  <a:pt x="52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2" name="Freeform 380"/>
          <p:cNvSpPr>
            <a:spLocks noEditPoints="1"/>
          </p:cNvSpPr>
          <p:nvPr/>
        </p:nvSpPr>
        <p:spPr>
          <a:xfrm>
            <a:off x="431800" y="1208088"/>
            <a:ext cx="158750" cy="13017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11125"/>
              </a:cxn>
              <a:cxn ang="0">
                <a:pos x="152400" y="117475"/>
              </a:cxn>
              <a:cxn ang="0">
                <a:pos x="152400" y="117475"/>
              </a:cxn>
              <a:cxn ang="0">
                <a:pos x="85725" y="117475"/>
              </a:cxn>
              <a:cxn ang="0">
                <a:pos x="85725" y="123825"/>
              </a:cxn>
              <a:cxn ang="0">
                <a:pos x="85725" y="123825"/>
              </a:cxn>
              <a:cxn ang="0">
                <a:pos x="120650" y="123825"/>
              </a:cxn>
              <a:cxn ang="0">
                <a:pos x="123825" y="127000"/>
              </a:cxn>
              <a:cxn ang="0">
                <a:pos x="120650" y="130175"/>
              </a:cxn>
              <a:cxn ang="0">
                <a:pos x="41275" y="130175"/>
              </a:cxn>
              <a:cxn ang="0">
                <a:pos x="38100" y="127000"/>
              </a:cxn>
              <a:cxn ang="0">
                <a:pos x="41275" y="123825"/>
              </a:cxn>
              <a:cxn ang="0">
                <a:pos x="73025" y="123825"/>
              </a:cxn>
              <a:cxn ang="0">
                <a:pos x="73025" y="123825"/>
              </a:cxn>
              <a:cxn ang="0">
                <a:pos x="73025" y="117475"/>
              </a:cxn>
              <a:cxn ang="0">
                <a:pos x="6350" y="11747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6350"/>
              </a:cxn>
              <a:cxn ang="0">
                <a:pos x="6350" y="0"/>
              </a:cxn>
              <a:cxn ang="0">
                <a:pos x="136525" y="85725"/>
              </a:cxn>
              <a:cxn ang="0">
                <a:pos x="136525" y="85725"/>
              </a:cxn>
              <a:cxn ang="0">
                <a:pos x="130175" y="92075"/>
              </a:cxn>
              <a:cxn ang="0">
                <a:pos x="136525" y="98425"/>
              </a:cxn>
              <a:cxn ang="0">
                <a:pos x="142875" y="92075"/>
              </a:cxn>
              <a:cxn ang="0">
                <a:pos x="136525" y="85725"/>
              </a:cxn>
              <a:cxn ang="0">
                <a:pos x="146050" y="1270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2700" y="104775"/>
              </a:cxn>
              <a:cxn ang="0">
                <a:pos x="146050" y="104775"/>
              </a:cxn>
              <a:cxn ang="0">
                <a:pos x="146050" y="12700"/>
              </a:cxn>
            </a:cxnLst>
            <a:pathLst>
              <a:path w="50" h="4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9" y="39"/>
                  <a:pt x="39" y="40"/>
                </a:cubicBezTo>
                <a:cubicBezTo>
                  <a:pt x="39" y="41"/>
                  <a:pt x="38" y="41"/>
                  <a:pt x="38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2" y="41"/>
                  <a:pt x="12" y="41"/>
                  <a:pt x="12" y="40"/>
                </a:cubicBezTo>
                <a:cubicBezTo>
                  <a:pt x="12" y="39"/>
                  <a:pt x="12" y="39"/>
                  <a:pt x="1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3" y="27"/>
                </a:moveTo>
                <a:cubicBezTo>
                  <a:pt x="43" y="27"/>
                  <a:pt x="43" y="27"/>
                  <a:pt x="43" y="27"/>
                </a:cubicBezTo>
                <a:cubicBezTo>
                  <a:pt x="42" y="27"/>
                  <a:pt x="41" y="28"/>
                  <a:pt x="41" y="29"/>
                </a:cubicBezTo>
                <a:cubicBezTo>
                  <a:pt x="41" y="30"/>
                  <a:pt x="42" y="31"/>
                  <a:pt x="43" y="31"/>
                </a:cubicBezTo>
                <a:cubicBezTo>
                  <a:pt x="44" y="31"/>
                  <a:pt x="45" y="30"/>
                  <a:pt x="45" y="29"/>
                </a:cubicBezTo>
                <a:cubicBezTo>
                  <a:pt x="45" y="28"/>
                  <a:pt x="44" y="27"/>
                  <a:pt x="43" y="27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18" y="33"/>
                  <a:pt x="32" y="33"/>
                  <a:pt x="46" y="33"/>
                </a:cubicBezTo>
                <a:cubicBezTo>
                  <a:pt x="46" y="23"/>
                  <a:pt x="46" y="13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3" name="Freeform 381"/>
          <p:cNvSpPr>
            <a:spLocks noEditPoints="1"/>
          </p:cNvSpPr>
          <p:nvPr/>
        </p:nvSpPr>
        <p:spPr>
          <a:xfrm>
            <a:off x="1284288" y="1808163"/>
            <a:ext cx="157162" cy="150812"/>
          </a:xfrm>
          <a:custGeom>
            <a:avLst/>
            <a:gdLst/>
            <a:ahLst/>
            <a:cxnLst>
              <a:cxn ang="0">
                <a:pos x="6415" y="83428"/>
              </a:cxn>
              <a:cxn ang="0">
                <a:pos x="16037" y="16044"/>
              </a:cxn>
              <a:cxn ang="0">
                <a:pos x="28866" y="0"/>
              </a:cxn>
              <a:cxn ang="0">
                <a:pos x="137918" y="3209"/>
              </a:cxn>
              <a:cxn ang="0">
                <a:pos x="141125" y="16044"/>
              </a:cxn>
              <a:cxn ang="0">
                <a:pos x="150747" y="83428"/>
              </a:cxn>
              <a:cxn ang="0">
                <a:pos x="157162" y="89845"/>
              </a:cxn>
              <a:cxn ang="0">
                <a:pos x="150747" y="150812"/>
              </a:cxn>
              <a:cxn ang="0">
                <a:pos x="6415" y="150812"/>
              </a:cxn>
              <a:cxn ang="0">
                <a:pos x="0" y="144394"/>
              </a:cxn>
              <a:cxn ang="0">
                <a:pos x="6415" y="83428"/>
              </a:cxn>
              <a:cxn ang="0">
                <a:pos x="22452" y="83428"/>
              </a:cxn>
              <a:cxn ang="0">
                <a:pos x="48111" y="89845"/>
              </a:cxn>
              <a:cxn ang="0">
                <a:pos x="80185" y="115516"/>
              </a:cxn>
              <a:cxn ang="0">
                <a:pos x="109051" y="86637"/>
              </a:cxn>
              <a:cxn ang="0">
                <a:pos x="115466" y="83428"/>
              </a:cxn>
              <a:cxn ang="0">
                <a:pos x="134710" y="16044"/>
              </a:cxn>
              <a:cxn ang="0">
                <a:pos x="131503" y="9626"/>
              </a:cxn>
              <a:cxn ang="0">
                <a:pos x="28866" y="6418"/>
              </a:cxn>
              <a:cxn ang="0">
                <a:pos x="22452" y="16044"/>
              </a:cxn>
              <a:cxn ang="0">
                <a:pos x="44903" y="51340"/>
              </a:cxn>
              <a:cxn ang="0">
                <a:pos x="67355" y="73802"/>
              </a:cxn>
              <a:cxn ang="0">
                <a:pos x="76977" y="73802"/>
              </a:cxn>
              <a:cxn ang="0">
                <a:pos x="121881" y="32088"/>
              </a:cxn>
              <a:cxn ang="0">
                <a:pos x="112259" y="22461"/>
              </a:cxn>
              <a:cxn ang="0">
                <a:pos x="51318" y="41714"/>
              </a:cxn>
              <a:cxn ang="0">
                <a:pos x="44903" y="51340"/>
              </a:cxn>
              <a:cxn ang="0">
                <a:pos x="35281" y="96263"/>
              </a:cxn>
              <a:cxn ang="0">
                <a:pos x="9622" y="137977"/>
              </a:cxn>
              <a:cxn ang="0">
                <a:pos x="147540" y="96263"/>
              </a:cxn>
              <a:cxn ang="0">
                <a:pos x="105844" y="115516"/>
              </a:cxn>
              <a:cxn ang="0">
                <a:pos x="51318" y="115516"/>
              </a:cxn>
            </a:cxnLst>
            <a:pathLst>
              <a:path w="49" h="47">
                <a:moveTo>
                  <a:pt x="2" y="26"/>
                </a:moveTo>
                <a:cubicBezTo>
                  <a:pt x="2" y="26"/>
                  <a:pt x="2" y="26"/>
                  <a:pt x="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5"/>
                  <a:pt x="5" y="5"/>
                  <a:pt x="5" y="5"/>
                </a:cubicBezTo>
                <a:cubicBezTo>
                  <a:pt x="5" y="3"/>
                  <a:pt x="6" y="2"/>
                  <a:pt x="6" y="1"/>
                </a:cubicBezTo>
                <a:cubicBezTo>
                  <a:pt x="7" y="1"/>
                  <a:pt x="8" y="0"/>
                  <a:pt x="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3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2"/>
                  <a:pt x="44" y="3"/>
                  <a:pt x="44" y="5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9" y="26"/>
                  <a:pt x="49" y="27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6"/>
                  <a:pt x="49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6"/>
                  <a:pt x="2" y="26"/>
                </a:cubicBezTo>
                <a:close/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4" y="26"/>
                  <a:pt x="15" y="27"/>
                  <a:pt x="15" y="28"/>
                </a:cubicBezTo>
                <a:cubicBezTo>
                  <a:pt x="15" y="30"/>
                  <a:pt x="16" y="32"/>
                  <a:pt x="18" y="33"/>
                </a:cubicBezTo>
                <a:cubicBezTo>
                  <a:pt x="20" y="35"/>
                  <a:pt x="22" y="36"/>
                  <a:pt x="25" y="36"/>
                </a:cubicBezTo>
                <a:cubicBezTo>
                  <a:pt x="27" y="36"/>
                  <a:pt x="29" y="35"/>
                  <a:pt x="31" y="33"/>
                </a:cubicBezTo>
                <a:cubicBezTo>
                  <a:pt x="33" y="32"/>
                  <a:pt x="34" y="30"/>
                  <a:pt x="34" y="27"/>
                </a:cubicBezTo>
                <a:cubicBezTo>
                  <a:pt x="35" y="26"/>
                  <a:pt x="35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4"/>
                  <a:pt x="41" y="4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0" y="2"/>
                  <a:pt x="4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3"/>
                  <a:pt x="8" y="3"/>
                </a:cubicBezTo>
                <a:cubicBezTo>
                  <a:pt x="8" y="3"/>
                  <a:pt x="7" y="4"/>
                  <a:pt x="7" y="5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14" y="16"/>
                </a:moveTo>
                <a:cubicBezTo>
                  <a:pt x="14" y="16"/>
                  <a:pt x="14" y="16"/>
                  <a:pt x="14" y="16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4"/>
                  <a:pt x="23" y="24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9"/>
                  <a:pt x="38" y="8"/>
                  <a:pt x="38" y="7"/>
                </a:cubicBezTo>
                <a:cubicBezTo>
                  <a:pt x="37" y="6"/>
                  <a:pt x="36" y="6"/>
                  <a:pt x="35" y="7"/>
                </a:cubicBezTo>
                <a:cubicBezTo>
                  <a:pt x="23" y="19"/>
                  <a:pt x="23" y="19"/>
                  <a:pt x="23" y="19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2"/>
                  <a:pt x="14" y="12"/>
                  <a:pt x="14" y="13"/>
                </a:cubicBezTo>
                <a:cubicBezTo>
                  <a:pt x="13" y="14"/>
                  <a:pt x="13" y="15"/>
                  <a:pt x="14" y="16"/>
                </a:cubicBezTo>
                <a:close/>
                <a:moveTo>
                  <a:pt x="11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43"/>
                  <a:pt x="3" y="43"/>
                  <a:pt x="3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30"/>
                  <a:pt x="46" y="30"/>
                  <a:pt x="46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7" y="32"/>
                  <a:pt x="35" y="35"/>
                  <a:pt x="33" y="36"/>
                </a:cubicBezTo>
                <a:cubicBezTo>
                  <a:pt x="31" y="38"/>
                  <a:pt x="28" y="40"/>
                  <a:pt x="25" y="40"/>
                </a:cubicBezTo>
                <a:cubicBezTo>
                  <a:pt x="21" y="40"/>
                  <a:pt x="18" y="38"/>
                  <a:pt x="16" y="36"/>
                </a:cubicBezTo>
                <a:cubicBezTo>
                  <a:pt x="14" y="35"/>
                  <a:pt x="12" y="32"/>
                  <a:pt x="11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4" name="Freeform 382"/>
          <p:cNvSpPr>
            <a:spLocks noEditPoints="1"/>
          </p:cNvSpPr>
          <p:nvPr/>
        </p:nvSpPr>
        <p:spPr>
          <a:xfrm>
            <a:off x="1574800" y="1500188"/>
            <a:ext cx="123825" cy="149225"/>
          </a:xfrm>
          <a:custGeom>
            <a:avLst/>
            <a:gdLst/>
            <a:ahLst/>
            <a:cxnLst>
              <a:cxn ang="0">
                <a:pos x="15875" y="66675"/>
              </a:cxn>
              <a:cxn ang="0">
                <a:pos x="98425" y="69850"/>
              </a:cxn>
              <a:cxn ang="0">
                <a:pos x="117475" y="76200"/>
              </a:cxn>
              <a:cxn ang="0">
                <a:pos x="123825" y="92075"/>
              </a:cxn>
              <a:cxn ang="0">
                <a:pos x="101600" y="111125"/>
              </a:cxn>
              <a:cxn ang="0">
                <a:pos x="85725" y="123825"/>
              </a:cxn>
              <a:cxn ang="0">
                <a:pos x="57150" y="136525"/>
              </a:cxn>
              <a:cxn ang="0">
                <a:pos x="22225" y="123825"/>
              </a:cxn>
              <a:cxn ang="0">
                <a:pos x="9525" y="73025"/>
              </a:cxn>
              <a:cxn ang="0">
                <a:pos x="50800" y="57150"/>
              </a:cxn>
              <a:cxn ang="0">
                <a:pos x="47625" y="63500"/>
              </a:cxn>
              <a:cxn ang="0">
                <a:pos x="41275" y="53975"/>
              </a:cxn>
              <a:cxn ang="0">
                <a:pos x="41275" y="38100"/>
              </a:cxn>
              <a:cxn ang="0">
                <a:pos x="41275" y="31750"/>
              </a:cxn>
              <a:cxn ang="0">
                <a:pos x="50800" y="31750"/>
              </a:cxn>
              <a:cxn ang="0">
                <a:pos x="47625" y="44450"/>
              </a:cxn>
              <a:cxn ang="0">
                <a:pos x="50800" y="57150"/>
              </a:cxn>
              <a:cxn ang="0">
                <a:pos x="38100" y="57150"/>
              </a:cxn>
              <a:cxn ang="0">
                <a:pos x="34925" y="44450"/>
              </a:cxn>
              <a:cxn ang="0">
                <a:pos x="34925" y="38100"/>
              </a:cxn>
              <a:cxn ang="0">
                <a:pos x="38100" y="25400"/>
              </a:cxn>
              <a:cxn ang="0">
                <a:pos x="38100" y="9525"/>
              </a:cxn>
              <a:cxn ang="0">
                <a:pos x="31750" y="3175"/>
              </a:cxn>
              <a:cxn ang="0">
                <a:pos x="31750" y="12700"/>
              </a:cxn>
              <a:cxn ang="0">
                <a:pos x="31750" y="25400"/>
              </a:cxn>
              <a:cxn ang="0">
                <a:pos x="28575" y="38100"/>
              </a:cxn>
              <a:cxn ang="0">
                <a:pos x="28575" y="44450"/>
              </a:cxn>
              <a:cxn ang="0">
                <a:pos x="31750" y="60325"/>
              </a:cxn>
              <a:cxn ang="0">
                <a:pos x="38100" y="57150"/>
              </a:cxn>
              <a:cxn ang="0">
                <a:pos x="98425" y="79375"/>
              </a:cxn>
              <a:cxn ang="0">
                <a:pos x="98425" y="101600"/>
              </a:cxn>
              <a:cxn ang="0">
                <a:pos x="111125" y="98425"/>
              </a:cxn>
              <a:cxn ang="0">
                <a:pos x="114300" y="92075"/>
              </a:cxn>
              <a:cxn ang="0">
                <a:pos x="101600" y="79375"/>
              </a:cxn>
              <a:cxn ang="0">
                <a:pos x="3175" y="149225"/>
              </a:cxn>
              <a:cxn ang="0">
                <a:pos x="0" y="142875"/>
              </a:cxn>
              <a:cxn ang="0">
                <a:pos x="101600" y="139700"/>
              </a:cxn>
              <a:cxn ang="0">
                <a:pos x="101600" y="149225"/>
              </a:cxn>
              <a:cxn ang="0">
                <a:pos x="85725" y="76200"/>
              </a:cxn>
              <a:cxn ang="0">
                <a:pos x="22225" y="76200"/>
              </a:cxn>
              <a:cxn ang="0">
                <a:pos x="28575" y="114300"/>
              </a:cxn>
              <a:cxn ang="0">
                <a:pos x="57150" y="123825"/>
              </a:cxn>
              <a:cxn ang="0">
                <a:pos x="76200" y="114300"/>
              </a:cxn>
              <a:cxn ang="0">
                <a:pos x="85725" y="76200"/>
              </a:cxn>
            </a:cxnLst>
            <a:pathLst>
              <a:path w="39" h="47">
                <a:moveTo>
                  <a:pt x="5" y="21"/>
                </a:moveTo>
                <a:cubicBezTo>
                  <a:pt x="5" y="21"/>
                  <a:pt x="5" y="21"/>
                  <a:pt x="5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1"/>
                  <a:pt x="31" y="21"/>
                  <a:pt x="31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4" y="22"/>
                  <a:pt x="36" y="23"/>
                  <a:pt x="37" y="24"/>
                </a:cubicBezTo>
                <a:cubicBezTo>
                  <a:pt x="38" y="25"/>
                  <a:pt x="39" y="27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38" y="32"/>
                  <a:pt x="37" y="33"/>
                </a:cubicBezTo>
                <a:cubicBezTo>
                  <a:pt x="36" y="34"/>
                  <a:pt x="34" y="35"/>
                  <a:pt x="32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6"/>
                  <a:pt x="28" y="38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41"/>
                  <a:pt x="22" y="43"/>
                  <a:pt x="18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2" y="43"/>
                  <a:pt x="9" y="41"/>
                  <a:pt x="7" y="39"/>
                </a:cubicBezTo>
                <a:cubicBezTo>
                  <a:pt x="4" y="37"/>
                  <a:pt x="3" y="34"/>
                  <a:pt x="3" y="30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1"/>
                  <a:pt x="4" y="21"/>
                  <a:pt x="5" y="21"/>
                </a:cubicBezTo>
                <a:close/>
                <a:moveTo>
                  <a:pt x="16" y="18"/>
                </a:move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5" y="19"/>
                  <a:pt x="15" y="20"/>
                </a:cubicBezTo>
                <a:cubicBezTo>
                  <a:pt x="14" y="20"/>
                  <a:pt x="14" y="20"/>
                  <a:pt x="13" y="19"/>
                </a:cubicBezTo>
                <a:cubicBezTo>
                  <a:pt x="13" y="18"/>
                  <a:pt x="13" y="17"/>
                  <a:pt x="13" y="17"/>
                </a:cubicBezTo>
                <a:cubicBezTo>
                  <a:pt x="13" y="16"/>
                  <a:pt x="12" y="15"/>
                  <a:pt x="12" y="14"/>
                </a:cubicBezTo>
                <a:cubicBezTo>
                  <a:pt x="12" y="13"/>
                  <a:pt x="13" y="13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1"/>
                  <a:pt x="13" y="10"/>
                  <a:pt x="13" y="10"/>
                </a:cubicBezTo>
                <a:cubicBezTo>
                  <a:pt x="14" y="9"/>
                  <a:pt x="14" y="9"/>
                  <a:pt x="15" y="9"/>
                </a:cubicBezTo>
                <a:cubicBezTo>
                  <a:pt x="15" y="9"/>
                  <a:pt x="16" y="10"/>
                  <a:pt x="16" y="10"/>
                </a:cubicBezTo>
                <a:cubicBezTo>
                  <a:pt x="15" y="11"/>
                  <a:pt x="15" y="12"/>
                  <a:pt x="15" y="12"/>
                </a:cubicBezTo>
                <a:cubicBezTo>
                  <a:pt x="15" y="13"/>
                  <a:pt x="15" y="14"/>
                  <a:pt x="15" y="14"/>
                </a:cubicBezTo>
                <a:cubicBezTo>
                  <a:pt x="15" y="15"/>
                  <a:pt x="15" y="16"/>
                  <a:pt x="15" y="16"/>
                </a:cubicBezTo>
                <a:cubicBezTo>
                  <a:pt x="15" y="17"/>
                  <a:pt x="15" y="17"/>
                  <a:pt x="16" y="18"/>
                </a:cubicBezTo>
                <a:close/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1" y="17"/>
                  <a:pt x="11" y="17"/>
                  <a:pt x="11" y="16"/>
                </a:cubicBezTo>
                <a:cubicBezTo>
                  <a:pt x="11" y="16"/>
                  <a:pt x="11" y="15"/>
                  <a:pt x="11" y="14"/>
                </a:cubicBezTo>
                <a:cubicBezTo>
                  <a:pt x="11" y="14"/>
                  <a:pt x="11" y="13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1"/>
                  <a:pt x="12" y="10"/>
                </a:cubicBezTo>
                <a:cubicBezTo>
                  <a:pt x="12" y="10"/>
                  <a:pt x="12" y="9"/>
                  <a:pt x="12" y="8"/>
                </a:cubicBezTo>
                <a:cubicBezTo>
                  <a:pt x="13" y="7"/>
                  <a:pt x="13" y="7"/>
                  <a:pt x="13" y="6"/>
                </a:cubicBezTo>
                <a:cubicBezTo>
                  <a:pt x="13" y="5"/>
                  <a:pt x="13" y="4"/>
                  <a:pt x="12" y="3"/>
                </a:cubicBezTo>
                <a:cubicBezTo>
                  <a:pt x="12" y="3"/>
                  <a:pt x="12" y="2"/>
                  <a:pt x="12" y="1"/>
                </a:cubicBezTo>
                <a:cubicBezTo>
                  <a:pt x="11" y="1"/>
                  <a:pt x="11" y="0"/>
                  <a:pt x="10" y="1"/>
                </a:cubicBezTo>
                <a:cubicBezTo>
                  <a:pt x="10" y="1"/>
                  <a:pt x="9" y="1"/>
                  <a:pt x="10" y="2"/>
                </a:cubicBezTo>
                <a:cubicBezTo>
                  <a:pt x="10" y="3"/>
                  <a:pt x="10" y="3"/>
                  <a:pt x="10" y="4"/>
                </a:cubicBezTo>
                <a:cubicBezTo>
                  <a:pt x="10" y="4"/>
                  <a:pt x="10" y="5"/>
                  <a:pt x="10" y="6"/>
                </a:cubicBezTo>
                <a:cubicBezTo>
                  <a:pt x="10" y="7"/>
                  <a:pt x="10" y="7"/>
                  <a:pt x="10" y="8"/>
                </a:cubicBezTo>
                <a:cubicBezTo>
                  <a:pt x="10" y="8"/>
                  <a:pt x="10" y="9"/>
                  <a:pt x="10" y="10"/>
                </a:cubicBezTo>
                <a:cubicBezTo>
                  <a:pt x="9" y="10"/>
                  <a:pt x="9" y="11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5"/>
                  <a:pt x="9" y="16"/>
                  <a:pt x="9" y="17"/>
                </a:cubicBezTo>
                <a:cubicBezTo>
                  <a:pt x="9" y="17"/>
                  <a:pt x="9" y="18"/>
                  <a:pt x="10" y="19"/>
                </a:cubicBezTo>
                <a:cubicBezTo>
                  <a:pt x="10" y="20"/>
                  <a:pt x="10" y="20"/>
                  <a:pt x="11" y="20"/>
                </a:cubicBezTo>
                <a:cubicBezTo>
                  <a:pt x="12" y="19"/>
                  <a:pt x="12" y="19"/>
                  <a:pt x="12" y="18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1"/>
                  <a:pt x="31" y="32"/>
                  <a:pt x="31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3" y="32"/>
                  <a:pt x="34" y="32"/>
                  <a:pt x="35" y="31"/>
                </a:cubicBezTo>
                <a:cubicBezTo>
                  <a:pt x="36" y="31"/>
                  <a:pt x="36" y="30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8"/>
                  <a:pt x="36" y="27"/>
                  <a:pt x="35" y="26"/>
                </a:cubicBez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1" y="47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45"/>
                  <a:pt x="1" y="44"/>
                  <a:pt x="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4" y="45"/>
                  <a:pt x="34" y="45"/>
                </a:cubicBezTo>
                <a:cubicBezTo>
                  <a:pt x="34" y="46"/>
                  <a:pt x="33" y="47"/>
                  <a:pt x="32" y="47"/>
                </a:cubicBezTo>
                <a:cubicBezTo>
                  <a:pt x="1" y="47"/>
                  <a:pt x="1" y="47"/>
                  <a:pt x="1" y="47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3"/>
                  <a:pt x="8" y="35"/>
                  <a:pt x="9" y="36"/>
                </a:cubicBezTo>
                <a:cubicBezTo>
                  <a:pt x="11" y="38"/>
                  <a:pt x="13" y="39"/>
                  <a:pt x="15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9"/>
                  <a:pt x="23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6" y="35"/>
                  <a:pt x="27" y="33"/>
                  <a:pt x="27" y="30"/>
                </a:cubicBezTo>
                <a:cubicBezTo>
                  <a:pt x="27" y="24"/>
                  <a:pt x="27" y="24"/>
                  <a:pt x="27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5" name="Freeform 383"/>
          <p:cNvSpPr>
            <a:spLocks noEditPoints="1"/>
          </p:cNvSpPr>
          <p:nvPr/>
        </p:nvSpPr>
        <p:spPr>
          <a:xfrm>
            <a:off x="4349750" y="1811338"/>
            <a:ext cx="146050" cy="147637"/>
          </a:xfrm>
          <a:custGeom>
            <a:avLst/>
            <a:gdLst/>
            <a:ahLst/>
            <a:cxnLst>
              <a:cxn ang="0">
                <a:pos x="44450" y="28886"/>
              </a:cxn>
              <a:cxn ang="0">
                <a:pos x="38100" y="35305"/>
              </a:cxn>
              <a:cxn ang="0">
                <a:pos x="28575" y="48143"/>
              </a:cxn>
              <a:cxn ang="0">
                <a:pos x="34925" y="51352"/>
              </a:cxn>
              <a:cxn ang="0">
                <a:pos x="41275" y="41724"/>
              </a:cxn>
              <a:cxn ang="0">
                <a:pos x="47625" y="35305"/>
              </a:cxn>
              <a:cxn ang="0">
                <a:pos x="53975" y="28886"/>
              </a:cxn>
              <a:cxn ang="0">
                <a:pos x="142875" y="134799"/>
              </a:cxn>
              <a:cxn ang="0">
                <a:pos x="117475" y="109123"/>
              </a:cxn>
              <a:cxn ang="0">
                <a:pos x="133350" y="67400"/>
              </a:cxn>
              <a:cxn ang="0">
                <a:pos x="127000" y="41724"/>
              </a:cxn>
              <a:cxn ang="0">
                <a:pos x="114300" y="19257"/>
              </a:cxn>
              <a:cxn ang="0">
                <a:pos x="92075" y="3210"/>
              </a:cxn>
              <a:cxn ang="0">
                <a:pos x="19050" y="19257"/>
              </a:cxn>
              <a:cxn ang="0">
                <a:pos x="0" y="67400"/>
              </a:cxn>
              <a:cxn ang="0">
                <a:pos x="6350" y="93076"/>
              </a:cxn>
              <a:cxn ang="0">
                <a:pos x="19050" y="112333"/>
              </a:cxn>
              <a:cxn ang="0">
                <a:pos x="41275" y="128380"/>
              </a:cxn>
              <a:cxn ang="0">
                <a:pos x="66675" y="131590"/>
              </a:cxn>
              <a:cxn ang="0">
                <a:pos x="107950" y="118752"/>
              </a:cxn>
              <a:cxn ang="0">
                <a:pos x="142875" y="144428"/>
              </a:cxn>
              <a:cxn ang="0">
                <a:pos x="104775" y="105914"/>
              </a:cxn>
              <a:cxn ang="0">
                <a:pos x="104775" y="105914"/>
              </a:cxn>
              <a:cxn ang="0">
                <a:pos x="88900" y="115542"/>
              </a:cxn>
              <a:cxn ang="0">
                <a:pos x="47625" y="115542"/>
              </a:cxn>
              <a:cxn ang="0">
                <a:pos x="28575" y="105914"/>
              </a:cxn>
              <a:cxn ang="0">
                <a:pos x="28575" y="105914"/>
              </a:cxn>
              <a:cxn ang="0">
                <a:pos x="15875" y="86657"/>
              </a:cxn>
              <a:cxn ang="0">
                <a:pos x="15875" y="44933"/>
              </a:cxn>
              <a:cxn ang="0">
                <a:pos x="66675" y="12838"/>
              </a:cxn>
              <a:cxn ang="0">
                <a:pos x="88900" y="16048"/>
              </a:cxn>
              <a:cxn ang="0">
                <a:pos x="104775" y="28886"/>
              </a:cxn>
              <a:cxn ang="0">
                <a:pos x="117475" y="44933"/>
              </a:cxn>
              <a:cxn ang="0">
                <a:pos x="117475" y="86657"/>
              </a:cxn>
              <a:cxn ang="0">
                <a:pos x="104775" y="60981"/>
              </a:cxn>
              <a:cxn ang="0">
                <a:pos x="101600" y="67400"/>
              </a:cxn>
              <a:cxn ang="0">
                <a:pos x="98425" y="80238"/>
              </a:cxn>
              <a:cxn ang="0">
                <a:pos x="79375" y="99495"/>
              </a:cxn>
              <a:cxn ang="0">
                <a:pos x="63500" y="105914"/>
              </a:cxn>
              <a:cxn ang="0">
                <a:pos x="82550" y="105914"/>
              </a:cxn>
              <a:cxn ang="0">
                <a:pos x="107950" y="83447"/>
              </a:cxn>
              <a:cxn ang="0">
                <a:pos x="111125" y="67400"/>
              </a:cxn>
            </a:cxnLst>
            <a:pathLst>
              <a:path w="46" h="46">
                <a:moveTo>
                  <a:pt x="16" y="8"/>
                </a:moveTo>
                <a:cubicBezTo>
                  <a:pt x="15" y="9"/>
                  <a:pt x="14" y="9"/>
                  <a:pt x="14" y="9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2"/>
                  <a:pt x="10" y="12"/>
                  <a:pt x="10" y="13"/>
                </a:cubicBezTo>
                <a:cubicBezTo>
                  <a:pt x="9" y="14"/>
                  <a:pt x="9" y="15"/>
                  <a:pt x="9" y="15"/>
                </a:cubicBezTo>
                <a:cubicBezTo>
                  <a:pt x="8" y="16"/>
                  <a:pt x="9" y="17"/>
                  <a:pt x="9" y="17"/>
                </a:cubicBezTo>
                <a:cubicBezTo>
                  <a:pt x="10" y="17"/>
                  <a:pt x="11" y="17"/>
                  <a:pt x="11" y="16"/>
                </a:cubicBezTo>
                <a:cubicBezTo>
                  <a:pt x="11" y="16"/>
                  <a:pt x="11" y="15"/>
                  <a:pt x="12" y="14"/>
                </a:cubicBezTo>
                <a:cubicBezTo>
                  <a:pt x="12" y="14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2"/>
                  <a:pt x="14" y="12"/>
                  <a:pt x="15" y="11"/>
                </a:cubicBezTo>
                <a:cubicBezTo>
                  <a:pt x="15" y="11"/>
                  <a:pt x="16" y="11"/>
                  <a:pt x="17" y="10"/>
                </a:cubicBezTo>
                <a:cubicBezTo>
                  <a:pt x="17" y="10"/>
                  <a:pt x="18" y="9"/>
                  <a:pt x="17" y="9"/>
                </a:cubicBezTo>
                <a:cubicBezTo>
                  <a:pt x="17" y="8"/>
                  <a:pt x="16" y="8"/>
                  <a:pt x="16" y="8"/>
                </a:cubicBezTo>
                <a:close/>
                <a:moveTo>
                  <a:pt x="45" y="42"/>
                </a:moveTo>
                <a:cubicBezTo>
                  <a:pt x="45" y="42"/>
                  <a:pt x="45" y="42"/>
                  <a:pt x="45" y="42"/>
                </a:cubicBezTo>
                <a:cubicBezTo>
                  <a:pt x="37" y="34"/>
                  <a:pt x="37" y="34"/>
                  <a:pt x="37" y="34"/>
                </a:cubicBezTo>
                <a:cubicBezTo>
                  <a:pt x="38" y="32"/>
                  <a:pt x="40" y="31"/>
                  <a:pt x="40" y="29"/>
                </a:cubicBezTo>
                <a:cubicBezTo>
                  <a:pt x="41" y="26"/>
                  <a:pt x="42" y="23"/>
                  <a:pt x="42" y="21"/>
                </a:cubicBezTo>
                <a:cubicBezTo>
                  <a:pt x="42" y="18"/>
                  <a:pt x="41" y="15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0"/>
                  <a:pt x="38" y="8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4"/>
                  <a:pt x="32" y="2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7" y="0"/>
                  <a:pt x="24" y="0"/>
                  <a:pt x="21" y="0"/>
                </a:cubicBezTo>
                <a:cubicBezTo>
                  <a:pt x="15" y="0"/>
                  <a:pt x="10" y="2"/>
                  <a:pt x="6" y="6"/>
                </a:cubicBezTo>
                <a:cubicBezTo>
                  <a:pt x="4" y="8"/>
                  <a:pt x="3" y="10"/>
                  <a:pt x="2" y="13"/>
                </a:cubicBezTo>
                <a:cubicBezTo>
                  <a:pt x="1" y="15"/>
                  <a:pt x="0" y="18"/>
                  <a:pt x="0" y="21"/>
                </a:cubicBezTo>
                <a:cubicBezTo>
                  <a:pt x="0" y="23"/>
                  <a:pt x="1" y="26"/>
                  <a:pt x="2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3" y="31"/>
                  <a:pt x="4" y="33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7"/>
                  <a:pt x="11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6" y="41"/>
                  <a:pt x="18" y="41"/>
                  <a:pt x="21" y="41"/>
                </a:cubicBezTo>
                <a:cubicBezTo>
                  <a:pt x="24" y="41"/>
                  <a:pt x="27" y="41"/>
                  <a:pt x="29" y="40"/>
                </a:cubicBezTo>
                <a:cubicBezTo>
                  <a:pt x="31" y="39"/>
                  <a:pt x="33" y="38"/>
                  <a:pt x="34" y="37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5" y="46"/>
                  <a:pt x="45" y="45"/>
                </a:cubicBezTo>
                <a:cubicBezTo>
                  <a:pt x="46" y="44"/>
                  <a:pt x="46" y="43"/>
                  <a:pt x="45" y="42"/>
                </a:cubicBezTo>
                <a:close/>
                <a:moveTo>
                  <a:pt x="33" y="33"/>
                </a:move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2" y="34"/>
                  <a:pt x="30" y="35"/>
                  <a:pt x="28" y="36"/>
                </a:cubicBezTo>
                <a:cubicBezTo>
                  <a:pt x="26" y="37"/>
                  <a:pt x="23" y="38"/>
                  <a:pt x="21" y="38"/>
                </a:cubicBezTo>
                <a:cubicBezTo>
                  <a:pt x="19" y="38"/>
                  <a:pt x="17" y="37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3" y="35"/>
                  <a:pt x="11" y="34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8" y="31"/>
                  <a:pt x="6" y="29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5"/>
                  <a:pt x="4" y="23"/>
                  <a:pt x="4" y="21"/>
                </a:cubicBezTo>
                <a:cubicBezTo>
                  <a:pt x="4" y="18"/>
                  <a:pt x="5" y="16"/>
                  <a:pt x="5" y="14"/>
                </a:cubicBezTo>
                <a:cubicBezTo>
                  <a:pt x="6" y="12"/>
                  <a:pt x="7" y="10"/>
                  <a:pt x="9" y="9"/>
                </a:cubicBezTo>
                <a:cubicBezTo>
                  <a:pt x="12" y="6"/>
                  <a:pt x="16" y="4"/>
                  <a:pt x="21" y="4"/>
                </a:cubicBezTo>
                <a:cubicBezTo>
                  <a:pt x="23" y="4"/>
                  <a:pt x="26" y="4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30" y="6"/>
                  <a:pt x="32" y="7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5" y="10"/>
                  <a:pt x="36" y="12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16"/>
                  <a:pt x="38" y="18"/>
                  <a:pt x="38" y="21"/>
                </a:cubicBezTo>
                <a:cubicBezTo>
                  <a:pt x="38" y="23"/>
                  <a:pt x="38" y="25"/>
                  <a:pt x="37" y="27"/>
                </a:cubicBezTo>
                <a:cubicBezTo>
                  <a:pt x="36" y="29"/>
                  <a:pt x="35" y="31"/>
                  <a:pt x="33" y="33"/>
                </a:cubicBezTo>
                <a:close/>
                <a:moveTo>
                  <a:pt x="33" y="19"/>
                </a:move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2" y="20"/>
                  <a:pt x="32" y="21"/>
                </a:cubicBezTo>
                <a:cubicBezTo>
                  <a:pt x="32" y="22"/>
                  <a:pt x="32" y="24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6"/>
                  <a:pt x="30" y="27"/>
                  <a:pt x="29" y="29"/>
                </a:cubicBezTo>
                <a:cubicBezTo>
                  <a:pt x="28" y="30"/>
                  <a:pt x="27" y="30"/>
                  <a:pt x="25" y="31"/>
                </a:cubicBezTo>
                <a:cubicBezTo>
                  <a:pt x="24" y="32"/>
                  <a:pt x="23" y="32"/>
                  <a:pt x="21" y="32"/>
                </a:cubicBezTo>
                <a:cubicBezTo>
                  <a:pt x="20" y="32"/>
                  <a:pt x="20" y="32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3" y="34"/>
                  <a:pt x="25" y="34"/>
                  <a:pt x="26" y="33"/>
                </a:cubicBezTo>
                <a:cubicBezTo>
                  <a:pt x="28" y="32"/>
                  <a:pt x="29" y="31"/>
                  <a:pt x="31" y="30"/>
                </a:cubicBezTo>
                <a:cubicBezTo>
                  <a:pt x="32" y="29"/>
                  <a:pt x="33" y="27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4"/>
                  <a:pt x="35" y="22"/>
                  <a:pt x="35" y="21"/>
                </a:cubicBezTo>
                <a:cubicBezTo>
                  <a:pt x="35" y="20"/>
                  <a:pt x="34" y="19"/>
                  <a:pt x="33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6" name="Freeform 384"/>
          <p:cNvSpPr>
            <a:spLocks noEditPoints="1"/>
          </p:cNvSpPr>
          <p:nvPr/>
        </p:nvSpPr>
        <p:spPr>
          <a:xfrm>
            <a:off x="2662238" y="1211263"/>
            <a:ext cx="155575" cy="12382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52400" y="0"/>
              </a:cxn>
              <a:cxn ang="0">
                <a:pos x="155575" y="6350"/>
              </a:cxn>
              <a:cxn ang="0">
                <a:pos x="155575" y="6350"/>
              </a:cxn>
              <a:cxn ang="0">
                <a:pos x="155575" y="117475"/>
              </a:cxn>
              <a:cxn ang="0">
                <a:pos x="152400" y="123825"/>
              </a:cxn>
              <a:cxn ang="0">
                <a:pos x="152400" y="123825"/>
              </a:cxn>
              <a:cxn ang="0">
                <a:pos x="6350" y="123825"/>
              </a:cxn>
              <a:cxn ang="0">
                <a:pos x="0" y="117475"/>
              </a:cxn>
              <a:cxn ang="0">
                <a:pos x="0" y="117475"/>
              </a:cxn>
              <a:cxn ang="0">
                <a:pos x="0" y="6350"/>
              </a:cxn>
              <a:cxn ang="0">
                <a:pos x="6350" y="0"/>
              </a:cxn>
              <a:cxn ang="0">
                <a:pos x="146050" y="19050"/>
              </a:cxn>
              <a:cxn ang="0">
                <a:pos x="146050" y="19050"/>
              </a:cxn>
              <a:cxn ang="0">
                <a:pos x="79375" y="82550"/>
              </a:cxn>
              <a:cxn ang="0">
                <a:pos x="76200" y="82550"/>
              </a:cxn>
              <a:cxn ang="0">
                <a:pos x="12700" y="19050"/>
              </a:cxn>
              <a:cxn ang="0">
                <a:pos x="12700" y="111125"/>
              </a:cxn>
              <a:cxn ang="0">
                <a:pos x="146050" y="111125"/>
              </a:cxn>
              <a:cxn ang="0">
                <a:pos x="146050" y="19050"/>
              </a:cxn>
              <a:cxn ang="0">
                <a:pos x="139700" y="12700"/>
              </a:cxn>
              <a:cxn ang="0">
                <a:pos x="139700" y="12700"/>
              </a:cxn>
              <a:cxn ang="0">
                <a:pos x="15875" y="12700"/>
              </a:cxn>
              <a:cxn ang="0">
                <a:pos x="79375" y="73025"/>
              </a:cxn>
              <a:cxn ang="0">
                <a:pos x="139700" y="12700"/>
              </a:cxn>
            </a:cxnLst>
            <a:pathLst>
              <a:path w="49" h="3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9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8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6" y="6"/>
                </a:moveTo>
                <a:cubicBezTo>
                  <a:pt x="46" y="6"/>
                  <a:pt x="46" y="6"/>
                  <a:pt x="46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4" y="6"/>
                  <a:pt x="4" y="6"/>
                  <a:pt x="4" y="6"/>
                </a:cubicBezTo>
                <a:cubicBezTo>
                  <a:pt x="4" y="35"/>
                  <a:pt x="4" y="35"/>
                  <a:pt x="4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6"/>
                  <a:pt x="46" y="6"/>
                  <a:pt x="46" y="6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5" y="4"/>
                  <a:pt x="5" y="4"/>
                  <a:pt x="5" y="4"/>
                </a:cubicBezTo>
                <a:cubicBezTo>
                  <a:pt x="25" y="23"/>
                  <a:pt x="25" y="23"/>
                  <a:pt x="25" y="23"/>
                </a:cubicBezTo>
                <a:cubicBezTo>
                  <a:pt x="44" y="4"/>
                  <a:pt x="44" y="4"/>
                  <a:pt x="4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7" name="Freeform 385"/>
          <p:cNvSpPr>
            <a:spLocks noEditPoints="1"/>
          </p:cNvSpPr>
          <p:nvPr/>
        </p:nvSpPr>
        <p:spPr>
          <a:xfrm>
            <a:off x="4075113" y="1804988"/>
            <a:ext cx="136525" cy="157162"/>
          </a:xfrm>
          <a:custGeom>
            <a:avLst/>
            <a:gdLst/>
            <a:ahLst/>
            <a:cxnLst>
              <a:cxn ang="0">
                <a:pos x="31750" y="115466"/>
              </a:cxn>
              <a:cxn ang="0">
                <a:pos x="31750" y="121881"/>
              </a:cxn>
              <a:cxn ang="0">
                <a:pos x="107950" y="118673"/>
              </a:cxn>
              <a:cxn ang="0">
                <a:pos x="28575" y="67355"/>
              </a:cxn>
              <a:cxn ang="0">
                <a:pos x="31750" y="70563"/>
              </a:cxn>
              <a:cxn ang="0">
                <a:pos x="107950" y="67355"/>
              </a:cxn>
              <a:cxn ang="0">
                <a:pos x="31750" y="60940"/>
              </a:cxn>
              <a:cxn ang="0">
                <a:pos x="136525" y="44903"/>
              </a:cxn>
              <a:cxn ang="0">
                <a:pos x="92075" y="0"/>
              </a:cxn>
              <a:cxn ang="0">
                <a:pos x="15875" y="0"/>
              </a:cxn>
              <a:cxn ang="0">
                <a:pos x="0" y="16037"/>
              </a:cxn>
              <a:cxn ang="0">
                <a:pos x="3175" y="153955"/>
              </a:cxn>
              <a:cxn ang="0">
                <a:pos x="15875" y="157162"/>
              </a:cxn>
              <a:cxn ang="0">
                <a:pos x="133350" y="153955"/>
              </a:cxn>
              <a:cxn ang="0">
                <a:pos x="133350" y="153955"/>
              </a:cxn>
              <a:cxn ang="0">
                <a:pos x="136525" y="48111"/>
              </a:cxn>
              <a:cxn ang="0">
                <a:pos x="92075" y="19244"/>
              </a:cxn>
              <a:cxn ang="0">
                <a:pos x="117475" y="44903"/>
              </a:cxn>
              <a:cxn ang="0">
                <a:pos x="92075" y="44903"/>
              </a:cxn>
              <a:cxn ang="0">
                <a:pos x="92075" y="38489"/>
              </a:cxn>
              <a:cxn ang="0">
                <a:pos x="123825" y="141125"/>
              </a:cxn>
              <a:cxn ang="0">
                <a:pos x="123825" y="144332"/>
              </a:cxn>
              <a:cxn ang="0">
                <a:pos x="120650" y="147540"/>
              </a:cxn>
              <a:cxn ang="0">
                <a:pos x="12700" y="144332"/>
              </a:cxn>
              <a:cxn ang="0">
                <a:pos x="9525" y="141125"/>
              </a:cxn>
              <a:cxn ang="0">
                <a:pos x="12700" y="12830"/>
              </a:cxn>
              <a:cxn ang="0">
                <a:pos x="82550" y="12830"/>
              </a:cxn>
              <a:cxn ang="0">
                <a:pos x="85725" y="48111"/>
              </a:cxn>
              <a:cxn ang="0">
                <a:pos x="98425" y="54526"/>
              </a:cxn>
              <a:cxn ang="0">
                <a:pos x="123825" y="141125"/>
              </a:cxn>
              <a:cxn ang="0">
                <a:pos x="104775" y="86599"/>
              </a:cxn>
              <a:cxn ang="0">
                <a:pos x="28575" y="93014"/>
              </a:cxn>
              <a:cxn ang="0">
                <a:pos x="104775" y="96222"/>
              </a:cxn>
              <a:cxn ang="0">
                <a:pos x="104775" y="86599"/>
              </a:cxn>
            </a:cxnLst>
            <a:pathLst>
              <a:path w="43" h="49">
                <a:moveTo>
                  <a:pt x="33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9" y="36"/>
                  <a:pt x="9" y="37"/>
                </a:cubicBezTo>
                <a:cubicBezTo>
                  <a:pt x="9" y="37"/>
                  <a:pt x="10" y="38"/>
                  <a:pt x="10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4" y="37"/>
                  <a:pt x="34" y="37"/>
                </a:cubicBezTo>
                <a:cubicBezTo>
                  <a:pt x="34" y="36"/>
                  <a:pt x="33" y="36"/>
                  <a:pt x="33" y="36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10" y="22"/>
                  <a:pt x="10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4" y="21"/>
                  <a:pt x="34" y="21"/>
                </a:cubicBezTo>
                <a:cubicBezTo>
                  <a:pt x="34" y="20"/>
                  <a:pt x="33" y="19"/>
                  <a:pt x="33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9" y="20"/>
                  <a:pt x="9" y="21"/>
                </a:cubicBez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7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0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2" y="49"/>
                  <a:pt x="3" y="49"/>
                  <a:pt x="5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41" y="49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3" y="47"/>
                  <a:pt x="43" y="46"/>
                  <a:pt x="43" y="44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4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7" y="14"/>
                  <a:pt x="37" y="14"/>
                  <a:pt x="37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4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2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39" y="44"/>
                </a:moveTo>
                <a:cubicBezTo>
                  <a:pt x="39" y="44"/>
                  <a:pt x="39" y="44"/>
                  <a:pt x="39" y="44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6"/>
                  <a:pt x="38" y="46"/>
                  <a:pt x="3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3" y="45"/>
                  <a:pt x="3" y="4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4" y="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3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9" y="17"/>
                  <a:pt x="31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33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8"/>
                  <a:pt x="9" y="29"/>
                </a:cubicBezTo>
                <a:cubicBezTo>
                  <a:pt x="9" y="29"/>
                  <a:pt x="10" y="30"/>
                  <a:pt x="10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4" y="29"/>
                  <a:pt x="34" y="29"/>
                </a:cubicBezTo>
                <a:cubicBezTo>
                  <a:pt x="34" y="28"/>
                  <a:pt x="33" y="27"/>
                  <a:pt x="33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8" name="Freeform 386"/>
          <p:cNvSpPr>
            <a:spLocks noEditPoints="1"/>
          </p:cNvSpPr>
          <p:nvPr/>
        </p:nvSpPr>
        <p:spPr>
          <a:xfrm>
            <a:off x="431800" y="2130425"/>
            <a:ext cx="158750" cy="136525"/>
          </a:xfrm>
          <a:custGeom>
            <a:avLst/>
            <a:gdLst/>
            <a:ahLst/>
            <a:cxnLst>
              <a:cxn ang="0">
                <a:pos x="6350" y="44450"/>
              </a:cxn>
              <a:cxn ang="0">
                <a:pos x="12700" y="44450"/>
              </a:cxn>
              <a:cxn ang="0">
                <a:pos x="12700" y="3175"/>
              </a:cxn>
              <a:cxn ang="0">
                <a:pos x="19050" y="0"/>
              </a:cxn>
              <a:cxn ang="0">
                <a:pos x="19050" y="0"/>
              </a:cxn>
              <a:cxn ang="0">
                <a:pos x="63500" y="0"/>
              </a:cxn>
              <a:cxn ang="0">
                <a:pos x="66675" y="0"/>
              </a:cxn>
              <a:cxn ang="0">
                <a:pos x="88900" y="22225"/>
              </a:cxn>
              <a:cxn ang="0">
                <a:pos x="142875" y="22225"/>
              </a:cxn>
              <a:cxn ang="0">
                <a:pos x="149225" y="28575"/>
              </a:cxn>
              <a:cxn ang="0">
                <a:pos x="149225" y="28575"/>
              </a:cxn>
              <a:cxn ang="0">
                <a:pos x="149225" y="44450"/>
              </a:cxn>
              <a:cxn ang="0">
                <a:pos x="152400" y="44450"/>
              </a:cxn>
              <a:cxn ang="0">
                <a:pos x="158750" y="50800"/>
              </a:cxn>
              <a:cxn ang="0">
                <a:pos x="158750" y="50800"/>
              </a:cxn>
              <a:cxn ang="0">
                <a:pos x="149225" y="130175"/>
              </a:cxn>
              <a:cxn ang="0">
                <a:pos x="146050" y="133350"/>
              </a:cxn>
              <a:cxn ang="0">
                <a:pos x="142875" y="136525"/>
              </a:cxn>
              <a:cxn ang="0">
                <a:pos x="142875" y="136525"/>
              </a:cxn>
              <a:cxn ang="0">
                <a:pos x="19050" y="136525"/>
              </a:cxn>
              <a:cxn ang="0">
                <a:pos x="12700" y="133350"/>
              </a:cxn>
              <a:cxn ang="0">
                <a:pos x="9525" y="130175"/>
              </a:cxn>
              <a:cxn ang="0">
                <a:pos x="0" y="50800"/>
              </a:cxn>
              <a:cxn ang="0">
                <a:pos x="6350" y="44450"/>
              </a:cxn>
              <a:cxn ang="0">
                <a:pos x="6350" y="44450"/>
              </a:cxn>
              <a:cxn ang="0">
                <a:pos x="25400" y="44450"/>
              </a:cxn>
              <a:cxn ang="0">
                <a:pos x="25400" y="44450"/>
              </a:cxn>
              <a:cxn ang="0">
                <a:pos x="136525" y="44450"/>
              </a:cxn>
              <a:cxn ang="0">
                <a:pos x="136525" y="34925"/>
              </a:cxn>
              <a:cxn ang="0">
                <a:pos x="85725" y="34925"/>
              </a:cxn>
              <a:cxn ang="0">
                <a:pos x="85725" y="34925"/>
              </a:cxn>
              <a:cxn ang="0">
                <a:pos x="82550" y="34925"/>
              </a:cxn>
              <a:cxn ang="0">
                <a:pos x="60325" y="9525"/>
              </a:cxn>
              <a:cxn ang="0">
                <a:pos x="25400" y="9525"/>
              </a:cxn>
              <a:cxn ang="0">
                <a:pos x="25400" y="44450"/>
              </a:cxn>
              <a:cxn ang="0">
                <a:pos x="146050" y="57150"/>
              </a:cxn>
              <a:cxn ang="0">
                <a:pos x="146050" y="57150"/>
              </a:cxn>
              <a:cxn ang="0">
                <a:pos x="142875" y="57150"/>
              </a:cxn>
              <a:cxn ang="0">
                <a:pos x="142875" y="57150"/>
              </a:cxn>
              <a:cxn ang="0">
                <a:pos x="142875" y="57150"/>
              </a:cxn>
              <a:cxn ang="0">
                <a:pos x="19050" y="57150"/>
              </a:cxn>
              <a:cxn ang="0">
                <a:pos x="19050" y="57150"/>
              </a:cxn>
              <a:cxn ang="0">
                <a:pos x="12700" y="57150"/>
              </a:cxn>
              <a:cxn ang="0">
                <a:pos x="22225" y="123825"/>
              </a:cxn>
              <a:cxn ang="0">
                <a:pos x="136525" y="123825"/>
              </a:cxn>
              <a:cxn ang="0">
                <a:pos x="146050" y="57150"/>
              </a:cxn>
            </a:cxnLst>
            <a:pathLst>
              <a:path w="50" h="43">
                <a:moveTo>
                  <a:pt x="2" y="14"/>
                </a:moveTo>
                <a:cubicBezTo>
                  <a:pt x="4" y="14"/>
                  <a:pt x="4" y="14"/>
                  <a:pt x="4" y="14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8" y="7"/>
                  <a:pt x="28" y="7"/>
                  <a:pt x="28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6" y="7"/>
                  <a:pt x="47" y="8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4"/>
                  <a:pt x="47" y="14"/>
                  <a:pt x="47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4"/>
                  <a:pt x="50" y="15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2"/>
                  <a:pt x="46" y="42"/>
                </a:cubicBezTo>
                <a:cubicBezTo>
                  <a:pt x="46" y="42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5" y="43"/>
                  <a:pt x="5" y="42"/>
                  <a:pt x="4" y="42"/>
                </a:cubicBezTo>
                <a:cubicBezTo>
                  <a:pt x="4" y="42"/>
                  <a:pt x="3" y="41"/>
                  <a:pt x="3" y="4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8" y="14"/>
                </a:moveTo>
                <a:cubicBezTo>
                  <a:pt x="8" y="14"/>
                  <a:pt x="8" y="14"/>
                  <a:pt x="8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1"/>
                  <a:pt x="43" y="11"/>
                  <a:pt x="43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6" y="11"/>
                  <a:pt x="26" y="11"/>
                </a:cubicBezTo>
                <a:cubicBezTo>
                  <a:pt x="19" y="3"/>
                  <a:pt x="19" y="3"/>
                  <a:pt x="19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14"/>
                  <a:pt x="8" y="14"/>
                  <a:pt x="8" y="14"/>
                </a:cubicBezTo>
                <a:close/>
                <a:moveTo>
                  <a:pt x="46" y="18"/>
                </a:move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39"/>
                  <a:pt x="7" y="39"/>
                  <a:pt x="7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6" y="18"/>
                  <a:pt x="46" y="18"/>
                  <a:pt x="46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19" name="Freeform 387"/>
          <p:cNvSpPr>
            <a:spLocks noEditPoints="1"/>
          </p:cNvSpPr>
          <p:nvPr/>
        </p:nvSpPr>
        <p:spPr>
          <a:xfrm>
            <a:off x="2398713" y="1195388"/>
            <a:ext cx="133350" cy="155575"/>
          </a:xfrm>
          <a:custGeom>
            <a:avLst/>
            <a:gdLst/>
            <a:ahLst/>
            <a:cxnLst>
              <a:cxn ang="0">
                <a:pos x="88900" y="107950"/>
              </a:cxn>
              <a:cxn ang="0">
                <a:pos x="44450" y="107950"/>
              </a:cxn>
              <a:cxn ang="0">
                <a:pos x="31750" y="111125"/>
              </a:cxn>
              <a:cxn ang="0">
                <a:pos x="12700" y="139700"/>
              </a:cxn>
              <a:cxn ang="0">
                <a:pos x="12700" y="146050"/>
              </a:cxn>
              <a:cxn ang="0">
                <a:pos x="120650" y="146050"/>
              </a:cxn>
              <a:cxn ang="0">
                <a:pos x="120650" y="139700"/>
              </a:cxn>
              <a:cxn ang="0">
                <a:pos x="104775" y="114300"/>
              </a:cxn>
              <a:cxn ang="0">
                <a:pos x="101600" y="111125"/>
              </a:cxn>
              <a:cxn ang="0">
                <a:pos x="95250" y="107950"/>
              </a:cxn>
              <a:cxn ang="0">
                <a:pos x="88900" y="107950"/>
              </a:cxn>
              <a:cxn ang="0">
                <a:pos x="92075" y="95250"/>
              </a:cxn>
              <a:cxn ang="0">
                <a:pos x="92075" y="95250"/>
              </a:cxn>
              <a:cxn ang="0">
                <a:pos x="98425" y="95250"/>
              </a:cxn>
              <a:cxn ang="0">
                <a:pos x="104775" y="98425"/>
              </a:cxn>
              <a:cxn ang="0">
                <a:pos x="133350" y="139700"/>
              </a:cxn>
              <a:cxn ang="0">
                <a:pos x="133350" y="149225"/>
              </a:cxn>
              <a:cxn ang="0">
                <a:pos x="127000" y="155575"/>
              </a:cxn>
              <a:cxn ang="0">
                <a:pos x="127000" y="155575"/>
              </a:cxn>
              <a:cxn ang="0">
                <a:pos x="6350" y="155575"/>
              </a:cxn>
              <a:cxn ang="0">
                <a:pos x="0" y="149225"/>
              </a:cxn>
              <a:cxn ang="0">
                <a:pos x="0" y="149225"/>
              </a:cxn>
              <a:cxn ang="0">
                <a:pos x="0" y="139700"/>
              </a:cxn>
              <a:cxn ang="0">
                <a:pos x="25400" y="98425"/>
              </a:cxn>
              <a:cxn ang="0">
                <a:pos x="38100" y="95250"/>
              </a:cxn>
              <a:cxn ang="0">
                <a:pos x="12700" y="50800"/>
              </a:cxn>
              <a:cxn ang="0">
                <a:pos x="66675" y="0"/>
              </a:cxn>
              <a:cxn ang="0">
                <a:pos x="117475" y="50800"/>
              </a:cxn>
              <a:cxn ang="0">
                <a:pos x="92075" y="95250"/>
              </a:cxn>
              <a:cxn ang="0">
                <a:pos x="66675" y="9525"/>
              </a:cxn>
              <a:cxn ang="0">
                <a:pos x="66675" y="9525"/>
              </a:cxn>
              <a:cxn ang="0">
                <a:pos x="28575" y="34925"/>
              </a:cxn>
              <a:cxn ang="0">
                <a:pos x="25400" y="50800"/>
              </a:cxn>
              <a:cxn ang="0">
                <a:pos x="50800" y="88900"/>
              </a:cxn>
              <a:cxn ang="0">
                <a:pos x="82550" y="88900"/>
              </a:cxn>
              <a:cxn ang="0">
                <a:pos x="104775" y="50800"/>
              </a:cxn>
              <a:cxn ang="0">
                <a:pos x="66675" y="9525"/>
              </a:cxn>
            </a:cxnLst>
            <a:pathLst>
              <a:path w="42" h="49">
                <a:moveTo>
                  <a:pt x="28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2" y="34"/>
                  <a:pt x="11" y="34"/>
                  <a:pt x="10" y="35"/>
                </a:cubicBezTo>
                <a:cubicBezTo>
                  <a:pt x="6" y="36"/>
                  <a:pt x="4" y="40"/>
                  <a:pt x="4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1"/>
                  <a:pt x="36" y="37"/>
                  <a:pt x="33" y="36"/>
                </a:cubicBezTo>
                <a:cubicBezTo>
                  <a:pt x="33" y="35"/>
                  <a:pt x="32" y="35"/>
                  <a:pt x="32" y="35"/>
                </a:cubicBezTo>
                <a:cubicBezTo>
                  <a:pt x="31" y="34"/>
                  <a:pt x="31" y="34"/>
                  <a:pt x="30" y="34"/>
                </a:cubicBezTo>
                <a:cubicBezTo>
                  <a:pt x="29" y="34"/>
                  <a:pt x="29" y="34"/>
                  <a:pt x="28" y="34"/>
                </a:cubicBezTo>
                <a:close/>
                <a:moveTo>
                  <a:pt x="2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30"/>
                  <a:pt x="30" y="30"/>
                  <a:pt x="31" y="30"/>
                </a:cubicBezTo>
                <a:cubicBezTo>
                  <a:pt x="32" y="31"/>
                  <a:pt x="32" y="31"/>
                  <a:pt x="33" y="31"/>
                </a:cubicBezTo>
                <a:cubicBezTo>
                  <a:pt x="38" y="33"/>
                  <a:pt x="42" y="38"/>
                  <a:pt x="42" y="44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1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8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8"/>
                  <a:pt x="3" y="33"/>
                  <a:pt x="8" y="31"/>
                </a:cubicBezTo>
                <a:cubicBezTo>
                  <a:pt x="10" y="31"/>
                  <a:pt x="11" y="30"/>
                  <a:pt x="12" y="30"/>
                </a:cubicBezTo>
                <a:cubicBezTo>
                  <a:pt x="7" y="27"/>
                  <a:pt x="4" y="22"/>
                  <a:pt x="4" y="16"/>
                </a:cubicBezTo>
                <a:cubicBezTo>
                  <a:pt x="4" y="7"/>
                  <a:pt x="12" y="0"/>
                  <a:pt x="21" y="0"/>
                </a:cubicBezTo>
                <a:cubicBezTo>
                  <a:pt x="30" y="0"/>
                  <a:pt x="37" y="7"/>
                  <a:pt x="37" y="16"/>
                </a:cubicBezTo>
                <a:cubicBezTo>
                  <a:pt x="37" y="22"/>
                  <a:pt x="34" y="27"/>
                  <a:pt x="29" y="30"/>
                </a:cubicBezTo>
                <a:close/>
                <a:moveTo>
                  <a:pt x="21" y="3"/>
                </a:moveTo>
                <a:cubicBezTo>
                  <a:pt x="21" y="3"/>
                  <a:pt x="21" y="3"/>
                  <a:pt x="21" y="3"/>
                </a:cubicBezTo>
                <a:cubicBezTo>
                  <a:pt x="16" y="3"/>
                  <a:pt x="11" y="6"/>
                  <a:pt x="9" y="11"/>
                </a:cubicBezTo>
                <a:cubicBezTo>
                  <a:pt x="9" y="13"/>
                  <a:pt x="8" y="14"/>
                  <a:pt x="8" y="16"/>
                </a:cubicBezTo>
                <a:cubicBezTo>
                  <a:pt x="8" y="21"/>
                  <a:pt x="11" y="26"/>
                  <a:pt x="16" y="28"/>
                </a:cubicBezTo>
                <a:cubicBezTo>
                  <a:pt x="19" y="29"/>
                  <a:pt x="23" y="29"/>
                  <a:pt x="26" y="28"/>
                </a:cubicBezTo>
                <a:cubicBezTo>
                  <a:pt x="30" y="26"/>
                  <a:pt x="33" y="21"/>
                  <a:pt x="33" y="16"/>
                </a:cubicBezTo>
                <a:cubicBezTo>
                  <a:pt x="33" y="9"/>
                  <a:pt x="28" y="3"/>
                  <a:pt x="21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0" name="Freeform 388"/>
          <p:cNvSpPr>
            <a:spLocks noEditPoints="1"/>
          </p:cNvSpPr>
          <p:nvPr/>
        </p:nvSpPr>
        <p:spPr>
          <a:xfrm>
            <a:off x="3228975" y="1195388"/>
            <a:ext cx="149225" cy="152400"/>
          </a:xfrm>
          <a:custGeom>
            <a:avLst/>
            <a:gdLst/>
            <a:ahLst/>
            <a:cxnLst>
              <a:cxn ang="0">
                <a:pos x="73025" y="107950"/>
              </a:cxn>
              <a:cxn ang="0">
                <a:pos x="69850" y="104775"/>
              </a:cxn>
              <a:cxn ang="0">
                <a:pos x="73025" y="136525"/>
              </a:cxn>
              <a:cxn ang="0">
                <a:pos x="60325" y="149225"/>
              </a:cxn>
              <a:cxn ang="0">
                <a:pos x="41275" y="149225"/>
              </a:cxn>
              <a:cxn ang="0">
                <a:pos x="9525" y="92075"/>
              </a:cxn>
              <a:cxn ang="0">
                <a:pos x="9525" y="50800"/>
              </a:cxn>
              <a:cxn ang="0">
                <a:pos x="9525" y="50800"/>
              </a:cxn>
              <a:cxn ang="0">
                <a:pos x="69850" y="41275"/>
              </a:cxn>
              <a:cxn ang="0">
                <a:pos x="73025" y="38100"/>
              </a:cxn>
              <a:cxn ang="0">
                <a:pos x="130175" y="6350"/>
              </a:cxn>
              <a:cxn ang="0">
                <a:pos x="133350" y="50800"/>
              </a:cxn>
              <a:cxn ang="0">
                <a:pos x="142875" y="57150"/>
              </a:cxn>
              <a:cxn ang="0">
                <a:pos x="142875" y="88900"/>
              </a:cxn>
              <a:cxn ang="0">
                <a:pos x="142875" y="88900"/>
              </a:cxn>
              <a:cxn ang="0">
                <a:pos x="133350" y="136525"/>
              </a:cxn>
              <a:cxn ang="0">
                <a:pos x="123825" y="142875"/>
              </a:cxn>
              <a:cxn ang="0">
                <a:pos x="73025" y="92075"/>
              </a:cxn>
              <a:cxn ang="0">
                <a:pos x="31750" y="53975"/>
              </a:cxn>
              <a:cxn ang="0">
                <a:pos x="12700" y="73025"/>
              </a:cxn>
              <a:cxn ang="0">
                <a:pos x="28575" y="92075"/>
              </a:cxn>
              <a:cxn ang="0">
                <a:pos x="50800" y="139700"/>
              </a:cxn>
              <a:cxn ang="0">
                <a:pos x="60325" y="136525"/>
              </a:cxn>
              <a:cxn ang="0">
                <a:pos x="47625" y="98425"/>
              </a:cxn>
              <a:cxn ang="0">
                <a:pos x="73025" y="92075"/>
              </a:cxn>
              <a:cxn ang="0">
                <a:pos x="79375" y="47625"/>
              </a:cxn>
              <a:cxn ang="0">
                <a:pos x="79375" y="98425"/>
              </a:cxn>
              <a:cxn ang="0">
                <a:pos x="79375" y="98425"/>
              </a:cxn>
              <a:cxn ang="0">
                <a:pos x="120650" y="127000"/>
              </a:cxn>
              <a:cxn ang="0">
                <a:pos x="79375" y="44450"/>
              </a:cxn>
              <a:cxn ang="0">
                <a:pos x="79375" y="47625"/>
              </a:cxn>
              <a:cxn ang="0">
                <a:pos x="133350" y="57150"/>
              </a:cxn>
              <a:cxn ang="0">
                <a:pos x="133350" y="88900"/>
              </a:cxn>
              <a:cxn ang="0">
                <a:pos x="142875" y="73025"/>
              </a:cxn>
              <a:cxn ang="0">
                <a:pos x="136525" y="60325"/>
              </a:cxn>
            </a:cxnLst>
            <a:pathLst>
              <a:path w="47" h="48">
                <a:moveTo>
                  <a:pt x="39" y="45"/>
                </a:moveTo>
                <a:cubicBezTo>
                  <a:pt x="23" y="34"/>
                  <a:pt x="23" y="34"/>
                  <a:pt x="23" y="34"/>
                </a:cubicBezTo>
                <a:cubicBezTo>
                  <a:pt x="22" y="34"/>
                  <a:pt x="22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3" y="43"/>
                  <a:pt x="23" y="43"/>
                  <a:pt x="23" y="43"/>
                </a:cubicBezTo>
                <a:cubicBezTo>
                  <a:pt x="24" y="44"/>
                  <a:pt x="23" y="45"/>
                  <a:pt x="22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7"/>
                </a:cubicBezTo>
                <a:cubicBezTo>
                  <a:pt x="8" y="32"/>
                  <a:pt x="8" y="32"/>
                  <a:pt x="8" y="32"/>
                </a:cubicBezTo>
                <a:cubicBezTo>
                  <a:pt x="6" y="32"/>
                  <a:pt x="4" y="31"/>
                  <a:pt x="3" y="29"/>
                </a:cubicBezTo>
                <a:cubicBezTo>
                  <a:pt x="1" y="28"/>
                  <a:pt x="0" y="26"/>
                  <a:pt x="0" y="23"/>
                </a:cubicBezTo>
                <a:cubicBezTo>
                  <a:pt x="0" y="20"/>
                  <a:pt x="1" y="18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5" y="14"/>
                  <a:pt x="7" y="13"/>
                  <a:pt x="10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2" y="12"/>
                  <a:pt x="23" y="12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41" y="1"/>
                  <a:pt x="41" y="2"/>
                </a:cubicBezTo>
                <a:cubicBezTo>
                  <a:pt x="41" y="2"/>
                  <a:pt x="42" y="2"/>
                  <a:pt x="42" y="3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16"/>
                  <a:pt x="44" y="17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9"/>
                  <a:pt x="47" y="21"/>
                  <a:pt x="47" y="23"/>
                </a:cubicBezTo>
                <a:cubicBezTo>
                  <a:pt x="47" y="25"/>
                  <a:pt x="46" y="27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4" y="29"/>
                  <a:pt x="43" y="30"/>
                  <a:pt x="42" y="30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4"/>
                  <a:pt x="41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lose/>
                <a:moveTo>
                  <a:pt x="23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23" y="17"/>
                  <a:pt x="23" y="17"/>
                  <a:pt x="23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8"/>
                  <a:pt x="6" y="19"/>
                </a:cubicBezTo>
                <a:cubicBezTo>
                  <a:pt x="5" y="20"/>
                  <a:pt x="4" y="21"/>
                  <a:pt x="4" y="23"/>
                </a:cubicBezTo>
                <a:cubicBezTo>
                  <a:pt x="4" y="25"/>
                  <a:pt x="5" y="26"/>
                  <a:pt x="5" y="27"/>
                </a:cubicBezTo>
                <a:cubicBezTo>
                  <a:pt x="6" y="28"/>
                  <a:pt x="8" y="29"/>
                  <a:pt x="9" y="29"/>
                </a:cubicBezTo>
                <a:cubicBezTo>
                  <a:pt x="10" y="29"/>
                  <a:pt x="10" y="29"/>
                  <a:pt x="11" y="30"/>
                </a:cubicBezTo>
                <a:cubicBezTo>
                  <a:pt x="16" y="44"/>
                  <a:pt x="16" y="44"/>
                  <a:pt x="16" y="44"/>
                </a:cubicBezTo>
                <a:cubicBezTo>
                  <a:pt x="17" y="43"/>
                  <a:pt x="17" y="43"/>
                  <a:pt x="17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23" y="29"/>
                  <a:pt x="23" y="29"/>
                  <a:pt x="23" y="29"/>
                </a:cubicBezTo>
                <a:close/>
                <a:moveTo>
                  <a:pt x="25" y="15"/>
                </a:moveTo>
                <a:cubicBezTo>
                  <a:pt x="25" y="15"/>
                  <a:pt x="25" y="15"/>
                  <a:pt x="25" y="15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6"/>
                  <a:pt x="38" y="6"/>
                  <a:pt x="38" y="6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3" y="27"/>
                  <a:pt x="43" y="27"/>
                </a:cubicBezTo>
                <a:cubicBezTo>
                  <a:pt x="44" y="26"/>
                  <a:pt x="45" y="25"/>
                  <a:pt x="45" y="23"/>
                </a:cubicBezTo>
                <a:cubicBezTo>
                  <a:pt x="45" y="22"/>
                  <a:pt x="44" y="20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2" y="18"/>
                  <a:pt x="42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1" name="Freeform 389"/>
          <p:cNvSpPr>
            <a:spLocks noEditPoints="1"/>
          </p:cNvSpPr>
          <p:nvPr/>
        </p:nvSpPr>
        <p:spPr>
          <a:xfrm>
            <a:off x="2386013" y="1804988"/>
            <a:ext cx="158750" cy="157162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415"/>
              </a:cxn>
              <a:cxn ang="0">
                <a:pos x="158750" y="153955"/>
              </a:cxn>
              <a:cxn ang="0">
                <a:pos x="152400" y="157162"/>
              </a:cxn>
              <a:cxn ang="0">
                <a:pos x="0" y="153955"/>
              </a:cxn>
              <a:cxn ang="0">
                <a:pos x="0" y="6415"/>
              </a:cxn>
              <a:cxn ang="0">
                <a:pos x="82550" y="12830"/>
              </a:cxn>
              <a:cxn ang="0">
                <a:pos x="82550" y="73770"/>
              </a:cxn>
              <a:cxn ang="0">
                <a:pos x="146050" y="12830"/>
              </a:cxn>
              <a:cxn ang="0">
                <a:pos x="82550" y="83392"/>
              </a:cxn>
              <a:cxn ang="0">
                <a:pos x="82550" y="147540"/>
              </a:cxn>
              <a:cxn ang="0">
                <a:pos x="146050" y="83392"/>
              </a:cxn>
              <a:cxn ang="0">
                <a:pos x="76200" y="147540"/>
              </a:cxn>
              <a:cxn ang="0">
                <a:pos x="76200" y="83392"/>
              </a:cxn>
              <a:cxn ang="0">
                <a:pos x="12700" y="147540"/>
              </a:cxn>
              <a:cxn ang="0">
                <a:pos x="76200" y="73770"/>
              </a:cxn>
              <a:cxn ang="0">
                <a:pos x="76200" y="12830"/>
              </a:cxn>
              <a:cxn ang="0">
                <a:pos x="12700" y="73770"/>
              </a:cxn>
              <a:cxn ang="0">
                <a:pos x="50800" y="102636"/>
              </a:cxn>
              <a:cxn ang="0">
                <a:pos x="41275" y="109051"/>
              </a:cxn>
              <a:cxn ang="0">
                <a:pos x="28575" y="102636"/>
              </a:cxn>
              <a:cxn ang="0">
                <a:pos x="38100" y="115466"/>
              </a:cxn>
              <a:cxn ang="0">
                <a:pos x="28575" y="128296"/>
              </a:cxn>
              <a:cxn ang="0">
                <a:pos x="41275" y="121881"/>
              </a:cxn>
              <a:cxn ang="0">
                <a:pos x="57150" y="128296"/>
              </a:cxn>
              <a:cxn ang="0">
                <a:pos x="47625" y="115466"/>
              </a:cxn>
              <a:cxn ang="0">
                <a:pos x="57150" y="102636"/>
              </a:cxn>
              <a:cxn ang="0">
                <a:pos x="38100" y="25659"/>
              </a:cxn>
              <a:cxn ang="0">
                <a:pos x="38100" y="38489"/>
              </a:cxn>
              <a:cxn ang="0">
                <a:pos x="22225" y="41696"/>
              </a:cxn>
              <a:cxn ang="0">
                <a:pos x="38100" y="44903"/>
              </a:cxn>
              <a:cxn ang="0">
                <a:pos x="41275" y="60940"/>
              </a:cxn>
              <a:cxn ang="0">
                <a:pos x="44450" y="44903"/>
              </a:cxn>
              <a:cxn ang="0">
                <a:pos x="60325" y="41696"/>
              </a:cxn>
              <a:cxn ang="0">
                <a:pos x="44450" y="38489"/>
              </a:cxn>
              <a:cxn ang="0">
                <a:pos x="41275" y="22452"/>
              </a:cxn>
              <a:cxn ang="0">
                <a:pos x="130175" y="118673"/>
              </a:cxn>
              <a:cxn ang="0">
                <a:pos x="98425" y="118673"/>
              </a:cxn>
              <a:cxn ang="0">
                <a:pos x="98425" y="128296"/>
              </a:cxn>
              <a:cxn ang="0">
                <a:pos x="133350" y="121881"/>
              </a:cxn>
              <a:cxn ang="0">
                <a:pos x="130175" y="105844"/>
              </a:cxn>
              <a:cxn ang="0">
                <a:pos x="98425" y="105844"/>
              </a:cxn>
              <a:cxn ang="0">
                <a:pos x="98425" y="112259"/>
              </a:cxn>
              <a:cxn ang="0">
                <a:pos x="133350" y="109051"/>
              </a:cxn>
              <a:cxn ang="0">
                <a:pos x="130175" y="38489"/>
              </a:cxn>
              <a:cxn ang="0">
                <a:pos x="98425" y="38489"/>
              </a:cxn>
              <a:cxn ang="0">
                <a:pos x="98425" y="44903"/>
              </a:cxn>
              <a:cxn ang="0">
                <a:pos x="133350" y="41696"/>
              </a:cxn>
            </a:cxnLst>
            <a:pathLst>
              <a:path w="50" h="4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49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6" y="23"/>
                  <a:pt x="26" y="23"/>
                  <a:pt x="2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"/>
                  <a:pt x="46" y="4"/>
                  <a:pt x="46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26"/>
                  <a:pt x="24" y="26"/>
                  <a:pt x="2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46"/>
                  <a:pt x="4" y="46"/>
                  <a:pt x="4" y="46"/>
                </a:cubicBezTo>
                <a:cubicBezTo>
                  <a:pt x="24" y="46"/>
                  <a:pt x="24" y="46"/>
                  <a:pt x="24" y="46"/>
                </a:cubicBezTo>
                <a:close/>
                <a:moveTo>
                  <a:pt x="24" y="23"/>
                </a:moveTo>
                <a:cubicBezTo>
                  <a:pt x="24" y="23"/>
                  <a:pt x="24" y="23"/>
                  <a:pt x="24" y="23"/>
                </a:cubicBezTo>
                <a:cubicBezTo>
                  <a:pt x="24" y="4"/>
                  <a:pt x="24" y="4"/>
                  <a:pt x="2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3"/>
                  <a:pt x="4" y="23"/>
                  <a:pt x="4" y="23"/>
                </a:cubicBezTo>
                <a:cubicBezTo>
                  <a:pt x="24" y="23"/>
                  <a:pt x="24" y="23"/>
                  <a:pt x="24" y="23"/>
                </a:cubicBezTo>
                <a:close/>
                <a:moveTo>
                  <a:pt x="16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3" y="34"/>
                  <a:pt x="13" y="34"/>
                  <a:pt x="13" y="34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1"/>
                  <a:pt x="9" y="31"/>
                  <a:pt x="9" y="32"/>
                </a:cubicBezTo>
                <a:cubicBezTo>
                  <a:pt x="9" y="32"/>
                  <a:pt x="9" y="33"/>
                  <a:pt x="9" y="33"/>
                </a:cubicBezTo>
                <a:cubicBezTo>
                  <a:pt x="12" y="36"/>
                  <a:pt x="12" y="36"/>
                  <a:pt x="12" y="36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40"/>
                  <a:pt x="9" y="40"/>
                </a:cubicBezTo>
                <a:cubicBezTo>
                  <a:pt x="9" y="41"/>
                  <a:pt x="10" y="41"/>
                  <a:pt x="11" y="40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40"/>
                  <a:pt x="16" y="40"/>
                  <a:pt x="16" y="40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7" y="31"/>
                  <a:pt x="17" y="31"/>
                  <a:pt x="16" y="32"/>
                </a:cubicBezTo>
                <a:close/>
                <a:moveTo>
                  <a:pt x="12" y="8"/>
                </a:moveTo>
                <a:cubicBezTo>
                  <a:pt x="12" y="8"/>
                  <a:pt x="12" y="8"/>
                  <a:pt x="12" y="8"/>
                </a:cubicBezTo>
                <a:cubicBezTo>
                  <a:pt x="12" y="12"/>
                  <a:pt x="12" y="12"/>
                  <a:pt x="12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7" y="13"/>
                  <a:pt x="7" y="13"/>
                </a:cubicBezTo>
                <a:cubicBezTo>
                  <a:pt x="7" y="14"/>
                  <a:pt x="8" y="14"/>
                  <a:pt x="8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19"/>
                  <a:pt x="13" y="19"/>
                </a:cubicBezTo>
                <a:cubicBezTo>
                  <a:pt x="14" y="19"/>
                  <a:pt x="14" y="19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3"/>
                </a:cubicBezTo>
                <a:cubicBezTo>
                  <a:pt x="19" y="13"/>
                  <a:pt x="19" y="12"/>
                  <a:pt x="18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7"/>
                </a:cubicBezTo>
                <a:cubicBezTo>
                  <a:pt x="13" y="7"/>
                  <a:pt x="12" y="7"/>
                  <a:pt x="12" y="8"/>
                </a:cubicBezTo>
                <a:close/>
                <a:moveTo>
                  <a:pt x="41" y="37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40" y="37"/>
                  <a:pt x="31" y="37"/>
                </a:cubicBezTo>
                <a:cubicBezTo>
                  <a:pt x="31" y="37"/>
                  <a:pt x="30" y="38"/>
                  <a:pt x="30" y="38"/>
                </a:cubicBezTo>
                <a:cubicBezTo>
                  <a:pt x="30" y="39"/>
                  <a:pt x="31" y="40"/>
                  <a:pt x="31" y="40"/>
                </a:cubicBezTo>
                <a:cubicBezTo>
                  <a:pt x="40" y="40"/>
                  <a:pt x="33" y="40"/>
                  <a:pt x="41" y="40"/>
                </a:cubicBezTo>
                <a:cubicBezTo>
                  <a:pt x="42" y="40"/>
                  <a:pt x="42" y="39"/>
                  <a:pt x="42" y="38"/>
                </a:cubicBezTo>
                <a:cubicBezTo>
                  <a:pt x="42" y="38"/>
                  <a:pt x="42" y="37"/>
                  <a:pt x="41" y="37"/>
                </a:cubicBezTo>
                <a:close/>
                <a:moveTo>
                  <a:pt x="41" y="33"/>
                </a:moveTo>
                <a:cubicBezTo>
                  <a:pt x="41" y="33"/>
                  <a:pt x="41" y="33"/>
                  <a:pt x="41" y="33"/>
                </a:cubicBezTo>
                <a:cubicBezTo>
                  <a:pt x="33" y="33"/>
                  <a:pt x="40" y="33"/>
                  <a:pt x="31" y="33"/>
                </a:cubicBezTo>
                <a:cubicBezTo>
                  <a:pt x="31" y="33"/>
                  <a:pt x="30" y="33"/>
                  <a:pt x="30" y="34"/>
                </a:cubicBezTo>
                <a:cubicBezTo>
                  <a:pt x="30" y="34"/>
                  <a:pt x="31" y="35"/>
                  <a:pt x="31" y="35"/>
                </a:cubicBezTo>
                <a:cubicBezTo>
                  <a:pt x="40" y="35"/>
                  <a:pt x="33" y="35"/>
                  <a:pt x="41" y="35"/>
                </a:cubicBezTo>
                <a:cubicBezTo>
                  <a:pt x="42" y="35"/>
                  <a:pt x="42" y="34"/>
                  <a:pt x="42" y="34"/>
                </a:cubicBezTo>
                <a:cubicBezTo>
                  <a:pt x="42" y="33"/>
                  <a:pt x="42" y="33"/>
                  <a:pt x="41" y="33"/>
                </a:cubicBezTo>
                <a:close/>
                <a:moveTo>
                  <a:pt x="41" y="12"/>
                </a:moveTo>
                <a:cubicBezTo>
                  <a:pt x="41" y="12"/>
                  <a:pt x="41" y="12"/>
                  <a:pt x="41" y="12"/>
                </a:cubicBezTo>
                <a:cubicBezTo>
                  <a:pt x="33" y="12"/>
                  <a:pt x="40" y="12"/>
                  <a:pt x="31" y="12"/>
                </a:cubicBezTo>
                <a:cubicBezTo>
                  <a:pt x="31" y="12"/>
                  <a:pt x="30" y="13"/>
                  <a:pt x="30" y="13"/>
                </a:cubicBezTo>
                <a:cubicBezTo>
                  <a:pt x="30" y="14"/>
                  <a:pt x="31" y="14"/>
                  <a:pt x="31" y="14"/>
                </a:cubicBezTo>
                <a:cubicBezTo>
                  <a:pt x="40" y="14"/>
                  <a:pt x="33" y="14"/>
                  <a:pt x="41" y="14"/>
                </a:cubicBezTo>
                <a:cubicBezTo>
                  <a:pt x="42" y="14"/>
                  <a:pt x="42" y="14"/>
                  <a:pt x="42" y="13"/>
                </a:cubicBezTo>
                <a:cubicBezTo>
                  <a:pt x="42" y="13"/>
                  <a:pt x="42" y="12"/>
                  <a:pt x="41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2" name="Freeform 390"/>
          <p:cNvSpPr>
            <a:spLocks noEditPoints="1"/>
          </p:cNvSpPr>
          <p:nvPr/>
        </p:nvSpPr>
        <p:spPr>
          <a:xfrm>
            <a:off x="1860550" y="1497013"/>
            <a:ext cx="104775" cy="158750"/>
          </a:xfrm>
          <a:custGeom>
            <a:avLst/>
            <a:gdLst/>
            <a:ahLst/>
            <a:cxnLst>
              <a:cxn ang="0">
                <a:pos x="25400" y="38100"/>
              </a:cxn>
              <a:cxn ang="0">
                <a:pos x="53975" y="38100"/>
              </a:cxn>
              <a:cxn ang="0">
                <a:pos x="60325" y="19050"/>
              </a:cxn>
              <a:cxn ang="0">
                <a:pos x="60325" y="9525"/>
              </a:cxn>
              <a:cxn ang="0">
                <a:pos x="19050" y="9525"/>
              </a:cxn>
              <a:cxn ang="0">
                <a:pos x="19050" y="19050"/>
              </a:cxn>
              <a:cxn ang="0">
                <a:pos x="25400" y="38100"/>
              </a:cxn>
              <a:cxn ang="0">
                <a:pos x="66675" y="44450"/>
              </a:cxn>
              <a:cxn ang="0">
                <a:pos x="66675" y="44450"/>
              </a:cxn>
              <a:cxn ang="0">
                <a:pos x="101600" y="82550"/>
              </a:cxn>
              <a:cxn ang="0">
                <a:pos x="101600" y="85725"/>
              </a:cxn>
              <a:cxn ang="0">
                <a:pos x="88900" y="101600"/>
              </a:cxn>
              <a:cxn ang="0">
                <a:pos x="82550" y="101600"/>
              </a:cxn>
              <a:cxn ang="0">
                <a:pos x="82550" y="101600"/>
              </a:cxn>
              <a:cxn ang="0">
                <a:pos x="73025" y="92075"/>
              </a:cxn>
              <a:cxn ang="0">
                <a:pos x="79375" y="117475"/>
              </a:cxn>
              <a:cxn ang="0">
                <a:pos x="76200" y="123825"/>
              </a:cxn>
              <a:cxn ang="0">
                <a:pos x="44450" y="155575"/>
              </a:cxn>
              <a:cxn ang="0">
                <a:pos x="34925" y="155575"/>
              </a:cxn>
              <a:cxn ang="0">
                <a:pos x="34925" y="155575"/>
              </a:cxn>
              <a:cxn ang="0">
                <a:pos x="3175" y="123825"/>
              </a:cxn>
              <a:cxn ang="0">
                <a:pos x="0" y="117475"/>
              </a:cxn>
              <a:cxn ang="0">
                <a:pos x="15875" y="41275"/>
              </a:cxn>
              <a:cxn ang="0">
                <a:pos x="6350" y="19050"/>
              </a:cxn>
              <a:cxn ang="0">
                <a:pos x="6350" y="15875"/>
              </a:cxn>
              <a:cxn ang="0">
                <a:pos x="9525" y="3175"/>
              </a:cxn>
              <a:cxn ang="0">
                <a:pos x="15875" y="0"/>
              </a:cxn>
              <a:cxn ang="0">
                <a:pos x="63500" y="0"/>
              </a:cxn>
              <a:cxn ang="0">
                <a:pos x="69850" y="3175"/>
              </a:cxn>
              <a:cxn ang="0">
                <a:pos x="73025" y="15875"/>
              </a:cxn>
              <a:cxn ang="0">
                <a:pos x="73025" y="19050"/>
              </a:cxn>
              <a:cxn ang="0">
                <a:pos x="63500" y="41275"/>
              </a:cxn>
              <a:cxn ang="0">
                <a:pos x="66675" y="44450"/>
              </a:cxn>
              <a:cxn ang="0">
                <a:pos x="53975" y="44450"/>
              </a:cxn>
              <a:cxn ang="0">
                <a:pos x="53975" y="44450"/>
              </a:cxn>
              <a:cxn ang="0">
                <a:pos x="25400" y="44450"/>
              </a:cxn>
              <a:cxn ang="0">
                <a:pos x="12700" y="117475"/>
              </a:cxn>
              <a:cxn ang="0">
                <a:pos x="41275" y="142875"/>
              </a:cxn>
              <a:cxn ang="0">
                <a:pos x="66675" y="117475"/>
              </a:cxn>
              <a:cxn ang="0">
                <a:pos x="53975" y="44450"/>
              </a:cxn>
              <a:cxn ang="0">
                <a:pos x="66675" y="57150"/>
              </a:cxn>
              <a:cxn ang="0">
                <a:pos x="66675" y="57150"/>
              </a:cxn>
              <a:cxn ang="0">
                <a:pos x="69850" y="79375"/>
              </a:cxn>
              <a:cxn ang="0">
                <a:pos x="85725" y="92075"/>
              </a:cxn>
              <a:cxn ang="0">
                <a:pos x="95250" y="85725"/>
              </a:cxn>
              <a:cxn ang="0">
                <a:pos x="66675" y="57150"/>
              </a:cxn>
            </a:cxnLst>
            <a:pathLst>
              <a:path w="33" h="50">
                <a:moveTo>
                  <a:pt x="8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9" y="3"/>
                  <a:pt x="19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6"/>
                  <a:pt x="6" y="6"/>
                  <a:pt x="6" y="6"/>
                </a:cubicBezTo>
                <a:cubicBezTo>
                  <a:pt x="8" y="12"/>
                  <a:pt x="8" y="12"/>
                  <a:pt x="8" y="12"/>
                </a:cubicBezTo>
                <a:close/>
                <a:moveTo>
                  <a:pt x="21" y="14"/>
                </a:moveTo>
                <a:cubicBezTo>
                  <a:pt x="21" y="14"/>
                  <a:pt x="21" y="14"/>
                  <a:pt x="21" y="14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6"/>
                  <a:pt x="33" y="27"/>
                  <a:pt x="32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3" y="29"/>
                  <a:pt x="23" y="29"/>
                  <a:pt x="23" y="29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8"/>
                  <a:pt x="24" y="38"/>
                  <a:pt x="24" y="39"/>
                </a:cubicBezTo>
                <a:cubicBezTo>
                  <a:pt x="14" y="49"/>
                  <a:pt x="14" y="49"/>
                  <a:pt x="14" y="49"/>
                </a:cubicBezTo>
                <a:cubicBezTo>
                  <a:pt x="13" y="50"/>
                  <a:pt x="12" y="50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5" y="13"/>
                  <a:pt x="5" y="13"/>
                  <a:pt x="5" y="13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5"/>
                  <a:pt x="2" y="5"/>
                </a:cubicBezTo>
                <a:cubicBezTo>
                  <a:pt x="3" y="1"/>
                  <a:pt x="3" y="1"/>
                  <a:pt x="3" y="1"/>
                </a:cubicBezTo>
                <a:cubicBezTo>
                  <a:pt x="4" y="0"/>
                  <a:pt x="4" y="0"/>
                  <a:pt x="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6"/>
                  <a:pt x="23" y="6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4"/>
                  <a:pt x="21" y="14"/>
                  <a:pt x="21" y="14"/>
                </a:cubicBezTo>
                <a:close/>
                <a:moveTo>
                  <a:pt x="17" y="14"/>
                </a:moveTo>
                <a:cubicBezTo>
                  <a:pt x="17" y="14"/>
                  <a:pt x="17" y="14"/>
                  <a:pt x="1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4" y="37"/>
                  <a:pt x="4" y="37"/>
                  <a:pt x="4" y="37"/>
                </a:cubicBezTo>
                <a:cubicBezTo>
                  <a:pt x="13" y="45"/>
                  <a:pt x="13" y="45"/>
                  <a:pt x="13" y="45"/>
                </a:cubicBezTo>
                <a:cubicBezTo>
                  <a:pt x="21" y="37"/>
                  <a:pt x="21" y="37"/>
                  <a:pt x="21" y="37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21" y="18"/>
                </a:moveTo>
                <a:cubicBezTo>
                  <a:pt x="21" y="18"/>
                  <a:pt x="21" y="18"/>
                  <a:pt x="21" y="18"/>
                </a:cubicBezTo>
                <a:cubicBezTo>
                  <a:pt x="22" y="25"/>
                  <a:pt x="22" y="25"/>
                  <a:pt x="22" y="25"/>
                </a:cubicBezTo>
                <a:cubicBezTo>
                  <a:pt x="27" y="29"/>
                  <a:pt x="27" y="29"/>
                  <a:pt x="27" y="29"/>
                </a:cubicBezTo>
                <a:cubicBezTo>
                  <a:pt x="30" y="27"/>
                  <a:pt x="30" y="27"/>
                  <a:pt x="30" y="27"/>
                </a:cubicBezTo>
                <a:cubicBezTo>
                  <a:pt x="21" y="18"/>
                  <a:pt x="21" y="18"/>
                  <a:pt x="21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3" name="Freeform 391"/>
          <p:cNvSpPr>
            <a:spLocks noEditPoints="1"/>
          </p:cNvSpPr>
          <p:nvPr/>
        </p:nvSpPr>
        <p:spPr>
          <a:xfrm>
            <a:off x="1004888" y="1814513"/>
            <a:ext cx="158750" cy="138112"/>
          </a:xfrm>
          <a:custGeom>
            <a:avLst/>
            <a:gdLst/>
            <a:ahLst/>
            <a:cxnLst>
              <a:cxn ang="0">
                <a:pos x="19050" y="32119"/>
              </a:cxn>
              <a:cxn ang="0">
                <a:pos x="31750" y="3212"/>
              </a:cxn>
              <a:cxn ang="0">
                <a:pos x="34925" y="0"/>
              </a:cxn>
              <a:cxn ang="0">
                <a:pos x="127000" y="3212"/>
              </a:cxn>
              <a:cxn ang="0">
                <a:pos x="127000" y="32119"/>
              </a:cxn>
              <a:cxn ang="0">
                <a:pos x="142875" y="35331"/>
              </a:cxn>
              <a:cxn ang="0">
                <a:pos x="142875" y="70662"/>
              </a:cxn>
              <a:cxn ang="0">
                <a:pos x="158750" y="77086"/>
              </a:cxn>
              <a:cxn ang="0">
                <a:pos x="158750" y="131688"/>
              </a:cxn>
              <a:cxn ang="0">
                <a:pos x="152400" y="138112"/>
              </a:cxn>
              <a:cxn ang="0">
                <a:pos x="0" y="131688"/>
              </a:cxn>
              <a:cxn ang="0">
                <a:pos x="0" y="77086"/>
              </a:cxn>
              <a:cxn ang="0">
                <a:pos x="6350" y="70662"/>
              </a:cxn>
              <a:cxn ang="0">
                <a:pos x="15875" y="35331"/>
              </a:cxn>
              <a:cxn ang="0">
                <a:pos x="22225" y="70662"/>
              </a:cxn>
              <a:cxn ang="0">
                <a:pos x="31750" y="70662"/>
              </a:cxn>
              <a:cxn ang="0">
                <a:pos x="22225" y="38543"/>
              </a:cxn>
              <a:cxn ang="0">
                <a:pos x="38100" y="70662"/>
              </a:cxn>
              <a:cxn ang="0">
                <a:pos x="117475" y="70662"/>
              </a:cxn>
              <a:cxn ang="0">
                <a:pos x="117475" y="35331"/>
              </a:cxn>
              <a:cxn ang="0">
                <a:pos x="38100" y="9636"/>
              </a:cxn>
              <a:cxn ang="0">
                <a:pos x="38100" y="35331"/>
              </a:cxn>
              <a:cxn ang="0">
                <a:pos x="38100" y="70662"/>
              </a:cxn>
              <a:cxn ang="0">
                <a:pos x="127000" y="70662"/>
              </a:cxn>
              <a:cxn ang="0">
                <a:pos x="136525" y="38543"/>
              </a:cxn>
              <a:cxn ang="0">
                <a:pos x="127000" y="70662"/>
              </a:cxn>
              <a:cxn ang="0">
                <a:pos x="146050" y="83510"/>
              </a:cxn>
              <a:cxn ang="0">
                <a:pos x="12700" y="125264"/>
              </a:cxn>
              <a:cxn ang="0">
                <a:pos x="31750" y="112417"/>
              </a:cxn>
              <a:cxn ang="0">
                <a:pos x="34925" y="109205"/>
              </a:cxn>
              <a:cxn ang="0">
                <a:pos x="127000" y="112417"/>
              </a:cxn>
              <a:cxn ang="0">
                <a:pos x="127000" y="125264"/>
              </a:cxn>
              <a:cxn ang="0">
                <a:pos x="146050" y="83510"/>
              </a:cxn>
              <a:cxn ang="0">
                <a:pos x="38100" y="125264"/>
              </a:cxn>
              <a:cxn ang="0">
                <a:pos x="117475" y="115629"/>
              </a:cxn>
              <a:cxn ang="0">
                <a:pos x="38100" y="125264"/>
              </a:cxn>
            </a:cxnLst>
            <a:pathLst>
              <a:path w="50" h="43">
                <a:moveTo>
                  <a:pt x="6" y="10"/>
                </a:moveTo>
                <a:cubicBezTo>
                  <a:pt x="6" y="10"/>
                  <a:pt x="6" y="10"/>
                  <a:pt x="6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0"/>
                  <a:pt x="40" y="10"/>
                  <a:pt x="40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5" y="10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22"/>
                  <a:pt x="45" y="22"/>
                  <a:pt x="45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9" y="22"/>
                  <a:pt x="50" y="23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1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6" y="10"/>
                </a:cubicBezTo>
                <a:close/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22"/>
                  <a:pt x="7" y="22"/>
                  <a:pt x="7" y="22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3"/>
                  <a:pt x="37" y="3"/>
                  <a:pt x="37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40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12"/>
                  <a:pt x="43" y="12"/>
                  <a:pt x="43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22"/>
                  <a:pt x="40" y="22"/>
                  <a:pt x="40" y="22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39"/>
                  <a:pt x="4" y="39"/>
                  <a:pt x="4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4"/>
                  <a:pt x="10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40" y="34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9"/>
                  <a:pt x="40" y="39"/>
                  <a:pt x="40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6"/>
                  <a:pt x="37" y="36"/>
                  <a:pt x="3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9"/>
                  <a:pt x="12" y="39"/>
                  <a:pt x="12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4" name="Freeform 392"/>
          <p:cNvSpPr>
            <a:spLocks noEditPoints="1"/>
          </p:cNvSpPr>
          <p:nvPr/>
        </p:nvSpPr>
        <p:spPr>
          <a:xfrm>
            <a:off x="717550" y="2127250"/>
            <a:ext cx="157163" cy="139700"/>
          </a:xfrm>
          <a:custGeom>
            <a:avLst/>
            <a:gdLst/>
            <a:ahLst/>
            <a:cxnLst>
              <a:cxn ang="0">
                <a:pos x="121882" y="85725"/>
              </a:cxn>
              <a:cxn ang="0">
                <a:pos x="109052" y="85725"/>
              </a:cxn>
              <a:cxn ang="0">
                <a:pos x="83393" y="53975"/>
              </a:cxn>
              <a:cxn ang="0">
                <a:pos x="115467" y="53975"/>
              </a:cxn>
              <a:cxn ang="0">
                <a:pos x="118674" y="47625"/>
              </a:cxn>
              <a:cxn ang="0">
                <a:pos x="118674" y="3175"/>
              </a:cxn>
              <a:cxn ang="0">
                <a:pos x="41696" y="0"/>
              </a:cxn>
              <a:cxn ang="0">
                <a:pos x="38489" y="3175"/>
              </a:cxn>
              <a:cxn ang="0">
                <a:pos x="38489" y="47625"/>
              </a:cxn>
              <a:cxn ang="0">
                <a:pos x="73770" y="53975"/>
              </a:cxn>
              <a:cxn ang="0">
                <a:pos x="6415" y="60325"/>
              </a:cxn>
              <a:cxn ang="0">
                <a:pos x="6415" y="73025"/>
              </a:cxn>
              <a:cxn ang="0">
                <a:pos x="12830" y="82550"/>
              </a:cxn>
              <a:cxn ang="0">
                <a:pos x="12830" y="82550"/>
              </a:cxn>
              <a:cxn ang="0">
                <a:pos x="12830" y="117475"/>
              </a:cxn>
              <a:cxn ang="0">
                <a:pos x="12830" y="136525"/>
              </a:cxn>
              <a:cxn ang="0">
                <a:pos x="19244" y="136525"/>
              </a:cxn>
              <a:cxn ang="0">
                <a:pos x="83393" y="120650"/>
              </a:cxn>
              <a:cxn ang="0">
                <a:pos x="83393" y="136525"/>
              </a:cxn>
              <a:cxn ang="0">
                <a:pos x="141126" y="139700"/>
              </a:cxn>
              <a:cxn ang="0">
                <a:pos x="147541" y="136525"/>
              </a:cxn>
              <a:cxn ang="0">
                <a:pos x="153956" y="73025"/>
              </a:cxn>
              <a:cxn ang="0">
                <a:pos x="153956" y="60325"/>
              </a:cxn>
              <a:cxn ang="0">
                <a:pos x="83393" y="53975"/>
              </a:cxn>
              <a:cxn ang="0">
                <a:pos x="112259" y="6350"/>
              </a:cxn>
              <a:cxn ang="0">
                <a:pos x="44904" y="44450"/>
              </a:cxn>
              <a:cxn ang="0">
                <a:pos x="112259" y="6350"/>
              </a:cxn>
              <a:cxn ang="0">
                <a:pos x="19244" y="76200"/>
              </a:cxn>
              <a:cxn ang="0">
                <a:pos x="83393" y="73025"/>
              </a:cxn>
              <a:cxn ang="0">
                <a:pos x="19244" y="76200"/>
              </a:cxn>
              <a:cxn ang="0">
                <a:pos x="83393" y="85725"/>
              </a:cxn>
              <a:cxn ang="0">
                <a:pos x="19244" y="111125"/>
              </a:cxn>
              <a:cxn ang="0">
                <a:pos x="83393" y="85725"/>
              </a:cxn>
              <a:cxn ang="0">
                <a:pos x="137919" y="73025"/>
              </a:cxn>
              <a:cxn ang="0">
                <a:pos x="89807" y="117475"/>
              </a:cxn>
              <a:cxn ang="0">
                <a:pos x="89807" y="117475"/>
              </a:cxn>
              <a:cxn ang="0">
                <a:pos x="137919" y="133350"/>
              </a:cxn>
              <a:cxn ang="0">
                <a:pos x="115467" y="104775"/>
              </a:cxn>
              <a:cxn ang="0">
                <a:pos x="121882" y="111125"/>
              </a:cxn>
              <a:cxn ang="0">
                <a:pos x="109052" y="111125"/>
              </a:cxn>
            </a:cxnLst>
            <a:pathLst>
              <a:path w="49" h="44">
                <a:moveTo>
                  <a:pt x="36" y="25"/>
                </a:moveTo>
                <a:cubicBezTo>
                  <a:pt x="37" y="25"/>
                  <a:pt x="38" y="26"/>
                  <a:pt x="38" y="27"/>
                </a:cubicBezTo>
                <a:cubicBezTo>
                  <a:pt x="38" y="28"/>
                  <a:pt x="37" y="29"/>
                  <a:pt x="36" y="29"/>
                </a:cubicBezTo>
                <a:cubicBezTo>
                  <a:pt x="35" y="29"/>
                  <a:pt x="34" y="28"/>
                  <a:pt x="34" y="27"/>
                </a:cubicBezTo>
                <a:cubicBezTo>
                  <a:pt x="34" y="26"/>
                  <a:pt x="35" y="25"/>
                  <a:pt x="36" y="25"/>
                </a:cubicBezTo>
                <a:close/>
                <a:moveTo>
                  <a:pt x="26" y="17"/>
                </a:moveTo>
                <a:cubicBezTo>
                  <a:pt x="26" y="17"/>
                  <a:pt x="26" y="17"/>
                  <a:pt x="2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6"/>
                  <a:pt x="37" y="15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1"/>
                  <a:pt x="12" y="1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6"/>
                  <a:pt x="13" y="17"/>
                  <a:pt x="1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9"/>
                  <a:pt x="23" y="19"/>
                  <a:pt x="23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20"/>
                  <a:pt x="0" y="21"/>
                </a:cubicBezTo>
                <a:cubicBezTo>
                  <a:pt x="0" y="22"/>
                  <a:pt x="1" y="23"/>
                  <a:pt x="2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4"/>
                  <a:pt x="4" y="44"/>
                  <a:pt x="5" y="44"/>
                </a:cubicBezTo>
                <a:cubicBezTo>
                  <a:pt x="5" y="44"/>
                  <a:pt x="6" y="44"/>
                  <a:pt x="6" y="43"/>
                </a:cubicBezTo>
                <a:cubicBezTo>
                  <a:pt x="6" y="38"/>
                  <a:pt x="6" y="38"/>
                  <a:pt x="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4"/>
                  <a:pt x="26" y="44"/>
                  <a:pt x="27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6" y="44"/>
                  <a:pt x="46" y="4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9" y="23"/>
                  <a:pt x="49" y="22"/>
                  <a:pt x="49" y="21"/>
                </a:cubicBezTo>
                <a:cubicBezTo>
                  <a:pt x="49" y="20"/>
                  <a:pt x="49" y="19"/>
                  <a:pt x="48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7"/>
                  <a:pt x="26" y="17"/>
                  <a:pt x="26" y="17"/>
                </a:cubicBezTo>
                <a:close/>
                <a:moveTo>
                  <a:pt x="35" y="2"/>
                </a:moveTo>
                <a:cubicBezTo>
                  <a:pt x="35" y="2"/>
                  <a:pt x="35" y="2"/>
                  <a:pt x="35" y="2"/>
                </a:cubicBezTo>
                <a:cubicBezTo>
                  <a:pt x="35" y="14"/>
                  <a:pt x="35" y="14"/>
                  <a:pt x="3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"/>
                  <a:pt x="14" y="2"/>
                  <a:pt x="14" y="2"/>
                </a:cubicBezTo>
                <a:cubicBezTo>
                  <a:pt x="35" y="2"/>
                  <a:pt x="35" y="2"/>
                  <a:pt x="35" y="2"/>
                </a:cubicBezTo>
                <a:close/>
                <a:moveTo>
                  <a:pt x="6" y="24"/>
                </a:moveTo>
                <a:cubicBezTo>
                  <a:pt x="6" y="24"/>
                  <a:pt x="6" y="24"/>
                  <a:pt x="6" y="24"/>
                </a:cubicBezTo>
                <a:cubicBezTo>
                  <a:pt x="6" y="23"/>
                  <a:pt x="6" y="23"/>
                  <a:pt x="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6" y="24"/>
                  <a:pt x="26" y="24"/>
                </a:cubicBezTo>
                <a:cubicBezTo>
                  <a:pt x="6" y="24"/>
                  <a:pt x="6" y="24"/>
                  <a:pt x="6" y="24"/>
                </a:cubicBezTo>
                <a:close/>
                <a:moveTo>
                  <a:pt x="26" y="27"/>
                </a:moveTo>
                <a:cubicBezTo>
                  <a:pt x="26" y="27"/>
                  <a:pt x="26" y="27"/>
                  <a:pt x="26" y="27"/>
                </a:cubicBezTo>
                <a:cubicBezTo>
                  <a:pt x="26" y="35"/>
                  <a:pt x="26" y="35"/>
                  <a:pt x="2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27"/>
                  <a:pt x="6" y="27"/>
                  <a:pt x="6" y="27"/>
                </a:cubicBezTo>
                <a:cubicBezTo>
                  <a:pt x="26" y="27"/>
                  <a:pt x="26" y="27"/>
                  <a:pt x="26" y="27"/>
                </a:cubicBezTo>
                <a:close/>
                <a:moveTo>
                  <a:pt x="43" y="23"/>
                </a:moveTo>
                <a:cubicBezTo>
                  <a:pt x="43" y="23"/>
                  <a:pt x="43" y="23"/>
                  <a:pt x="43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42"/>
                  <a:pt x="28" y="42"/>
                  <a:pt x="28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23"/>
                  <a:pt x="43" y="23"/>
                  <a:pt x="43" y="23"/>
                </a:cubicBezTo>
                <a:close/>
                <a:moveTo>
                  <a:pt x="36" y="33"/>
                </a:moveTo>
                <a:cubicBezTo>
                  <a:pt x="36" y="33"/>
                  <a:pt x="36" y="33"/>
                  <a:pt x="36" y="33"/>
                </a:cubicBezTo>
                <a:cubicBezTo>
                  <a:pt x="37" y="33"/>
                  <a:pt x="38" y="34"/>
                  <a:pt x="38" y="35"/>
                </a:cubicBezTo>
                <a:cubicBezTo>
                  <a:pt x="38" y="36"/>
                  <a:pt x="37" y="37"/>
                  <a:pt x="36" y="37"/>
                </a:cubicBezTo>
                <a:cubicBezTo>
                  <a:pt x="35" y="37"/>
                  <a:pt x="34" y="36"/>
                  <a:pt x="34" y="35"/>
                </a:cubicBezTo>
                <a:cubicBezTo>
                  <a:pt x="34" y="34"/>
                  <a:pt x="35" y="33"/>
                  <a:pt x="36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5" name="Freeform 393"/>
          <p:cNvSpPr>
            <a:spLocks noEditPoints="1"/>
          </p:cNvSpPr>
          <p:nvPr/>
        </p:nvSpPr>
        <p:spPr>
          <a:xfrm>
            <a:off x="2138363" y="1204913"/>
            <a:ext cx="95250" cy="136525"/>
          </a:xfrm>
          <a:custGeom>
            <a:avLst/>
            <a:gdLst/>
            <a:ahLst/>
            <a:cxnLst>
              <a:cxn ang="0">
                <a:pos x="63500" y="0"/>
              </a:cxn>
              <a:cxn ang="0">
                <a:pos x="85725" y="34925"/>
              </a:cxn>
              <a:cxn ang="0">
                <a:pos x="53975" y="57150"/>
              </a:cxn>
              <a:cxn ang="0">
                <a:pos x="88900" y="76200"/>
              </a:cxn>
              <a:cxn ang="0">
                <a:pos x="88900" y="88900"/>
              </a:cxn>
              <a:cxn ang="0">
                <a:pos x="53975" y="98425"/>
              </a:cxn>
              <a:cxn ang="0">
                <a:pos x="53975" y="98425"/>
              </a:cxn>
              <a:cxn ang="0">
                <a:pos x="60325" y="1016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79375" y="114300"/>
              </a:cxn>
              <a:cxn ang="0">
                <a:pos x="85725" y="120650"/>
              </a:cxn>
              <a:cxn ang="0">
                <a:pos x="79375" y="136525"/>
              </a:cxn>
              <a:cxn ang="0">
                <a:pos x="73025" y="127000"/>
              </a:cxn>
              <a:cxn ang="0">
                <a:pos x="53975" y="130175"/>
              </a:cxn>
              <a:cxn ang="0">
                <a:pos x="41275" y="130175"/>
              </a:cxn>
              <a:cxn ang="0">
                <a:pos x="22225" y="127000"/>
              </a:cxn>
              <a:cxn ang="0">
                <a:pos x="15875" y="136525"/>
              </a:cxn>
              <a:cxn ang="0">
                <a:pos x="9525" y="120650"/>
              </a:cxn>
              <a:cxn ang="0">
                <a:pos x="12700" y="114300"/>
              </a:cxn>
              <a:cxn ang="0">
                <a:pos x="12700" y="114300"/>
              </a:cxn>
              <a:cxn ang="0">
                <a:pos x="12700" y="114300"/>
              </a:cxn>
              <a:cxn ang="0">
                <a:pos x="12700" y="114300"/>
              </a:cxn>
              <a:cxn ang="0">
                <a:pos x="12700" y="114300"/>
              </a:cxn>
              <a:cxn ang="0">
                <a:pos x="12700" y="114300"/>
              </a:cxn>
              <a:cxn ang="0">
                <a:pos x="12700" y="114300"/>
              </a:cxn>
              <a:cxn ang="0">
                <a:pos x="15875" y="114300"/>
              </a:cxn>
              <a:cxn ang="0">
                <a:pos x="15875" y="114300"/>
              </a:cxn>
              <a:cxn ang="0">
                <a:pos x="15875" y="114300"/>
              </a:cxn>
              <a:cxn ang="0">
                <a:pos x="34925" y="114300"/>
              </a:cxn>
              <a:cxn ang="0">
                <a:pos x="38100" y="98425"/>
              </a:cxn>
              <a:cxn ang="0">
                <a:pos x="41275" y="98425"/>
              </a:cxn>
              <a:cxn ang="0">
                <a:pos x="41275" y="88900"/>
              </a:cxn>
              <a:cxn ang="0">
                <a:pos x="0" y="82550"/>
              </a:cxn>
              <a:cxn ang="0">
                <a:pos x="41275" y="76200"/>
              </a:cxn>
              <a:cxn ang="0">
                <a:pos x="31750" y="57150"/>
              </a:cxn>
              <a:cxn ang="0">
                <a:pos x="6350" y="22225"/>
              </a:cxn>
              <a:cxn ang="0">
                <a:pos x="82550" y="53975"/>
              </a:cxn>
              <a:cxn ang="0">
                <a:pos x="82550" y="69850"/>
              </a:cxn>
              <a:cxn ang="0">
                <a:pos x="88900" y="69850"/>
              </a:cxn>
              <a:cxn ang="0">
                <a:pos x="85725" y="50800"/>
              </a:cxn>
              <a:cxn ang="0">
                <a:pos x="3175" y="53975"/>
              </a:cxn>
              <a:cxn ang="0">
                <a:pos x="3175" y="69850"/>
              </a:cxn>
              <a:cxn ang="0">
                <a:pos x="9525" y="69850"/>
              </a:cxn>
              <a:cxn ang="0">
                <a:pos x="6350" y="50800"/>
              </a:cxn>
              <a:cxn ang="0">
                <a:pos x="50800" y="104775"/>
              </a:cxn>
              <a:cxn ang="0">
                <a:pos x="41275" y="104775"/>
              </a:cxn>
              <a:cxn ang="0">
                <a:pos x="50800" y="114300"/>
              </a:cxn>
              <a:cxn ang="0">
                <a:pos x="63500" y="12700"/>
              </a:cxn>
              <a:cxn ang="0">
                <a:pos x="31750" y="12700"/>
              </a:cxn>
              <a:cxn ang="0">
                <a:pos x="19050" y="34925"/>
              </a:cxn>
              <a:cxn ang="0">
                <a:pos x="63500" y="47625"/>
              </a:cxn>
              <a:cxn ang="0">
                <a:pos x="73025" y="22225"/>
              </a:cxn>
            </a:cxnLst>
            <a:pathLst>
              <a:path w="30" h="43">
                <a:moveTo>
                  <a:pt x="10" y="0"/>
                </a:moveTo>
                <a:cubicBezTo>
                  <a:pt x="20" y="0"/>
                  <a:pt x="20" y="0"/>
                  <a:pt x="20" y="0"/>
                </a:cubicBezTo>
                <a:cubicBezTo>
                  <a:pt x="24" y="0"/>
                  <a:pt x="27" y="3"/>
                  <a:pt x="27" y="7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5"/>
                  <a:pt x="24" y="18"/>
                  <a:pt x="20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4"/>
                  <a:pt x="17" y="24"/>
                  <a:pt x="1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30" y="25"/>
                  <a:pt x="30" y="26"/>
                </a:cubicBezTo>
                <a:cubicBezTo>
                  <a:pt x="30" y="27"/>
                  <a:pt x="29" y="28"/>
                  <a:pt x="2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9" y="31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6"/>
                  <a:pt x="19" y="36"/>
                  <a:pt x="19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7"/>
                  <a:pt x="27" y="37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2"/>
                  <a:pt x="26" y="43"/>
                  <a:pt x="25" y="43"/>
                </a:cubicBezTo>
                <a:cubicBezTo>
                  <a:pt x="24" y="43"/>
                  <a:pt x="23" y="42"/>
                  <a:pt x="23" y="41"/>
                </a:cubicBezTo>
                <a:cubicBezTo>
                  <a:pt x="23" y="40"/>
                  <a:pt x="23" y="40"/>
                  <a:pt x="23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2"/>
                  <a:pt x="16" y="43"/>
                  <a:pt x="15" y="43"/>
                </a:cubicBezTo>
                <a:cubicBezTo>
                  <a:pt x="14" y="43"/>
                  <a:pt x="13" y="42"/>
                  <a:pt x="13" y="41"/>
                </a:cubicBezTo>
                <a:cubicBezTo>
                  <a:pt x="13" y="40"/>
                  <a:pt x="13" y="40"/>
                  <a:pt x="13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2"/>
                  <a:pt x="6" y="43"/>
                  <a:pt x="5" y="43"/>
                </a:cubicBezTo>
                <a:cubicBezTo>
                  <a:pt x="4" y="43"/>
                  <a:pt x="3" y="42"/>
                  <a:pt x="3" y="4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7"/>
                  <a:pt x="3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28"/>
                  <a:pt x="13" y="28"/>
                  <a:pt x="1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7"/>
                  <a:pt x="0" y="26"/>
                </a:cubicBezTo>
                <a:cubicBezTo>
                  <a:pt x="0" y="25"/>
                  <a:pt x="1" y="24"/>
                  <a:pt x="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18"/>
                  <a:pt x="13" y="18"/>
                  <a:pt x="13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8"/>
                  <a:pt x="2" y="15"/>
                  <a:pt x="2" y="11"/>
                </a:cubicBezTo>
                <a:cubicBezTo>
                  <a:pt x="2" y="7"/>
                  <a:pt x="2" y="7"/>
                  <a:pt x="2" y="7"/>
                </a:cubicBezTo>
                <a:cubicBezTo>
                  <a:pt x="2" y="3"/>
                  <a:pt x="6" y="0"/>
                  <a:pt x="10" y="0"/>
                </a:cubicBezTo>
                <a:close/>
                <a:moveTo>
                  <a:pt x="26" y="17"/>
                </a:moveTo>
                <a:cubicBezTo>
                  <a:pt x="26" y="17"/>
                  <a:pt x="26" y="17"/>
                  <a:pt x="26" y="17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7" y="23"/>
                  <a:pt x="27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6"/>
                  <a:pt x="27" y="16"/>
                </a:cubicBezTo>
                <a:cubicBezTo>
                  <a:pt x="27" y="16"/>
                  <a:pt x="26" y="17"/>
                  <a:pt x="26" y="17"/>
                </a:cubicBezTo>
                <a:close/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2" y="23"/>
                  <a:pt x="2" y="23"/>
                </a:cubicBezTo>
                <a:cubicBezTo>
                  <a:pt x="3" y="23"/>
                  <a:pt x="3" y="22"/>
                  <a:pt x="3" y="22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6"/>
                  <a:pt x="2" y="16"/>
                </a:cubicBezTo>
                <a:cubicBezTo>
                  <a:pt x="2" y="16"/>
                  <a:pt x="1" y="17"/>
                  <a:pt x="1" y="17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6"/>
                  <a:pt x="15" y="36"/>
                  <a:pt x="16" y="36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20" y="4"/>
                </a:moveTo>
                <a:cubicBezTo>
                  <a:pt x="20" y="4"/>
                  <a:pt x="20" y="4"/>
                  <a:pt x="2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4"/>
                  <a:pt x="6" y="6"/>
                  <a:pt x="6" y="7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3"/>
                  <a:pt x="8" y="15"/>
                  <a:pt x="1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2" y="15"/>
                  <a:pt x="23" y="13"/>
                  <a:pt x="23" y="11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6"/>
                  <a:pt x="22" y="4"/>
                  <a:pt x="20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6" name="Freeform 394"/>
          <p:cNvSpPr>
            <a:spLocks noEditPoints="1"/>
          </p:cNvSpPr>
          <p:nvPr/>
        </p:nvSpPr>
        <p:spPr>
          <a:xfrm>
            <a:off x="4337050" y="1487488"/>
            <a:ext cx="171450" cy="174625"/>
          </a:xfrm>
          <a:custGeom>
            <a:avLst/>
            <a:gdLst/>
            <a:ahLst/>
            <a:cxnLst>
              <a:cxn ang="0">
                <a:pos x="146050" y="25400"/>
              </a:cxn>
              <a:cxn ang="0">
                <a:pos x="85725" y="0"/>
              </a:cxn>
              <a:cxn ang="0">
                <a:pos x="25400" y="25400"/>
              </a:cxn>
              <a:cxn ang="0">
                <a:pos x="25400" y="149225"/>
              </a:cxn>
              <a:cxn ang="0">
                <a:pos x="85725" y="174625"/>
              </a:cxn>
              <a:cxn ang="0">
                <a:pos x="146050" y="149225"/>
              </a:cxn>
              <a:cxn ang="0">
                <a:pos x="146050" y="25400"/>
              </a:cxn>
              <a:cxn ang="0">
                <a:pos x="139700" y="139700"/>
              </a:cxn>
              <a:cxn ang="0">
                <a:pos x="34925" y="139700"/>
              </a:cxn>
              <a:cxn ang="0">
                <a:pos x="34925" y="34925"/>
              </a:cxn>
              <a:cxn ang="0">
                <a:pos x="139700" y="34925"/>
              </a:cxn>
              <a:cxn ang="0">
                <a:pos x="139700" y="139700"/>
              </a:cxn>
              <a:cxn ang="0">
                <a:pos x="130175" y="41275"/>
              </a:cxn>
              <a:cxn ang="0">
                <a:pos x="41275" y="41275"/>
              </a:cxn>
              <a:cxn ang="0">
                <a:pos x="41275" y="133350"/>
              </a:cxn>
              <a:cxn ang="0">
                <a:pos x="130175" y="133350"/>
              </a:cxn>
              <a:cxn ang="0">
                <a:pos x="130175" y="41275"/>
              </a:cxn>
              <a:cxn ang="0">
                <a:pos x="123825" y="127000"/>
              </a:cxn>
              <a:cxn ang="0">
                <a:pos x="47625" y="127000"/>
              </a:cxn>
              <a:cxn ang="0">
                <a:pos x="47625" y="47625"/>
              </a:cxn>
              <a:cxn ang="0">
                <a:pos x="123825" y="47625"/>
              </a:cxn>
              <a:cxn ang="0">
                <a:pos x="123825" y="127000"/>
              </a:cxn>
              <a:cxn ang="0">
                <a:pos x="95250" y="63500"/>
              </a:cxn>
              <a:cxn ang="0">
                <a:pos x="98425" y="66675"/>
              </a:cxn>
              <a:cxn ang="0">
                <a:pos x="104775" y="66675"/>
              </a:cxn>
              <a:cxn ang="0">
                <a:pos x="95250" y="57150"/>
              </a:cxn>
              <a:cxn ang="0">
                <a:pos x="88900" y="53975"/>
              </a:cxn>
              <a:cxn ang="0">
                <a:pos x="82550" y="53975"/>
              </a:cxn>
              <a:cxn ang="0">
                <a:pos x="76200" y="57150"/>
              </a:cxn>
              <a:cxn ang="0">
                <a:pos x="66675" y="66675"/>
              </a:cxn>
              <a:cxn ang="0">
                <a:pos x="69850" y="88900"/>
              </a:cxn>
              <a:cxn ang="0">
                <a:pos x="76200" y="92075"/>
              </a:cxn>
              <a:cxn ang="0">
                <a:pos x="82550" y="111125"/>
              </a:cxn>
              <a:cxn ang="0">
                <a:pos x="73025" y="107950"/>
              </a:cxn>
              <a:cxn ang="0">
                <a:pos x="69850" y="101600"/>
              </a:cxn>
              <a:cxn ang="0">
                <a:pos x="69850" y="114300"/>
              </a:cxn>
              <a:cxn ang="0">
                <a:pos x="82550" y="117475"/>
              </a:cxn>
              <a:cxn ang="0">
                <a:pos x="85725" y="123825"/>
              </a:cxn>
              <a:cxn ang="0">
                <a:pos x="88900" y="117475"/>
              </a:cxn>
              <a:cxn ang="0">
                <a:pos x="101600" y="114300"/>
              </a:cxn>
              <a:cxn ang="0">
                <a:pos x="104775" y="95250"/>
              </a:cxn>
              <a:cxn ang="0">
                <a:pos x="95250" y="82550"/>
              </a:cxn>
              <a:cxn ang="0">
                <a:pos x="88900" y="82550"/>
              </a:cxn>
              <a:cxn ang="0">
                <a:pos x="95250" y="63500"/>
              </a:cxn>
              <a:cxn ang="0">
                <a:pos x="82550" y="82550"/>
              </a:cxn>
              <a:cxn ang="0">
                <a:pos x="73025" y="82550"/>
              </a:cxn>
              <a:cxn ang="0">
                <a:pos x="73025" y="66675"/>
              </a:cxn>
              <a:cxn ang="0">
                <a:pos x="76200" y="63500"/>
              </a:cxn>
              <a:cxn ang="0">
                <a:pos x="82550" y="82550"/>
              </a:cxn>
              <a:cxn ang="0">
                <a:pos x="95250" y="92075"/>
              </a:cxn>
              <a:cxn ang="0">
                <a:pos x="98425" y="95250"/>
              </a:cxn>
              <a:cxn ang="0">
                <a:pos x="98425" y="107950"/>
              </a:cxn>
              <a:cxn ang="0">
                <a:pos x="88900" y="111125"/>
              </a:cxn>
              <a:cxn ang="0">
                <a:pos x="95250" y="92075"/>
              </a:cxn>
            </a:cxnLst>
            <a:pathLst>
              <a:path w="54" h="55">
                <a:moveTo>
                  <a:pt x="46" y="8"/>
                </a:move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1" y="3"/>
                  <a:pt x="35" y="0"/>
                  <a:pt x="27" y="0"/>
                </a:cubicBezTo>
                <a:cubicBezTo>
                  <a:pt x="20" y="0"/>
                  <a:pt x="13" y="3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13"/>
                  <a:pt x="0" y="20"/>
                  <a:pt x="0" y="28"/>
                </a:cubicBezTo>
                <a:cubicBezTo>
                  <a:pt x="0" y="35"/>
                  <a:pt x="3" y="42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3" y="52"/>
                  <a:pt x="20" y="55"/>
                  <a:pt x="27" y="55"/>
                </a:cubicBezTo>
                <a:cubicBezTo>
                  <a:pt x="35" y="55"/>
                  <a:pt x="41" y="52"/>
                  <a:pt x="46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51" y="42"/>
                  <a:pt x="54" y="35"/>
                  <a:pt x="54" y="28"/>
                </a:cubicBezTo>
                <a:cubicBezTo>
                  <a:pt x="54" y="20"/>
                  <a:pt x="51" y="13"/>
                  <a:pt x="46" y="8"/>
                </a:cubicBezTo>
                <a:close/>
                <a:moveTo>
                  <a:pt x="44" y="44"/>
                </a:moveTo>
                <a:cubicBezTo>
                  <a:pt x="44" y="44"/>
                  <a:pt x="44" y="44"/>
                  <a:pt x="44" y="44"/>
                </a:cubicBezTo>
                <a:cubicBezTo>
                  <a:pt x="39" y="48"/>
                  <a:pt x="34" y="51"/>
                  <a:pt x="27" y="51"/>
                </a:cubicBezTo>
                <a:cubicBezTo>
                  <a:pt x="21" y="51"/>
                  <a:pt x="15" y="48"/>
                  <a:pt x="11" y="44"/>
                </a:cubicBezTo>
                <a:cubicBezTo>
                  <a:pt x="6" y="40"/>
                  <a:pt x="4" y="34"/>
                  <a:pt x="4" y="28"/>
                </a:cubicBezTo>
                <a:cubicBezTo>
                  <a:pt x="4" y="21"/>
                  <a:pt x="6" y="15"/>
                  <a:pt x="11" y="11"/>
                </a:cubicBezTo>
                <a:cubicBezTo>
                  <a:pt x="15" y="7"/>
                  <a:pt x="21" y="4"/>
                  <a:pt x="27" y="4"/>
                </a:cubicBezTo>
                <a:cubicBezTo>
                  <a:pt x="34" y="4"/>
                  <a:pt x="39" y="7"/>
                  <a:pt x="44" y="11"/>
                </a:cubicBezTo>
                <a:cubicBezTo>
                  <a:pt x="48" y="15"/>
                  <a:pt x="50" y="21"/>
                  <a:pt x="50" y="28"/>
                </a:cubicBezTo>
                <a:cubicBezTo>
                  <a:pt x="50" y="34"/>
                  <a:pt x="48" y="40"/>
                  <a:pt x="44" y="4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3"/>
                </a:cubicBezTo>
                <a:cubicBezTo>
                  <a:pt x="38" y="10"/>
                  <a:pt x="33" y="8"/>
                  <a:pt x="27" y="8"/>
                </a:cubicBezTo>
                <a:cubicBezTo>
                  <a:pt x="22" y="8"/>
                  <a:pt x="17" y="10"/>
                  <a:pt x="13" y="13"/>
                </a:cubicBezTo>
                <a:cubicBezTo>
                  <a:pt x="10" y="17"/>
                  <a:pt x="7" y="22"/>
                  <a:pt x="7" y="28"/>
                </a:cubicBezTo>
                <a:cubicBezTo>
                  <a:pt x="7" y="33"/>
                  <a:pt x="10" y="38"/>
                  <a:pt x="13" y="42"/>
                </a:cubicBezTo>
                <a:cubicBezTo>
                  <a:pt x="17" y="45"/>
                  <a:pt x="22" y="47"/>
                  <a:pt x="27" y="47"/>
                </a:cubicBezTo>
                <a:cubicBezTo>
                  <a:pt x="33" y="47"/>
                  <a:pt x="38" y="45"/>
                  <a:pt x="41" y="42"/>
                </a:cubicBezTo>
                <a:cubicBezTo>
                  <a:pt x="45" y="38"/>
                  <a:pt x="47" y="33"/>
                  <a:pt x="47" y="28"/>
                </a:cubicBezTo>
                <a:cubicBezTo>
                  <a:pt x="47" y="22"/>
                  <a:pt x="45" y="17"/>
                  <a:pt x="41" y="13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36" y="43"/>
                  <a:pt x="32" y="45"/>
                  <a:pt x="27" y="45"/>
                </a:cubicBezTo>
                <a:cubicBezTo>
                  <a:pt x="22" y="45"/>
                  <a:pt x="18" y="43"/>
                  <a:pt x="15" y="40"/>
                </a:cubicBezTo>
                <a:cubicBezTo>
                  <a:pt x="12" y="37"/>
                  <a:pt x="10" y="32"/>
                  <a:pt x="10" y="28"/>
                </a:cubicBezTo>
                <a:cubicBezTo>
                  <a:pt x="10" y="23"/>
                  <a:pt x="12" y="18"/>
                  <a:pt x="15" y="15"/>
                </a:cubicBezTo>
                <a:cubicBezTo>
                  <a:pt x="18" y="12"/>
                  <a:pt x="22" y="10"/>
                  <a:pt x="27" y="10"/>
                </a:cubicBezTo>
                <a:cubicBezTo>
                  <a:pt x="32" y="10"/>
                  <a:pt x="36" y="12"/>
                  <a:pt x="39" y="15"/>
                </a:cubicBezTo>
                <a:cubicBezTo>
                  <a:pt x="43" y="18"/>
                  <a:pt x="45" y="23"/>
                  <a:pt x="45" y="28"/>
                </a:cubicBezTo>
                <a:cubicBezTo>
                  <a:pt x="45" y="32"/>
                  <a:pt x="43" y="37"/>
                  <a:pt x="39" y="40"/>
                </a:cubicBezTo>
                <a:close/>
                <a:moveTo>
                  <a:pt x="30" y="20"/>
                </a:move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1" y="20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2"/>
                  <a:pt x="32" y="23"/>
                  <a:pt x="32" y="23"/>
                </a:cubicBezTo>
                <a:cubicBezTo>
                  <a:pt x="33" y="23"/>
                  <a:pt x="33" y="22"/>
                  <a:pt x="33" y="21"/>
                </a:cubicBezTo>
                <a:cubicBezTo>
                  <a:pt x="33" y="20"/>
                  <a:pt x="33" y="20"/>
                  <a:pt x="32" y="19"/>
                </a:cubicBezTo>
                <a:cubicBezTo>
                  <a:pt x="32" y="18"/>
                  <a:pt x="31" y="18"/>
                  <a:pt x="30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7" y="16"/>
                </a:cubicBezTo>
                <a:cubicBezTo>
                  <a:pt x="26" y="16"/>
                  <a:pt x="26" y="16"/>
                  <a:pt x="26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2" y="18"/>
                  <a:pt x="22" y="19"/>
                </a:cubicBezTo>
                <a:cubicBezTo>
                  <a:pt x="21" y="20"/>
                  <a:pt x="21" y="20"/>
                  <a:pt x="21" y="2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6"/>
                  <a:pt x="21" y="27"/>
                  <a:pt x="22" y="28"/>
                </a:cubicBezTo>
                <a:cubicBezTo>
                  <a:pt x="22" y="28"/>
                  <a:pt x="23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35"/>
                  <a:pt x="26" y="35"/>
                  <a:pt x="26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3"/>
                  <a:pt x="23" y="32"/>
                  <a:pt x="22" y="32"/>
                </a:cubicBezTo>
                <a:cubicBezTo>
                  <a:pt x="21" y="32"/>
                  <a:pt x="21" y="33"/>
                  <a:pt x="21" y="34"/>
                </a:cubicBezTo>
                <a:cubicBezTo>
                  <a:pt x="21" y="35"/>
                  <a:pt x="21" y="35"/>
                  <a:pt x="22" y="36"/>
                </a:cubicBezTo>
                <a:cubicBezTo>
                  <a:pt x="22" y="37"/>
                  <a:pt x="23" y="37"/>
                  <a:pt x="24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9"/>
                  <a:pt x="26" y="39"/>
                  <a:pt x="27" y="39"/>
                </a:cubicBezTo>
                <a:cubicBezTo>
                  <a:pt x="28" y="39"/>
                  <a:pt x="28" y="39"/>
                  <a:pt x="28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1" y="37"/>
                  <a:pt x="32" y="37"/>
                  <a:pt x="32" y="36"/>
                </a:cubicBezTo>
                <a:cubicBezTo>
                  <a:pt x="33" y="35"/>
                  <a:pt x="33" y="35"/>
                  <a:pt x="33" y="34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9"/>
                  <a:pt x="33" y="28"/>
                  <a:pt x="32" y="27"/>
                </a:cubicBezTo>
                <a:cubicBezTo>
                  <a:pt x="32" y="27"/>
                  <a:pt x="31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0"/>
                  <a:pt x="28" y="20"/>
                  <a:pt x="28" y="20"/>
                </a:cubicBezTo>
                <a:cubicBezTo>
                  <a:pt x="30" y="20"/>
                  <a:pt x="30" y="20"/>
                  <a:pt x="30" y="20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3" y="26"/>
                </a:cubicBezTo>
                <a:cubicBezTo>
                  <a:pt x="23" y="26"/>
                  <a:pt x="23" y="25"/>
                  <a:pt x="23" y="25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30" y="29"/>
                </a:move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1" y="29"/>
                </a:cubicBezTo>
                <a:cubicBezTo>
                  <a:pt x="31" y="29"/>
                  <a:pt x="31" y="30"/>
                  <a:pt x="31" y="30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5"/>
                  <a:pt x="30" y="35"/>
                  <a:pt x="30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9"/>
                  <a:pt x="28" y="29"/>
                  <a:pt x="28" y="29"/>
                </a:cubicBezTo>
                <a:cubicBezTo>
                  <a:pt x="30" y="29"/>
                  <a:pt x="30" y="29"/>
                  <a:pt x="30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7" name="Freeform 395"/>
          <p:cNvSpPr/>
          <p:nvPr/>
        </p:nvSpPr>
        <p:spPr>
          <a:xfrm>
            <a:off x="2182813" y="1949450"/>
            <a:ext cx="31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75" y="0"/>
              </a:cxn>
              <a:cxn ang="0">
                <a:pos x="0" y="0"/>
              </a:cxn>
            </a:cxnLst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8" name="Freeform 396"/>
          <p:cNvSpPr>
            <a:spLocks noEditPoints="1"/>
          </p:cNvSpPr>
          <p:nvPr/>
        </p:nvSpPr>
        <p:spPr>
          <a:xfrm>
            <a:off x="2111375" y="1804988"/>
            <a:ext cx="144463" cy="157162"/>
          </a:xfrm>
          <a:custGeom>
            <a:avLst/>
            <a:gdLst/>
            <a:ahLst/>
            <a:cxnLst>
              <a:cxn ang="0">
                <a:pos x="134832" y="131503"/>
              </a:cxn>
              <a:cxn ang="0">
                <a:pos x="131622" y="83392"/>
              </a:cxn>
              <a:cxn ang="0">
                <a:pos x="96309" y="28866"/>
              </a:cxn>
              <a:cxn ang="0">
                <a:pos x="102729" y="9622"/>
              </a:cxn>
              <a:cxn ang="0">
                <a:pos x="96309" y="0"/>
              </a:cxn>
              <a:cxn ang="0">
                <a:pos x="44944" y="0"/>
              </a:cxn>
              <a:cxn ang="0">
                <a:pos x="60995" y="25659"/>
              </a:cxn>
              <a:cxn ang="0">
                <a:pos x="32103" y="41696"/>
              </a:cxn>
              <a:cxn ang="0">
                <a:pos x="12841" y="83392"/>
              </a:cxn>
              <a:cxn ang="0">
                <a:pos x="9631" y="131503"/>
              </a:cxn>
              <a:cxn ang="0">
                <a:pos x="0" y="153955"/>
              </a:cxn>
              <a:cxn ang="0">
                <a:pos x="138042" y="157162"/>
              </a:cxn>
              <a:cxn ang="0">
                <a:pos x="144463" y="157162"/>
              </a:cxn>
              <a:cxn ang="0">
                <a:pos x="83468" y="12830"/>
              </a:cxn>
              <a:cxn ang="0">
                <a:pos x="73837" y="22452"/>
              </a:cxn>
              <a:cxn ang="0">
                <a:pos x="83468" y="12830"/>
              </a:cxn>
              <a:cxn ang="0">
                <a:pos x="19262" y="147540"/>
              </a:cxn>
              <a:cxn ang="0">
                <a:pos x="25682" y="112259"/>
              </a:cxn>
              <a:cxn ang="0">
                <a:pos x="28893" y="67355"/>
              </a:cxn>
              <a:cxn ang="0">
                <a:pos x="54575" y="41696"/>
              </a:cxn>
              <a:cxn ang="0">
                <a:pos x="73837" y="38489"/>
              </a:cxn>
              <a:cxn ang="0">
                <a:pos x="105940" y="51318"/>
              </a:cxn>
              <a:cxn ang="0">
                <a:pos x="118781" y="112259"/>
              </a:cxn>
              <a:cxn ang="0">
                <a:pos x="128412" y="147540"/>
              </a:cxn>
              <a:cxn ang="0">
                <a:pos x="93098" y="99429"/>
              </a:cxn>
              <a:cxn ang="0">
                <a:pos x="89888" y="93014"/>
              </a:cxn>
              <a:cxn ang="0">
                <a:pos x="77047" y="89807"/>
              </a:cxn>
              <a:cxn ang="0">
                <a:pos x="83468" y="70563"/>
              </a:cxn>
              <a:cxn ang="0">
                <a:pos x="86678" y="73770"/>
              </a:cxn>
              <a:cxn ang="0">
                <a:pos x="93098" y="73770"/>
              </a:cxn>
              <a:cxn ang="0">
                <a:pos x="83468" y="60940"/>
              </a:cxn>
              <a:cxn ang="0">
                <a:pos x="77047" y="57733"/>
              </a:cxn>
              <a:cxn ang="0">
                <a:pos x="70626" y="57733"/>
              </a:cxn>
              <a:cxn ang="0">
                <a:pos x="64206" y="60940"/>
              </a:cxn>
              <a:cxn ang="0">
                <a:pos x="51365" y="73770"/>
              </a:cxn>
              <a:cxn ang="0">
                <a:pos x="54575" y="93014"/>
              </a:cxn>
              <a:cxn ang="0">
                <a:pos x="64206" y="96222"/>
              </a:cxn>
              <a:cxn ang="0">
                <a:pos x="70626" y="115466"/>
              </a:cxn>
              <a:cxn ang="0">
                <a:pos x="60995" y="115466"/>
              </a:cxn>
              <a:cxn ang="0">
                <a:pos x="57785" y="109051"/>
              </a:cxn>
              <a:cxn ang="0">
                <a:pos x="54575" y="118673"/>
              </a:cxn>
              <a:cxn ang="0">
                <a:pos x="70626" y="121881"/>
              </a:cxn>
              <a:cxn ang="0">
                <a:pos x="73837" y="131503"/>
              </a:cxn>
              <a:cxn ang="0">
                <a:pos x="77047" y="121881"/>
              </a:cxn>
              <a:cxn ang="0">
                <a:pos x="89888" y="118673"/>
              </a:cxn>
              <a:cxn ang="0">
                <a:pos x="93098" y="102636"/>
              </a:cxn>
              <a:cxn ang="0">
                <a:pos x="93098" y="99429"/>
              </a:cxn>
              <a:cxn ang="0">
                <a:pos x="70626" y="89807"/>
              </a:cxn>
              <a:cxn ang="0">
                <a:pos x="60995" y="86599"/>
              </a:cxn>
              <a:cxn ang="0">
                <a:pos x="60995" y="73770"/>
              </a:cxn>
              <a:cxn ang="0">
                <a:pos x="64206" y="70563"/>
              </a:cxn>
              <a:cxn ang="0">
                <a:pos x="70626" y="89807"/>
              </a:cxn>
              <a:cxn ang="0">
                <a:pos x="86678" y="112259"/>
              </a:cxn>
              <a:cxn ang="0">
                <a:pos x="83468" y="115466"/>
              </a:cxn>
              <a:cxn ang="0">
                <a:pos x="77047" y="96222"/>
              </a:cxn>
              <a:cxn ang="0">
                <a:pos x="83468" y="96222"/>
              </a:cxn>
              <a:cxn ang="0">
                <a:pos x="86678" y="112259"/>
              </a:cxn>
            </a:cxnLst>
            <a:pathLst>
              <a:path w="45" h="49">
                <a:moveTo>
                  <a:pt x="45" y="46"/>
                </a:moveTo>
                <a:cubicBezTo>
                  <a:pt x="44" y="45"/>
                  <a:pt x="43" y="43"/>
                  <a:pt x="42" y="41"/>
                </a:cubicBezTo>
                <a:cubicBezTo>
                  <a:pt x="42" y="39"/>
                  <a:pt x="41" y="37"/>
                  <a:pt x="41" y="35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1"/>
                  <a:pt x="39" y="17"/>
                  <a:pt x="36" y="13"/>
                </a:cubicBezTo>
                <a:cubicBezTo>
                  <a:pt x="34" y="11"/>
                  <a:pt x="32" y="10"/>
                  <a:pt x="30" y="9"/>
                </a:cubicBezTo>
                <a:cubicBezTo>
                  <a:pt x="29" y="9"/>
                  <a:pt x="28" y="8"/>
                  <a:pt x="27" y="8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2"/>
                  <a:pt x="32" y="2"/>
                </a:cubicBezTo>
                <a:cubicBezTo>
                  <a:pt x="32" y="1"/>
                  <a:pt x="32" y="0"/>
                  <a:pt x="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2"/>
                  <a:pt x="14" y="3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7" y="9"/>
                  <a:pt x="16" y="9"/>
                </a:cubicBezTo>
                <a:cubicBezTo>
                  <a:pt x="13" y="10"/>
                  <a:pt x="11" y="11"/>
                  <a:pt x="10" y="13"/>
                </a:cubicBezTo>
                <a:cubicBezTo>
                  <a:pt x="8" y="15"/>
                  <a:pt x="7" y="17"/>
                  <a:pt x="6" y="19"/>
                </a:cubicBezTo>
                <a:cubicBezTo>
                  <a:pt x="5" y="21"/>
                  <a:pt x="4" y="24"/>
                  <a:pt x="4" y="2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7"/>
                  <a:pt x="4" y="39"/>
                  <a:pt x="3" y="41"/>
                </a:cubicBezTo>
                <a:cubicBezTo>
                  <a:pt x="3" y="43"/>
                  <a:pt x="2" y="45"/>
                  <a:pt x="1" y="46"/>
                </a:cubicBezTo>
                <a:cubicBezTo>
                  <a:pt x="0" y="47"/>
                  <a:pt x="0" y="47"/>
                  <a:pt x="0" y="48"/>
                </a:cubicBezTo>
                <a:cubicBezTo>
                  <a:pt x="0" y="49"/>
                  <a:pt x="1" y="49"/>
                  <a:pt x="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4" y="49"/>
                  <a:pt x="44" y="49"/>
                  <a:pt x="45" y="49"/>
                </a:cubicBezTo>
                <a:cubicBezTo>
                  <a:pt x="45" y="48"/>
                  <a:pt x="45" y="47"/>
                  <a:pt x="45" y="46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3" y="7"/>
                  <a:pt x="23" y="7"/>
                  <a:pt x="23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6" y="46"/>
                </a:moveTo>
                <a:cubicBezTo>
                  <a:pt x="6" y="46"/>
                  <a:pt x="6" y="46"/>
                  <a:pt x="6" y="46"/>
                </a:cubicBezTo>
                <a:cubicBezTo>
                  <a:pt x="6" y="45"/>
                  <a:pt x="6" y="44"/>
                  <a:pt x="7" y="43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4"/>
                  <a:pt x="8" y="22"/>
                  <a:pt x="9" y="21"/>
                </a:cubicBezTo>
                <a:cubicBezTo>
                  <a:pt x="10" y="19"/>
                  <a:pt x="11" y="17"/>
                  <a:pt x="12" y="16"/>
                </a:cubicBezTo>
                <a:cubicBezTo>
                  <a:pt x="14" y="15"/>
                  <a:pt x="15" y="13"/>
                  <a:pt x="17" y="13"/>
                </a:cubicBezTo>
                <a:cubicBezTo>
                  <a:pt x="19" y="12"/>
                  <a:pt x="21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5" y="12"/>
                  <a:pt x="27" y="12"/>
                  <a:pt x="28" y="13"/>
                </a:cubicBezTo>
                <a:cubicBezTo>
                  <a:pt x="30" y="13"/>
                  <a:pt x="32" y="15"/>
                  <a:pt x="33" y="16"/>
                </a:cubicBezTo>
                <a:cubicBezTo>
                  <a:pt x="36" y="19"/>
                  <a:pt x="37" y="22"/>
                  <a:pt x="37" y="26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8"/>
                  <a:pt x="38" y="40"/>
                  <a:pt x="39" y="43"/>
                </a:cubicBezTo>
                <a:cubicBezTo>
                  <a:pt x="39" y="44"/>
                  <a:pt x="39" y="45"/>
                  <a:pt x="40" y="46"/>
                </a:cubicBezTo>
                <a:cubicBezTo>
                  <a:pt x="6" y="46"/>
                  <a:pt x="6" y="46"/>
                  <a:pt x="6" y="46"/>
                </a:cubicBezTo>
                <a:close/>
                <a:moveTo>
                  <a:pt x="29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29" y="30"/>
                  <a:pt x="29" y="29"/>
                  <a:pt x="28" y="29"/>
                </a:cubicBezTo>
                <a:cubicBezTo>
                  <a:pt x="27" y="28"/>
                  <a:pt x="27" y="28"/>
                  <a:pt x="26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2"/>
                  <a:pt x="24" y="22"/>
                  <a:pt x="24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3"/>
                </a:cubicBezTo>
                <a:cubicBezTo>
                  <a:pt x="27" y="23"/>
                  <a:pt x="27" y="24"/>
                  <a:pt x="28" y="24"/>
                </a:cubicBezTo>
                <a:cubicBezTo>
                  <a:pt x="29" y="24"/>
                  <a:pt x="29" y="23"/>
                  <a:pt x="29" y="23"/>
                </a:cubicBezTo>
                <a:cubicBezTo>
                  <a:pt x="29" y="22"/>
                  <a:pt x="29" y="21"/>
                  <a:pt x="28" y="20"/>
                </a:cubicBezTo>
                <a:cubicBezTo>
                  <a:pt x="27" y="20"/>
                  <a:pt x="27" y="19"/>
                  <a:pt x="26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3" y="17"/>
                  <a:pt x="23" y="17"/>
                </a:cubicBezTo>
                <a:cubicBezTo>
                  <a:pt x="22" y="17"/>
                  <a:pt x="22" y="18"/>
                  <a:pt x="22" y="18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9" y="19"/>
                  <a:pt x="18" y="20"/>
                  <a:pt x="17" y="20"/>
                </a:cubicBezTo>
                <a:cubicBezTo>
                  <a:pt x="17" y="21"/>
                  <a:pt x="16" y="22"/>
                  <a:pt x="16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7"/>
                  <a:pt x="17" y="28"/>
                  <a:pt x="17" y="29"/>
                </a:cubicBezTo>
                <a:cubicBezTo>
                  <a:pt x="18" y="30"/>
                  <a:pt x="19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6"/>
                  <a:pt x="19" y="36"/>
                </a:cubicBezTo>
                <a:cubicBezTo>
                  <a:pt x="19" y="36"/>
                  <a:pt x="19" y="35"/>
                  <a:pt x="19" y="35"/>
                </a:cubicBezTo>
                <a:cubicBezTo>
                  <a:pt x="19" y="34"/>
                  <a:pt x="18" y="34"/>
                  <a:pt x="18" y="34"/>
                </a:cubicBezTo>
                <a:cubicBezTo>
                  <a:pt x="17" y="34"/>
                  <a:pt x="16" y="34"/>
                  <a:pt x="16" y="35"/>
                </a:cubicBezTo>
                <a:cubicBezTo>
                  <a:pt x="16" y="36"/>
                  <a:pt x="17" y="37"/>
                  <a:pt x="17" y="37"/>
                </a:cubicBezTo>
                <a:cubicBezTo>
                  <a:pt x="18" y="38"/>
                  <a:pt x="19" y="38"/>
                  <a:pt x="20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40"/>
                  <a:pt x="22" y="41"/>
                  <a:pt x="23" y="41"/>
                </a:cubicBezTo>
                <a:cubicBezTo>
                  <a:pt x="23" y="41"/>
                  <a:pt x="24" y="40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7" y="38"/>
                  <a:pt x="27" y="38"/>
                  <a:pt x="28" y="37"/>
                </a:cubicBezTo>
                <a:cubicBezTo>
                  <a:pt x="29" y="37"/>
                  <a:pt x="29" y="36"/>
                  <a:pt x="29" y="35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1"/>
                  <a:pt x="29" y="31"/>
                  <a:pt x="29" y="31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19" y="28"/>
                  <a:pt x="19" y="27"/>
                </a:cubicBezTo>
                <a:cubicBezTo>
                  <a:pt x="19" y="27"/>
                  <a:pt x="19" y="27"/>
                  <a:pt x="19" y="26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20" y="22"/>
                  <a:pt x="20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27" y="35"/>
                </a:move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0"/>
                  <a:pt x="24" y="30"/>
                  <a:pt x="24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5"/>
                  <a:pt x="27" y="35"/>
                  <a:pt x="27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29" name="Freeform 397"/>
          <p:cNvSpPr>
            <a:spLocks noEditPoints="1"/>
          </p:cNvSpPr>
          <p:nvPr/>
        </p:nvSpPr>
        <p:spPr>
          <a:xfrm>
            <a:off x="3776663" y="1808163"/>
            <a:ext cx="158750" cy="150812"/>
          </a:xfrm>
          <a:custGeom>
            <a:avLst/>
            <a:gdLst/>
            <a:ahLst/>
            <a:cxnLst>
              <a:cxn ang="0">
                <a:pos x="114300" y="25670"/>
              </a:cxn>
              <a:cxn ang="0">
                <a:pos x="139700" y="16044"/>
              </a:cxn>
              <a:cxn ang="0">
                <a:pos x="158750" y="48131"/>
              </a:cxn>
              <a:cxn ang="0">
                <a:pos x="146050" y="60967"/>
              </a:cxn>
              <a:cxn ang="0">
                <a:pos x="142875" y="73802"/>
              </a:cxn>
              <a:cxn ang="0">
                <a:pos x="146050" y="96263"/>
              </a:cxn>
              <a:cxn ang="0">
                <a:pos x="133350" y="115516"/>
              </a:cxn>
              <a:cxn ang="0">
                <a:pos x="79375" y="147603"/>
              </a:cxn>
              <a:cxn ang="0">
                <a:pos x="38100" y="134768"/>
              </a:cxn>
              <a:cxn ang="0">
                <a:pos x="34925" y="112307"/>
              </a:cxn>
              <a:cxn ang="0">
                <a:pos x="44450" y="115516"/>
              </a:cxn>
              <a:cxn ang="0">
                <a:pos x="53975" y="105889"/>
              </a:cxn>
              <a:cxn ang="0">
                <a:pos x="53975" y="96263"/>
              </a:cxn>
              <a:cxn ang="0">
                <a:pos x="38100" y="89845"/>
              </a:cxn>
              <a:cxn ang="0">
                <a:pos x="31750" y="96263"/>
              </a:cxn>
              <a:cxn ang="0">
                <a:pos x="25400" y="105889"/>
              </a:cxn>
              <a:cxn ang="0">
                <a:pos x="6350" y="77010"/>
              </a:cxn>
              <a:cxn ang="0">
                <a:pos x="3175" y="54549"/>
              </a:cxn>
              <a:cxn ang="0">
                <a:pos x="15875" y="35296"/>
              </a:cxn>
              <a:cxn ang="0">
                <a:pos x="41275" y="28879"/>
              </a:cxn>
              <a:cxn ang="0">
                <a:pos x="41275" y="38505"/>
              </a:cxn>
              <a:cxn ang="0">
                <a:pos x="41275" y="44923"/>
              </a:cxn>
              <a:cxn ang="0">
                <a:pos x="57150" y="48131"/>
              </a:cxn>
              <a:cxn ang="0">
                <a:pos x="63500" y="41714"/>
              </a:cxn>
              <a:cxn ang="0">
                <a:pos x="63500" y="32088"/>
              </a:cxn>
              <a:cxn ang="0">
                <a:pos x="60325" y="28879"/>
              </a:cxn>
              <a:cxn ang="0">
                <a:pos x="50800" y="19253"/>
              </a:cxn>
              <a:cxn ang="0">
                <a:pos x="69850" y="6418"/>
              </a:cxn>
              <a:cxn ang="0">
                <a:pos x="92075" y="3209"/>
              </a:cxn>
              <a:cxn ang="0">
                <a:pos x="111125" y="16044"/>
              </a:cxn>
              <a:cxn ang="0">
                <a:pos x="111125" y="41714"/>
              </a:cxn>
              <a:cxn ang="0">
                <a:pos x="98425" y="22461"/>
              </a:cxn>
              <a:cxn ang="0">
                <a:pos x="98425" y="22461"/>
              </a:cxn>
              <a:cxn ang="0">
                <a:pos x="76200" y="16044"/>
              </a:cxn>
              <a:cxn ang="0">
                <a:pos x="76200" y="16044"/>
              </a:cxn>
              <a:cxn ang="0">
                <a:pos x="73025" y="25670"/>
              </a:cxn>
              <a:cxn ang="0">
                <a:pos x="76200" y="44923"/>
              </a:cxn>
              <a:cxn ang="0">
                <a:pos x="66675" y="60967"/>
              </a:cxn>
              <a:cxn ang="0">
                <a:pos x="31750" y="51340"/>
              </a:cxn>
              <a:cxn ang="0">
                <a:pos x="28575" y="41714"/>
              </a:cxn>
              <a:cxn ang="0">
                <a:pos x="22225" y="44923"/>
              </a:cxn>
              <a:cxn ang="0">
                <a:pos x="15875" y="70593"/>
              </a:cxn>
              <a:cxn ang="0">
                <a:pos x="25400" y="86637"/>
              </a:cxn>
              <a:cxn ang="0">
                <a:pos x="31750" y="80219"/>
              </a:cxn>
              <a:cxn ang="0">
                <a:pos x="63500" y="89845"/>
              </a:cxn>
              <a:cxn ang="0">
                <a:pos x="66675" y="89845"/>
              </a:cxn>
              <a:cxn ang="0">
                <a:pos x="66675" y="109098"/>
              </a:cxn>
              <a:cxn ang="0">
                <a:pos x="47625" y="125142"/>
              </a:cxn>
              <a:cxn ang="0">
                <a:pos x="50800" y="128351"/>
              </a:cxn>
              <a:cxn ang="0">
                <a:pos x="73025" y="134768"/>
              </a:cxn>
              <a:cxn ang="0">
                <a:pos x="127000" y="105889"/>
              </a:cxn>
              <a:cxn ang="0">
                <a:pos x="133350" y="93054"/>
              </a:cxn>
              <a:cxn ang="0">
                <a:pos x="133350" y="80219"/>
              </a:cxn>
              <a:cxn ang="0">
                <a:pos x="120650" y="54549"/>
              </a:cxn>
              <a:cxn ang="0">
                <a:pos x="136525" y="54549"/>
              </a:cxn>
              <a:cxn ang="0">
                <a:pos x="139700" y="51340"/>
              </a:cxn>
              <a:cxn ang="0">
                <a:pos x="146050" y="35296"/>
              </a:cxn>
              <a:cxn ang="0">
                <a:pos x="127000" y="28879"/>
              </a:cxn>
              <a:cxn ang="0">
                <a:pos x="120650" y="38505"/>
              </a:cxn>
              <a:cxn ang="0">
                <a:pos x="111125" y="41714"/>
              </a:cxn>
              <a:cxn ang="0">
                <a:pos x="111125" y="16044"/>
              </a:cxn>
              <a:cxn ang="0">
                <a:pos x="111125" y="16044"/>
              </a:cxn>
            </a:cxnLst>
            <a:pathLst>
              <a:path w="50" h="47">
                <a:moveTo>
                  <a:pt x="35" y="5"/>
                </a:moveTo>
                <a:cubicBezTo>
                  <a:pt x="36" y="8"/>
                  <a:pt x="36" y="8"/>
                  <a:pt x="36" y="8"/>
                </a:cubicBezTo>
                <a:cubicBezTo>
                  <a:pt x="37" y="7"/>
                  <a:pt x="38" y="6"/>
                  <a:pt x="39" y="6"/>
                </a:cubicBezTo>
                <a:cubicBezTo>
                  <a:pt x="40" y="5"/>
                  <a:pt x="43" y="5"/>
                  <a:pt x="44" y="5"/>
                </a:cubicBezTo>
                <a:cubicBezTo>
                  <a:pt x="46" y="6"/>
                  <a:pt x="48" y="7"/>
                  <a:pt x="49" y="9"/>
                </a:cubicBezTo>
                <a:cubicBezTo>
                  <a:pt x="50" y="11"/>
                  <a:pt x="50" y="13"/>
                  <a:pt x="50" y="15"/>
                </a:cubicBezTo>
                <a:cubicBezTo>
                  <a:pt x="49" y="17"/>
                  <a:pt x="48" y="18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5" y="20"/>
                  <a:pt x="44" y="20"/>
                  <a:pt x="43" y="20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6" y="26"/>
                  <a:pt x="47" y="28"/>
                  <a:pt x="46" y="30"/>
                </a:cubicBezTo>
                <a:cubicBezTo>
                  <a:pt x="46" y="33"/>
                  <a:pt x="44" y="35"/>
                  <a:pt x="42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7"/>
                  <a:pt x="20" y="47"/>
                  <a:pt x="18" y="47"/>
                </a:cubicBezTo>
                <a:cubicBezTo>
                  <a:pt x="16" y="46"/>
                  <a:pt x="14" y="45"/>
                  <a:pt x="12" y="42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7"/>
                  <a:pt x="10" y="36"/>
                  <a:pt x="11" y="35"/>
                </a:cubicBezTo>
                <a:cubicBezTo>
                  <a:pt x="11" y="35"/>
                  <a:pt x="12" y="35"/>
                  <a:pt x="12" y="35"/>
                </a:cubicBezTo>
                <a:cubicBezTo>
                  <a:pt x="13" y="36"/>
                  <a:pt x="13" y="36"/>
                  <a:pt x="14" y="36"/>
                </a:cubicBezTo>
                <a:cubicBezTo>
                  <a:pt x="14" y="36"/>
                  <a:pt x="15" y="36"/>
                  <a:pt x="16" y="35"/>
                </a:cubicBezTo>
                <a:cubicBezTo>
                  <a:pt x="17" y="35"/>
                  <a:pt x="17" y="34"/>
                  <a:pt x="17" y="33"/>
                </a:cubicBezTo>
                <a:cubicBezTo>
                  <a:pt x="18" y="32"/>
                  <a:pt x="18" y="31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6" y="28"/>
                  <a:pt x="15" y="28"/>
                </a:cubicBezTo>
                <a:cubicBezTo>
                  <a:pt x="14" y="28"/>
                  <a:pt x="12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9"/>
                  <a:pt x="11" y="29"/>
                  <a:pt x="10" y="30"/>
                </a:cubicBezTo>
                <a:cubicBezTo>
                  <a:pt x="10" y="30"/>
                  <a:pt x="10" y="30"/>
                  <a:pt x="10" y="31"/>
                </a:cubicBezTo>
                <a:cubicBezTo>
                  <a:pt x="10" y="32"/>
                  <a:pt x="9" y="33"/>
                  <a:pt x="8" y="33"/>
                </a:cubicBezTo>
                <a:cubicBezTo>
                  <a:pt x="7" y="33"/>
                  <a:pt x="7" y="32"/>
                  <a:pt x="6" y="32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19"/>
                  <a:pt x="1" y="17"/>
                </a:cubicBezTo>
                <a:cubicBezTo>
                  <a:pt x="1" y="15"/>
                  <a:pt x="3" y="12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2" y="8"/>
                  <a:pt x="13" y="9"/>
                </a:cubicBezTo>
                <a:cubicBezTo>
                  <a:pt x="13" y="9"/>
                  <a:pt x="13" y="10"/>
                  <a:pt x="13" y="11"/>
                </a:cubicBezTo>
                <a:cubicBezTo>
                  <a:pt x="13" y="11"/>
                  <a:pt x="13" y="12"/>
                  <a:pt x="13" y="12"/>
                </a:cubicBezTo>
                <a:cubicBezTo>
                  <a:pt x="13" y="13"/>
                  <a:pt x="13" y="13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5"/>
                  <a:pt x="15" y="15"/>
                  <a:pt x="16" y="16"/>
                </a:cubicBezTo>
                <a:cubicBezTo>
                  <a:pt x="17" y="16"/>
                  <a:pt x="18" y="16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1" y="12"/>
                  <a:pt x="21" y="11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8"/>
                  <a:pt x="18" y="8"/>
                  <a:pt x="17" y="8"/>
                </a:cubicBezTo>
                <a:cubicBezTo>
                  <a:pt x="16" y="8"/>
                  <a:pt x="16" y="7"/>
                  <a:pt x="16" y="6"/>
                </a:cubicBezTo>
                <a:cubicBezTo>
                  <a:pt x="16" y="5"/>
                  <a:pt x="16" y="5"/>
                  <a:pt x="17" y="4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4" y="0"/>
                  <a:pt x="27" y="0"/>
                  <a:pt x="29" y="1"/>
                </a:cubicBezTo>
                <a:cubicBezTo>
                  <a:pt x="31" y="1"/>
                  <a:pt x="33" y="3"/>
                  <a:pt x="35" y="5"/>
                </a:cubicBezTo>
                <a:cubicBezTo>
                  <a:pt x="35" y="5"/>
                  <a:pt x="35" y="5"/>
                  <a:pt x="35" y="5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6"/>
                  <a:pt x="29" y="5"/>
                  <a:pt x="28" y="4"/>
                </a:cubicBezTo>
                <a:cubicBezTo>
                  <a:pt x="27" y="4"/>
                  <a:pt x="25" y="4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3" y="7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10"/>
                  <a:pt x="25" y="12"/>
                  <a:pt x="24" y="14"/>
                </a:cubicBezTo>
                <a:cubicBezTo>
                  <a:pt x="24" y="16"/>
                  <a:pt x="22" y="17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9" y="20"/>
                  <a:pt x="17" y="20"/>
                  <a:pt x="15" y="19"/>
                </a:cubicBezTo>
                <a:cubicBezTo>
                  <a:pt x="13" y="19"/>
                  <a:pt x="11" y="18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4"/>
                  <a:pt x="9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5"/>
                  <a:pt x="5" y="16"/>
                  <a:pt x="4" y="18"/>
                </a:cubicBezTo>
                <a:cubicBezTo>
                  <a:pt x="4" y="19"/>
                  <a:pt x="4" y="21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6"/>
                  <a:pt x="9" y="26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4"/>
                  <a:pt x="14" y="24"/>
                  <a:pt x="15" y="24"/>
                </a:cubicBezTo>
                <a:cubicBezTo>
                  <a:pt x="17" y="25"/>
                  <a:pt x="19" y="26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30"/>
                  <a:pt x="22" y="32"/>
                  <a:pt x="21" y="34"/>
                </a:cubicBezTo>
                <a:cubicBezTo>
                  <a:pt x="21" y="36"/>
                  <a:pt x="19" y="37"/>
                  <a:pt x="18" y="38"/>
                </a:cubicBezTo>
                <a:cubicBezTo>
                  <a:pt x="17" y="39"/>
                  <a:pt x="16" y="39"/>
                  <a:pt x="15" y="3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2"/>
                  <a:pt x="18" y="43"/>
                  <a:pt x="19" y="43"/>
                </a:cubicBezTo>
                <a:cubicBezTo>
                  <a:pt x="20" y="43"/>
                  <a:pt x="22" y="43"/>
                  <a:pt x="2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2"/>
                  <a:pt x="42" y="31"/>
                  <a:pt x="42" y="29"/>
                </a:cubicBezTo>
                <a:cubicBezTo>
                  <a:pt x="43" y="28"/>
                  <a:pt x="43" y="27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9"/>
                  <a:pt x="38" y="18"/>
                  <a:pt x="38" y="17"/>
                </a:cubicBezTo>
                <a:cubicBezTo>
                  <a:pt x="39" y="16"/>
                  <a:pt x="40" y="16"/>
                  <a:pt x="41" y="16"/>
                </a:cubicBezTo>
                <a:cubicBezTo>
                  <a:pt x="41" y="17"/>
                  <a:pt x="42" y="17"/>
                  <a:pt x="43" y="17"/>
                </a:cubicBezTo>
                <a:cubicBezTo>
                  <a:pt x="43" y="17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6" y="15"/>
                  <a:pt x="46" y="14"/>
                </a:cubicBezTo>
                <a:cubicBezTo>
                  <a:pt x="47" y="13"/>
                  <a:pt x="46" y="12"/>
                  <a:pt x="46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42" y="9"/>
                  <a:pt x="41" y="9"/>
                  <a:pt x="40" y="9"/>
                </a:cubicBezTo>
                <a:cubicBezTo>
                  <a:pt x="40" y="10"/>
                  <a:pt x="39" y="10"/>
                  <a:pt x="39" y="11"/>
                </a:cubicBezTo>
                <a:cubicBezTo>
                  <a:pt x="39" y="11"/>
                  <a:pt x="39" y="12"/>
                  <a:pt x="38" y="12"/>
                </a:cubicBezTo>
                <a:cubicBezTo>
                  <a:pt x="38" y="13"/>
                  <a:pt x="38" y="13"/>
                  <a:pt x="38" y="14"/>
                </a:cubicBezTo>
                <a:cubicBezTo>
                  <a:pt x="37" y="14"/>
                  <a:pt x="35" y="14"/>
                  <a:pt x="35" y="13"/>
                </a:cubicBezTo>
                <a:close/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5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0" name="Freeform 398"/>
          <p:cNvSpPr>
            <a:spLocks noEditPoints="1"/>
          </p:cNvSpPr>
          <p:nvPr/>
        </p:nvSpPr>
        <p:spPr>
          <a:xfrm>
            <a:off x="1835150" y="1198563"/>
            <a:ext cx="155575" cy="149225"/>
          </a:xfrm>
          <a:custGeom>
            <a:avLst/>
            <a:gdLst/>
            <a:ahLst/>
            <a:cxnLst>
              <a:cxn ang="0">
                <a:pos x="95250" y="0"/>
              </a:cxn>
              <a:cxn ang="0">
                <a:pos x="111125" y="15875"/>
              </a:cxn>
              <a:cxn ang="0">
                <a:pos x="123825" y="22225"/>
              </a:cxn>
              <a:cxn ang="0">
                <a:pos x="155575" y="53975"/>
              </a:cxn>
              <a:cxn ang="0">
                <a:pos x="146050" y="139700"/>
              </a:cxn>
              <a:cxn ang="0">
                <a:pos x="28575" y="149225"/>
              </a:cxn>
              <a:cxn ang="0">
                <a:pos x="6350" y="139700"/>
              </a:cxn>
              <a:cxn ang="0">
                <a:pos x="0" y="53975"/>
              </a:cxn>
              <a:cxn ang="0">
                <a:pos x="6350" y="31750"/>
              </a:cxn>
              <a:cxn ang="0">
                <a:pos x="28575" y="22225"/>
              </a:cxn>
              <a:cxn ang="0">
                <a:pos x="44450" y="15875"/>
              </a:cxn>
              <a:cxn ang="0">
                <a:pos x="60325" y="0"/>
              </a:cxn>
              <a:cxn ang="0">
                <a:pos x="107950" y="34925"/>
              </a:cxn>
              <a:cxn ang="0">
                <a:pos x="107950" y="34925"/>
              </a:cxn>
              <a:cxn ang="0">
                <a:pos x="44450" y="34925"/>
              </a:cxn>
              <a:cxn ang="0">
                <a:pos x="15875" y="41275"/>
              </a:cxn>
              <a:cxn ang="0">
                <a:pos x="9525" y="53975"/>
              </a:cxn>
              <a:cxn ang="0">
                <a:pos x="28575" y="82550"/>
              </a:cxn>
              <a:cxn ang="0">
                <a:pos x="31750" y="66675"/>
              </a:cxn>
              <a:cxn ang="0">
                <a:pos x="57150" y="66675"/>
              </a:cxn>
              <a:cxn ang="0">
                <a:pos x="60325" y="73025"/>
              </a:cxn>
              <a:cxn ang="0">
                <a:pos x="95250" y="82550"/>
              </a:cxn>
              <a:cxn ang="0">
                <a:pos x="98425" y="66675"/>
              </a:cxn>
              <a:cxn ang="0">
                <a:pos x="123825" y="66675"/>
              </a:cxn>
              <a:cxn ang="0">
                <a:pos x="127000" y="73025"/>
              </a:cxn>
              <a:cxn ang="0">
                <a:pos x="142875" y="82550"/>
              </a:cxn>
              <a:cxn ang="0">
                <a:pos x="139700" y="41275"/>
              </a:cxn>
              <a:cxn ang="0">
                <a:pos x="107950" y="34925"/>
              </a:cxn>
              <a:cxn ang="0">
                <a:pos x="50800" y="22225"/>
              </a:cxn>
              <a:cxn ang="0">
                <a:pos x="104775" y="15875"/>
              </a:cxn>
              <a:cxn ang="0">
                <a:pos x="95250" y="6350"/>
              </a:cxn>
              <a:cxn ang="0">
                <a:pos x="53975" y="9525"/>
              </a:cxn>
              <a:cxn ang="0">
                <a:pos x="50800" y="22225"/>
              </a:cxn>
              <a:cxn ang="0">
                <a:pos x="9525" y="88900"/>
              </a:cxn>
              <a:cxn ang="0">
                <a:pos x="15875" y="133350"/>
              </a:cxn>
              <a:cxn ang="0">
                <a:pos x="28575" y="136525"/>
              </a:cxn>
              <a:cxn ang="0">
                <a:pos x="139700" y="133350"/>
              </a:cxn>
              <a:cxn ang="0">
                <a:pos x="142875" y="88900"/>
              </a:cxn>
              <a:cxn ang="0">
                <a:pos x="127000" y="101600"/>
              </a:cxn>
              <a:cxn ang="0">
                <a:pos x="123825" y="104775"/>
              </a:cxn>
              <a:cxn ang="0">
                <a:pos x="95250" y="101600"/>
              </a:cxn>
              <a:cxn ang="0">
                <a:pos x="95250" y="88900"/>
              </a:cxn>
              <a:cxn ang="0">
                <a:pos x="60325" y="101600"/>
              </a:cxn>
              <a:cxn ang="0">
                <a:pos x="57150" y="104775"/>
              </a:cxn>
              <a:cxn ang="0">
                <a:pos x="28575" y="101600"/>
              </a:cxn>
              <a:cxn ang="0">
                <a:pos x="28575" y="88900"/>
              </a:cxn>
              <a:cxn ang="0">
                <a:pos x="53975" y="76200"/>
              </a:cxn>
              <a:cxn ang="0">
                <a:pos x="34925" y="76200"/>
              </a:cxn>
              <a:cxn ang="0">
                <a:pos x="34925" y="85725"/>
              </a:cxn>
              <a:cxn ang="0">
                <a:pos x="34925" y="98425"/>
              </a:cxn>
              <a:cxn ang="0">
                <a:pos x="53975" y="85725"/>
              </a:cxn>
              <a:cxn ang="0">
                <a:pos x="53975" y="85725"/>
              </a:cxn>
              <a:cxn ang="0">
                <a:pos x="120650" y="76200"/>
              </a:cxn>
              <a:cxn ang="0">
                <a:pos x="101600" y="76200"/>
              </a:cxn>
              <a:cxn ang="0">
                <a:pos x="101600" y="85725"/>
              </a:cxn>
              <a:cxn ang="0">
                <a:pos x="101600" y="98425"/>
              </a:cxn>
              <a:cxn ang="0">
                <a:pos x="120650" y="85725"/>
              </a:cxn>
              <a:cxn ang="0">
                <a:pos x="120650" y="85725"/>
              </a:cxn>
            </a:cxnLst>
            <a:pathLst>
              <a:path w="49" h="47">
                <a:moveTo>
                  <a:pt x="19" y="0"/>
                </a:move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3" y="0"/>
                  <a:pt x="34" y="1"/>
                </a:cubicBezTo>
                <a:cubicBezTo>
                  <a:pt x="35" y="2"/>
                  <a:pt x="35" y="4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2" y="7"/>
                  <a:pt x="45" y="8"/>
                  <a:pt x="46" y="10"/>
                </a:cubicBezTo>
                <a:cubicBezTo>
                  <a:pt x="48" y="12"/>
                  <a:pt x="49" y="14"/>
                  <a:pt x="49" y="1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40"/>
                  <a:pt x="48" y="43"/>
                  <a:pt x="46" y="44"/>
                </a:cubicBezTo>
                <a:cubicBezTo>
                  <a:pt x="45" y="46"/>
                  <a:pt x="42" y="47"/>
                  <a:pt x="3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7" y="47"/>
                  <a:pt x="4" y="46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3"/>
                  <a:pt x="0" y="40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"/>
                  <a:pt x="1" y="12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4" y="8"/>
                  <a:pt x="7" y="7"/>
                  <a:pt x="9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2"/>
                  <a:pt x="15" y="1"/>
                </a:cubicBezTo>
                <a:cubicBezTo>
                  <a:pt x="16" y="0"/>
                  <a:pt x="18" y="0"/>
                  <a:pt x="19" y="0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4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6" y="11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4"/>
                  <a:pt x="3" y="15"/>
                  <a:pt x="3" y="17"/>
                </a:cubicBezTo>
                <a:cubicBezTo>
                  <a:pt x="3" y="26"/>
                  <a:pt x="3" y="26"/>
                  <a:pt x="3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2"/>
                  <a:pt x="9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2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6"/>
                  <a:pt x="19" y="26"/>
                  <a:pt x="19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2"/>
                  <a:pt x="30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40" y="22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6"/>
                  <a:pt x="40" y="26"/>
                  <a:pt x="40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5"/>
                  <a:pt x="45" y="14"/>
                  <a:pt x="44" y="13"/>
                </a:cubicBezTo>
                <a:cubicBezTo>
                  <a:pt x="43" y="11"/>
                  <a:pt x="41" y="11"/>
                  <a:pt x="39" y="11"/>
                </a:cubicBezTo>
                <a:cubicBezTo>
                  <a:pt x="34" y="11"/>
                  <a:pt x="34" y="11"/>
                  <a:pt x="34" y="11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4"/>
                  <a:pt x="33" y="3"/>
                  <a:pt x="32" y="3"/>
                </a:cubicBezTo>
                <a:cubicBezTo>
                  <a:pt x="31" y="2"/>
                  <a:pt x="31" y="2"/>
                  <a:pt x="3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2"/>
                  <a:pt x="17" y="3"/>
                </a:cubicBezTo>
                <a:cubicBezTo>
                  <a:pt x="16" y="3"/>
                  <a:pt x="16" y="4"/>
                  <a:pt x="16" y="5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3" y="28"/>
                </a:moveTo>
                <a:cubicBezTo>
                  <a:pt x="3" y="28"/>
                  <a:pt x="3" y="28"/>
                  <a:pt x="3" y="2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9"/>
                  <a:pt x="4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3"/>
                  <a:pt x="8" y="43"/>
                  <a:pt x="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41" y="43"/>
                  <a:pt x="43" y="43"/>
                  <a:pt x="44" y="42"/>
                </a:cubicBezTo>
                <a:cubicBezTo>
                  <a:pt x="45" y="41"/>
                  <a:pt x="45" y="39"/>
                  <a:pt x="45" y="37"/>
                </a:cubicBezTo>
                <a:cubicBezTo>
                  <a:pt x="45" y="28"/>
                  <a:pt x="45" y="28"/>
                  <a:pt x="45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28"/>
                  <a:pt x="9" y="28"/>
                  <a:pt x="9" y="28"/>
                </a:cubicBezTo>
                <a:cubicBezTo>
                  <a:pt x="3" y="28"/>
                  <a:pt x="3" y="28"/>
                  <a:pt x="3" y="28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31"/>
                  <a:pt x="11" y="31"/>
                  <a:pt x="11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4"/>
                  <a:pt x="17" y="24"/>
                  <a:pt x="17" y="24"/>
                </a:cubicBez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31"/>
                  <a:pt x="32" y="31"/>
                  <a:pt x="32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4"/>
                  <a:pt x="38" y="24"/>
                  <a:pt x="38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1" name="Freeform 399"/>
          <p:cNvSpPr>
            <a:spLocks noEditPoints="1"/>
          </p:cNvSpPr>
          <p:nvPr/>
        </p:nvSpPr>
        <p:spPr>
          <a:xfrm>
            <a:off x="4346575" y="1195388"/>
            <a:ext cx="152400" cy="155575"/>
          </a:xfrm>
          <a:custGeom>
            <a:avLst/>
            <a:gdLst/>
            <a:ahLst/>
            <a:cxnLst>
              <a:cxn ang="0">
                <a:pos x="82550" y="69850"/>
              </a:cxn>
              <a:cxn ang="0">
                <a:pos x="69850" y="69850"/>
              </a:cxn>
              <a:cxn ang="0">
                <a:pos x="76200" y="107950"/>
              </a:cxn>
              <a:cxn ang="0">
                <a:pos x="104775" y="98425"/>
              </a:cxn>
              <a:cxn ang="0">
                <a:pos x="104775" y="41275"/>
              </a:cxn>
              <a:cxn ang="0">
                <a:pos x="76200" y="28575"/>
              </a:cxn>
              <a:cxn ang="0">
                <a:pos x="47625" y="41275"/>
              </a:cxn>
              <a:cxn ang="0">
                <a:pos x="47625" y="98425"/>
              </a:cxn>
              <a:cxn ang="0">
                <a:pos x="53975" y="47625"/>
              </a:cxn>
              <a:cxn ang="0">
                <a:pos x="53975" y="47625"/>
              </a:cxn>
              <a:cxn ang="0">
                <a:pos x="98425" y="47625"/>
              </a:cxn>
              <a:cxn ang="0">
                <a:pos x="107950" y="69850"/>
              </a:cxn>
              <a:cxn ang="0">
                <a:pos x="76200" y="101600"/>
              </a:cxn>
              <a:cxn ang="0">
                <a:pos x="44450" y="69850"/>
              </a:cxn>
              <a:cxn ang="0">
                <a:pos x="142875" y="130175"/>
              </a:cxn>
              <a:cxn ang="0">
                <a:pos x="123825" y="120650"/>
              </a:cxn>
              <a:cxn ang="0">
                <a:pos x="127000" y="117475"/>
              </a:cxn>
              <a:cxn ang="0">
                <a:pos x="127000" y="19050"/>
              </a:cxn>
              <a:cxn ang="0">
                <a:pos x="28575" y="19050"/>
              </a:cxn>
              <a:cxn ang="0">
                <a:pos x="28575" y="117475"/>
              </a:cxn>
              <a:cxn ang="0">
                <a:pos x="28575" y="117475"/>
              </a:cxn>
              <a:cxn ang="0">
                <a:pos x="12700" y="130175"/>
              </a:cxn>
              <a:cxn ang="0">
                <a:pos x="0" y="152400"/>
              </a:cxn>
              <a:cxn ang="0">
                <a:pos x="149225" y="155575"/>
              </a:cxn>
              <a:cxn ang="0">
                <a:pos x="142875" y="130175"/>
              </a:cxn>
              <a:cxn ang="0">
                <a:pos x="19050" y="69850"/>
              </a:cxn>
              <a:cxn ang="0">
                <a:pos x="76200" y="12700"/>
              </a:cxn>
              <a:cxn ang="0">
                <a:pos x="133350" y="69850"/>
              </a:cxn>
              <a:cxn ang="0">
                <a:pos x="117475" y="111125"/>
              </a:cxn>
              <a:cxn ang="0">
                <a:pos x="34925" y="111125"/>
              </a:cxn>
              <a:cxn ang="0">
                <a:pos x="19050" y="69850"/>
              </a:cxn>
              <a:cxn ang="0">
                <a:pos x="6350" y="149225"/>
              </a:cxn>
              <a:cxn ang="0">
                <a:pos x="38100" y="127000"/>
              </a:cxn>
              <a:cxn ang="0">
                <a:pos x="114300" y="127000"/>
              </a:cxn>
              <a:cxn ang="0">
                <a:pos x="146050" y="149225"/>
              </a:cxn>
              <a:cxn ang="0">
                <a:pos x="76200" y="95250"/>
              </a:cxn>
              <a:cxn ang="0">
                <a:pos x="95250" y="88900"/>
              </a:cxn>
              <a:cxn ang="0">
                <a:pos x="95250" y="50800"/>
              </a:cxn>
              <a:cxn ang="0">
                <a:pos x="76200" y="44450"/>
              </a:cxn>
              <a:cxn ang="0">
                <a:pos x="50800" y="69850"/>
              </a:cxn>
              <a:cxn ang="0">
                <a:pos x="76200" y="95250"/>
              </a:cxn>
              <a:cxn ang="0">
                <a:pos x="63500" y="57150"/>
              </a:cxn>
              <a:cxn ang="0">
                <a:pos x="76200" y="50800"/>
              </a:cxn>
              <a:cxn ang="0">
                <a:pos x="88900" y="57150"/>
              </a:cxn>
              <a:cxn ang="0">
                <a:pos x="88900" y="82550"/>
              </a:cxn>
              <a:cxn ang="0">
                <a:pos x="63500" y="82550"/>
              </a:cxn>
              <a:cxn ang="0">
                <a:pos x="63500" y="57150"/>
              </a:cxn>
            </a:cxnLst>
            <a:pathLst>
              <a:path w="48" h="49">
                <a:moveTo>
                  <a:pt x="24" y="24"/>
                </a:moveTo>
                <a:cubicBezTo>
                  <a:pt x="25" y="24"/>
                  <a:pt x="26" y="23"/>
                  <a:pt x="26" y="22"/>
                </a:cubicBezTo>
                <a:cubicBezTo>
                  <a:pt x="26" y="21"/>
                  <a:pt x="25" y="20"/>
                  <a:pt x="24" y="20"/>
                </a:cubicBezTo>
                <a:cubicBezTo>
                  <a:pt x="23" y="20"/>
                  <a:pt x="22" y="21"/>
                  <a:pt x="22" y="22"/>
                </a:cubicBezTo>
                <a:cubicBezTo>
                  <a:pt x="22" y="23"/>
                  <a:pt x="23" y="24"/>
                  <a:pt x="24" y="24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8" y="34"/>
                  <a:pt x="31" y="33"/>
                  <a:pt x="33" y="31"/>
                </a:cubicBezTo>
                <a:cubicBezTo>
                  <a:pt x="35" y="28"/>
                  <a:pt x="37" y="25"/>
                  <a:pt x="37" y="22"/>
                </a:cubicBezTo>
                <a:cubicBezTo>
                  <a:pt x="37" y="18"/>
                  <a:pt x="35" y="15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1" y="11"/>
                  <a:pt x="28" y="9"/>
                  <a:pt x="24" y="9"/>
                </a:cubicBezTo>
                <a:cubicBezTo>
                  <a:pt x="21" y="9"/>
                  <a:pt x="18" y="11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3" y="15"/>
                  <a:pt x="12" y="18"/>
                  <a:pt x="12" y="22"/>
                </a:cubicBezTo>
                <a:cubicBezTo>
                  <a:pt x="12" y="25"/>
                  <a:pt x="13" y="28"/>
                  <a:pt x="15" y="31"/>
                </a:cubicBezTo>
                <a:cubicBezTo>
                  <a:pt x="18" y="33"/>
                  <a:pt x="21" y="34"/>
                  <a:pt x="24" y="34"/>
                </a:cubicBezTo>
                <a:close/>
                <a:moveTo>
                  <a:pt x="17" y="15"/>
                </a:move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3"/>
                  <a:pt x="21" y="12"/>
                  <a:pt x="24" y="12"/>
                </a:cubicBezTo>
                <a:cubicBezTo>
                  <a:pt x="27" y="12"/>
                  <a:pt x="29" y="13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7"/>
                  <a:pt x="34" y="19"/>
                  <a:pt x="34" y="22"/>
                </a:cubicBezTo>
                <a:cubicBezTo>
                  <a:pt x="34" y="25"/>
                  <a:pt x="33" y="27"/>
                  <a:pt x="31" y="29"/>
                </a:cubicBezTo>
                <a:cubicBezTo>
                  <a:pt x="29" y="31"/>
                  <a:pt x="27" y="32"/>
                  <a:pt x="24" y="32"/>
                </a:cubicBezTo>
                <a:cubicBezTo>
                  <a:pt x="21" y="32"/>
                  <a:pt x="19" y="31"/>
                  <a:pt x="17" y="29"/>
                </a:cubicBezTo>
                <a:cubicBezTo>
                  <a:pt x="15" y="27"/>
                  <a:pt x="14" y="25"/>
                  <a:pt x="14" y="22"/>
                </a:cubicBezTo>
                <a:cubicBezTo>
                  <a:pt x="14" y="19"/>
                  <a:pt x="15" y="17"/>
                  <a:pt x="17" y="15"/>
                </a:cubicBezTo>
                <a:close/>
                <a:moveTo>
                  <a:pt x="45" y="41"/>
                </a:moveTo>
                <a:cubicBezTo>
                  <a:pt x="45" y="41"/>
                  <a:pt x="45" y="41"/>
                  <a:pt x="45" y="41"/>
                </a:cubicBezTo>
                <a:cubicBezTo>
                  <a:pt x="43" y="40"/>
                  <a:pt x="41" y="39"/>
                  <a:pt x="39" y="38"/>
                </a:cubicBezTo>
                <a:cubicBezTo>
                  <a:pt x="39" y="38"/>
                  <a:pt x="39" y="38"/>
                  <a:pt x="39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3" y="33"/>
                  <a:pt x="46" y="28"/>
                  <a:pt x="46" y="22"/>
                </a:cubicBezTo>
                <a:cubicBezTo>
                  <a:pt x="46" y="16"/>
                  <a:pt x="43" y="10"/>
                  <a:pt x="40" y="6"/>
                </a:cubicBezTo>
                <a:cubicBezTo>
                  <a:pt x="36" y="2"/>
                  <a:pt x="30" y="0"/>
                  <a:pt x="24" y="0"/>
                </a:cubicBezTo>
                <a:cubicBezTo>
                  <a:pt x="18" y="0"/>
                  <a:pt x="13" y="2"/>
                  <a:pt x="9" y="6"/>
                </a:cubicBezTo>
                <a:cubicBezTo>
                  <a:pt x="5" y="10"/>
                  <a:pt x="2" y="16"/>
                  <a:pt x="2" y="22"/>
                </a:cubicBezTo>
                <a:cubicBezTo>
                  <a:pt x="2" y="28"/>
                  <a:pt x="5" y="33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8"/>
                  <a:pt x="9" y="38"/>
                  <a:pt x="10" y="38"/>
                </a:cubicBezTo>
                <a:cubicBezTo>
                  <a:pt x="7" y="39"/>
                  <a:pt x="5" y="40"/>
                  <a:pt x="4" y="41"/>
                </a:cubicBezTo>
                <a:cubicBezTo>
                  <a:pt x="1" y="43"/>
                  <a:pt x="0" y="45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9"/>
                  <a:pt x="1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8" y="48"/>
                  <a:pt x="48" y="48"/>
                </a:cubicBezTo>
                <a:cubicBezTo>
                  <a:pt x="48" y="45"/>
                  <a:pt x="47" y="43"/>
                  <a:pt x="45" y="41"/>
                </a:cubicBezTo>
                <a:close/>
                <a:moveTo>
                  <a:pt x="6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17"/>
                  <a:pt x="8" y="12"/>
                  <a:pt x="11" y="9"/>
                </a:cubicBezTo>
                <a:cubicBezTo>
                  <a:pt x="15" y="6"/>
                  <a:pt x="19" y="4"/>
                  <a:pt x="24" y="4"/>
                </a:cubicBezTo>
                <a:cubicBezTo>
                  <a:pt x="29" y="4"/>
                  <a:pt x="34" y="6"/>
                  <a:pt x="37" y="9"/>
                </a:cubicBezTo>
                <a:cubicBezTo>
                  <a:pt x="40" y="12"/>
                  <a:pt x="42" y="17"/>
                  <a:pt x="42" y="22"/>
                </a:cubicBezTo>
                <a:cubicBezTo>
                  <a:pt x="42" y="27"/>
                  <a:pt x="40" y="31"/>
                  <a:pt x="37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4" y="38"/>
                  <a:pt x="29" y="40"/>
                  <a:pt x="24" y="40"/>
                </a:cubicBezTo>
                <a:cubicBezTo>
                  <a:pt x="19" y="40"/>
                  <a:pt x="15" y="38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8" y="31"/>
                  <a:pt x="6" y="27"/>
                  <a:pt x="6" y="22"/>
                </a:cubicBezTo>
                <a:close/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3" y="45"/>
                  <a:pt x="4" y="44"/>
                  <a:pt x="5" y="43"/>
                </a:cubicBezTo>
                <a:cubicBezTo>
                  <a:pt x="7" y="42"/>
                  <a:pt x="9" y="41"/>
                  <a:pt x="12" y="40"/>
                </a:cubicBezTo>
                <a:cubicBezTo>
                  <a:pt x="15" y="42"/>
                  <a:pt x="19" y="44"/>
                  <a:pt x="24" y="44"/>
                </a:cubicBezTo>
                <a:cubicBezTo>
                  <a:pt x="29" y="44"/>
                  <a:pt x="33" y="42"/>
                  <a:pt x="36" y="40"/>
                </a:cubicBezTo>
                <a:cubicBezTo>
                  <a:pt x="39" y="41"/>
                  <a:pt x="42" y="42"/>
                  <a:pt x="43" y="43"/>
                </a:cubicBezTo>
                <a:cubicBezTo>
                  <a:pt x="44" y="44"/>
                  <a:pt x="45" y="45"/>
                  <a:pt x="46" y="47"/>
                </a:cubicBezTo>
                <a:cubicBezTo>
                  <a:pt x="2" y="47"/>
                  <a:pt x="2" y="47"/>
                  <a:pt x="2" y="47"/>
                </a:cubicBezTo>
                <a:close/>
                <a:moveTo>
                  <a:pt x="24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6" y="30"/>
                  <a:pt x="28" y="29"/>
                  <a:pt x="30" y="28"/>
                </a:cubicBezTo>
                <a:cubicBezTo>
                  <a:pt x="31" y="26"/>
                  <a:pt x="32" y="24"/>
                  <a:pt x="32" y="22"/>
                </a:cubicBezTo>
                <a:cubicBezTo>
                  <a:pt x="32" y="20"/>
                  <a:pt x="31" y="18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8" y="15"/>
                  <a:pt x="26" y="14"/>
                  <a:pt x="24" y="14"/>
                </a:cubicBezTo>
                <a:cubicBezTo>
                  <a:pt x="22" y="14"/>
                  <a:pt x="20" y="15"/>
                  <a:pt x="18" y="16"/>
                </a:cubicBezTo>
                <a:cubicBezTo>
                  <a:pt x="17" y="18"/>
                  <a:pt x="16" y="20"/>
                  <a:pt x="16" y="22"/>
                </a:cubicBezTo>
                <a:cubicBezTo>
                  <a:pt x="16" y="24"/>
                  <a:pt x="17" y="26"/>
                  <a:pt x="18" y="28"/>
                </a:cubicBezTo>
                <a:cubicBezTo>
                  <a:pt x="20" y="29"/>
                  <a:pt x="22" y="30"/>
                  <a:pt x="24" y="30"/>
                </a:cubicBezTo>
                <a:close/>
                <a:moveTo>
                  <a:pt x="20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7"/>
                  <a:pt x="22" y="16"/>
                  <a:pt x="24" y="16"/>
                </a:cubicBezTo>
                <a:cubicBezTo>
                  <a:pt x="26" y="16"/>
                  <a:pt x="27" y="17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23"/>
                  <a:pt x="29" y="25"/>
                  <a:pt x="28" y="26"/>
                </a:cubicBezTo>
                <a:cubicBezTo>
                  <a:pt x="27" y="27"/>
                  <a:pt x="26" y="28"/>
                  <a:pt x="24" y="28"/>
                </a:cubicBezTo>
                <a:cubicBezTo>
                  <a:pt x="22" y="28"/>
                  <a:pt x="21" y="27"/>
                  <a:pt x="20" y="26"/>
                </a:cubicBezTo>
                <a:cubicBezTo>
                  <a:pt x="19" y="25"/>
                  <a:pt x="18" y="23"/>
                  <a:pt x="18" y="22"/>
                </a:cubicBezTo>
                <a:cubicBezTo>
                  <a:pt x="18" y="20"/>
                  <a:pt x="19" y="19"/>
                  <a:pt x="20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2" name="Freeform 400"/>
          <p:cNvSpPr>
            <a:spLocks noEditPoints="1"/>
          </p:cNvSpPr>
          <p:nvPr/>
        </p:nvSpPr>
        <p:spPr>
          <a:xfrm>
            <a:off x="727075" y="1493838"/>
            <a:ext cx="141288" cy="158750"/>
          </a:xfrm>
          <a:custGeom>
            <a:avLst/>
            <a:gdLst/>
            <a:ahLst/>
            <a:cxnLst>
              <a:cxn ang="0">
                <a:pos x="93122" y="95250"/>
              </a:cxn>
              <a:cxn ang="0">
                <a:pos x="99544" y="98425"/>
              </a:cxn>
              <a:cxn ang="0">
                <a:pos x="109177" y="95250"/>
              </a:cxn>
              <a:cxn ang="0">
                <a:pos x="122021" y="82550"/>
              </a:cxn>
              <a:cxn ang="0">
                <a:pos x="125233" y="73025"/>
              </a:cxn>
              <a:cxn ang="0">
                <a:pos x="122021" y="66675"/>
              </a:cxn>
              <a:cxn ang="0">
                <a:pos x="138077" y="47625"/>
              </a:cxn>
              <a:cxn ang="0">
                <a:pos x="134866" y="34925"/>
              </a:cxn>
              <a:cxn ang="0">
                <a:pos x="112388" y="31750"/>
              </a:cxn>
              <a:cxn ang="0">
                <a:pos x="83488" y="15875"/>
              </a:cxn>
              <a:cxn ang="0">
                <a:pos x="61011" y="3175"/>
              </a:cxn>
              <a:cxn ang="0">
                <a:pos x="44955" y="19050"/>
              </a:cxn>
              <a:cxn ang="0">
                <a:pos x="28900" y="44450"/>
              </a:cxn>
              <a:cxn ang="0">
                <a:pos x="16055" y="73025"/>
              </a:cxn>
              <a:cxn ang="0">
                <a:pos x="9633" y="73025"/>
              </a:cxn>
              <a:cxn ang="0">
                <a:pos x="0" y="85725"/>
              </a:cxn>
              <a:cxn ang="0">
                <a:pos x="9633" y="98425"/>
              </a:cxn>
              <a:cxn ang="0">
                <a:pos x="16055" y="98425"/>
              </a:cxn>
              <a:cxn ang="0">
                <a:pos x="48166" y="133350"/>
              </a:cxn>
              <a:cxn ang="0">
                <a:pos x="25689" y="158750"/>
              </a:cxn>
              <a:cxn ang="0">
                <a:pos x="32111" y="158750"/>
              </a:cxn>
              <a:cxn ang="0">
                <a:pos x="112388" y="158750"/>
              </a:cxn>
              <a:cxn ang="0">
                <a:pos x="112388" y="158750"/>
              </a:cxn>
              <a:cxn ang="0">
                <a:pos x="118810" y="149225"/>
              </a:cxn>
              <a:cxn ang="0">
                <a:pos x="70644" y="130175"/>
              </a:cxn>
              <a:cxn ang="0">
                <a:pos x="22478" y="92075"/>
              </a:cxn>
              <a:cxn ang="0">
                <a:pos x="22478" y="85725"/>
              </a:cxn>
              <a:cxn ang="0">
                <a:pos x="22478" y="82550"/>
              </a:cxn>
              <a:cxn ang="0">
                <a:pos x="54589" y="66675"/>
              </a:cxn>
              <a:cxn ang="0">
                <a:pos x="61011" y="107950"/>
              </a:cxn>
              <a:cxn ang="0">
                <a:pos x="73855" y="111125"/>
              </a:cxn>
              <a:cxn ang="0">
                <a:pos x="89911" y="95250"/>
              </a:cxn>
              <a:cxn ang="0">
                <a:pos x="83488" y="34925"/>
              </a:cxn>
              <a:cxn ang="0">
                <a:pos x="51377" y="47625"/>
              </a:cxn>
              <a:cxn ang="0">
                <a:pos x="51377" y="47625"/>
              </a:cxn>
              <a:cxn ang="0">
                <a:pos x="51377" y="47625"/>
              </a:cxn>
              <a:cxn ang="0">
                <a:pos x="54589" y="28575"/>
              </a:cxn>
              <a:cxn ang="0">
                <a:pos x="64222" y="15875"/>
              </a:cxn>
              <a:cxn ang="0">
                <a:pos x="83488" y="34925"/>
              </a:cxn>
              <a:cxn ang="0">
                <a:pos x="67433" y="63500"/>
              </a:cxn>
              <a:cxn ang="0">
                <a:pos x="112388" y="44450"/>
              </a:cxn>
              <a:cxn ang="0">
                <a:pos x="122021" y="44450"/>
              </a:cxn>
              <a:cxn ang="0">
                <a:pos x="70644" y="95250"/>
              </a:cxn>
              <a:cxn ang="0">
                <a:pos x="67433" y="63500"/>
              </a:cxn>
              <a:cxn ang="0">
                <a:pos x="41744" y="152400"/>
              </a:cxn>
              <a:cxn ang="0">
                <a:pos x="70644" y="142875"/>
              </a:cxn>
              <a:cxn ang="0">
                <a:pos x="102755" y="152400"/>
              </a:cxn>
              <a:cxn ang="0">
                <a:pos x="96333" y="88900"/>
              </a:cxn>
              <a:cxn ang="0">
                <a:pos x="105966" y="79375"/>
              </a:cxn>
              <a:cxn ang="0">
                <a:pos x="115599" y="73025"/>
              </a:cxn>
              <a:cxn ang="0">
                <a:pos x="115599" y="79375"/>
              </a:cxn>
              <a:cxn ang="0">
                <a:pos x="105966" y="88900"/>
              </a:cxn>
              <a:cxn ang="0">
                <a:pos x="99544" y="88900"/>
              </a:cxn>
              <a:cxn ang="0">
                <a:pos x="96333" y="88900"/>
              </a:cxn>
              <a:cxn ang="0">
                <a:pos x="6422" y="82550"/>
              </a:cxn>
              <a:cxn ang="0">
                <a:pos x="16055" y="82550"/>
              </a:cxn>
              <a:cxn ang="0">
                <a:pos x="16055" y="92075"/>
              </a:cxn>
              <a:cxn ang="0">
                <a:pos x="6422" y="92075"/>
              </a:cxn>
              <a:cxn ang="0">
                <a:pos x="6422" y="82550"/>
              </a:cxn>
            </a:cxnLst>
            <a:pathLst>
              <a:path w="44" h="50">
                <a:moveTo>
                  <a:pt x="28" y="30"/>
                </a:moveTo>
                <a:cubicBezTo>
                  <a:pt x="28" y="30"/>
                  <a:pt x="28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31"/>
                  <a:pt x="31" y="31"/>
                  <a:pt x="31" y="31"/>
                </a:cubicBezTo>
                <a:cubicBezTo>
                  <a:pt x="32" y="31"/>
                  <a:pt x="33" y="31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29"/>
                  <a:pt x="37" y="29"/>
                </a:cubicBezTo>
                <a:cubicBezTo>
                  <a:pt x="37" y="28"/>
                  <a:pt x="38" y="27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5"/>
                  <a:pt x="39" y="24"/>
                  <a:pt x="39" y="23"/>
                </a:cubicBezTo>
                <a:cubicBezTo>
                  <a:pt x="39" y="23"/>
                  <a:pt x="39" y="22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0"/>
                  <a:pt x="38" y="20"/>
                  <a:pt x="38" y="20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4"/>
                  <a:pt x="44" y="13"/>
                  <a:pt x="43" y="12"/>
                </a:cubicBezTo>
                <a:cubicBezTo>
                  <a:pt x="43" y="12"/>
                  <a:pt x="42" y="11"/>
                  <a:pt x="42" y="11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5"/>
                  <a:pt x="26" y="5"/>
                  <a:pt x="26" y="5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0"/>
                  <a:pt x="20" y="0"/>
                  <a:pt x="19" y="1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12"/>
                  <a:pt x="8" y="13"/>
                  <a:pt x="9" y="14"/>
                </a:cubicBezTo>
                <a:cubicBezTo>
                  <a:pt x="12" y="16"/>
                  <a:pt x="12" y="16"/>
                  <a:pt x="12" y="16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4" y="23"/>
                  <a:pt x="3" y="23"/>
                </a:cubicBezTo>
                <a:cubicBezTo>
                  <a:pt x="2" y="23"/>
                  <a:pt x="1" y="24"/>
                  <a:pt x="1" y="25"/>
                </a:cubicBezTo>
                <a:cubicBezTo>
                  <a:pt x="0" y="25"/>
                  <a:pt x="0" y="26"/>
                  <a:pt x="0" y="27"/>
                </a:cubicBezTo>
                <a:cubicBezTo>
                  <a:pt x="0" y="28"/>
                  <a:pt x="0" y="29"/>
                  <a:pt x="1" y="30"/>
                </a:cubicBezTo>
                <a:cubicBezTo>
                  <a:pt x="1" y="31"/>
                  <a:pt x="2" y="31"/>
                  <a:pt x="3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2" y="44"/>
                  <a:pt x="10" y="45"/>
                  <a:pt x="8" y="47"/>
                </a:cubicBezTo>
                <a:cubicBezTo>
                  <a:pt x="7" y="48"/>
                  <a:pt x="7" y="49"/>
                  <a:pt x="8" y="50"/>
                </a:cubicBezTo>
                <a:cubicBezTo>
                  <a:pt x="9" y="50"/>
                  <a:pt x="9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6" y="50"/>
                  <a:pt x="37" y="50"/>
                </a:cubicBezTo>
                <a:cubicBezTo>
                  <a:pt x="37" y="49"/>
                  <a:pt x="38" y="48"/>
                  <a:pt x="37" y="47"/>
                </a:cubicBezTo>
                <a:cubicBezTo>
                  <a:pt x="35" y="45"/>
                  <a:pt x="33" y="44"/>
                  <a:pt x="30" y="42"/>
                </a:cubicBezTo>
                <a:cubicBezTo>
                  <a:pt x="28" y="41"/>
                  <a:pt x="25" y="41"/>
                  <a:pt x="22" y="41"/>
                </a:cubicBezTo>
                <a:cubicBezTo>
                  <a:pt x="22" y="41"/>
                  <a:pt x="21" y="41"/>
                  <a:pt x="20" y="41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7"/>
                </a:cubicBezTo>
                <a:cubicBezTo>
                  <a:pt x="7" y="27"/>
                  <a:pt x="7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19"/>
                  <a:pt x="15" y="19"/>
                  <a:pt x="15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5"/>
                  <a:pt x="21" y="36"/>
                  <a:pt x="22" y="36"/>
                </a:cubicBezTo>
                <a:cubicBezTo>
                  <a:pt x="22" y="36"/>
                  <a:pt x="22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8" y="30"/>
                  <a:pt x="28" y="30"/>
                  <a:pt x="28" y="30"/>
                </a:cubicBezTo>
                <a:close/>
                <a:moveTo>
                  <a:pt x="26" y="11"/>
                </a:moveTo>
                <a:cubicBezTo>
                  <a:pt x="26" y="11"/>
                  <a:pt x="26" y="11"/>
                  <a:pt x="26" y="11"/>
                </a:cubicBezTo>
                <a:cubicBezTo>
                  <a:pt x="19" y="18"/>
                  <a:pt x="19" y="18"/>
                  <a:pt x="19" y="18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3" y="12"/>
                  <a:pt x="13" y="12"/>
                  <a:pt x="13" y="12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5"/>
                  <a:pt x="20" y="5"/>
                  <a:pt x="20" y="5"/>
                </a:cubicBezTo>
                <a:cubicBezTo>
                  <a:pt x="23" y="8"/>
                  <a:pt x="23" y="8"/>
                  <a:pt x="23" y="8"/>
                </a:cubicBezTo>
                <a:cubicBezTo>
                  <a:pt x="26" y="11"/>
                  <a:pt x="26" y="11"/>
                  <a:pt x="26" y="11"/>
                </a:cubicBezTo>
                <a:close/>
                <a:moveTo>
                  <a:pt x="21" y="20"/>
                </a:moveTo>
                <a:cubicBezTo>
                  <a:pt x="21" y="20"/>
                  <a:pt x="21" y="20"/>
                  <a:pt x="21" y="2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0" y="22"/>
                  <a:pt x="30" y="22"/>
                  <a:pt x="30" y="22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0"/>
                  <a:pt x="21" y="20"/>
                  <a:pt x="21" y="20"/>
                </a:cubicBezTo>
                <a:close/>
                <a:moveTo>
                  <a:pt x="13" y="48"/>
                </a:moveTo>
                <a:cubicBezTo>
                  <a:pt x="13" y="48"/>
                  <a:pt x="13" y="48"/>
                  <a:pt x="13" y="48"/>
                </a:cubicBezTo>
                <a:cubicBezTo>
                  <a:pt x="14" y="47"/>
                  <a:pt x="15" y="47"/>
                  <a:pt x="16" y="46"/>
                </a:cubicBezTo>
                <a:cubicBezTo>
                  <a:pt x="18" y="45"/>
                  <a:pt x="20" y="45"/>
                  <a:pt x="22" y="45"/>
                </a:cubicBezTo>
                <a:cubicBezTo>
                  <a:pt x="25" y="45"/>
                  <a:pt x="27" y="45"/>
                  <a:pt x="29" y="46"/>
                </a:cubicBezTo>
                <a:cubicBezTo>
                  <a:pt x="30" y="47"/>
                  <a:pt x="31" y="47"/>
                  <a:pt x="32" y="48"/>
                </a:cubicBezTo>
                <a:cubicBezTo>
                  <a:pt x="13" y="48"/>
                  <a:pt x="13" y="48"/>
                  <a:pt x="13" y="48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3" y="25"/>
                  <a:pt x="33" y="25"/>
                  <a:pt x="33" y="25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3"/>
                  <a:pt x="36" y="23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6"/>
                  <a:pt x="35" y="27"/>
                  <a:pt x="35" y="27"/>
                </a:cubicBezTo>
                <a:cubicBezTo>
                  <a:pt x="35" y="27"/>
                  <a:pt x="34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2" y="28"/>
                  <a:pt x="31" y="28"/>
                </a:cubicBezTo>
                <a:cubicBezTo>
                  <a:pt x="31" y="28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lose/>
                <a:moveTo>
                  <a:pt x="2" y="26"/>
                </a:moveTo>
                <a:cubicBezTo>
                  <a:pt x="2" y="26"/>
                  <a:pt x="2" y="26"/>
                  <a:pt x="2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4" y="26"/>
                  <a:pt x="4" y="26"/>
                  <a:pt x="5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9"/>
                </a:cubicBezTo>
                <a:cubicBezTo>
                  <a:pt x="4" y="29"/>
                  <a:pt x="4" y="29"/>
                  <a:pt x="3" y="29"/>
                </a:cubicBezTo>
                <a:cubicBezTo>
                  <a:pt x="3" y="29"/>
                  <a:pt x="3" y="29"/>
                  <a:pt x="2" y="29"/>
                </a:cubicBezTo>
                <a:cubicBezTo>
                  <a:pt x="2" y="28"/>
                  <a:pt x="2" y="28"/>
                  <a:pt x="2" y="27"/>
                </a:cubicBezTo>
                <a:cubicBezTo>
                  <a:pt x="2" y="27"/>
                  <a:pt x="2" y="27"/>
                  <a:pt x="2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3" name="Freeform 401"/>
          <p:cNvSpPr>
            <a:spLocks noEditPoints="1"/>
          </p:cNvSpPr>
          <p:nvPr/>
        </p:nvSpPr>
        <p:spPr>
          <a:xfrm>
            <a:off x="735013" y="1195388"/>
            <a:ext cx="123825" cy="155575"/>
          </a:xfrm>
          <a:custGeom>
            <a:avLst/>
            <a:gdLst/>
            <a:ahLst/>
            <a:cxnLst>
              <a:cxn ang="0">
                <a:pos x="95250" y="28575"/>
              </a:cxn>
              <a:cxn ang="0">
                <a:pos x="92075" y="6350"/>
              </a:cxn>
              <a:cxn ang="0">
                <a:pos x="50800" y="25400"/>
              </a:cxn>
              <a:cxn ang="0">
                <a:pos x="28575" y="28575"/>
              </a:cxn>
              <a:cxn ang="0">
                <a:pos x="25400" y="57150"/>
              </a:cxn>
              <a:cxn ang="0">
                <a:pos x="0" y="111125"/>
              </a:cxn>
              <a:cxn ang="0">
                <a:pos x="85725" y="152400"/>
              </a:cxn>
              <a:cxn ang="0">
                <a:pos x="88900" y="152400"/>
              </a:cxn>
              <a:cxn ang="0">
                <a:pos x="120650" y="117475"/>
              </a:cxn>
              <a:cxn ang="0">
                <a:pos x="123825" y="34925"/>
              </a:cxn>
              <a:cxn ang="0">
                <a:pos x="76200" y="9525"/>
              </a:cxn>
              <a:cxn ang="0">
                <a:pos x="85725" y="12700"/>
              </a:cxn>
              <a:cxn ang="0">
                <a:pos x="85725" y="34925"/>
              </a:cxn>
              <a:cxn ang="0">
                <a:pos x="63500" y="34925"/>
              </a:cxn>
              <a:cxn ang="0">
                <a:pos x="60325" y="31750"/>
              </a:cxn>
              <a:cxn ang="0">
                <a:pos x="60325" y="31750"/>
              </a:cxn>
              <a:cxn ang="0">
                <a:pos x="60325" y="31750"/>
              </a:cxn>
              <a:cxn ang="0">
                <a:pos x="60325" y="25400"/>
              </a:cxn>
              <a:cxn ang="0">
                <a:pos x="85725" y="146050"/>
              </a:cxn>
              <a:cxn ang="0">
                <a:pos x="9525" y="111125"/>
              </a:cxn>
              <a:cxn ang="0">
                <a:pos x="25400" y="114300"/>
              </a:cxn>
              <a:cxn ang="0">
                <a:pos x="98425" y="117475"/>
              </a:cxn>
              <a:cxn ang="0">
                <a:pos x="117475" y="111125"/>
              </a:cxn>
              <a:cxn ang="0">
                <a:pos x="31750" y="111125"/>
              </a:cxn>
              <a:cxn ang="0">
                <a:pos x="57150" y="38100"/>
              </a:cxn>
              <a:cxn ang="0">
                <a:pos x="76200" y="47625"/>
              </a:cxn>
              <a:cxn ang="0">
                <a:pos x="92075" y="38100"/>
              </a:cxn>
              <a:cxn ang="0">
                <a:pos x="117475" y="111125"/>
              </a:cxn>
              <a:cxn ang="0">
                <a:pos x="53975" y="73025"/>
              </a:cxn>
              <a:cxn ang="0">
                <a:pos x="44450" y="82550"/>
              </a:cxn>
              <a:cxn ang="0">
                <a:pos x="63500" y="101600"/>
              </a:cxn>
              <a:cxn ang="0">
                <a:pos x="107950" y="63500"/>
              </a:cxn>
              <a:cxn ang="0">
                <a:pos x="98425" y="53975"/>
              </a:cxn>
              <a:cxn ang="0">
                <a:pos x="53975" y="73025"/>
              </a:cxn>
            </a:cxnLst>
            <a:pathLst>
              <a:path w="39" h="49">
                <a:moveTo>
                  <a:pt x="38" y="9"/>
                </a:moveTo>
                <a:cubicBezTo>
                  <a:pt x="30" y="9"/>
                  <a:pt x="30" y="9"/>
                  <a:pt x="30" y="9"/>
                </a:cubicBezTo>
                <a:cubicBezTo>
                  <a:pt x="31" y="9"/>
                  <a:pt x="31" y="8"/>
                  <a:pt x="31" y="8"/>
                </a:cubicBezTo>
                <a:cubicBezTo>
                  <a:pt x="31" y="6"/>
                  <a:pt x="30" y="4"/>
                  <a:pt x="29" y="2"/>
                </a:cubicBezTo>
                <a:cubicBezTo>
                  <a:pt x="27" y="1"/>
                  <a:pt x="26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8"/>
                  <a:pt x="17" y="9"/>
                  <a:pt x="17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8" y="10"/>
                  <a:pt x="8" y="11"/>
                </a:cubicBezTo>
                <a:cubicBezTo>
                  <a:pt x="8" y="18"/>
                  <a:pt x="8" y="18"/>
                  <a:pt x="8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7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9"/>
                  <a:pt x="28" y="48"/>
                  <a:pt x="28" y="48"/>
                </a:cubicBezTo>
                <a:cubicBezTo>
                  <a:pt x="33" y="37"/>
                  <a:pt x="33" y="37"/>
                  <a:pt x="33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9" y="37"/>
                  <a:pt x="39" y="37"/>
                  <a:pt x="39" y="36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0"/>
                  <a:pt x="39" y="9"/>
                  <a:pt x="38" y="9"/>
                </a:cubicBezTo>
                <a:close/>
                <a:moveTo>
                  <a:pt x="24" y="3"/>
                </a:moveTo>
                <a:cubicBezTo>
                  <a:pt x="24" y="3"/>
                  <a:pt x="24" y="3"/>
                  <a:pt x="24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5"/>
                  <a:pt x="28" y="6"/>
                  <a:pt x="28" y="8"/>
                </a:cubicBezTo>
                <a:cubicBezTo>
                  <a:pt x="28" y="9"/>
                  <a:pt x="28" y="10"/>
                  <a:pt x="27" y="11"/>
                </a:cubicBezTo>
                <a:cubicBezTo>
                  <a:pt x="26" y="12"/>
                  <a:pt x="25" y="12"/>
                  <a:pt x="24" y="12"/>
                </a:cubicBezTo>
                <a:cubicBezTo>
                  <a:pt x="22" y="12"/>
                  <a:pt x="21" y="12"/>
                  <a:pt x="20" y="11"/>
                </a:cubicBezTo>
                <a:cubicBezTo>
                  <a:pt x="20" y="11"/>
                  <a:pt x="20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9"/>
                  <a:pt x="19" y="8"/>
                  <a:pt x="19" y="8"/>
                </a:cubicBezTo>
                <a:cubicBezTo>
                  <a:pt x="19" y="5"/>
                  <a:pt x="21" y="3"/>
                  <a:pt x="24" y="3"/>
                </a:cubicBezTo>
                <a:close/>
                <a:moveTo>
                  <a:pt x="27" y="46"/>
                </a:moveTo>
                <a:cubicBezTo>
                  <a:pt x="27" y="46"/>
                  <a:pt x="27" y="46"/>
                  <a:pt x="27" y="46"/>
                </a:cubicBezTo>
                <a:cubicBezTo>
                  <a:pt x="3" y="35"/>
                  <a:pt x="3" y="35"/>
                  <a:pt x="3" y="3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9" y="37"/>
                  <a:pt x="9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27" y="46"/>
                  <a:pt x="27" y="46"/>
                  <a:pt x="27" y="46"/>
                </a:cubicBezTo>
                <a:close/>
                <a:moveTo>
                  <a:pt x="37" y="35"/>
                </a:moveTo>
                <a:cubicBezTo>
                  <a:pt x="37" y="35"/>
                  <a:pt x="37" y="35"/>
                  <a:pt x="37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12"/>
                  <a:pt x="10" y="12"/>
                  <a:pt x="10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9" y="13"/>
                </a:cubicBezTo>
                <a:cubicBezTo>
                  <a:pt x="20" y="14"/>
                  <a:pt x="22" y="15"/>
                  <a:pt x="24" y="15"/>
                </a:cubicBezTo>
                <a:cubicBezTo>
                  <a:pt x="26" y="15"/>
                  <a:pt x="27" y="14"/>
                  <a:pt x="29" y="13"/>
                </a:cubicBezTo>
                <a:cubicBezTo>
                  <a:pt x="29" y="12"/>
                  <a:pt x="29" y="12"/>
                  <a:pt x="29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35"/>
                  <a:pt x="37" y="35"/>
                  <a:pt x="37" y="35"/>
                </a:cubicBezTo>
                <a:close/>
                <a:moveTo>
                  <a:pt x="17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6" y="22"/>
                  <a:pt x="15" y="22"/>
                  <a:pt x="14" y="23"/>
                </a:cubicBezTo>
                <a:cubicBezTo>
                  <a:pt x="13" y="24"/>
                  <a:pt x="13" y="25"/>
                  <a:pt x="14" y="26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2" y="32"/>
                  <a:pt x="22" y="32"/>
                </a:cubicBezTo>
                <a:cubicBezTo>
                  <a:pt x="34" y="20"/>
                  <a:pt x="34" y="20"/>
                  <a:pt x="34" y="20"/>
                </a:cubicBezTo>
                <a:cubicBezTo>
                  <a:pt x="35" y="19"/>
                  <a:pt x="35" y="18"/>
                  <a:pt x="34" y="17"/>
                </a:cubicBezTo>
                <a:cubicBezTo>
                  <a:pt x="33" y="17"/>
                  <a:pt x="32" y="17"/>
                  <a:pt x="31" y="17"/>
                </a:cubicBezTo>
                <a:cubicBezTo>
                  <a:pt x="21" y="28"/>
                  <a:pt x="21" y="28"/>
                  <a:pt x="21" y="28"/>
                </a:cubicBezTo>
                <a:cubicBezTo>
                  <a:pt x="17" y="23"/>
                  <a:pt x="17" y="23"/>
                  <a:pt x="17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4" name="Oval 402"/>
          <p:cNvSpPr/>
          <p:nvPr/>
        </p:nvSpPr>
        <p:spPr>
          <a:xfrm>
            <a:off x="792163" y="1268413"/>
            <a:ext cx="9525" cy="9525"/>
          </a:xfrm>
          <a:prstGeom prst="ellipse">
            <a:avLst/>
          </a:prstGeom>
          <a:solidFill>
            <a:srgbClr val="F0EFE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35" name="Freeform 403"/>
          <p:cNvSpPr>
            <a:spLocks noEditPoints="1"/>
          </p:cNvSpPr>
          <p:nvPr/>
        </p:nvSpPr>
        <p:spPr>
          <a:xfrm>
            <a:off x="1004888" y="1503363"/>
            <a:ext cx="158750" cy="142875"/>
          </a:xfrm>
          <a:custGeom>
            <a:avLst/>
            <a:gdLst/>
            <a:ahLst/>
            <a:cxnLst>
              <a:cxn ang="0">
                <a:pos x="98425" y="66675"/>
              </a:cxn>
              <a:cxn ang="0">
                <a:pos x="104775" y="85725"/>
              </a:cxn>
              <a:cxn ang="0">
                <a:pos x="101600" y="95250"/>
              </a:cxn>
              <a:cxn ang="0">
                <a:pos x="111125" y="88900"/>
              </a:cxn>
              <a:cxn ang="0">
                <a:pos x="101600" y="60325"/>
              </a:cxn>
              <a:cxn ang="0">
                <a:pos x="79375" y="57150"/>
              </a:cxn>
              <a:cxn ang="0">
                <a:pos x="152400" y="130175"/>
              </a:cxn>
              <a:cxn ang="0">
                <a:pos x="146050" y="130175"/>
              </a:cxn>
              <a:cxn ang="0">
                <a:pos x="152400" y="34925"/>
              </a:cxn>
              <a:cxn ang="0">
                <a:pos x="152400" y="25400"/>
              </a:cxn>
              <a:cxn ang="0">
                <a:pos x="95250" y="15875"/>
              </a:cxn>
              <a:cxn ang="0">
                <a:pos x="79375" y="0"/>
              </a:cxn>
              <a:cxn ang="0">
                <a:pos x="63500" y="15875"/>
              </a:cxn>
              <a:cxn ang="0">
                <a:pos x="6350" y="25400"/>
              </a:cxn>
              <a:cxn ang="0">
                <a:pos x="6350" y="34925"/>
              </a:cxn>
              <a:cxn ang="0">
                <a:pos x="9525" y="130175"/>
              </a:cxn>
              <a:cxn ang="0">
                <a:pos x="0" y="136525"/>
              </a:cxn>
              <a:cxn ang="0">
                <a:pos x="152400" y="142875"/>
              </a:cxn>
              <a:cxn ang="0">
                <a:pos x="152400" y="130175"/>
              </a:cxn>
              <a:cxn ang="0">
                <a:pos x="73025" y="9525"/>
              </a:cxn>
              <a:cxn ang="0">
                <a:pos x="85725" y="9525"/>
              </a:cxn>
              <a:cxn ang="0">
                <a:pos x="85725" y="22225"/>
              </a:cxn>
              <a:cxn ang="0">
                <a:pos x="79375" y="25400"/>
              </a:cxn>
              <a:cxn ang="0">
                <a:pos x="69850" y="15875"/>
              </a:cxn>
              <a:cxn ang="0">
                <a:pos x="139700" y="130175"/>
              </a:cxn>
              <a:cxn ang="0">
                <a:pos x="15875" y="130175"/>
              </a:cxn>
              <a:cxn ang="0">
                <a:pos x="139700" y="34925"/>
              </a:cxn>
              <a:cxn ang="0">
                <a:pos x="73025" y="114300"/>
              </a:cxn>
              <a:cxn ang="0">
                <a:pos x="88900" y="111125"/>
              </a:cxn>
              <a:cxn ang="0">
                <a:pos x="98425" y="101600"/>
              </a:cxn>
              <a:cxn ang="0">
                <a:pos x="95250" y="95250"/>
              </a:cxn>
              <a:cxn ang="0">
                <a:pos x="76200" y="60325"/>
              </a:cxn>
              <a:cxn ang="0">
                <a:pos x="53975" y="66675"/>
              </a:cxn>
              <a:cxn ang="0">
                <a:pos x="53975" y="104775"/>
              </a:cxn>
              <a:cxn ang="0">
                <a:pos x="60325" y="73025"/>
              </a:cxn>
              <a:cxn ang="0">
                <a:pos x="69850" y="66675"/>
              </a:cxn>
              <a:cxn ang="0">
                <a:pos x="73025" y="88900"/>
              </a:cxn>
              <a:cxn ang="0">
                <a:pos x="82550" y="104775"/>
              </a:cxn>
              <a:cxn ang="0">
                <a:pos x="73025" y="107950"/>
              </a:cxn>
              <a:cxn ang="0">
                <a:pos x="53975" y="85725"/>
              </a:cxn>
            </a:cxnLst>
            <a:pathLst>
              <a:path w="50" h="45">
                <a:moveTo>
                  <a:pt x="26" y="19"/>
                </a:moveTo>
                <a:cubicBezTo>
                  <a:pt x="28" y="19"/>
                  <a:pt x="30" y="20"/>
                  <a:pt x="31" y="21"/>
                </a:cubicBezTo>
                <a:cubicBezTo>
                  <a:pt x="32" y="22"/>
                  <a:pt x="33" y="24"/>
                  <a:pt x="33" y="26"/>
                </a:cubicBezTo>
                <a:cubicBezTo>
                  <a:pt x="33" y="26"/>
                  <a:pt x="33" y="27"/>
                  <a:pt x="33" y="27"/>
                </a:cubicBezTo>
                <a:cubicBezTo>
                  <a:pt x="32" y="28"/>
                  <a:pt x="32" y="28"/>
                  <a:pt x="32" y="29"/>
                </a:cubicBezTo>
                <a:cubicBezTo>
                  <a:pt x="32" y="29"/>
                  <a:pt x="32" y="30"/>
                  <a:pt x="32" y="30"/>
                </a:cubicBezTo>
                <a:cubicBezTo>
                  <a:pt x="33" y="31"/>
                  <a:pt x="34" y="31"/>
                  <a:pt x="34" y="30"/>
                </a:cubicBezTo>
                <a:cubicBezTo>
                  <a:pt x="34" y="29"/>
                  <a:pt x="35" y="29"/>
                  <a:pt x="35" y="28"/>
                </a:cubicBezTo>
                <a:cubicBezTo>
                  <a:pt x="35" y="27"/>
                  <a:pt x="35" y="26"/>
                  <a:pt x="35" y="26"/>
                </a:cubicBezTo>
                <a:cubicBezTo>
                  <a:pt x="35" y="23"/>
                  <a:pt x="34" y="21"/>
                  <a:pt x="32" y="19"/>
                </a:cubicBezTo>
                <a:cubicBezTo>
                  <a:pt x="31" y="18"/>
                  <a:pt x="29" y="17"/>
                  <a:pt x="26" y="17"/>
                </a:cubicBezTo>
                <a:cubicBezTo>
                  <a:pt x="26" y="17"/>
                  <a:pt x="25" y="17"/>
                  <a:pt x="25" y="18"/>
                </a:cubicBezTo>
                <a:cubicBezTo>
                  <a:pt x="25" y="19"/>
                  <a:pt x="26" y="19"/>
                  <a:pt x="26" y="19"/>
                </a:cubicBezTo>
                <a:close/>
                <a:moveTo>
                  <a:pt x="48" y="41"/>
                </a:moveTo>
                <a:cubicBezTo>
                  <a:pt x="48" y="41"/>
                  <a:pt x="48" y="41"/>
                  <a:pt x="48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11"/>
                  <a:pt x="46" y="11"/>
                  <a:pt x="46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11"/>
                  <a:pt x="50" y="11"/>
                  <a:pt x="50" y="10"/>
                </a:cubicBezTo>
                <a:cubicBezTo>
                  <a:pt x="50" y="8"/>
                  <a:pt x="49" y="8"/>
                  <a:pt x="48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6"/>
                  <a:pt x="30" y="5"/>
                </a:cubicBezTo>
                <a:cubicBezTo>
                  <a:pt x="30" y="4"/>
                  <a:pt x="29" y="2"/>
                  <a:pt x="28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3" y="0"/>
                  <a:pt x="22" y="0"/>
                  <a:pt x="21" y="1"/>
                </a:cubicBezTo>
                <a:cubicBezTo>
                  <a:pt x="20" y="2"/>
                  <a:pt x="20" y="4"/>
                  <a:pt x="20" y="5"/>
                </a:cubicBezTo>
                <a:cubicBezTo>
                  <a:pt x="20" y="6"/>
                  <a:pt x="20" y="7"/>
                  <a:pt x="20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2"/>
                  <a:pt x="0" y="43"/>
                </a:cubicBezTo>
                <a:cubicBezTo>
                  <a:pt x="0" y="44"/>
                  <a:pt x="1" y="45"/>
                  <a:pt x="2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5"/>
                  <a:pt x="50" y="44"/>
                  <a:pt x="50" y="43"/>
                </a:cubicBezTo>
                <a:cubicBezTo>
                  <a:pt x="50" y="42"/>
                  <a:pt x="49" y="41"/>
                  <a:pt x="48" y="41"/>
                </a:cubicBezTo>
                <a:close/>
                <a:moveTo>
                  <a:pt x="23" y="3"/>
                </a:moveTo>
                <a:cubicBezTo>
                  <a:pt x="23" y="3"/>
                  <a:pt x="23" y="3"/>
                  <a:pt x="23" y="3"/>
                </a:cubicBezTo>
                <a:cubicBezTo>
                  <a:pt x="23" y="2"/>
                  <a:pt x="24" y="2"/>
                  <a:pt x="25" y="2"/>
                </a:cubicBezTo>
                <a:cubicBezTo>
                  <a:pt x="25" y="2"/>
                  <a:pt x="26" y="2"/>
                  <a:pt x="27" y="3"/>
                </a:cubicBezTo>
                <a:cubicBezTo>
                  <a:pt x="27" y="3"/>
                  <a:pt x="27" y="4"/>
                  <a:pt x="27" y="5"/>
                </a:cubicBezTo>
                <a:cubicBezTo>
                  <a:pt x="27" y="6"/>
                  <a:pt x="27" y="6"/>
                  <a:pt x="27" y="7"/>
                </a:cubicBezTo>
                <a:cubicBezTo>
                  <a:pt x="26" y="7"/>
                  <a:pt x="25" y="8"/>
                  <a:pt x="25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4" y="8"/>
                  <a:pt x="23" y="7"/>
                  <a:pt x="23" y="7"/>
                </a:cubicBezTo>
                <a:cubicBezTo>
                  <a:pt x="22" y="6"/>
                  <a:pt x="22" y="6"/>
                  <a:pt x="22" y="5"/>
                </a:cubicBezTo>
                <a:cubicBezTo>
                  <a:pt x="22" y="4"/>
                  <a:pt x="22" y="3"/>
                  <a:pt x="23" y="3"/>
                </a:cubicBezTo>
                <a:close/>
                <a:moveTo>
                  <a:pt x="44" y="41"/>
                </a:moveTo>
                <a:cubicBezTo>
                  <a:pt x="44" y="41"/>
                  <a:pt x="44" y="41"/>
                  <a:pt x="44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11"/>
                  <a:pt x="5" y="11"/>
                  <a:pt x="5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41"/>
                  <a:pt x="44" y="41"/>
                  <a:pt x="44" y="41"/>
                </a:cubicBezTo>
                <a:close/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5" y="36"/>
                  <a:pt x="26" y="36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9" y="34"/>
                  <a:pt x="30" y="33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1"/>
                  <a:pt x="31" y="30"/>
                  <a:pt x="30" y="30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8"/>
                  <a:pt x="23" y="18"/>
                </a:cubicBezTo>
                <a:cubicBezTo>
                  <a:pt x="21" y="18"/>
                  <a:pt x="19" y="19"/>
                  <a:pt x="17" y="21"/>
                </a:cubicBezTo>
                <a:cubicBezTo>
                  <a:pt x="15" y="23"/>
                  <a:pt x="14" y="25"/>
                  <a:pt x="14" y="27"/>
                </a:cubicBezTo>
                <a:cubicBezTo>
                  <a:pt x="14" y="30"/>
                  <a:pt x="15" y="32"/>
                  <a:pt x="17" y="33"/>
                </a:cubicBezTo>
                <a:cubicBezTo>
                  <a:pt x="19" y="35"/>
                  <a:pt x="21" y="36"/>
                  <a:pt x="23" y="36"/>
                </a:cubicBezTo>
                <a:close/>
                <a:moveTo>
                  <a:pt x="19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19" y="22"/>
                  <a:pt x="21" y="21"/>
                  <a:pt x="22" y="21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8"/>
                  <a:pt x="22" y="28"/>
                  <a:pt x="23" y="28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2"/>
                  <a:pt x="27" y="32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5" y="33"/>
                  <a:pt x="24" y="34"/>
                  <a:pt x="23" y="34"/>
                </a:cubicBezTo>
                <a:cubicBezTo>
                  <a:pt x="21" y="34"/>
                  <a:pt x="20" y="33"/>
                  <a:pt x="19" y="32"/>
                </a:cubicBezTo>
                <a:cubicBezTo>
                  <a:pt x="17" y="31"/>
                  <a:pt x="17" y="29"/>
                  <a:pt x="17" y="27"/>
                </a:cubicBezTo>
                <a:cubicBezTo>
                  <a:pt x="17" y="25"/>
                  <a:pt x="17" y="24"/>
                  <a:pt x="19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6" name="Freeform 404"/>
          <p:cNvSpPr>
            <a:spLocks noEditPoints="1"/>
          </p:cNvSpPr>
          <p:nvPr/>
        </p:nvSpPr>
        <p:spPr>
          <a:xfrm>
            <a:off x="2662238" y="1497013"/>
            <a:ext cx="155575" cy="155575"/>
          </a:xfrm>
          <a:custGeom>
            <a:avLst/>
            <a:gdLst/>
            <a:ahLst/>
            <a:cxnLst>
              <a:cxn ang="0">
                <a:pos x="130175" y="0"/>
              </a:cxn>
              <a:cxn ang="0">
                <a:pos x="136525" y="3175"/>
              </a:cxn>
              <a:cxn ang="0">
                <a:pos x="139700" y="15875"/>
              </a:cxn>
              <a:cxn ang="0">
                <a:pos x="152400" y="19050"/>
              </a:cxn>
              <a:cxn ang="0">
                <a:pos x="155575" y="22225"/>
              </a:cxn>
              <a:cxn ang="0">
                <a:pos x="136525" y="47625"/>
              </a:cxn>
              <a:cxn ang="0">
                <a:pos x="120650" y="44450"/>
              </a:cxn>
              <a:cxn ang="0">
                <a:pos x="123825" y="79375"/>
              </a:cxn>
              <a:cxn ang="0">
                <a:pos x="111125" y="114300"/>
              </a:cxn>
              <a:cxn ang="0">
                <a:pos x="44450" y="114300"/>
              </a:cxn>
              <a:cxn ang="0">
                <a:pos x="44450" y="44450"/>
              </a:cxn>
              <a:cxn ang="0">
                <a:pos x="104775" y="41275"/>
              </a:cxn>
              <a:cxn ang="0">
                <a:pos x="107950" y="25400"/>
              </a:cxn>
              <a:cxn ang="0">
                <a:pos x="139700" y="60325"/>
              </a:cxn>
              <a:cxn ang="0">
                <a:pos x="139700" y="69850"/>
              </a:cxn>
              <a:cxn ang="0">
                <a:pos x="123825" y="123825"/>
              </a:cxn>
              <a:cxn ang="0">
                <a:pos x="31750" y="123825"/>
              </a:cxn>
              <a:cxn ang="0">
                <a:pos x="31750" y="34925"/>
              </a:cxn>
              <a:cxn ang="0">
                <a:pos x="85725" y="15875"/>
              </a:cxn>
              <a:cxn ang="0">
                <a:pos x="101600" y="12700"/>
              </a:cxn>
              <a:cxn ang="0">
                <a:pos x="88900" y="3175"/>
              </a:cxn>
              <a:cxn ang="0">
                <a:pos x="22225" y="25400"/>
              </a:cxn>
              <a:cxn ang="0">
                <a:pos x="22225" y="133350"/>
              </a:cxn>
              <a:cxn ang="0">
                <a:pos x="130175" y="133350"/>
              </a:cxn>
              <a:cxn ang="0">
                <a:pos x="152400" y="66675"/>
              </a:cxn>
              <a:cxn ang="0">
                <a:pos x="142875" y="53975"/>
              </a:cxn>
              <a:cxn ang="0">
                <a:pos x="76200" y="57150"/>
              </a:cxn>
              <a:cxn ang="0">
                <a:pos x="88900" y="60325"/>
              </a:cxn>
              <a:cxn ang="0">
                <a:pos x="76200" y="38100"/>
              </a:cxn>
              <a:cxn ang="0">
                <a:pos x="47625" y="50800"/>
              </a:cxn>
              <a:cxn ang="0">
                <a:pos x="38100" y="79375"/>
              </a:cxn>
              <a:cxn ang="0">
                <a:pos x="76200" y="120650"/>
              </a:cxn>
              <a:cxn ang="0">
                <a:pos x="104775" y="107950"/>
              </a:cxn>
              <a:cxn ang="0">
                <a:pos x="107950" y="53975"/>
              </a:cxn>
              <a:cxn ang="0">
                <a:pos x="98425" y="79375"/>
              </a:cxn>
              <a:cxn ang="0">
                <a:pos x="92075" y="95250"/>
              </a:cxn>
              <a:cxn ang="0">
                <a:pos x="60325" y="95250"/>
              </a:cxn>
              <a:cxn ang="0">
                <a:pos x="60325" y="63500"/>
              </a:cxn>
              <a:cxn ang="0">
                <a:pos x="76200" y="57150"/>
              </a:cxn>
              <a:cxn ang="0">
                <a:pos x="82550" y="66675"/>
              </a:cxn>
              <a:cxn ang="0">
                <a:pos x="66675" y="69850"/>
              </a:cxn>
              <a:cxn ang="0">
                <a:pos x="66675" y="88900"/>
              </a:cxn>
              <a:cxn ang="0">
                <a:pos x="85725" y="88900"/>
              </a:cxn>
              <a:cxn ang="0">
                <a:pos x="92075" y="79375"/>
              </a:cxn>
              <a:cxn ang="0">
                <a:pos x="82550" y="82550"/>
              </a:cxn>
              <a:cxn ang="0">
                <a:pos x="73025" y="76200"/>
              </a:cxn>
              <a:cxn ang="0">
                <a:pos x="130175" y="9525"/>
              </a:cxn>
              <a:cxn ang="0">
                <a:pos x="117475" y="25400"/>
              </a:cxn>
              <a:cxn ang="0">
                <a:pos x="133350" y="19050"/>
              </a:cxn>
              <a:cxn ang="0">
                <a:pos x="136525" y="22225"/>
              </a:cxn>
              <a:cxn ang="0">
                <a:pos x="123825" y="38100"/>
              </a:cxn>
              <a:cxn ang="0">
                <a:pos x="146050" y="25400"/>
              </a:cxn>
            </a:cxnLst>
            <a:pathLst>
              <a:path w="49" h="49">
                <a:moveTo>
                  <a:pt x="35" y="7"/>
                </a:move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2" y="0"/>
                  <a:pt x="42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4" y="5"/>
                  <a:pt x="44" y="5"/>
                  <a:pt x="44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9" y="7"/>
                  <a:pt x="49" y="7"/>
                </a:cubicBezTo>
                <a:cubicBezTo>
                  <a:pt x="49" y="7"/>
                  <a:pt x="49" y="8"/>
                  <a:pt x="49" y="8"/>
                </a:cubicBezTo>
                <a:cubicBezTo>
                  <a:pt x="43" y="15"/>
                  <a:pt x="43" y="15"/>
                  <a:pt x="43" y="15"/>
                </a:cubicBezTo>
                <a:cubicBezTo>
                  <a:pt x="42" y="15"/>
                  <a:pt x="42" y="15"/>
                  <a:pt x="41" y="15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6"/>
                  <a:pt x="36" y="16"/>
                  <a:pt x="36" y="16"/>
                </a:cubicBezTo>
                <a:cubicBezTo>
                  <a:pt x="38" y="18"/>
                  <a:pt x="39" y="21"/>
                  <a:pt x="39" y="25"/>
                </a:cubicBezTo>
                <a:cubicBezTo>
                  <a:pt x="39" y="29"/>
                  <a:pt x="38" y="33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2" y="38"/>
                  <a:pt x="28" y="40"/>
                  <a:pt x="24" y="40"/>
                </a:cubicBezTo>
                <a:cubicBezTo>
                  <a:pt x="20" y="40"/>
                  <a:pt x="16" y="38"/>
                  <a:pt x="14" y="36"/>
                </a:cubicBezTo>
                <a:cubicBezTo>
                  <a:pt x="11" y="33"/>
                  <a:pt x="9" y="29"/>
                  <a:pt x="9" y="25"/>
                </a:cubicBezTo>
                <a:cubicBezTo>
                  <a:pt x="9" y="21"/>
                  <a:pt x="11" y="17"/>
                  <a:pt x="14" y="14"/>
                </a:cubicBezTo>
                <a:cubicBezTo>
                  <a:pt x="16" y="12"/>
                  <a:pt x="20" y="10"/>
                  <a:pt x="24" y="10"/>
                </a:cubicBezTo>
                <a:cubicBezTo>
                  <a:pt x="28" y="10"/>
                  <a:pt x="31" y="11"/>
                  <a:pt x="33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7"/>
                  <a:pt x="34" y="7"/>
                  <a:pt x="35" y="7"/>
                </a:cubicBezTo>
                <a:close/>
                <a:moveTo>
                  <a:pt x="44" y="19"/>
                </a:move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4" y="21"/>
                  <a:pt x="44" y="22"/>
                </a:cubicBezTo>
                <a:cubicBezTo>
                  <a:pt x="44" y="23"/>
                  <a:pt x="44" y="24"/>
                  <a:pt x="44" y="25"/>
                </a:cubicBezTo>
                <a:cubicBezTo>
                  <a:pt x="44" y="31"/>
                  <a:pt x="42" y="36"/>
                  <a:pt x="39" y="39"/>
                </a:cubicBezTo>
                <a:cubicBezTo>
                  <a:pt x="35" y="43"/>
                  <a:pt x="30" y="45"/>
                  <a:pt x="24" y="45"/>
                </a:cubicBezTo>
                <a:cubicBezTo>
                  <a:pt x="19" y="45"/>
                  <a:pt x="14" y="43"/>
                  <a:pt x="10" y="39"/>
                </a:cubicBezTo>
                <a:cubicBezTo>
                  <a:pt x="6" y="36"/>
                  <a:pt x="4" y="31"/>
                  <a:pt x="4" y="25"/>
                </a:cubicBezTo>
                <a:cubicBezTo>
                  <a:pt x="4" y="19"/>
                  <a:pt x="6" y="14"/>
                  <a:pt x="10" y="11"/>
                </a:cubicBezTo>
                <a:cubicBezTo>
                  <a:pt x="14" y="7"/>
                  <a:pt x="19" y="5"/>
                  <a:pt x="24" y="5"/>
                </a:cubicBezTo>
                <a:cubicBezTo>
                  <a:pt x="25" y="5"/>
                  <a:pt x="26" y="5"/>
                  <a:pt x="27" y="5"/>
                </a:cubicBezTo>
                <a:cubicBezTo>
                  <a:pt x="28" y="5"/>
                  <a:pt x="29" y="5"/>
                  <a:pt x="30" y="6"/>
                </a:cubicBezTo>
                <a:cubicBezTo>
                  <a:pt x="31" y="6"/>
                  <a:pt x="32" y="5"/>
                  <a:pt x="32" y="4"/>
                </a:cubicBezTo>
                <a:cubicBezTo>
                  <a:pt x="33" y="3"/>
                  <a:pt x="32" y="2"/>
                  <a:pt x="31" y="2"/>
                </a:cubicBezTo>
                <a:cubicBezTo>
                  <a:pt x="30" y="1"/>
                  <a:pt x="29" y="1"/>
                  <a:pt x="28" y="1"/>
                </a:cubicBezTo>
                <a:cubicBezTo>
                  <a:pt x="27" y="1"/>
                  <a:pt x="25" y="1"/>
                  <a:pt x="24" y="1"/>
                </a:cubicBezTo>
                <a:cubicBezTo>
                  <a:pt x="18" y="1"/>
                  <a:pt x="12" y="4"/>
                  <a:pt x="7" y="8"/>
                </a:cubicBezTo>
                <a:cubicBezTo>
                  <a:pt x="3" y="12"/>
                  <a:pt x="0" y="18"/>
                  <a:pt x="0" y="25"/>
                </a:cubicBezTo>
                <a:cubicBezTo>
                  <a:pt x="0" y="32"/>
                  <a:pt x="3" y="38"/>
                  <a:pt x="7" y="42"/>
                </a:cubicBezTo>
                <a:cubicBezTo>
                  <a:pt x="12" y="46"/>
                  <a:pt x="18" y="49"/>
                  <a:pt x="24" y="49"/>
                </a:cubicBezTo>
                <a:cubicBezTo>
                  <a:pt x="31" y="49"/>
                  <a:pt x="37" y="46"/>
                  <a:pt x="41" y="42"/>
                </a:cubicBezTo>
                <a:cubicBezTo>
                  <a:pt x="46" y="38"/>
                  <a:pt x="48" y="32"/>
                  <a:pt x="48" y="25"/>
                </a:cubicBezTo>
                <a:cubicBezTo>
                  <a:pt x="48" y="24"/>
                  <a:pt x="48" y="23"/>
                  <a:pt x="48" y="21"/>
                </a:cubicBezTo>
                <a:cubicBezTo>
                  <a:pt x="48" y="20"/>
                  <a:pt x="48" y="19"/>
                  <a:pt x="47" y="18"/>
                </a:cubicBezTo>
                <a:cubicBezTo>
                  <a:pt x="47" y="17"/>
                  <a:pt x="46" y="16"/>
                  <a:pt x="45" y="17"/>
                </a:cubicBezTo>
                <a:cubicBezTo>
                  <a:pt x="44" y="17"/>
                  <a:pt x="43" y="18"/>
                  <a:pt x="44" y="19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7" y="18"/>
                  <a:pt x="28" y="19"/>
                </a:cubicBezTo>
                <a:cubicBezTo>
                  <a:pt x="32" y="15"/>
                  <a:pt x="32" y="15"/>
                  <a:pt x="32" y="15"/>
                </a:cubicBezTo>
                <a:cubicBezTo>
                  <a:pt x="30" y="13"/>
                  <a:pt x="27" y="12"/>
                  <a:pt x="24" y="12"/>
                </a:cubicBezTo>
                <a:cubicBezTo>
                  <a:pt x="21" y="12"/>
                  <a:pt x="18" y="14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2" y="21"/>
                  <a:pt x="12" y="25"/>
                </a:cubicBezTo>
                <a:cubicBezTo>
                  <a:pt x="12" y="28"/>
                  <a:pt x="13" y="32"/>
                  <a:pt x="15" y="34"/>
                </a:cubicBezTo>
                <a:cubicBezTo>
                  <a:pt x="18" y="36"/>
                  <a:pt x="21" y="38"/>
                  <a:pt x="24" y="38"/>
                </a:cubicBezTo>
                <a:cubicBezTo>
                  <a:pt x="28" y="38"/>
                  <a:pt x="31" y="36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2"/>
                  <a:pt x="37" y="28"/>
                  <a:pt x="37" y="25"/>
                </a:cubicBezTo>
                <a:cubicBezTo>
                  <a:pt x="37" y="22"/>
                  <a:pt x="36" y="19"/>
                  <a:pt x="34" y="17"/>
                </a:cubicBezTo>
                <a:cubicBezTo>
                  <a:pt x="30" y="22"/>
                  <a:pt x="30" y="22"/>
                  <a:pt x="30" y="22"/>
                </a:cubicBezTo>
                <a:cubicBezTo>
                  <a:pt x="31" y="23"/>
                  <a:pt x="31" y="24"/>
                  <a:pt x="31" y="25"/>
                </a:cubicBezTo>
                <a:cubicBezTo>
                  <a:pt x="31" y="27"/>
                  <a:pt x="30" y="29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8" y="31"/>
                  <a:pt x="26" y="32"/>
                  <a:pt x="24" y="32"/>
                </a:cubicBezTo>
                <a:cubicBezTo>
                  <a:pt x="22" y="32"/>
                  <a:pt x="21" y="31"/>
                  <a:pt x="19" y="30"/>
                </a:cubicBezTo>
                <a:cubicBezTo>
                  <a:pt x="18" y="29"/>
                  <a:pt x="17" y="27"/>
                  <a:pt x="17" y="25"/>
                </a:cubicBezTo>
                <a:cubicBezTo>
                  <a:pt x="17" y="23"/>
                  <a:pt x="18" y="21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1" y="19"/>
                  <a:pt x="22" y="18"/>
                  <a:pt x="24" y="18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2" y="21"/>
                  <a:pt x="21" y="22"/>
                </a:cubicBezTo>
                <a:cubicBezTo>
                  <a:pt x="20" y="22"/>
                  <a:pt x="20" y="24"/>
                  <a:pt x="20" y="25"/>
                </a:cubicBezTo>
                <a:cubicBezTo>
                  <a:pt x="20" y="26"/>
                  <a:pt x="20" y="27"/>
                  <a:pt x="21" y="28"/>
                </a:cubicBezTo>
                <a:cubicBezTo>
                  <a:pt x="22" y="29"/>
                  <a:pt x="23" y="30"/>
                  <a:pt x="24" y="30"/>
                </a:cubicBezTo>
                <a:cubicBezTo>
                  <a:pt x="25" y="30"/>
                  <a:pt x="27" y="29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7"/>
                  <a:pt x="29" y="26"/>
                  <a:pt x="29" y="25"/>
                </a:cubicBezTo>
                <a:cubicBezTo>
                  <a:pt x="29" y="24"/>
                  <a:pt x="29" y="24"/>
                  <a:pt x="29" y="23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4" y="27"/>
                  <a:pt x="23" y="26"/>
                </a:cubicBezTo>
                <a:cubicBezTo>
                  <a:pt x="22" y="26"/>
                  <a:pt x="22" y="24"/>
                  <a:pt x="23" y="24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41" y="3"/>
                </a:moveTo>
                <a:cubicBezTo>
                  <a:pt x="41" y="3"/>
                  <a:pt x="41" y="3"/>
                  <a:pt x="41" y="3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43" y="7"/>
                </a:moveTo>
                <a:cubicBezTo>
                  <a:pt x="43" y="7"/>
                  <a:pt x="43" y="7"/>
                  <a:pt x="43" y="7"/>
                </a:cubicBezTo>
                <a:cubicBezTo>
                  <a:pt x="39" y="12"/>
                  <a:pt x="39" y="12"/>
                  <a:pt x="39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6" y="8"/>
                  <a:pt x="46" y="8"/>
                  <a:pt x="46" y="8"/>
                </a:cubicBezTo>
                <a:cubicBezTo>
                  <a:pt x="43" y="7"/>
                  <a:pt x="43" y="7"/>
                  <a:pt x="43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7" name="Freeform 405"/>
          <p:cNvSpPr>
            <a:spLocks noEditPoints="1"/>
          </p:cNvSpPr>
          <p:nvPr/>
        </p:nvSpPr>
        <p:spPr>
          <a:xfrm>
            <a:off x="3225800" y="1509713"/>
            <a:ext cx="155575" cy="130175"/>
          </a:xfrm>
          <a:custGeom>
            <a:avLst/>
            <a:gdLst/>
            <a:ahLst/>
            <a:cxnLst>
              <a:cxn ang="0">
                <a:pos x="139700" y="50800"/>
              </a:cxn>
              <a:cxn ang="0">
                <a:pos x="127000" y="31750"/>
              </a:cxn>
              <a:cxn ang="0">
                <a:pos x="123825" y="3175"/>
              </a:cxn>
              <a:cxn ang="0">
                <a:pos x="101600" y="15875"/>
              </a:cxn>
              <a:cxn ang="0">
                <a:pos x="79375" y="12700"/>
              </a:cxn>
              <a:cxn ang="0">
                <a:pos x="15875" y="50800"/>
              </a:cxn>
              <a:cxn ang="0">
                <a:pos x="6350" y="41275"/>
              </a:cxn>
              <a:cxn ang="0">
                <a:pos x="0" y="41275"/>
              </a:cxn>
              <a:cxn ang="0">
                <a:pos x="12700" y="57150"/>
              </a:cxn>
              <a:cxn ang="0">
                <a:pos x="15875" y="85725"/>
              </a:cxn>
              <a:cxn ang="0">
                <a:pos x="15875" y="120650"/>
              </a:cxn>
              <a:cxn ang="0">
                <a:pos x="22225" y="130175"/>
              </a:cxn>
              <a:cxn ang="0">
                <a:pos x="53975" y="123825"/>
              </a:cxn>
              <a:cxn ang="0">
                <a:pos x="63500" y="120650"/>
              </a:cxn>
              <a:cxn ang="0">
                <a:pos x="92075" y="120650"/>
              </a:cxn>
              <a:cxn ang="0">
                <a:pos x="101600" y="123825"/>
              </a:cxn>
              <a:cxn ang="0">
                <a:pos x="130175" y="130175"/>
              </a:cxn>
              <a:cxn ang="0">
                <a:pos x="136525" y="120650"/>
              </a:cxn>
              <a:cxn ang="0">
                <a:pos x="136525" y="92075"/>
              </a:cxn>
              <a:cxn ang="0">
                <a:pos x="149225" y="85725"/>
              </a:cxn>
              <a:cxn ang="0">
                <a:pos x="155575" y="53975"/>
              </a:cxn>
              <a:cxn ang="0">
                <a:pos x="142875" y="73025"/>
              </a:cxn>
              <a:cxn ang="0">
                <a:pos x="136525" y="73025"/>
              </a:cxn>
              <a:cxn ang="0">
                <a:pos x="127000" y="85725"/>
              </a:cxn>
              <a:cxn ang="0">
                <a:pos x="117475" y="101600"/>
              </a:cxn>
              <a:cxn ang="0">
                <a:pos x="111125" y="117475"/>
              </a:cxn>
              <a:cxn ang="0">
                <a:pos x="101600" y="104775"/>
              </a:cxn>
              <a:cxn ang="0">
                <a:pos x="92075" y="107950"/>
              </a:cxn>
              <a:cxn ang="0">
                <a:pos x="66675" y="107950"/>
              </a:cxn>
              <a:cxn ang="0">
                <a:pos x="44450" y="107950"/>
              </a:cxn>
              <a:cxn ang="0">
                <a:pos x="41275" y="117475"/>
              </a:cxn>
              <a:cxn ang="0">
                <a:pos x="34925" y="98425"/>
              </a:cxn>
              <a:cxn ang="0">
                <a:pos x="28575" y="79375"/>
              </a:cxn>
              <a:cxn ang="0">
                <a:pos x="41275" y="38100"/>
              </a:cxn>
              <a:cxn ang="0">
                <a:pos x="88900" y="25400"/>
              </a:cxn>
              <a:cxn ang="0">
                <a:pos x="107950" y="28575"/>
              </a:cxn>
              <a:cxn ang="0">
                <a:pos x="114300" y="34925"/>
              </a:cxn>
              <a:cxn ang="0">
                <a:pos x="123825" y="47625"/>
              </a:cxn>
              <a:cxn ang="0">
                <a:pos x="136525" y="60325"/>
              </a:cxn>
              <a:cxn ang="0">
                <a:pos x="142875" y="73025"/>
              </a:cxn>
              <a:cxn ang="0">
                <a:pos x="107950" y="44450"/>
              </a:cxn>
              <a:cxn ang="0">
                <a:pos x="107950" y="73025"/>
              </a:cxn>
              <a:cxn ang="0">
                <a:pos x="107950" y="44450"/>
              </a:cxn>
              <a:cxn ang="0">
                <a:pos x="107950" y="66675"/>
              </a:cxn>
              <a:cxn ang="0">
                <a:pos x="107950" y="53975"/>
              </a:cxn>
              <a:cxn ang="0">
                <a:pos x="107950" y="66675"/>
              </a:cxn>
            </a:cxnLst>
            <a:pathLst>
              <a:path w="49" h="41">
                <a:moveTo>
                  <a:pt x="47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3" y="14"/>
                  <a:pt x="43" y="13"/>
                </a:cubicBezTo>
                <a:cubicBezTo>
                  <a:pt x="42" y="12"/>
                  <a:pt x="41" y="11"/>
                  <a:pt x="40" y="10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1"/>
                  <a:pt x="39" y="1"/>
                </a:cubicBezTo>
                <a:cubicBezTo>
                  <a:pt x="38" y="0"/>
                  <a:pt x="37" y="0"/>
                  <a:pt x="37" y="1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0" y="5"/>
                  <a:pt x="29" y="5"/>
                </a:cubicBezTo>
                <a:cubicBezTo>
                  <a:pt x="28" y="4"/>
                  <a:pt x="26" y="4"/>
                  <a:pt x="25" y="4"/>
                </a:cubicBezTo>
                <a:cubicBezTo>
                  <a:pt x="19" y="4"/>
                  <a:pt x="14" y="6"/>
                  <a:pt x="10" y="9"/>
                </a:cubicBezTo>
                <a:cubicBezTo>
                  <a:pt x="8" y="11"/>
                  <a:pt x="6" y="14"/>
                  <a:pt x="5" y="16"/>
                </a:cubicBezTo>
                <a:cubicBezTo>
                  <a:pt x="4" y="16"/>
                  <a:pt x="4" y="16"/>
                  <a:pt x="3" y="15"/>
                </a:cubicBezTo>
                <a:cubicBezTo>
                  <a:pt x="3" y="15"/>
                  <a:pt x="2" y="14"/>
                  <a:pt x="2" y="13"/>
                </a:cubicBezTo>
                <a:cubicBezTo>
                  <a:pt x="2" y="12"/>
                  <a:pt x="2" y="12"/>
                  <a:pt x="1" y="12"/>
                </a:cubicBezTo>
                <a:cubicBezTo>
                  <a:pt x="1" y="12"/>
                  <a:pt x="0" y="12"/>
                  <a:pt x="0" y="13"/>
                </a:cubicBezTo>
                <a:cubicBezTo>
                  <a:pt x="0" y="15"/>
                  <a:pt x="1" y="16"/>
                  <a:pt x="2" y="17"/>
                </a:cubicBezTo>
                <a:cubicBezTo>
                  <a:pt x="2" y="18"/>
                  <a:pt x="3" y="18"/>
                  <a:pt x="4" y="18"/>
                </a:cubicBezTo>
                <a:cubicBezTo>
                  <a:pt x="4" y="19"/>
                  <a:pt x="4" y="20"/>
                  <a:pt x="4" y="21"/>
                </a:cubicBezTo>
                <a:cubicBezTo>
                  <a:pt x="4" y="23"/>
                  <a:pt x="4" y="25"/>
                  <a:pt x="5" y="27"/>
                </a:cubicBezTo>
                <a:cubicBezTo>
                  <a:pt x="6" y="28"/>
                  <a:pt x="6" y="30"/>
                  <a:pt x="7" y="3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8"/>
                  <a:pt x="5" y="39"/>
                  <a:pt x="5" y="39"/>
                </a:cubicBezTo>
                <a:cubicBezTo>
                  <a:pt x="5" y="40"/>
                  <a:pt x="6" y="41"/>
                  <a:pt x="7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6" y="41"/>
                  <a:pt x="16" y="40"/>
                  <a:pt x="17" y="39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38"/>
                  <a:pt x="19" y="38"/>
                  <a:pt x="20" y="38"/>
                </a:cubicBezTo>
                <a:cubicBezTo>
                  <a:pt x="21" y="38"/>
                  <a:pt x="23" y="38"/>
                  <a:pt x="25" y="38"/>
                </a:cubicBezTo>
                <a:cubicBezTo>
                  <a:pt x="26" y="38"/>
                  <a:pt x="28" y="38"/>
                  <a:pt x="29" y="38"/>
                </a:cubicBezTo>
                <a:cubicBezTo>
                  <a:pt x="30" y="38"/>
                  <a:pt x="31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3" y="41"/>
                  <a:pt x="34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3" y="40"/>
                  <a:pt x="43" y="39"/>
                  <a:pt x="43" y="38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31"/>
                  <a:pt x="43" y="30"/>
                  <a:pt x="43" y="29"/>
                </a:cubicBezTo>
                <a:cubicBezTo>
                  <a:pt x="44" y="29"/>
                  <a:pt x="44" y="28"/>
                  <a:pt x="44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7"/>
                  <a:pt x="49" y="26"/>
                  <a:pt x="49" y="25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6"/>
                  <a:pt x="48" y="16"/>
                  <a:pt x="47" y="16"/>
                </a:cubicBezTo>
                <a:close/>
                <a:moveTo>
                  <a:pt x="45" y="23"/>
                </a:moveTo>
                <a:cubicBezTo>
                  <a:pt x="45" y="23"/>
                  <a:pt x="45" y="23"/>
                  <a:pt x="45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2" y="23"/>
                  <a:pt x="41" y="24"/>
                  <a:pt x="41" y="25"/>
                </a:cubicBezTo>
                <a:cubicBezTo>
                  <a:pt x="41" y="26"/>
                  <a:pt x="40" y="26"/>
                  <a:pt x="40" y="27"/>
                </a:cubicBezTo>
                <a:cubicBezTo>
                  <a:pt x="39" y="28"/>
                  <a:pt x="39" y="29"/>
                  <a:pt x="38" y="30"/>
                </a:cubicBezTo>
                <a:cubicBezTo>
                  <a:pt x="37" y="30"/>
                  <a:pt x="37" y="31"/>
                  <a:pt x="37" y="32"/>
                </a:cubicBezTo>
                <a:cubicBezTo>
                  <a:pt x="39" y="37"/>
                  <a:pt x="39" y="37"/>
                  <a:pt x="39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5"/>
                  <a:pt x="35" y="35"/>
                  <a:pt x="35" y="35"/>
                </a:cubicBezTo>
                <a:cubicBezTo>
                  <a:pt x="34" y="34"/>
                  <a:pt x="33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4"/>
                  <a:pt x="30" y="34"/>
                  <a:pt x="29" y="34"/>
                </a:cubicBezTo>
                <a:cubicBezTo>
                  <a:pt x="27" y="34"/>
                  <a:pt x="26" y="35"/>
                  <a:pt x="25" y="35"/>
                </a:cubicBezTo>
                <a:cubicBezTo>
                  <a:pt x="23" y="35"/>
                  <a:pt x="22" y="34"/>
                  <a:pt x="21" y="34"/>
                </a:cubicBezTo>
                <a:cubicBezTo>
                  <a:pt x="19" y="34"/>
                  <a:pt x="18" y="34"/>
                  <a:pt x="17" y="33"/>
                </a:cubicBezTo>
                <a:cubicBezTo>
                  <a:pt x="16" y="33"/>
                  <a:pt x="15" y="33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3" y="37"/>
                  <a:pt x="13" y="37"/>
                  <a:pt x="13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0"/>
                  <a:pt x="11" y="29"/>
                  <a:pt x="11" y="29"/>
                </a:cubicBezTo>
                <a:cubicBezTo>
                  <a:pt x="10" y="28"/>
                  <a:pt x="9" y="27"/>
                  <a:pt x="9" y="25"/>
                </a:cubicBezTo>
                <a:cubicBezTo>
                  <a:pt x="8" y="24"/>
                  <a:pt x="8" y="23"/>
                  <a:pt x="8" y="21"/>
                </a:cubicBezTo>
                <a:cubicBezTo>
                  <a:pt x="8" y="18"/>
                  <a:pt x="10" y="15"/>
                  <a:pt x="13" y="12"/>
                </a:cubicBezTo>
                <a:cubicBezTo>
                  <a:pt x="16" y="10"/>
                  <a:pt x="20" y="8"/>
                  <a:pt x="25" y="8"/>
                </a:cubicBezTo>
                <a:cubicBezTo>
                  <a:pt x="26" y="8"/>
                  <a:pt x="27" y="8"/>
                  <a:pt x="28" y="8"/>
                </a:cubicBezTo>
                <a:cubicBezTo>
                  <a:pt x="30" y="9"/>
                  <a:pt x="31" y="9"/>
                  <a:pt x="32" y="9"/>
                </a:cubicBezTo>
                <a:cubicBezTo>
                  <a:pt x="33" y="10"/>
                  <a:pt x="34" y="9"/>
                  <a:pt x="34" y="9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2"/>
                  <a:pt x="37" y="12"/>
                </a:cubicBezTo>
                <a:cubicBezTo>
                  <a:pt x="38" y="13"/>
                  <a:pt x="39" y="14"/>
                  <a:pt x="39" y="15"/>
                </a:cubicBezTo>
                <a:cubicBezTo>
                  <a:pt x="40" y="16"/>
                  <a:pt x="41" y="17"/>
                  <a:pt x="41" y="18"/>
                </a:cubicBezTo>
                <a:cubicBezTo>
                  <a:pt x="41" y="19"/>
                  <a:pt x="42" y="19"/>
                  <a:pt x="43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23"/>
                  <a:pt x="45" y="23"/>
                  <a:pt x="45" y="23"/>
                </a:cubicBezTo>
                <a:close/>
                <a:moveTo>
                  <a:pt x="34" y="14"/>
                </a:moveTo>
                <a:cubicBezTo>
                  <a:pt x="34" y="14"/>
                  <a:pt x="34" y="14"/>
                  <a:pt x="34" y="14"/>
                </a:cubicBezTo>
                <a:cubicBezTo>
                  <a:pt x="31" y="14"/>
                  <a:pt x="29" y="16"/>
                  <a:pt x="29" y="19"/>
                </a:cubicBezTo>
                <a:cubicBezTo>
                  <a:pt x="29" y="21"/>
                  <a:pt x="31" y="23"/>
                  <a:pt x="34" y="23"/>
                </a:cubicBezTo>
                <a:cubicBezTo>
                  <a:pt x="36" y="23"/>
                  <a:pt x="38" y="21"/>
                  <a:pt x="38" y="19"/>
                </a:cubicBezTo>
                <a:cubicBezTo>
                  <a:pt x="38" y="16"/>
                  <a:pt x="36" y="14"/>
                  <a:pt x="34" y="14"/>
                </a:cubicBezTo>
                <a:close/>
                <a:moveTo>
                  <a:pt x="34" y="21"/>
                </a:moveTo>
                <a:cubicBezTo>
                  <a:pt x="34" y="21"/>
                  <a:pt x="34" y="21"/>
                  <a:pt x="34" y="21"/>
                </a:cubicBezTo>
                <a:cubicBezTo>
                  <a:pt x="32" y="21"/>
                  <a:pt x="32" y="20"/>
                  <a:pt x="32" y="19"/>
                </a:cubicBezTo>
                <a:cubicBezTo>
                  <a:pt x="32" y="17"/>
                  <a:pt x="32" y="17"/>
                  <a:pt x="34" y="17"/>
                </a:cubicBezTo>
                <a:cubicBezTo>
                  <a:pt x="35" y="17"/>
                  <a:pt x="35" y="17"/>
                  <a:pt x="35" y="19"/>
                </a:cubicBezTo>
                <a:cubicBezTo>
                  <a:pt x="35" y="20"/>
                  <a:pt x="35" y="21"/>
                  <a:pt x="34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8" name="Freeform 406"/>
          <p:cNvSpPr>
            <a:spLocks noEditPoints="1"/>
          </p:cNvSpPr>
          <p:nvPr/>
        </p:nvSpPr>
        <p:spPr>
          <a:xfrm>
            <a:off x="3779838" y="1497013"/>
            <a:ext cx="155575" cy="155575"/>
          </a:xfrm>
          <a:custGeom>
            <a:avLst/>
            <a:gdLst/>
            <a:ahLst/>
            <a:cxnLst>
              <a:cxn ang="0">
                <a:pos x="111125" y="85725"/>
              </a:cxn>
              <a:cxn ang="0">
                <a:pos x="114300" y="73025"/>
              </a:cxn>
              <a:cxn ang="0">
                <a:pos x="111125" y="60325"/>
              </a:cxn>
              <a:cxn ang="0">
                <a:pos x="98425" y="53975"/>
              </a:cxn>
              <a:cxn ang="0">
                <a:pos x="82550" y="73025"/>
              </a:cxn>
              <a:cxn ang="0">
                <a:pos x="98425" y="88900"/>
              </a:cxn>
              <a:cxn ang="0">
                <a:pos x="92075" y="63500"/>
              </a:cxn>
              <a:cxn ang="0">
                <a:pos x="104775" y="63500"/>
              </a:cxn>
              <a:cxn ang="0">
                <a:pos x="107950" y="73025"/>
              </a:cxn>
              <a:cxn ang="0">
                <a:pos x="104775" y="79375"/>
              </a:cxn>
              <a:cxn ang="0">
                <a:pos x="92075" y="79375"/>
              </a:cxn>
              <a:cxn ang="0">
                <a:pos x="92075" y="63500"/>
              </a:cxn>
              <a:cxn ang="0">
                <a:pos x="149225" y="0"/>
              </a:cxn>
              <a:cxn ang="0">
                <a:pos x="0" y="6350"/>
              </a:cxn>
              <a:cxn ang="0">
                <a:pos x="6350" y="142875"/>
              </a:cxn>
              <a:cxn ang="0">
                <a:pos x="19050" y="149225"/>
              </a:cxn>
              <a:cxn ang="0">
                <a:pos x="28575" y="149225"/>
              </a:cxn>
              <a:cxn ang="0">
                <a:pos x="123825" y="142875"/>
              </a:cxn>
              <a:cxn ang="0">
                <a:pos x="130175" y="155575"/>
              </a:cxn>
              <a:cxn ang="0">
                <a:pos x="136525" y="142875"/>
              </a:cxn>
              <a:cxn ang="0">
                <a:pos x="155575" y="136525"/>
              </a:cxn>
              <a:cxn ang="0">
                <a:pos x="149225" y="0"/>
              </a:cxn>
              <a:cxn ang="0">
                <a:pos x="142875" y="130175"/>
              </a:cxn>
              <a:cxn ang="0">
                <a:pos x="12700" y="12700"/>
              </a:cxn>
              <a:cxn ang="0">
                <a:pos x="142875" y="130175"/>
              </a:cxn>
              <a:cxn ang="0">
                <a:pos x="98425" y="101600"/>
              </a:cxn>
              <a:cxn ang="0">
                <a:pos x="127000" y="73025"/>
              </a:cxn>
              <a:cxn ang="0">
                <a:pos x="98425" y="41275"/>
              </a:cxn>
              <a:cxn ang="0">
                <a:pos x="76200" y="50800"/>
              </a:cxn>
              <a:cxn ang="0">
                <a:pos x="76200" y="92075"/>
              </a:cxn>
              <a:cxn ang="0">
                <a:pos x="82550" y="57150"/>
              </a:cxn>
              <a:cxn ang="0">
                <a:pos x="82550" y="57150"/>
              </a:cxn>
              <a:cxn ang="0">
                <a:pos x="114300" y="57150"/>
              </a:cxn>
              <a:cxn ang="0">
                <a:pos x="114300" y="88900"/>
              </a:cxn>
              <a:cxn ang="0">
                <a:pos x="82550" y="88900"/>
              </a:cxn>
              <a:cxn ang="0">
                <a:pos x="82550" y="57150"/>
              </a:cxn>
              <a:cxn ang="0">
                <a:pos x="28575" y="101600"/>
              </a:cxn>
              <a:cxn ang="0">
                <a:pos x="25400" y="111125"/>
              </a:cxn>
              <a:cxn ang="0">
                <a:pos x="34925" y="120650"/>
              </a:cxn>
              <a:cxn ang="0">
                <a:pos x="44450" y="117475"/>
              </a:cxn>
              <a:cxn ang="0">
                <a:pos x="44450" y="101600"/>
              </a:cxn>
              <a:cxn ang="0">
                <a:pos x="38100" y="41275"/>
              </a:cxn>
              <a:cxn ang="0">
                <a:pos x="47625" y="31750"/>
              </a:cxn>
              <a:cxn ang="0">
                <a:pos x="34925" y="19050"/>
              </a:cxn>
              <a:cxn ang="0">
                <a:pos x="25400" y="31750"/>
              </a:cxn>
              <a:cxn ang="0">
                <a:pos x="31750" y="41275"/>
              </a:cxn>
              <a:cxn ang="0">
                <a:pos x="28575" y="101600"/>
              </a:cxn>
              <a:cxn ang="0">
                <a:pos x="31750" y="31750"/>
              </a:cxn>
              <a:cxn ang="0">
                <a:pos x="34925" y="25400"/>
              </a:cxn>
              <a:cxn ang="0">
                <a:pos x="38100" y="31750"/>
              </a:cxn>
              <a:cxn ang="0">
                <a:pos x="38100" y="34925"/>
              </a:cxn>
              <a:cxn ang="0">
                <a:pos x="31750" y="34925"/>
              </a:cxn>
              <a:cxn ang="0">
                <a:pos x="31750" y="31750"/>
              </a:cxn>
              <a:cxn ang="0">
                <a:pos x="31750" y="107950"/>
              </a:cxn>
              <a:cxn ang="0">
                <a:pos x="34925" y="104775"/>
              </a:cxn>
              <a:cxn ang="0">
                <a:pos x="38100" y="107950"/>
              </a:cxn>
              <a:cxn ang="0">
                <a:pos x="38100" y="111125"/>
              </a:cxn>
              <a:cxn ang="0">
                <a:pos x="38100" y="114300"/>
              </a:cxn>
              <a:cxn ang="0">
                <a:pos x="31750" y="114300"/>
              </a:cxn>
              <a:cxn ang="0">
                <a:pos x="31750" y="107950"/>
              </a:cxn>
            </a:cxnLst>
            <a:pathLst>
              <a:path w="49" h="49">
                <a:moveTo>
                  <a:pt x="31" y="28"/>
                </a:moveTo>
                <a:cubicBezTo>
                  <a:pt x="32" y="28"/>
                  <a:pt x="34" y="28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6"/>
                  <a:pt x="36" y="24"/>
                  <a:pt x="36" y="23"/>
                </a:cubicBezTo>
                <a:cubicBezTo>
                  <a:pt x="36" y="21"/>
                  <a:pt x="36" y="20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4" y="18"/>
                  <a:pt x="33" y="17"/>
                  <a:pt x="31" y="17"/>
                </a:cubicBezTo>
                <a:cubicBezTo>
                  <a:pt x="29" y="17"/>
                  <a:pt x="28" y="18"/>
                  <a:pt x="27" y="19"/>
                </a:cubicBezTo>
                <a:cubicBezTo>
                  <a:pt x="26" y="20"/>
                  <a:pt x="26" y="21"/>
                  <a:pt x="26" y="23"/>
                </a:cubicBezTo>
                <a:cubicBezTo>
                  <a:pt x="26" y="24"/>
                  <a:pt x="26" y="26"/>
                  <a:pt x="27" y="27"/>
                </a:cubicBezTo>
                <a:cubicBezTo>
                  <a:pt x="28" y="28"/>
                  <a:pt x="29" y="28"/>
                  <a:pt x="31" y="28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30" y="19"/>
                  <a:pt x="31" y="19"/>
                </a:cubicBezTo>
                <a:cubicBezTo>
                  <a:pt x="32" y="19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4" y="21"/>
                  <a:pt x="34" y="22"/>
                  <a:pt x="34" y="23"/>
                </a:cubicBezTo>
                <a:cubicBezTo>
                  <a:pt x="34" y="24"/>
                  <a:pt x="34" y="24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2" y="26"/>
                  <a:pt x="31" y="26"/>
                </a:cubicBezTo>
                <a:cubicBezTo>
                  <a:pt x="30" y="26"/>
                  <a:pt x="29" y="25"/>
                  <a:pt x="29" y="25"/>
                </a:cubicBezTo>
                <a:cubicBezTo>
                  <a:pt x="28" y="24"/>
                  <a:pt x="28" y="24"/>
                  <a:pt x="28" y="23"/>
                </a:cubicBezTo>
                <a:cubicBezTo>
                  <a:pt x="28" y="22"/>
                  <a:pt x="28" y="21"/>
                  <a:pt x="29" y="20"/>
                </a:cubicBezTo>
                <a:close/>
                <a:moveTo>
                  <a:pt x="47" y="0"/>
                </a:moveTo>
                <a:cubicBezTo>
                  <a:pt x="47" y="0"/>
                  <a:pt x="47" y="0"/>
                  <a:pt x="4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4"/>
                  <a:pt x="1" y="45"/>
                  <a:pt x="2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8"/>
                  <a:pt x="6" y="49"/>
                  <a:pt x="8" y="49"/>
                </a:cubicBezTo>
                <a:cubicBezTo>
                  <a:pt x="9" y="49"/>
                  <a:pt x="9" y="48"/>
                  <a:pt x="9" y="47"/>
                </a:cubicBezTo>
                <a:cubicBezTo>
                  <a:pt x="9" y="45"/>
                  <a:pt x="9" y="45"/>
                  <a:pt x="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8"/>
                  <a:pt x="40" y="49"/>
                  <a:pt x="41" y="49"/>
                </a:cubicBezTo>
                <a:cubicBezTo>
                  <a:pt x="42" y="49"/>
                  <a:pt x="43" y="48"/>
                  <a:pt x="43" y="47"/>
                </a:cubicBezTo>
                <a:cubicBezTo>
                  <a:pt x="43" y="45"/>
                  <a:pt x="43" y="45"/>
                  <a:pt x="43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8" y="45"/>
                  <a:pt x="49" y="44"/>
                  <a:pt x="49" y="4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1"/>
                  <a:pt x="48" y="0"/>
                  <a:pt x="47" y="0"/>
                </a:cubicBezTo>
                <a:close/>
                <a:moveTo>
                  <a:pt x="45" y="41"/>
                </a:moveTo>
                <a:cubicBezTo>
                  <a:pt x="45" y="41"/>
                  <a:pt x="45" y="41"/>
                  <a:pt x="4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"/>
                  <a:pt x="4" y="4"/>
                  <a:pt x="4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1"/>
                  <a:pt x="45" y="41"/>
                  <a:pt x="45" y="41"/>
                </a:cubicBezTo>
                <a:close/>
                <a:moveTo>
                  <a:pt x="31" y="32"/>
                </a:moveTo>
                <a:cubicBezTo>
                  <a:pt x="31" y="32"/>
                  <a:pt x="31" y="32"/>
                  <a:pt x="31" y="32"/>
                </a:cubicBezTo>
                <a:cubicBezTo>
                  <a:pt x="34" y="32"/>
                  <a:pt x="36" y="31"/>
                  <a:pt x="38" y="29"/>
                </a:cubicBezTo>
                <a:cubicBezTo>
                  <a:pt x="39" y="28"/>
                  <a:pt x="40" y="25"/>
                  <a:pt x="40" y="23"/>
                </a:cubicBezTo>
                <a:cubicBezTo>
                  <a:pt x="40" y="20"/>
                  <a:pt x="39" y="18"/>
                  <a:pt x="38" y="16"/>
                </a:cubicBezTo>
                <a:cubicBezTo>
                  <a:pt x="36" y="14"/>
                  <a:pt x="34" y="13"/>
                  <a:pt x="31" y="13"/>
                </a:cubicBezTo>
                <a:cubicBezTo>
                  <a:pt x="28" y="13"/>
                  <a:pt x="26" y="14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8"/>
                  <a:pt x="22" y="20"/>
                  <a:pt x="22" y="23"/>
                </a:cubicBezTo>
                <a:cubicBezTo>
                  <a:pt x="22" y="25"/>
                  <a:pt x="23" y="28"/>
                  <a:pt x="24" y="29"/>
                </a:cubicBezTo>
                <a:cubicBezTo>
                  <a:pt x="26" y="31"/>
                  <a:pt x="28" y="32"/>
                  <a:pt x="31" y="32"/>
                </a:cubicBezTo>
                <a:close/>
                <a:moveTo>
                  <a:pt x="26" y="18"/>
                </a:move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6"/>
                  <a:pt x="29" y="16"/>
                  <a:pt x="31" y="16"/>
                </a:cubicBezTo>
                <a:cubicBezTo>
                  <a:pt x="33" y="16"/>
                  <a:pt x="35" y="16"/>
                  <a:pt x="36" y="18"/>
                </a:cubicBezTo>
                <a:cubicBezTo>
                  <a:pt x="37" y="19"/>
                  <a:pt x="38" y="21"/>
                  <a:pt x="38" y="23"/>
                </a:cubicBezTo>
                <a:cubicBezTo>
                  <a:pt x="38" y="25"/>
                  <a:pt x="37" y="26"/>
                  <a:pt x="36" y="28"/>
                </a:cubicBezTo>
                <a:cubicBezTo>
                  <a:pt x="35" y="29"/>
                  <a:pt x="33" y="30"/>
                  <a:pt x="31" y="30"/>
                </a:cubicBezTo>
                <a:cubicBezTo>
                  <a:pt x="29" y="30"/>
                  <a:pt x="27" y="29"/>
                  <a:pt x="26" y="28"/>
                </a:cubicBezTo>
                <a:cubicBezTo>
                  <a:pt x="25" y="26"/>
                  <a:pt x="24" y="25"/>
                  <a:pt x="24" y="23"/>
                </a:cubicBezTo>
                <a:cubicBezTo>
                  <a:pt x="24" y="21"/>
                  <a:pt x="25" y="19"/>
                  <a:pt x="26" y="18"/>
                </a:cubicBezTo>
                <a:close/>
                <a:moveTo>
                  <a:pt x="9" y="32"/>
                </a:move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3"/>
                  <a:pt x="8" y="34"/>
                  <a:pt x="8" y="35"/>
                </a:cubicBezTo>
                <a:cubicBezTo>
                  <a:pt x="8" y="36"/>
                  <a:pt x="8" y="37"/>
                  <a:pt x="9" y="37"/>
                </a:cubicBezTo>
                <a:cubicBezTo>
                  <a:pt x="9" y="38"/>
                  <a:pt x="10" y="38"/>
                  <a:pt x="11" y="38"/>
                </a:cubicBezTo>
                <a:cubicBezTo>
                  <a:pt x="12" y="38"/>
                  <a:pt x="13" y="38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5" y="36"/>
                  <a:pt x="15" y="35"/>
                </a:cubicBezTo>
                <a:cubicBezTo>
                  <a:pt x="15" y="34"/>
                  <a:pt x="14" y="33"/>
                  <a:pt x="14" y="32"/>
                </a:cubicBezTo>
                <a:cubicBezTo>
                  <a:pt x="13" y="32"/>
                  <a:pt x="13" y="32"/>
                  <a:pt x="12" y="31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3"/>
                  <a:pt x="13" y="13"/>
                  <a:pt x="14" y="12"/>
                </a:cubicBezTo>
                <a:cubicBezTo>
                  <a:pt x="14" y="12"/>
                  <a:pt x="15" y="11"/>
                  <a:pt x="15" y="10"/>
                </a:cubicBezTo>
                <a:cubicBezTo>
                  <a:pt x="15" y="9"/>
                  <a:pt x="14" y="8"/>
                  <a:pt x="14" y="7"/>
                </a:cubicBezTo>
                <a:cubicBezTo>
                  <a:pt x="13" y="7"/>
                  <a:pt x="12" y="6"/>
                  <a:pt x="11" y="6"/>
                </a:cubicBezTo>
                <a:cubicBezTo>
                  <a:pt x="10" y="6"/>
                  <a:pt x="9" y="7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8" y="12"/>
                  <a:pt x="9" y="12"/>
                </a:cubicBezTo>
                <a:cubicBezTo>
                  <a:pt x="9" y="13"/>
                  <a:pt x="10" y="13"/>
                  <a:pt x="10" y="1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2"/>
                  <a:pt x="9" y="32"/>
                  <a:pt x="9" y="32"/>
                </a:cubicBezTo>
                <a:close/>
                <a:moveTo>
                  <a:pt x="10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8"/>
                  <a:pt x="11" y="8"/>
                </a:cubicBezTo>
                <a:cubicBezTo>
                  <a:pt x="12" y="8"/>
                  <a:pt x="12" y="9"/>
                  <a:pt x="12" y="9"/>
                </a:cubicBezTo>
                <a:cubicBezTo>
                  <a:pt x="12" y="9"/>
                  <a:pt x="12" y="9"/>
                  <a:pt x="12" y="10"/>
                </a:cubicBezTo>
                <a:cubicBezTo>
                  <a:pt x="12" y="10"/>
                  <a:pt x="12" y="10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1"/>
                  <a:pt x="11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0" y="10"/>
                  <a:pt x="10" y="10"/>
                </a:cubicBezTo>
                <a:close/>
                <a:moveTo>
                  <a:pt x="10" y="34"/>
                </a:move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4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5"/>
                </a:cubicBezTo>
                <a:cubicBezTo>
                  <a:pt x="12" y="35"/>
                  <a:pt x="12" y="35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6"/>
                  <a:pt x="12" y="36"/>
                  <a:pt x="11" y="36"/>
                </a:cubicBezTo>
                <a:cubicBezTo>
                  <a:pt x="11" y="36"/>
                  <a:pt x="11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4"/>
                  <a:pt x="10" y="34"/>
                  <a:pt x="10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39" name="Freeform 407"/>
          <p:cNvSpPr>
            <a:spLocks noEditPoints="1"/>
          </p:cNvSpPr>
          <p:nvPr/>
        </p:nvSpPr>
        <p:spPr>
          <a:xfrm>
            <a:off x="4062413" y="1512888"/>
            <a:ext cx="160337" cy="123825"/>
          </a:xfrm>
          <a:custGeom>
            <a:avLst/>
            <a:gdLst/>
            <a:ahLst/>
            <a:cxnLst>
              <a:cxn ang="0">
                <a:pos x="3207" y="41275"/>
              </a:cxn>
              <a:cxn ang="0">
                <a:pos x="25654" y="3175"/>
              </a:cxn>
              <a:cxn ang="0">
                <a:pos x="32067" y="0"/>
              </a:cxn>
              <a:cxn ang="0">
                <a:pos x="32067" y="0"/>
              </a:cxn>
              <a:cxn ang="0">
                <a:pos x="131476" y="0"/>
              </a:cxn>
              <a:cxn ang="0">
                <a:pos x="137890" y="3175"/>
              </a:cxn>
              <a:cxn ang="0">
                <a:pos x="160337" y="41275"/>
              </a:cxn>
              <a:cxn ang="0">
                <a:pos x="160337" y="47625"/>
              </a:cxn>
              <a:cxn ang="0">
                <a:pos x="160337" y="47625"/>
              </a:cxn>
              <a:cxn ang="0">
                <a:pos x="86582" y="120650"/>
              </a:cxn>
              <a:cxn ang="0">
                <a:pos x="76962" y="120650"/>
              </a:cxn>
              <a:cxn ang="0">
                <a:pos x="76962" y="120650"/>
              </a:cxn>
              <a:cxn ang="0">
                <a:pos x="3207" y="47625"/>
              </a:cxn>
              <a:cxn ang="0">
                <a:pos x="3207" y="41275"/>
              </a:cxn>
              <a:cxn ang="0">
                <a:pos x="16034" y="41275"/>
              </a:cxn>
              <a:cxn ang="0">
                <a:pos x="16034" y="41275"/>
              </a:cxn>
              <a:cxn ang="0">
                <a:pos x="48101" y="41275"/>
              </a:cxn>
              <a:cxn ang="0">
                <a:pos x="32067" y="15875"/>
              </a:cxn>
              <a:cxn ang="0">
                <a:pos x="16034" y="41275"/>
              </a:cxn>
              <a:cxn ang="0">
                <a:pos x="131476" y="15875"/>
              </a:cxn>
              <a:cxn ang="0">
                <a:pos x="131476" y="15875"/>
              </a:cxn>
              <a:cxn ang="0">
                <a:pos x="115443" y="41275"/>
              </a:cxn>
              <a:cxn ang="0">
                <a:pos x="144303" y="41275"/>
              </a:cxn>
              <a:cxn ang="0">
                <a:pos x="131476" y="15875"/>
              </a:cxn>
              <a:cxn ang="0">
                <a:pos x="141097" y="47625"/>
              </a:cxn>
              <a:cxn ang="0">
                <a:pos x="141097" y="47625"/>
              </a:cxn>
              <a:cxn ang="0">
                <a:pos x="112236" y="47625"/>
              </a:cxn>
              <a:cxn ang="0">
                <a:pos x="92995" y="98425"/>
              </a:cxn>
              <a:cxn ang="0">
                <a:pos x="141097" y="47625"/>
              </a:cxn>
              <a:cxn ang="0">
                <a:pos x="70548" y="98425"/>
              </a:cxn>
              <a:cxn ang="0">
                <a:pos x="70548" y="98425"/>
              </a:cxn>
              <a:cxn ang="0">
                <a:pos x="51308" y="47625"/>
              </a:cxn>
              <a:cxn ang="0">
                <a:pos x="19240" y="47625"/>
              </a:cxn>
              <a:cxn ang="0">
                <a:pos x="70548" y="98425"/>
              </a:cxn>
              <a:cxn ang="0">
                <a:pos x="125063" y="12700"/>
              </a:cxn>
              <a:cxn ang="0">
                <a:pos x="125063" y="12700"/>
              </a:cxn>
              <a:cxn ang="0">
                <a:pos x="89789" y="12700"/>
              </a:cxn>
              <a:cxn ang="0">
                <a:pos x="109029" y="38100"/>
              </a:cxn>
              <a:cxn ang="0">
                <a:pos x="125063" y="12700"/>
              </a:cxn>
              <a:cxn ang="0">
                <a:pos x="73755" y="12700"/>
              </a:cxn>
              <a:cxn ang="0">
                <a:pos x="73755" y="12700"/>
              </a:cxn>
              <a:cxn ang="0">
                <a:pos x="38481" y="12700"/>
              </a:cxn>
              <a:cxn ang="0">
                <a:pos x="54515" y="38100"/>
              </a:cxn>
              <a:cxn ang="0">
                <a:pos x="73755" y="12700"/>
              </a:cxn>
              <a:cxn ang="0">
                <a:pos x="60928" y="41275"/>
              </a:cxn>
              <a:cxn ang="0">
                <a:pos x="60928" y="41275"/>
              </a:cxn>
              <a:cxn ang="0">
                <a:pos x="102616" y="41275"/>
              </a:cxn>
              <a:cxn ang="0">
                <a:pos x="80169" y="12700"/>
              </a:cxn>
              <a:cxn ang="0">
                <a:pos x="60928" y="41275"/>
              </a:cxn>
              <a:cxn ang="0">
                <a:pos x="102616" y="47625"/>
              </a:cxn>
              <a:cxn ang="0">
                <a:pos x="102616" y="47625"/>
              </a:cxn>
              <a:cxn ang="0">
                <a:pos x="60928" y="47625"/>
              </a:cxn>
              <a:cxn ang="0">
                <a:pos x="80169" y="107950"/>
              </a:cxn>
              <a:cxn ang="0">
                <a:pos x="102616" y="47625"/>
              </a:cxn>
            </a:cxnLst>
            <a:pathLst>
              <a:path w="50" h="39">
                <a:moveTo>
                  <a:pt x="1" y="13"/>
                </a:move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4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27" y="38"/>
                  <a:pt x="27" y="38"/>
                  <a:pt x="27" y="38"/>
                </a:cubicBezTo>
                <a:cubicBezTo>
                  <a:pt x="26" y="39"/>
                  <a:pt x="25" y="39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4"/>
                  <a:pt x="1" y="13"/>
                </a:cubicBezTo>
                <a:close/>
                <a:moveTo>
                  <a:pt x="5" y="13"/>
                </a:moveTo>
                <a:cubicBezTo>
                  <a:pt x="5" y="13"/>
                  <a:pt x="5" y="13"/>
                  <a:pt x="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0" y="5"/>
                  <a:pt x="10" y="5"/>
                  <a:pt x="10" y="5"/>
                </a:cubicBezTo>
                <a:cubicBezTo>
                  <a:pt x="5" y="13"/>
                  <a:pt x="5" y="13"/>
                  <a:pt x="5" y="13"/>
                </a:cubicBezTo>
                <a:close/>
                <a:moveTo>
                  <a:pt x="41" y="5"/>
                </a:moveTo>
                <a:cubicBezTo>
                  <a:pt x="41" y="5"/>
                  <a:pt x="41" y="5"/>
                  <a:pt x="41" y="5"/>
                </a:cubicBezTo>
                <a:cubicBezTo>
                  <a:pt x="36" y="13"/>
                  <a:pt x="36" y="13"/>
                  <a:pt x="3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1" y="5"/>
                  <a:pt x="41" y="5"/>
                  <a:pt x="41" y="5"/>
                </a:cubicBezTo>
                <a:close/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29" y="31"/>
                  <a:pt x="29" y="31"/>
                  <a:pt x="29" y="31"/>
                </a:cubicBezTo>
                <a:cubicBezTo>
                  <a:pt x="44" y="15"/>
                  <a:pt x="44" y="15"/>
                  <a:pt x="44" y="15"/>
                </a:cubicBezTo>
                <a:close/>
                <a:moveTo>
                  <a:pt x="22" y="31"/>
                </a:moveTo>
                <a:cubicBezTo>
                  <a:pt x="22" y="31"/>
                  <a:pt x="22" y="31"/>
                  <a:pt x="22" y="31"/>
                </a:cubicBezTo>
                <a:cubicBezTo>
                  <a:pt x="16" y="15"/>
                  <a:pt x="16" y="15"/>
                  <a:pt x="1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22" y="31"/>
                  <a:pt x="22" y="31"/>
                  <a:pt x="22" y="31"/>
                </a:cubicBezTo>
                <a:close/>
                <a:moveTo>
                  <a:pt x="39" y="4"/>
                </a:moveTo>
                <a:cubicBezTo>
                  <a:pt x="39" y="4"/>
                  <a:pt x="39" y="4"/>
                  <a:pt x="3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4" y="12"/>
                  <a:pt x="34" y="12"/>
                  <a:pt x="34" y="12"/>
                </a:cubicBezTo>
                <a:cubicBezTo>
                  <a:pt x="39" y="4"/>
                  <a:pt x="39" y="4"/>
                  <a:pt x="39" y="4"/>
                </a:cubicBezTo>
                <a:close/>
                <a:moveTo>
                  <a:pt x="23" y="4"/>
                </a:moveTo>
                <a:cubicBezTo>
                  <a:pt x="23" y="4"/>
                  <a:pt x="23" y="4"/>
                  <a:pt x="23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7" y="12"/>
                  <a:pt x="17" y="12"/>
                  <a:pt x="17" y="12"/>
                </a:cubicBezTo>
                <a:cubicBezTo>
                  <a:pt x="23" y="4"/>
                  <a:pt x="23" y="4"/>
                  <a:pt x="23" y="4"/>
                </a:cubicBezTo>
                <a:close/>
                <a:moveTo>
                  <a:pt x="19" y="13"/>
                </a:moveTo>
                <a:cubicBezTo>
                  <a:pt x="19" y="13"/>
                  <a:pt x="19" y="13"/>
                  <a:pt x="19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25" y="4"/>
                  <a:pt x="25" y="4"/>
                  <a:pt x="25" y="4"/>
                </a:cubicBezTo>
                <a:cubicBezTo>
                  <a:pt x="19" y="13"/>
                  <a:pt x="19" y="13"/>
                  <a:pt x="19" y="13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34"/>
                  <a:pt x="25" y="34"/>
                  <a:pt x="25" y="34"/>
                </a:cubicBezTo>
                <a:cubicBezTo>
                  <a:pt x="32" y="15"/>
                  <a:pt x="32" y="15"/>
                  <a:pt x="32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0" name="Freeform 408"/>
          <p:cNvSpPr>
            <a:spLocks noEditPoints="1"/>
          </p:cNvSpPr>
          <p:nvPr/>
        </p:nvSpPr>
        <p:spPr>
          <a:xfrm>
            <a:off x="450850" y="1804988"/>
            <a:ext cx="123825" cy="157162"/>
          </a:xfrm>
          <a:custGeom>
            <a:avLst/>
            <a:gdLst/>
            <a:ahLst/>
            <a:cxnLst>
              <a:cxn ang="0">
                <a:pos x="85725" y="105844"/>
              </a:cxn>
              <a:cxn ang="0">
                <a:pos x="85725" y="105844"/>
              </a:cxn>
              <a:cxn ang="0">
                <a:pos x="111125" y="60940"/>
              </a:cxn>
              <a:cxn ang="0">
                <a:pos x="60325" y="12830"/>
              </a:cxn>
              <a:cxn ang="0">
                <a:pos x="9525" y="60940"/>
              </a:cxn>
              <a:cxn ang="0">
                <a:pos x="34925" y="105844"/>
              </a:cxn>
              <a:cxn ang="0">
                <a:pos x="34925" y="105844"/>
              </a:cxn>
              <a:cxn ang="0">
                <a:pos x="34925" y="105844"/>
              </a:cxn>
              <a:cxn ang="0">
                <a:pos x="85725" y="105844"/>
              </a:cxn>
              <a:cxn ang="0">
                <a:pos x="63500" y="67355"/>
              </a:cxn>
              <a:cxn ang="0">
                <a:pos x="50800" y="64148"/>
              </a:cxn>
              <a:cxn ang="0">
                <a:pos x="44450" y="60940"/>
              </a:cxn>
              <a:cxn ang="0">
                <a:pos x="28575" y="67355"/>
              </a:cxn>
              <a:cxn ang="0">
                <a:pos x="25400" y="64148"/>
              </a:cxn>
              <a:cxn ang="0">
                <a:pos x="44450" y="54526"/>
              </a:cxn>
              <a:cxn ang="0">
                <a:pos x="60325" y="60940"/>
              </a:cxn>
              <a:cxn ang="0">
                <a:pos x="79375" y="54526"/>
              </a:cxn>
              <a:cxn ang="0">
                <a:pos x="98425" y="64148"/>
              </a:cxn>
              <a:cxn ang="0">
                <a:pos x="92075" y="67355"/>
              </a:cxn>
              <a:cxn ang="0">
                <a:pos x="79375" y="60940"/>
              </a:cxn>
              <a:cxn ang="0">
                <a:pos x="63500" y="67355"/>
              </a:cxn>
              <a:cxn ang="0">
                <a:pos x="95250" y="115466"/>
              </a:cxn>
              <a:cxn ang="0">
                <a:pos x="88900" y="144332"/>
              </a:cxn>
              <a:cxn ang="0">
                <a:pos x="79375" y="144332"/>
              </a:cxn>
              <a:cxn ang="0">
                <a:pos x="76200" y="153955"/>
              </a:cxn>
              <a:cxn ang="0">
                <a:pos x="47625" y="153955"/>
              </a:cxn>
              <a:cxn ang="0">
                <a:pos x="41275" y="144332"/>
              </a:cxn>
              <a:cxn ang="0">
                <a:pos x="25400" y="137918"/>
              </a:cxn>
              <a:cxn ang="0">
                <a:pos x="25400" y="115466"/>
              </a:cxn>
              <a:cxn ang="0">
                <a:pos x="0" y="60940"/>
              </a:cxn>
              <a:cxn ang="0">
                <a:pos x="60325" y="0"/>
              </a:cxn>
              <a:cxn ang="0">
                <a:pos x="123825" y="60940"/>
              </a:cxn>
              <a:cxn ang="0">
                <a:pos x="95250" y="115466"/>
              </a:cxn>
              <a:cxn ang="0">
                <a:pos x="38100" y="121881"/>
              </a:cxn>
              <a:cxn ang="0">
                <a:pos x="47625" y="131503"/>
              </a:cxn>
              <a:cxn ang="0">
                <a:pos x="53975" y="137918"/>
              </a:cxn>
              <a:cxn ang="0">
                <a:pos x="57150" y="144332"/>
              </a:cxn>
              <a:cxn ang="0">
                <a:pos x="57150" y="144332"/>
              </a:cxn>
              <a:cxn ang="0">
                <a:pos x="66675" y="144332"/>
              </a:cxn>
              <a:cxn ang="0">
                <a:pos x="66675" y="144332"/>
              </a:cxn>
              <a:cxn ang="0">
                <a:pos x="66675" y="137918"/>
              </a:cxn>
              <a:cxn ang="0">
                <a:pos x="73025" y="131503"/>
              </a:cxn>
              <a:cxn ang="0">
                <a:pos x="85725" y="121881"/>
              </a:cxn>
              <a:cxn ang="0">
                <a:pos x="38100" y="121881"/>
              </a:cxn>
            </a:cxnLst>
            <a:pathLst>
              <a:path w="39" h="49"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2"/>
                  <a:pt x="30" y="31"/>
                  <a:pt x="30" y="31"/>
                </a:cubicBezTo>
                <a:cubicBezTo>
                  <a:pt x="33" y="28"/>
                  <a:pt x="35" y="24"/>
                  <a:pt x="35" y="19"/>
                </a:cubicBezTo>
                <a:cubicBezTo>
                  <a:pt x="35" y="15"/>
                  <a:pt x="33" y="11"/>
                  <a:pt x="30" y="8"/>
                </a:cubicBezTo>
                <a:cubicBezTo>
                  <a:pt x="28" y="5"/>
                  <a:pt x="24" y="4"/>
                  <a:pt x="19" y="4"/>
                </a:cubicBezTo>
                <a:cubicBezTo>
                  <a:pt x="15" y="4"/>
                  <a:pt x="11" y="5"/>
                  <a:pt x="8" y="8"/>
                </a:cubicBezTo>
                <a:cubicBezTo>
                  <a:pt x="5" y="11"/>
                  <a:pt x="3" y="15"/>
                  <a:pt x="3" y="19"/>
                </a:cubicBezTo>
                <a:cubicBezTo>
                  <a:pt x="3" y="24"/>
                  <a:pt x="5" y="28"/>
                  <a:pt x="8" y="31"/>
                </a:cubicBezTo>
                <a:cubicBezTo>
                  <a:pt x="9" y="31"/>
                  <a:pt x="10" y="32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3" y="34"/>
                  <a:pt x="16" y="35"/>
                  <a:pt x="19" y="35"/>
                </a:cubicBezTo>
                <a:cubicBezTo>
                  <a:pt x="22" y="35"/>
                  <a:pt x="25" y="34"/>
                  <a:pt x="27" y="33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19" y="22"/>
                  <a:pt x="18" y="21"/>
                </a:cubicBezTo>
                <a:cubicBezTo>
                  <a:pt x="18" y="21"/>
                  <a:pt x="17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5" y="19"/>
                  <a:pt x="14" y="19"/>
                </a:cubicBezTo>
                <a:cubicBezTo>
                  <a:pt x="13" y="19"/>
                  <a:pt x="12" y="20"/>
                  <a:pt x="11" y="20"/>
                </a:cubicBezTo>
                <a:cubicBezTo>
                  <a:pt x="11" y="20"/>
                  <a:pt x="10" y="21"/>
                  <a:pt x="9" y="21"/>
                </a:cubicBezTo>
                <a:cubicBezTo>
                  <a:pt x="9" y="22"/>
                  <a:pt x="8" y="22"/>
                  <a:pt x="8" y="21"/>
                </a:cubicBezTo>
                <a:cubicBezTo>
                  <a:pt x="7" y="21"/>
                  <a:pt x="7" y="20"/>
                  <a:pt x="8" y="20"/>
                </a:cubicBezTo>
                <a:cubicBezTo>
                  <a:pt x="9" y="19"/>
                  <a:pt x="10" y="18"/>
                  <a:pt x="11" y="18"/>
                </a:cubicBez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6" y="17"/>
                  <a:pt x="17" y="18"/>
                </a:cubicBezTo>
                <a:cubicBezTo>
                  <a:pt x="18" y="18"/>
                  <a:pt x="19" y="18"/>
                  <a:pt x="19" y="19"/>
                </a:cubicBezTo>
                <a:cubicBezTo>
                  <a:pt x="20" y="18"/>
                  <a:pt x="21" y="18"/>
                  <a:pt x="21" y="18"/>
                </a:cubicBezTo>
                <a:cubicBezTo>
                  <a:pt x="22" y="17"/>
                  <a:pt x="23" y="17"/>
                  <a:pt x="25" y="17"/>
                </a:cubicBezTo>
                <a:cubicBezTo>
                  <a:pt x="26" y="17"/>
                  <a:pt x="27" y="17"/>
                  <a:pt x="28" y="18"/>
                </a:cubicBezTo>
                <a:cubicBezTo>
                  <a:pt x="29" y="18"/>
                  <a:pt x="30" y="19"/>
                  <a:pt x="31" y="20"/>
                </a:cubicBezTo>
                <a:cubicBezTo>
                  <a:pt x="31" y="20"/>
                  <a:pt x="31" y="21"/>
                  <a:pt x="31" y="21"/>
                </a:cubicBezTo>
                <a:cubicBezTo>
                  <a:pt x="30" y="22"/>
                  <a:pt x="30" y="22"/>
                  <a:pt x="29" y="21"/>
                </a:cubicBezTo>
                <a:cubicBezTo>
                  <a:pt x="28" y="21"/>
                  <a:pt x="28" y="20"/>
                  <a:pt x="27" y="20"/>
                </a:cubicBezTo>
                <a:cubicBezTo>
                  <a:pt x="26" y="20"/>
                  <a:pt x="25" y="19"/>
                  <a:pt x="25" y="19"/>
                </a:cubicBezTo>
                <a:cubicBezTo>
                  <a:pt x="24" y="19"/>
                  <a:pt x="23" y="20"/>
                  <a:pt x="22" y="20"/>
                </a:cubicBezTo>
                <a:cubicBezTo>
                  <a:pt x="21" y="20"/>
                  <a:pt x="21" y="21"/>
                  <a:pt x="20" y="21"/>
                </a:cubicBezTo>
                <a:close/>
                <a:moveTo>
                  <a:pt x="30" y="36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4"/>
                  <a:pt x="30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6"/>
                  <a:pt x="24" y="47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2" y="49"/>
                  <a:pt x="21" y="49"/>
                  <a:pt x="19" y="49"/>
                </a:cubicBezTo>
                <a:cubicBezTo>
                  <a:pt x="18" y="49"/>
                  <a:pt x="16" y="49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4" y="46"/>
                  <a:pt x="13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8" y="44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36"/>
                  <a:pt x="8" y="36"/>
                  <a:pt x="8" y="36"/>
                </a:cubicBezTo>
                <a:cubicBezTo>
                  <a:pt x="7" y="35"/>
                  <a:pt x="6" y="34"/>
                  <a:pt x="5" y="33"/>
                </a:cubicBezTo>
                <a:cubicBezTo>
                  <a:pt x="2" y="30"/>
                  <a:pt x="0" y="25"/>
                  <a:pt x="0" y="19"/>
                </a:cubicBezTo>
                <a:cubicBezTo>
                  <a:pt x="0" y="14"/>
                  <a:pt x="2" y="9"/>
                  <a:pt x="5" y="5"/>
                </a:cubicBezTo>
                <a:cubicBezTo>
                  <a:pt x="9" y="2"/>
                  <a:pt x="14" y="0"/>
                  <a:pt x="19" y="0"/>
                </a:cubicBezTo>
                <a:cubicBezTo>
                  <a:pt x="25" y="0"/>
                  <a:pt x="30" y="2"/>
                  <a:pt x="33" y="5"/>
                </a:cubicBezTo>
                <a:cubicBezTo>
                  <a:pt x="37" y="9"/>
                  <a:pt x="39" y="14"/>
                  <a:pt x="39" y="19"/>
                </a:cubicBezTo>
                <a:cubicBezTo>
                  <a:pt x="39" y="25"/>
                  <a:pt x="37" y="30"/>
                  <a:pt x="33" y="33"/>
                </a:cubicBezTo>
                <a:cubicBezTo>
                  <a:pt x="32" y="34"/>
                  <a:pt x="31" y="35"/>
                  <a:pt x="30" y="36"/>
                </a:cubicBezTo>
                <a:close/>
                <a:moveTo>
                  <a:pt x="12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12" y="41"/>
                  <a:pt x="12" y="41"/>
                  <a:pt x="12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6" y="41"/>
                  <a:pt x="17" y="42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4"/>
                  <a:pt x="17" y="45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5"/>
                  <a:pt x="19" y="46"/>
                  <a:pt x="19" y="46"/>
                </a:cubicBezTo>
                <a:cubicBezTo>
                  <a:pt x="20" y="46"/>
                  <a:pt x="20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1" y="44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2"/>
                  <a:pt x="22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8"/>
                  <a:pt x="27" y="38"/>
                  <a:pt x="27" y="38"/>
                </a:cubicBezTo>
                <a:cubicBezTo>
                  <a:pt x="24" y="38"/>
                  <a:pt x="22" y="39"/>
                  <a:pt x="19" y="39"/>
                </a:cubicBezTo>
                <a:cubicBezTo>
                  <a:pt x="17" y="39"/>
                  <a:pt x="14" y="38"/>
                  <a:pt x="12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1" name="Freeform 409"/>
          <p:cNvSpPr>
            <a:spLocks noEditPoints="1"/>
          </p:cNvSpPr>
          <p:nvPr/>
        </p:nvSpPr>
        <p:spPr>
          <a:xfrm>
            <a:off x="717550" y="1804988"/>
            <a:ext cx="157163" cy="157162"/>
          </a:xfrm>
          <a:custGeom>
            <a:avLst/>
            <a:gdLst/>
            <a:ahLst/>
            <a:cxnLst>
              <a:cxn ang="0">
                <a:pos x="134711" y="64148"/>
              </a:cxn>
              <a:cxn ang="0">
                <a:pos x="134711" y="57733"/>
              </a:cxn>
              <a:cxn ang="0">
                <a:pos x="112259" y="60940"/>
              </a:cxn>
              <a:cxn ang="0">
                <a:pos x="22452" y="96222"/>
              </a:cxn>
              <a:cxn ang="0">
                <a:pos x="41696" y="96222"/>
              </a:cxn>
              <a:cxn ang="0">
                <a:pos x="41696" y="86599"/>
              </a:cxn>
              <a:cxn ang="0">
                <a:pos x="19244" y="93014"/>
              </a:cxn>
              <a:cxn ang="0">
                <a:pos x="115467" y="96222"/>
              </a:cxn>
              <a:cxn ang="0">
                <a:pos x="134711" y="96222"/>
              </a:cxn>
              <a:cxn ang="0">
                <a:pos x="134711" y="86599"/>
              </a:cxn>
              <a:cxn ang="0">
                <a:pos x="112259" y="93014"/>
              </a:cxn>
              <a:cxn ang="0">
                <a:pos x="115467" y="35281"/>
              </a:cxn>
              <a:cxn ang="0">
                <a:pos x="134711" y="35281"/>
              </a:cxn>
              <a:cxn ang="0">
                <a:pos x="134711" y="28866"/>
              </a:cxn>
              <a:cxn ang="0">
                <a:pos x="112259" y="32074"/>
              </a:cxn>
              <a:cxn ang="0">
                <a:pos x="76978" y="35281"/>
              </a:cxn>
              <a:cxn ang="0">
                <a:pos x="96222" y="35281"/>
              </a:cxn>
              <a:cxn ang="0">
                <a:pos x="96222" y="28866"/>
              </a:cxn>
              <a:cxn ang="0">
                <a:pos x="73770" y="32074"/>
              </a:cxn>
              <a:cxn ang="0">
                <a:pos x="150748" y="0"/>
              </a:cxn>
              <a:cxn ang="0">
                <a:pos x="60941" y="0"/>
              </a:cxn>
              <a:cxn ang="0">
                <a:pos x="54526" y="57733"/>
              </a:cxn>
              <a:cxn ang="0">
                <a:pos x="0" y="64148"/>
              </a:cxn>
              <a:cxn ang="0">
                <a:pos x="6415" y="157162"/>
              </a:cxn>
              <a:cxn ang="0">
                <a:pos x="157163" y="153955"/>
              </a:cxn>
              <a:cxn ang="0">
                <a:pos x="150748" y="0"/>
              </a:cxn>
              <a:cxn ang="0">
                <a:pos x="54526" y="147540"/>
              </a:cxn>
              <a:cxn ang="0">
                <a:pos x="12830" y="70563"/>
              </a:cxn>
              <a:cxn ang="0">
                <a:pos x="54526" y="147540"/>
              </a:cxn>
              <a:cxn ang="0">
                <a:pos x="144333" y="147540"/>
              </a:cxn>
              <a:cxn ang="0">
                <a:pos x="67356" y="12830"/>
              </a:cxn>
              <a:cxn ang="0">
                <a:pos x="144333" y="147540"/>
              </a:cxn>
              <a:cxn ang="0">
                <a:pos x="76978" y="125088"/>
              </a:cxn>
              <a:cxn ang="0">
                <a:pos x="102637" y="121881"/>
              </a:cxn>
              <a:cxn ang="0">
                <a:pos x="76978" y="115466"/>
              </a:cxn>
              <a:cxn ang="0">
                <a:pos x="76978" y="125088"/>
              </a:cxn>
              <a:cxn ang="0">
                <a:pos x="115467" y="125088"/>
              </a:cxn>
              <a:cxn ang="0">
                <a:pos x="137919" y="121881"/>
              </a:cxn>
              <a:cxn ang="0">
                <a:pos x="115467" y="115466"/>
              </a:cxn>
              <a:cxn ang="0">
                <a:pos x="115467" y="125088"/>
              </a:cxn>
              <a:cxn ang="0">
                <a:pos x="76978" y="96222"/>
              </a:cxn>
              <a:cxn ang="0">
                <a:pos x="102637" y="93014"/>
              </a:cxn>
              <a:cxn ang="0">
                <a:pos x="76978" y="86599"/>
              </a:cxn>
              <a:cxn ang="0">
                <a:pos x="76978" y="96222"/>
              </a:cxn>
              <a:cxn ang="0">
                <a:pos x="76978" y="64148"/>
              </a:cxn>
              <a:cxn ang="0">
                <a:pos x="102637" y="60940"/>
              </a:cxn>
              <a:cxn ang="0">
                <a:pos x="76978" y="57733"/>
              </a:cxn>
              <a:cxn ang="0">
                <a:pos x="76978" y="64148"/>
              </a:cxn>
              <a:cxn ang="0">
                <a:pos x="22452" y="125088"/>
              </a:cxn>
              <a:cxn ang="0">
                <a:pos x="44904" y="121881"/>
              </a:cxn>
              <a:cxn ang="0">
                <a:pos x="22452" y="115466"/>
              </a:cxn>
              <a:cxn ang="0">
                <a:pos x="22452" y="125088"/>
              </a:cxn>
            </a:cxnLst>
            <a:pathLst>
              <a:path w="49" h="49">
                <a:moveTo>
                  <a:pt x="36" y="20"/>
                </a:moveTo>
                <a:cubicBezTo>
                  <a:pt x="42" y="20"/>
                  <a:pt x="42" y="20"/>
                  <a:pt x="42" y="20"/>
                </a:cubicBezTo>
                <a:cubicBezTo>
                  <a:pt x="43" y="20"/>
                  <a:pt x="43" y="20"/>
                  <a:pt x="43" y="19"/>
                </a:cubicBezTo>
                <a:cubicBezTo>
                  <a:pt x="43" y="19"/>
                  <a:pt x="43" y="18"/>
                  <a:pt x="42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5" y="18"/>
                  <a:pt x="35" y="19"/>
                  <a:pt x="35" y="19"/>
                </a:cubicBezTo>
                <a:cubicBezTo>
                  <a:pt x="35" y="20"/>
                  <a:pt x="35" y="20"/>
                  <a:pt x="36" y="20"/>
                </a:cubicBezTo>
                <a:close/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29"/>
                  <a:pt x="14" y="29"/>
                </a:cubicBezTo>
                <a:cubicBezTo>
                  <a:pt x="14" y="28"/>
                  <a:pt x="14" y="27"/>
                  <a:pt x="13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29"/>
                  <a:pt x="6" y="30"/>
                  <a:pt x="7" y="30"/>
                </a:cubicBezTo>
                <a:close/>
                <a:moveTo>
                  <a:pt x="36" y="30"/>
                </a:moveTo>
                <a:cubicBezTo>
                  <a:pt x="36" y="30"/>
                  <a:pt x="36" y="30"/>
                  <a:pt x="36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29"/>
                  <a:pt x="43" y="29"/>
                </a:cubicBezTo>
                <a:cubicBezTo>
                  <a:pt x="43" y="28"/>
                  <a:pt x="43" y="27"/>
                  <a:pt x="42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5" y="27"/>
                  <a:pt x="35" y="28"/>
                  <a:pt x="35" y="29"/>
                </a:cubicBezTo>
                <a:cubicBezTo>
                  <a:pt x="35" y="29"/>
                  <a:pt x="35" y="30"/>
                  <a:pt x="36" y="30"/>
                </a:cubicBezTo>
                <a:close/>
                <a:moveTo>
                  <a:pt x="36" y="11"/>
                </a:moveTo>
                <a:cubicBezTo>
                  <a:pt x="36" y="11"/>
                  <a:pt x="36" y="11"/>
                  <a:pt x="36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1"/>
                  <a:pt x="43" y="11"/>
                  <a:pt x="43" y="10"/>
                </a:cubicBezTo>
                <a:cubicBezTo>
                  <a:pt x="43" y="10"/>
                  <a:pt x="43" y="9"/>
                  <a:pt x="42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5" y="10"/>
                  <a:pt x="35" y="10"/>
                </a:cubicBezTo>
                <a:cubicBezTo>
                  <a:pt x="35" y="11"/>
                  <a:pt x="35" y="11"/>
                  <a:pt x="36" y="11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2" y="11"/>
                  <a:pt x="32" y="10"/>
                </a:cubicBezTo>
                <a:cubicBezTo>
                  <a:pt x="32" y="10"/>
                  <a:pt x="31" y="9"/>
                  <a:pt x="30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9"/>
                  <a:pt x="23" y="10"/>
                  <a:pt x="23" y="10"/>
                </a:cubicBezTo>
                <a:cubicBezTo>
                  <a:pt x="23" y="11"/>
                  <a:pt x="23" y="11"/>
                  <a:pt x="24" y="11"/>
                </a:cubicBezTo>
                <a:close/>
                <a:moveTo>
                  <a:pt x="47" y="0"/>
                </a:moveTo>
                <a:cubicBezTo>
                  <a:pt x="47" y="0"/>
                  <a:pt x="47" y="0"/>
                  <a:pt x="4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1"/>
                  <a:pt x="17" y="2"/>
                </a:cubicBezTo>
                <a:cubicBezTo>
                  <a:pt x="17" y="18"/>
                  <a:pt x="17" y="18"/>
                  <a:pt x="17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49"/>
                  <a:pt x="2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49"/>
                  <a:pt x="49" y="49"/>
                  <a:pt x="49" y="48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1"/>
                  <a:pt x="48" y="0"/>
                  <a:pt x="47" y="0"/>
                </a:cubicBezTo>
                <a:close/>
                <a:moveTo>
                  <a:pt x="17" y="46"/>
                </a:moveTo>
                <a:cubicBezTo>
                  <a:pt x="17" y="46"/>
                  <a:pt x="17" y="46"/>
                  <a:pt x="17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22"/>
                  <a:pt x="4" y="22"/>
                  <a:pt x="4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45" y="46"/>
                </a:moveTo>
                <a:cubicBezTo>
                  <a:pt x="45" y="46"/>
                  <a:pt x="45" y="46"/>
                  <a:pt x="45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"/>
                  <a:pt x="21" y="4"/>
                  <a:pt x="21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6"/>
                  <a:pt x="45" y="46"/>
                  <a:pt x="45" y="46"/>
                </a:cubicBezTo>
                <a:close/>
                <a:moveTo>
                  <a:pt x="24" y="39"/>
                </a:moveTo>
                <a:cubicBezTo>
                  <a:pt x="24" y="39"/>
                  <a:pt x="24" y="39"/>
                  <a:pt x="24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39"/>
                  <a:pt x="32" y="38"/>
                  <a:pt x="32" y="38"/>
                </a:cubicBezTo>
                <a:cubicBezTo>
                  <a:pt x="32" y="37"/>
                  <a:pt x="31" y="36"/>
                  <a:pt x="30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7"/>
                  <a:pt x="23" y="38"/>
                </a:cubicBezTo>
                <a:cubicBezTo>
                  <a:pt x="23" y="38"/>
                  <a:pt x="23" y="39"/>
                  <a:pt x="24" y="39"/>
                </a:cubicBezTo>
                <a:close/>
                <a:moveTo>
                  <a:pt x="36" y="39"/>
                </a:moveTo>
                <a:cubicBezTo>
                  <a:pt x="36" y="39"/>
                  <a:pt x="36" y="39"/>
                  <a:pt x="36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9"/>
                  <a:pt x="43" y="38"/>
                  <a:pt x="43" y="38"/>
                </a:cubicBezTo>
                <a:cubicBezTo>
                  <a:pt x="43" y="37"/>
                  <a:pt x="43" y="36"/>
                  <a:pt x="42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6"/>
                  <a:pt x="35" y="37"/>
                  <a:pt x="35" y="38"/>
                </a:cubicBezTo>
                <a:cubicBezTo>
                  <a:pt x="35" y="38"/>
                  <a:pt x="35" y="39"/>
                  <a:pt x="36" y="39"/>
                </a:cubicBezTo>
                <a:close/>
                <a:moveTo>
                  <a:pt x="24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1" y="30"/>
                  <a:pt x="32" y="29"/>
                  <a:pt x="32" y="29"/>
                </a:cubicBezTo>
                <a:cubicBezTo>
                  <a:pt x="32" y="28"/>
                  <a:pt x="31" y="27"/>
                  <a:pt x="30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8"/>
                  <a:pt x="23" y="29"/>
                </a:cubicBezTo>
                <a:cubicBezTo>
                  <a:pt x="23" y="29"/>
                  <a:pt x="23" y="30"/>
                  <a:pt x="24" y="30"/>
                </a:cubicBezTo>
                <a:close/>
                <a:moveTo>
                  <a:pt x="24" y="20"/>
                </a:moveTo>
                <a:cubicBezTo>
                  <a:pt x="24" y="20"/>
                  <a:pt x="24" y="20"/>
                  <a:pt x="24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20"/>
                  <a:pt x="32" y="20"/>
                  <a:pt x="32" y="19"/>
                </a:cubicBezTo>
                <a:cubicBezTo>
                  <a:pt x="32" y="19"/>
                  <a:pt x="31" y="18"/>
                  <a:pt x="3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19"/>
                </a:cubicBezTo>
                <a:cubicBezTo>
                  <a:pt x="23" y="20"/>
                  <a:pt x="23" y="20"/>
                  <a:pt x="24" y="20"/>
                </a:cubicBezTo>
                <a:close/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39"/>
                  <a:pt x="14" y="38"/>
                  <a:pt x="14" y="38"/>
                </a:cubicBezTo>
                <a:cubicBezTo>
                  <a:pt x="14" y="37"/>
                  <a:pt x="14" y="36"/>
                  <a:pt x="1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6"/>
                  <a:pt x="6" y="37"/>
                  <a:pt x="6" y="38"/>
                </a:cubicBezTo>
                <a:cubicBezTo>
                  <a:pt x="6" y="38"/>
                  <a:pt x="6" y="39"/>
                  <a:pt x="7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2" name="Freeform 410"/>
          <p:cNvSpPr>
            <a:spLocks noEditPoints="1"/>
          </p:cNvSpPr>
          <p:nvPr/>
        </p:nvSpPr>
        <p:spPr>
          <a:xfrm>
            <a:off x="2936875" y="1519238"/>
            <a:ext cx="168275" cy="114300"/>
          </a:xfrm>
          <a:custGeom>
            <a:avLst/>
            <a:gdLst/>
            <a:ahLst/>
            <a:cxnLst>
              <a:cxn ang="0">
                <a:pos x="12700" y="60325"/>
              </a:cxn>
              <a:cxn ang="0">
                <a:pos x="66675" y="60325"/>
              </a:cxn>
              <a:cxn ang="0">
                <a:pos x="73025" y="66675"/>
              </a:cxn>
              <a:cxn ang="0">
                <a:pos x="79375" y="104775"/>
              </a:cxn>
              <a:cxn ang="0">
                <a:pos x="73025" y="114300"/>
              </a:cxn>
              <a:cxn ang="0">
                <a:pos x="73025" y="114300"/>
              </a:cxn>
              <a:cxn ang="0">
                <a:pos x="73025" y="114300"/>
              </a:cxn>
              <a:cxn ang="0">
                <a:pos x="6350" y="114300"/>
              </a:cxn>
              <a:cxn ang="0">
                <a:pos x="0" y="107950"/>
              </a:cxn>
              <a:cxn ang="0">
                <a:pos x="0" y="104775"/>
              </a:cxn>
              <a:cxn ang="0">
                <a:pos x="6350" y="63500"/>
              </a:cxn>
              <a:cxn ang="0">
                <a:pos x="12700" y="60325"/>
              </a:cxn>
              <a:cxn ang="0">
                <a:pos x="57150" y="0"/>
              </a:cxn>
              <a:cxn ang="0">
                <a:pos x="57150" y="0"/>
              </a:cxn>
              <a:cxn ang="0">
                <a:pos x="111125" y="0"/>
              </a:cxn>
              <a:cxn ang="0">
                <a:pos x="117475" y="3175"/>
              </a:cxn>
              <a:cxn ang="0">
                <a:pos x="123825" y="44450"/>
              </a:cxn>
              <a:cxn ang="0">
                <a:pos x="120650" y="50800"/>
              </a:cxn>
              <a:cxn ang="0">
                <a:pos x="117475" y="50800"/>
              </a:cxn>
              <a:cxn ang="0">
                <a:pos x="117475" y="50800"/>
              </a:cxn>
              <a:cxn ang="0">
                <a:pos x="50800" y="50800"/>
              </a:cxn>
              <a:cxn ang="0">
                <a:pos x="44450" y="44450"/>
              </a:cxn>
              <a:cxn ang="0">
                <a:pos x="44450" y="44450"/>
              </a:cxn>
              <a:cxn ang="0">
                <a:pos x="53975" y="3175"/>
              </a:cxn>
              <a:cxn ang="0">
                <a:pos x="57150" y="0"/>
              </a:cxn>
              <a:cxn ang="0">
                <a:pos x="57150" y="0"/>
              </a:cxn>
              <a:cxn ang="0">
                <a:pos x="104775" y="9525"/>
              </a:cxn>
              <a:cxn ang="0">
                <a:pos x="104775" y="9525"/>
              </a:cxn>
              <a:cxn ang="0">
                <a:pos x="63500" y="9525"/>
              </a:cxn>
              <a:cxn ang="0">
                <a:pos x="60325" y="38100"/>
              </a:cxn>
              <a:cxn ang="0">
                <a:pos x="111125" y="38100"/>
              </a:cxn>
              <a:cxn ang="0">
                <a:pos x="104775" y="9525"/>
              </a:cxn>
              <a:cxn ang="0">
                <a:pos x="101600" y="60325"/>
              </a:cxn>
              <a:cxn ang="0">
                <a:pos x="101600" y="60325"/>
              </a:cxn>
              <a:cxn ang="0">
                <a:pos x="155575" y="60325"/>
              </a:cxn>
              <a:cxn ang="0">
                <a:pos x="161925" y="66675"/>
              </a:cxn>
              <a:cxn ang="0">
                <a:pos x="168275" y="104775"/>
              </a:cxn>
              <a:cxn ang="0">
                <a:pos x="165100" y="114300"/>
              </a:cxn>
              <a:cxn ang="0">
                <a:pos x="161925" y="114300"/>
              </a:cxn>
              <a:cxn ang="0">
                <a:pos x="161925" y="114300"/>
              </a:cxn>
              <a:cxn ang="0">
                <a:pos x="95250" y="114300"/>
              </a:cxn>
              <a:cxn ang="0">
                <a:pos x="88900" y="107950"/>
              </a:cxn>
              <a:cxn ang="0">
                <a:pos x="88900" y="104775"/>
              </a:cxn>
              <a:cxn ang="0">
                <a:pos x="98425" y="63500"/>
              </a:cxn>
              <a:cxn ang="0">
                <a:pos x="101600" y="60325"/>
              </a:cxn>
              <a:cxn ang="0">
                <a:pos x="149225" y="73025"/>
              </a:cxn>
              <a:cxn ang="0">
                <a:pos x="149225" y="73025"/>
              </a:cxn>
              <a:cxn ang="0">
                <a:pos x="107950" y="73025"/>
              </a:cxn>
              <a:cxn ang="0">
                <a:pos x="104775" y="101600"/>
              </a:cxn>
              <a:cxn ang="0">
                <a:pos x="155575" y="101600"/>
              </a:cxn>
              <a:cxn ang="0">
                <a:pos x="149225" y="73025"/>
              </a:cxn>
              <a:cxn ang="0">
                <a:pos x="60325" y="73025"/>
              </a:cxn>
              <a:cxn ang="0">
                <a:pos x="60325" y="73025"/>
              </a:cxn>
              <a:cxn ang="0">
                <a:pos x="19050" y="73025"/>
              </a:cxn>
              <a:cxn ang="0">
                <a:pos x="12700" y="101600"/>
              </a:cxn>
              <a:cxn ang="0">
                <a:pos x="66675" y="101600"/>
              </a:cxn>
              <a:cxn ang="0">
                <a:pos x="60325" y="73025"/>
              </a:cxn>
            </a:cxnLst>
            <a:pathLst>
              <a:path w="53" h="36">
                <a:moveTo>
                  <a:pt x="4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3" y="20"/>
                  <a:pt x="23" y="21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4"/>
                  <a:pt x="25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19"/>
                  <a:pt x="3" y="19"/>
                  <a:pt x="4" y="19"/>
                </a:cubicBezTo>
                <a:close/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5"/>
                  <a:pt x="39" y="16"/>
                  <a:pt x="38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6"/>
                  <a:pt x="14" y="15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33" y="3"/>
                </a:moveTo>
                <a:cubicBezTo>
                  <a:pt x="33" y="3"/>
                  <a:pt x="33" y="3"/>
                  <a:pt x="33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12"/>
                  <a:pt x="19" y="12"/>
                  <a:pt x="19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3" y="3"/>
                  <a:pt x="33" y="3"/>
                  <a:pt x="33" y="3"/>
                </a:cubicBezTo>
                <a:close/>
                <a:moveTo>
                  <a:pt x="32" y="19"/>
                </a:moveTo>
                <a:cubicBezTo>
                  <a:pt x="32" y="19"/>
                  <a:pt x="32" y="19"/>
                  <a:pt x="32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9"/>
                  <a:pt x="51" y="20"/>
                  <a:pt x="51" y="21"/>
                </a:cubicBezTo>
                <a:cubicBezTo>
                  <a:pt x="53" y="33"/>
                  <a:pt x="53" y="33"/>
                  <a:pt x="53" y="33"/>
                </a:cubicBezTo>
                <a:cubicBezTo>
                  <a:pt x="53" y="34"/>
                  <a:pt x="53" y="35"/>
                  <a:pt x="52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6"/>
                  <a:pt x="28" y="35"/>
                  <a:pt x="28" y="34"/>
                </a:cubicBezTo>
                <a:cubicBezTo>
                  <a:pt x="28" y="33"/>
                  <a:pt x="28" y="33"/>
                  <a:pt x="28" y="33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19"/>
                  <a:pt x="32" y="19"/>
                  <a:pt x="32" y="19"/>
                </a:cubicBezTo>
                <a:close/>
                <a:moveTo>
                  <a:pt x="47" y="23"/>
                </a:moveTo>
                <a:cubicBezTo>
                  <a:pt x="47" y="23"/>
                  <a:pt x="47" y="23"/>
                  <a:pt x="47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32"/>
                  <a:pt x="33" y="32"/>
                  <a:pt x="33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7" y="23"/>
                  <a:pt x="47" y="23"/>
                  <a:pt x="47" y="23"/>
                </a:cubicBezTo>
                <a:close/>
                <a:moveTo>
                  <a:pt x="19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4" y="32"/>
                  <a:pt x="4" y="32"/>
                  <a:pt x="4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19" y="23"/>
                  <a:pt x="19" y="23"/>
                  <a:pt x="19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3" name="Freeform 411"/>
          <p:cNvSpPr>
            <a:spLocks noEditPoints="1"/>
          </p:cNvSpPr>
          <p:nvPr/>
        </p:nvSpPr>
        <p:spPr>
          <a:xfrm>
            <a:off x="1838325" y="1798638"/>
            <a:ext cx="149225" cy="173037"/>
          </a:xfrm>
          <a:custGeom>
            <a:avLst/>
            <a:gdLst/>
            <a:ahLst/>
            <a:cxnLst>
              <a:cxn ang="0">
                <a:pos x="69850" y="102540"/>
              </a:cxn>
              <a:cxn ang="0">
                <a:pos x="69850" y="54475"/>
              </a:cxn>
              <a:cxn ang="0">
                <a:pos x="92075" y="54475"/>
              </a:cxn>
              <a:cxn ang="0">
                <a:pos x="95250" y="54475"/>
              </a:cxn>
              <a:cxn ang="0">
                <a:pos x="95250" y="44861"/>
              </a:cxn>
              <a:cxn ang="0">
                <a:pos x="53975" y="0"/>
              </a:cxn>
              <a:cxn ang="0">
                <a:pos x="50800" y="0"/>
              </a:cxn>
              <a:cxn ang="0">
                <a:pos x="44450" y="0"/>
              </a:cxn>
              <a:cxn ang="0">
                <a:pos x="0" y="44861"/>
              </a:cxn>
              <a:cxn ang="0">
                <a:pos x="0" y="48066"/>
              </a:cxn>
              <a:cxn ang="0">
                <a:pos x="6350" y="54475"/>
              </a:cxn>
              <a:cxn ang="0">
                <a:pos x="25400" y="54475"/>
              </a:cxn>
              <a:cxn ang="0">
                <a:pos x="25400" y="102540"/>
              </a:cxn>
              <a:cxn ang="0">
                <a:pos x="31750" y="108949"/>
              </a:cxn>
              <a:cxn ang="0">
                <a:pos x="63500" y="108949"/>
              </a:cxn>
              <a:cxn ang="0">
                <a:pos x="69850" y="102540"/>
              </a:cxn>
              <a:cxn ang="0">
                <a:pos x="57150" y="48066"/>
              </a:cxn>
              <a:cxn ang="0">
                <a:pos x="57150" y="48066"/>
              </a:cxn>
              <a:cxn ang="0">
                <a:pos x="57150" y="96132"/>
              </a:cxn>
              <a:cxn ang="0">
                <a:pos x="38100" y="96132"/>
              </a:cxn>
              <a:cxn ang="0">
                <a:pos x="38100" y="48066"/>
              </a:cxn>
              <a:cxn ang="0">
                <a:pos x="31750" y="41657"/>
              </a:cxn>
              <a:cxn ang="0">
                <a:pos x="19050" y="41657"/>
              </a:cxn>
              <a:cxn ang="0">
                <a:pos x="47625" y="12818"/>
              </a:cxn>
              <a:cxn ang="0">
                <a:pos x="76200" y="41657"/>
              </a:cxn>
              <a:cxn ang="0">
                <a:pos x="63500" y="41657"/>
              </a:cxn>
              <a:cxn ang="0">
                <a:pos x="57150" y="48066"/>
              </a:cxn>
              <a:cxn ang="0">
                <a:pos x="142875" y="115358"/>
              </a:cxn>
              <a:cxn ang="0">
                <a:pos x="142875" y="115358"/>
              </a:cxn>
              <a:cxn ang="0">
                <a:pos x="123825" y="115358"/>
              </a:cxn>
              <a:cxn ang="0">
                <a:pos x="123825" y="67292"/>
              </a:cxn>
              <a:cxn ang="0">
                <a:pos x="117475" y="60883"/>
              </a:cxn>
              <a:cxn ang="0">
                <a:pos x="85725" y="60883"/>
              </a:cxn>
              <a:cxn ang="0">
                <a:pos x="79375" y="67292"/>
              </a:cxn>
              <a:cxn ang="0">
                <a:pos x="79375" y="115358"/>
              </a:cxn>
              <a:cxn ang="0">
                <a:pos x="57150" y="115358"/>
              </a:cxn>
              <a:cxn ang="0">
                <a:pos x="53975" y="118562"/>
              </a:cxn>
              <a:cxn ang="0">
                <a:pos x="53975" y="124971"/>
              </a:cxn>
              <a:cxn ang="0">
                <a:pos x="95250" y="169833"/>
              </a:cxn>
              <a:cxn ang="0">
                <a:pos x="95250" y="169833"/>
              </a:cxn>
              <a:cxn ang="0">
                <a:pos x="104775" y="169833"/>
              </a:cxn>
              <a:cxn ang="0">
                <a:pos x="149225" y="124971"/>
              </a:cxn>
              <a:cxn ang="0">
                <a:pos x="149225" y="121767"/>
              </a:cxn>
              <a:cxn ang="0">
                <a:pos x="142875" y="115358"/>
              </a:cxn>
              <a:cxn ang="0">
                <a:pos x="101600" y="157015"/>
              </a:cxn>
              <a:cxn ang="0">
                <a:pos x="101600" y="157015"/>
              </a:cxn>
              <a:cxn ang="0">
                <a:pos x="73025" y="128176"/>
              </a:cxn>
              <a:cxn ang="0">
                <a:pos x="85725" y="128176"/>
              </a:cxn>
              <a:cxn ang="0">
                <a:pos x="88900" y="121767"/>
              </a:cxn>
              <a:cxn ang="0">
                <a:pos x="88900" y="73701"/>
              </a:cxn>
              <a:cxn ang="0">
                <a:pos x="111125" y="73701"/>
              </a:cxn>
              <a:cxn ang="0">
                <a:pos x="111125" y="121767"/>
              </a:cxn>
              <a:cxn ang="0">
                <a:pos x="117475" y="128176"/>
              </a:cxn>
              <a:cxn ang="0">
                <a:pos x="130175" y="128176"/>
              </a:cxn>
              <a:cxn ang="0">
                <a:pos x="101600" y="157015"/>
              </a:cxn>
            </a:cxnLst>
            <a:pathLst>
              <a:path w="47" h="54">
                <a:moveTo>
                  <a:pt x="22" y="32"/>
                </a:moveTo>
                <a:cubicBezTo>
                  <a:pt x="22" y="17"/>
                  <a:pt x="22" y="17"/>
                  <a:pt x="22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30" y="17"/>
                  <a:pt x="30" y="17"/>
                </a:cubicBezTo>
                <a:cubicBezTo>
                  <a:pt x="31" y="16"/>
                  <a:pt x="31" y="15"/>
                  <a:pt x="30" y="14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5" y="0"/>
                  <a:pt x="14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1" y="17"/>
                  <a:pt x="2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9" y="34"/>
                  <a:pt x="1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1" y="34"/>
                  <a:pt x="22" y="33"/>
                  <a:pt x="22" y="32"/>
                </a:cubicBezTo>
                <a:close/>
                <a:moveTo>
                  <a:pt x="18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18" y="30"/>
                  <a:pt x="18" y="30"/>
                  <a:pt x="18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4"/>
                  <a:pt x="11" y="13"/>
                  <a:pt x="10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15" y="4"/>
                  <a:pt x="15" y="4"/>
                  <a:pt x="15" y="4"/>
                </a:cubicBezTo>
                <a:cubicBezTo>
                  <a:pt x="24" y="13"/>
                  <a:pt x="24" y="13"/>
                  <a:pt x="24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4"/>
                  <a:pt x="18" y="15"/>
                </a:cubicBezTo>
                <a:close/>
                <a:moveTo>
                  <a:pt x="45" y="36"/>
                </a:moveTo>
                <a:cubicBezTo>
                  <a:pt x="45" y="36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0"/>
                  <a:pt x="38" y="19"/>
                  <a:pt x="3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5" y="20"/>
                  <a:pt x="25" y="21"/>
                </a:cubicBezTo>
                <a:cubicBezTo>
                  <a:pt x="25" y="36"/>
                  <a:pt x="25" y="36"/>
                  <a:pt x="25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7" y="36"/>
                  <a:pt x="17" y="37"/>
                </a:cubicBezTo>
                <a:cubicBezTo>
                  <a:pt x="16" y="37"/>
                  <a:pt x="16" y="39"/>
                  <a:pt x="17" y="39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4"/>
                  <a:pt x="32" y="54"/>
                  <a:pt x="33" y="53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8"/>
                </a:cubicBezTo>
                <a:cubicBezTo>
                  <a:pt x="47" y="37"/>
                  <a:pt x="46" y="36"/>
                  <a:pt x="45" y="36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23" y="40"/>
                  <a:pt x="23" y="40"/>
                  <a:pt x="23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8" y="39"/>
                  <a:pt x="28" y="38"/>
                </a:cubicBezTo>
                <a:cubicBezTo>
                  <a:pt x="28" y="23"/>
                  <a:pt x="28" y="23"/>
                  <a:pt x="28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32" y="49"/>
                  <a:pt x="32" y="49"/>
                  <a:pt x="32" y="4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4" name="Freeform 412"/>
          <p:cNvSpPr>
            <a:spLocks noEditPoints="1"/>
          </p:cNvSpPr>
          <p:nvPr/>
        </p:nvSpPr>
        <p:spPr>
          <a:xfrm>
            <a:off x="2955925" y="1804988"/>
            <a:ext cx="133350" cy="157162"/>
          </a:xfrm>
          <a:custGeom>
            <a:avLst/>
            <a:gdLst/>
            <a:ahLst/>
            <a:cxnLst>
              <a:cxn ang="0">
                <a:pos x="114300" y="99429"/>
              </a:cxn>
              <a:cxn ang="0">
                <a:pos x="107950" y="19244"/>
              </a:cxn>
              <a:cxn ang="0">
                <a:pos x="22225" y="19244"/>
              </a:cxn>
              <a:cxn ang="0">
                <a:pos x="15875" y="99429"/>
              </a:cxn>
              <a:cxn ang="0">
                <a:pos x="0" y="134710"/>
              </a:cxn>
              <a:cxn ang="0">
                <a:pos x="28575" y="131503"/>
              </a:cxn>
              <a:cxn ang="0">
                <a:pos x="34925" y="157162"/>
              </a:cxn>
              <a:cxn ang="0">
                <a:pos x="60325" y="121881"/>
              </a:cxn>
              <a:cxn ang="0">
                <a:pos x="73025" y="121881"/>
              </a:cxn>
              <a:cxn ang="0">
                <a:pos x="95250" y="157162"/>
              </a:cxn>
              <a:cxn ang="0">
                <a:pos x="104775" y="131503"/>
              </a:cxn>
              <a:cxn ang="0">
                <a:pos x="133350" y="134710"/>
              </a:cxn>
              <a:cxn ang="0">
                <a:pos x="38100" y="144332"/>
              </a:cxn>
              <a:cxn ang="0">
                <a:pos x="34925" y="125088"/>
              </a:cxn>
              <a:cxn ang="0">
                <a:pos x="28575" y="121881"/>
              </a:cxn>
              <a:cxn ang="0">
                <a:pos x="22225" y="105844"/>
              </a:cxn>
              <a:cxn ang="0">
                <a:pos x="50800" y="121881"/>
              </a:cxn>
              <a:cxn ang="0">
                <a:pos x="66675" y="112259"/>
              </a:cxn>
              <a:cxn ang="0">
                <a:pos x="31750" y="96222"/>
              </a:cxn>
              <a:cxn ang="0">
                <a:pos x="31750" y="25659"/>
              </a:cxn>
              <a:cxn ang="0">
                <a:pos x="101600" y="25659"/>
              </a:cxn>
              <a:cxn ang="0">
                <a:pos x="101600" y="96222"/>
              </a:cxn>
              <a:cxn ang="0">
                <a:pos x="101600" y="121881"/>
              </a:cxn>
              <a:cxn ang="0">
                <a:pos x="101600" y="121881"/>
              </a:cxn>
              <a:cxn ang="0">
                <a:pos x="92075" y="144332"/>
              </a:cxn>
              <a:cxn ang="0">
                <a:pos x="107950" y="105844"/>
              </a:cxn>
              <a:cxn ang="0">
                <a:pos x="120650" y="128296"/>
              </a:cxn>
              <a:cxn ang="0">
                <a:pos x="92075" y="35281"/>
              </a:cxn>
              <a:cxn ang="0">
                <a:pos x="66675" y="25659"/>
              </a:cxn>
              <a:cxn ang="0">
                <a:pos x="28575" y="60940"/>
              </a:cxn>
              <a:cxn ang="0">
                <a:pos x="66675" y="99429"/>
              </a:cxn>
              <a:cxn ang="0">
                <a:pos x="101600" y="60940"/>
              </a:cxn>
              <a:cxn ang="0">
                <a:pos x="85725" y="83392"/>
              </a:cxn>
              <a:cxn ang="0">
                <a:pos x="66675" y="93014"/>
              </a:cxn>
              <a:cxn ang="0">
                <a:pos x="38100" y="60940"/>
              </a:cxn>
              <a:cxn ang="0">
                <a:pos x="66675" y="32074"/>
              </a:cxn>
              <a:cxn ang="0">
                <a:pos x="95250" y="60940"/>
              </a:cxn>
            </a:cxnLst>
            <a:pathLst>
              <a:path w="42" h="49">
                <a:moveTo>
                  <a:pt x="42" y="41"/>
                </a:moveTo>
                <a:cubicBezTo>
                  <a:pt x="36" y="31"/>
                  <a:pt x="36" y="31"/>
                  <a:pt x="36" y="31"/>
                </a:cubicBezTo>
                <a:cubicBezTo>
                  <a:pt x="38" y="28"/>
                  <a:pt x="40" y="24"/>
                  <a:pt x="40" y="19"/>
                </a:cubicBezTo>
                <a:cubicBezTo>
                  <a:pt x="40" y="14"/>
                  <a:pt x="38" y="9"/>
                  <a:pt x="34" y="6"/>
                </a:cubicBezTo>
                <a:cubicBezTo>
                  <a:pt x="31" y="2"/>
                  <a:pt x="26" y="0"/>
                  <a:pt x="21" y="0"/>
                </a:cubicBezTo>
                <a:cubicBezTo>
                  <a:pt x="15" y="0"/>
                  <a:pt x="11" y="2"/>
                  <a:pt x="7" y="6"/>
                </a:cubicBezTo>
                <a:cubicBezTo>
                  <a:pt x="4" y="9"/>
                  <a:pt x="1" y="14"/>
                  <a:pt x="1" y="19"/>
                </a:cubicBezTo>
                <a:cubicBezTo>
                  <a:pt x="1" y="24"/>
                  <a:pt x="3" y="28"/>
                  <a:pt x="5" y="3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2"/>
                  <a:pt x="0" y="42"/>
                </a:cubicBezTo>
                <a:cubicBezTo>
                  <a:pt x="0" y="42"/>
                  <a:pt x="0" y="43"/>
                  <a:pt x="1" y="43"/>
                </a:cubicBezTo>
                <a:cubicBezTo>
                  <a:pt x="9" y="41"/>
                  <a:pt x="9" y="41"/>
                  <a:pt x="9" y="41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9"/>
                  <a:pt x="11" y="49"/>
                  <a:pt x="11" y="49"/>
                </a:cubicBezTo>
                <a:cubicBezTo>
                  <a:pt x="12" y="49"/>
                  <a:pt x="13" y="49"/>
                  <a:pt x="13" y="49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39"/>
                  <a:pt x="21" y="39"/>
                </a:cubicBezTo>
                <a:cubicBezTo>
                  <a:pt x="21" y="39"/>
                  <a:pt x="22" y="39"/>
                  <a:pt x="23" y="38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30" y="49"/>
                  <a:pt x="30" y="49"/>
                </a:cubicBezTo>
                <a:cubicBezTo>
                  <a:pt x="30" y="49"/>
                  <a:pt x="31" y="49"/>
                  <a:pt x="31" y="48"/>
                </a:cubicBezTo>
                <a:cubicBezTo>
                  <a:pt x="33" y="41"/>
                  <a:pt x="33" y="41"/>
                  <a:pt x="33" y="41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2" y="42"/>
                  <a:pt x="42" y="41"/>
                  <a:pt x="42" y="41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3" y="40"/>
                  <a:pt x="3" y="40"/>
                  <a:pt x="3" y="40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10" y="35"/>
                  <a:pt x="13" y="37"/>
                  <a:pt x="16" y="38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1" y="35"/>
                </a:moveTo>
                <a:cubicBezTo>
                  <a:pt x="21" y="35"/>
                  <a:pt x="21" y="35"/>
                  <a:pt x="21" y="35"/>
                </a:cubicBezTo>
                <a:cubicBezTo>
                  <a:pt x="16" y="35"/>
                  <a:pt x="13" y="33"/>
                  <a:pt x="10" y="30"/>
                </a:cubicBezTo>
                <a:cubicBezTo>
                  <a:pt x="7" y="27"/>
                  <a:pt x="5" y="24"/>
                  <a:pt x="5" y="19"/>
                </a:cubicBezTo>
                <a:cubicBezTo>
                  <a:pt x="5" y="15"/>
                  <a:pt x="7" y="11"/>
                  <a:pt x="10" y="8"/>
                </a:cubicBezTo>
                <a:cubicBezTo>
                  <a:pt x="13" y="6"/>
                  <a:pt x="16" y="4"/>
                  <a:pt x="21" y="4"/>
                </a:cubicBezTo>
                <a:cubicBezTo>
                  <a:pt x="25" y="4"/>
                  <a:pt x="29" y="6"/>
                  <a:pt x="32" y="8"/>
                </a:cubicBezTo>
                <a:cubicBezTo>
                  <a:pt x="34" y="11"/>
                  <a:pt x="36" y="15"/>
                  <a:pt x="36" y="19"/>
                </a:cubicBezTo>
                <a:cubicBezTo>
                  <a:pt x="36" y="24"/>
                  <a:pt x="34" y="27"/>
                  <a:pt x="32" y="30"/>
                </a:cubicBezTo>
                <a:cubicBezTo>
                  <a:pt x="29" y="33"/>
                  <a:pt x="25" y="35"/>
                  <a:pt x="21" y="35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1" y="38"/>
                  <a:pt x="31" y="39"/>
                </a:cubicBezTo>
                <a:cubicBezTo>
                  <a:pt x="29" y="45"/>
                  <a:pt x="29" y="45"/>
                  <a:pt x="29" y="45"/>
                </a:cubicBezTo>
                <a:cubicBezTo>
                  <a:pt x="25" y="38"/>
                  <a:pt x="25" y="38"/>
                  <a:pt x="25" y="38"/>
                </a:cubicBezTo>
                <a:cubicBezTo>
                  <a:pt x="29" y="37"/>
                  <a:pt x="32" y="35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8" y="40"/>
                  <a:pt x="38" y="40"/>
                  <a:pt x="38" y="40"/>
                </a:cubicBezTo>
                <a:cubicBezTo>
                  <a:pt x="32" y="38"/>
                  <a:pt x="32" y="38"/>
                  <a:pt x="32" y="38"/>
                </a:cubicBezTo>
                <a:close/>
                <a:moveTo>
                  <a:pt x="29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9"/>
                  <a:pt x="24" y="8"/>
                  <a:pt x="21" y="8"/>
                </a:cubicBezTo>
                <a:cubicBezTo>
                  <a:pt x="18" y="8"/>
                  <a:pt x="15" y="9"/>
                  <a:pt x="13" y="11"/>
                </a:cubicBezTo>
                <a:cubicBezTo>
                  <a:pt x="11" y="13"/>
                  <a:pt x="9" y="16"/>
                  <a:pt x="9" y="19"/>
                </a:cubicBezTo>
                <a:cubicBezTo>
                  <a:pt x="9" y="23"/>
                  <a:pt x="11" y="25"/>
                  <a:pt x="13" y="27"/>
                </a:cubicBezTo>
                <a:cubicBezTo>
                  <a:pt x="15" y="30"/>
                  <a:pt x="18" y="31"/>
                  <a:pt x="21" y="31"/>
                </a:cubicBezTo>
                <a:cubicBezTo>
                  <a:pt x="24" y="31"/>
                  <a:pt x="27" y="30"/>
                  <a:pt x="29" y="27"/>
                </a:cubicBezTo>
                <a:cubicBezTo>
                  <a:pt x="31" y="25"/>
                  <a:pt x="32" y="23"/>
                  <a:pt x="32" y="19"/>
                </a:cubicBezTo>
                <a:cubicBezTo>
                  <a:pt x="32" y="16"/>
                  <a:pt x="31" y="13"/>
                  <a:pt x="29" y="11"/>
                </a:cubicBezTo>
                <a:close/>
                <a:moveTo>
                  <a:pt x="27" y="26"/>
                </a:move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3" y="29"/>
                  <a:pt x="21" y="29"/>
                </a:cubicBezTo>
                <a:cubicBezTo>
                  <a:pt x="18" y="29"/>
                  <a:pt x="16" y="28"/>
                  <a:pt x="14" y="26"/>
                </a:cubicBezTo>
                <a:cubicBezTo>
                  <a:pt x="13" y="24"/>
                  <a:pt x="12" y="22"/>
                  <a:pt x="12" y="19"/>
                </a:cubicBezTo>
                <a:cubicBezTo>
                  <a:pt x="12" y="17"/>
                  <a:pt x="13" y="15"/>
                  <a:pt x="14" y="13"/>
                </a:cubicBezTo>
                <a:cubicBezTo>
                  <a:pt x="16" y="11"/>
                  <a:pt x="18" y="10"/>
                  <a:pt x="21" y="10"/>
                </a:cubicBezTo>
                <a:cubicBezTo>
                  <a:pt x="23" y="10"/>
                  <a:pt x="26" y="11"/>
                  <a:pt x="27" y="13"/>
                </a:cubicBezTo>
                <a:cubicBezTo>
                  <a:pt x="29" y="15"/>
                  <a:pt x="30" y="17"/>
                  <a:pt x="30" y="19"/>
                </a:cubicBezTo>
                <a:cubicBezTo>
                  <a:pt x="30" y="22"/>
                  <a:pt x="29" y="24"/>
                  <a:pt x="27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5" name="Freeform 413"/>
          <p:cNvSpPr>
            <a:spLocks noEditPoints="1"/>
          </p:cNvSpPr>
          <p:nvPr/>
        </p:nvSpPr>
        <p:spPr>
          <a:xfrm>
            <a:off x="3502025" y="1808163"/>
            <a:ext cx="157163" cy="153987"/>
          </a:xfrm>
          <a:custGeom>
            <a:avLst/>
            <a:gdLst/>
            <a:ahLst/>
            <a:cxnLst>
              <a:cxn ang="0">
                <a:pos x="115467" y="12832"/>
              </a:cxn>
              <a:cxn ang="0">
                <a:pos x="105844" y="6416"/>
              </a:cxn>
              <a:cxn ang="0">
                <a:pos x="89807" y="16040"/>
              </a:cxn>
              <a:cxn ang="0">
                <a:pos x="125089" y="19248"/>
              </a:cxn>
              <a:cxn ang="0">
                <a:pos x="35281" y="89826"/>
              </a:cxn>
              <a:cxn ang="0">
                <a:pos x="22452" y="83410"/>
              </a:cxn>
              <a:cxn ang="0">
                <a:pos x="6415" y="96242"/>
              </a:cxn>
              <a:cxn ang="0">
                <a:pos x="41696" y="96242"/>
              </a:cxn>
              <a:cxn ang="0">
                <a:pos x="131504" y="19248"/>
              </a:cxn>
              <a:cxn ang="0">
                <a:pos x="102637" y="38497"/>
              </a:cxn>
              <a:cxn ang="0">
                <a:pos x="70563" y="80202"/>
              </a:cxn>
              <a:cxn ang="0">
                <a:pos x="99430" y="83410"/>
              </a:cxn>
              <a:cxn ang="0">
                <a:pos x="96222" y="64161"/>
              </a:cxn>
              <a:cxn ang="0">
                <a:pos x="112259" y="51329"/>
              </a:cxn>
              <a:cxn ang="0">
                <a:pos x="128296" y="51329"/>
              </a:cxn>
              <a:cxn ang="0">
                <a:pos x="150748" y="60953"/>
              </a:cxn>
              <a:cxn ang="0">
                <a:pos x="153956" y="80202"/>
              </a:cxn>
              <a:cxn ang="0">
                <a:pos x="83393" y="93034"/>
              </a:cxn>
              <a:cxn ang="0">
                <a:pos x="128296" y="128323"/>
              </a:cxn>
              <a:cxn ang="0">
                <a:pos x="22452" y="128323"/>
              </a:cxn>
              <a:cxn ang="0">
                <a:pos x="86600" y="121906"/>
              </a:cxn>
              <a:cxn ang="0">
                <a:pos x="9622" y="105866"/>
              </a:cxn>
              <a:cxn ang="0">
                <a:pos x="9622" y="80202"/>
              </a:cxn>
              <a:cxn ang="0">
                <a:pos x="41696" y="86618"/>
              </a:cxn>
              <a:cxn ang="0">
                <a:pos x="32074" y="105866"/>
              </a:cxn>
              <a:cxn ang="0">
                <a:pos x="86600" y="112282"/>
              </a:cxn>
              <a:cxn ang="0">
                <a:pos x="35281" y="67369"/>
              </a:cxn>
              <a:cxn ang="0">
                <a:pos x="9622" y="44913"/>
              </a:cxn>
              <a:cxn ang="0">
                <a:pos x="28867" y="32081"/>
              </a:cxn>
              <a:cxn ang="0">
                <a:pos x="44904" y="32081"/>
              </a:cxn>
              <a:cxn ang="0">
                <a:pos x="60941" y="44913"/>
              </a:cxn>
              <a:cxn ang="0">
                <a:pos x="73770" y="54537"/>
              </a:cxn>
              <a:cxn ang="0">
                <a:pos x="67356" y="73785"/>
              </a:cxn>
              <a:cxn ang="0">
                <a:pos x="99430" y="32081"/>
              </a:cxn>
              <a:cxn ang="0">
                <a:pos x="83393" y="12832"/>
              </a:cxn>
              <a:cxn ang="0">
                <a:pos x="102637" y="0"/>
              </a:cxn>
              <a:cxn ang="0">
                <a:pos x="121882" y="3208"/>
              </a:cxn>
              <a:cxn ang="0">
                <a:pos x="99430" y="70577"/>
              </a:cxn>
              <a:cxn ang="0">
                <a:pos x="99430" y="76994"/>
              </a:cxn>
              <a:cxn ang="0">
                <a:pos x="147541" y="76994"/>
              </a:cxn>
              <a:cxn ang="0">
                <a:pos x="144333" y="64161"/>
              </a:cxn>
              <a:cxn ang="0">
                <a:pos x="134711" y="57745"/>
              </a:cxn>
              <a:cxn ang="0">
                <a:pos x="121882" y="57745"/>
              </a:cxn>
              <a:cxn ang="0">
                <a:pos x="112259" y="60953"/>
              </a:cxn>
              <a:cxn ang="0">
                <a:pos x="102637" y="60953"/>
              </a:cxn>
              <a:cxn ang="0">
                <a:pos x="102637" y="67369"/>
              </a:cxn>
              <a:cxn ang="0">
                <a:pos x="12830" y="54537"/>
              </a:cxn>
              <a:cxn ang="0">
                <a:pos x="67356" y="54537"/>
              </a:cxn>
              <a:cxn ang="0">
                <a:pos x="54526" y="38497"/>
              </a:cxn>
              <a:cxn ang="0">
                <a:pos x="44904" y="41705"/>
              </a:cxn>
              <a:cxn ang="0">
                <a:pos x="32074" y="38497"/>
              </a:cxn>
              <a:cxn ang="0">
                <a:pos x="22452" y="38497"/>
              </a:cxn>
              <a:cxn ang="0">
                <a:pos x="19244" y="48121"/>
              </a:cxn>
              <a:cxn ang="0">
                <a:pos x="115467" y="144363"/>
              </a:cxn>
            </a:cxnLst>
            <a:pathLst>
              <a:path w="49" h="48">
                <a:moveTo>
                  <a:pt x="38" y="5"/>
                </a:moveTo>
                <a:cubicBezTo>
                  <a:pt x="38" y="5"/>
                  <a:pt x="38" y="5"/>
                  <a:pt x="38" y="5"/>
                </a:cubicBezTo>
                <a:cubicBezTo>
                  <a:pt x="37" y="5"/>
                  <a:pt x="36" y="5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2"/>
                  <a:pt x="35" y="3"/>
                </a:cubicBezTo>
                <a:cubicBezTo>
                  <a:pt x="35" y="3"/>
                  <a:pt x="34" y="3"/>
                  <a:pt x="34" y="2"/>
                </a:cubicBezTo>
                <a:cubicBezTo>
                  <a:pt x="34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3"/>
                  <a:pt x="31" y="3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5"/>
                  <a:pt x="30" y="5"/>
                  <a:pt x="29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9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9" y="7"/>
                  <a:pt x="39" y="7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5"/>
                  <a:pt x="38" y="5"/>
                  <a:pt x="38" y="5"/>
                </a:cubicBezTo>
                <a:close/>
                <a:moveTo>
                  <a:pt x="13" y="30"/>
                </a:moveTo>
                <a:cubicBezTo>
                  <a:pt x="13" y="30"/>
                  <a:pt x="13" y="30"/>
                  <a:pt x="13" y="30"/>
                </a:cubicBezTo>
                <a:cubicBezTo>
                  <a:pt x="11" y="30"/>
                  <a:pt x="10" y="29"/>
                  <a:pt x="11" y="28"/>
                </a:cubicBezTo>
                <a:cubicBezTo>
                  <a:pt x="11" y="27"/>
                  <a:pt x="10" y="27"/>
                  <a:pt x="10" y="27"/>
                </a:cubicBezTo>
                <a:cubicBezTo>
                  <a:pt x="10" y="27"/>
                  <a:pt x="10" y="27"/>
                  <a:pt x="9" y="27"/>
                </a:cubicBezTo>
                <a:cubicBezTo>
                  <a:pt x="9" y="27"/>
                  <a:pt x="8" y="27"/>
                  <a:pt x="8" y="27"/>
                </a:cubicBezTo>
                <a:cubicBezTo>
                  <a:pt x="8" y="27"/>
                  <a:pt x="8" y="27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6" y="26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8"/>
                </a:cubicBezTo>
                <a:cubicBezTo>
                  <a:pt x="5" y="29"/>
                  <a:pt x="4" y="30"/>
                  <a:pt x="3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1"/>
                  <a:pt x="2" y="31"/>
                </a:cubicBezTo>
                <a:cubicBezTo>
                  <a:pt x="2" y="31"/>
                  <a:pt x="2" y="31"/>
                  <a:pt x="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0"/>
                  <a:pt x="13" y="30"/>
                </a:cubicBezTo>
                <a:close/>
                <a:moveTo>
                  <a:pt x="38" y="1"/>
                </a:moveTo>
                <a:cubicBezTo>
                  <a:pt x="38" y="1"/>
                  <a:pt x="38" y="1"/>
                  <a:pt x="38" y="1"/>
                </a:cubicBezTo>
                <a:cubicBezTo>
                  <a:pt x="38" y="2"/>
                  <a:pt x="39" y="2"/>
                  <a:pt x="39" y="3"/>
                </a:cubicBezTo>
                <a:cubicBezTo>
                  <a:pt x="39" y="3"/>
                  <a:pt x="40" y="3"/>
                  <a:pt x="41" y="4"/>
                </a:cubicBezTo>
                <a:cubicBezTo>
                  <a:pt x="41" y="4"/>
                  <a:pt x="41" y="5"/>
                  <a:pt x="41" y="6"/>
                </a:cubicBezTo>
                <a:cubicBezTo>
                  <a:pt x="41" y="7"/>
                  <a:pt x="41" y="7"/>
                  <a:pt x="41" y="8"/>
                </a:cubicBezTo>
                <a:cubicBezTo>
                  <a:pt x="40" y="9"/>
                  <a:pt x="39" y="9"/>
                  <a:pt x="38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10"/>
                  <a:pt x="33" y="11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1" y="13"/>
                  <a:pt x="30" y="13"/>
                </a:cubicBezTo>
                <a:cubicBezTo>
                  <a:pt x="29" y="13"/>
                  <a:pt x="27" y="13"/>
                  <a:pt x="27" y="14"/>
                </a:cubicBezTo>
                <a:cubicBezTo>
                  <a:pt x="26" y="15"/>
                  <a:pt x="26" y="16"/>
                  <a:pt x="26" y="19"/>
                </a:cubicBezTo>
                <a:cubicBezTo>
                  <a:pt x="27" y="23"/>
                  <a:pt x="24" y="25"/>
                  <a:pt x="22" y="25"/>
                </a:cubicBezTo>
                <a:cubicBezTo>
                  <a:pt x="22" y="25"/>
                  <a:pt x="22" y="25"/>
                  <a:pt x="22" y="26"/>
                </a:cubicBezTo>
                <a:cubicBezTo>
                  <a:pt x="22" y="26"/>
                  <a:pt x="23" y="27"/>
                  <a:pt x="23" y="28"/>
                </a:cubicBezTo>
                <a:cubicBezTo>
                  <a:pt x="24" y="26"/>
                  <a:pt x="26" y="26"/>
                  <a:pt x="30" y="28"/>
                </a:cubicBezTo>
                <a:cubicBezTo>
                  <a:pt x="33" y="29"/>
                  <a:pt x="36" y="28"/>
                  <a:pt x="37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6"/>
                  <a:pt x="29" y="26"/>
                  <a:pt x="29" y="25"/>
                </a:cubicBezTo>
                <a:cubicBezTo>
                  <a:pt x="28" y="25"/>
                  <a:pt x="28" y="24"/>
                  <a:pt x="28" y="23"/>
                </a:cubicBezTo>
                <a:cubicBezTo>
                  <a:pt x="28" y="22"/>
                  <a:pt x="28" y="22"/>
                  <a:pt x="29" y="21"/>
                </a:cubicBezTo>
                <a:cubicBezTo>
                  <a:pt x="29" y="21"/>
                  <a:pt x="29" y="21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8"/>
                  <a:pt x="31" y="17"/>
                </a:cubicBezTo>
                <a:cubicBezTo>
                  <a:pt x="31" y="16"/>
                  <a:pt x="32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7" y="15"/>
                </a:cubicBezTo>
                <a:cubicBezTo>
                  <a:pt x="38" y="15"/>
                  <a:pt x="39" y="15"/>
                  <a:pt x="39" y="16"/>
                </a:cubicBezTo>
                <a:cubicBezTo>
                  <a:pt x="39" y="16"/>
                  <a:pt x="40" y="16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1" y="16"/>
                  <a:pt x="41" y="16"/>
                  <a:pt x="42" y="16"/>
                </a:cubicBezTo>
                <a:cubicBezTo>
                  <a:pt x="42" y="16"/>
                  <a:pt x="43" y="16"/>
                  <a:pt x="44" y="17"/>
                </a:cubicBezTo>
                <a:cubicBezTo>
                  <a:pt x="44" y="17"/>
                  <a:pt x="45" y="17"/>
                  <a:pt x="45" y="18"/>
                </a:cubicBezTo>
                <a:cubicBezTo>
                  <a:pt x="46" y="18"/>
                  <a:pt x="46" y="18"/>
                  <a:pt x="47" y="19"/>
                </a:cubicBezTo>
                <a:cubicBezTo>
                  <a:pt x="47" y="19"/>
                  <a:pt x="47" y="20"/>
                  <a:pt x="47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2"/>
                  <a:pt x="49" y="22"/>
                  <a:pt x="49" y="23"/>
                </a:cubicBezTo>
                <a:cubicBezTo>
                  <a:pt x="49" y="24"/>
                  <a:pt x="48" y="25"/>
                  <a:pt x="48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6"/>
                  <a:pt x="46" y="26"/>
                  <a:pt x="46" y="26"/>
                </a:cubicBezTo>
                <a:cubicBezTo>
                  <a:pt x="43" y="26"/>
                  <a:pt x="41" y="26"/>
                  <a:pt x="40" y="26"/>
                </a:cubicBezTo>
                <a:cubicBezTo>
                  <a:pt x="39" y="28"/>
                  <a:pt x="35" y="33"/>
                  <a:pt x="29" y="30"/>
                </a:cubicBezTo>
                <a:cubicBezTo>
                  <a:pt x="27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9" y="30"/>
                  <a:pt x="32" y="31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40" y="39"/>
                  <a:pt x="40" y="39"/>
                </a:cubicBezTo>
                <a:cubicBezTo>
                  <a:pt x="40" y="40"/>
                  <a:pt x="40" y="40"/>
                  <a:pt x="40" y="40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8"/>
                  <a:pt x="37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9" y="47"/>
                  <a:pt x="9" y="47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39"/>
                  <a:pt x="7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7" y="38"/>
                  <a:pt x="27" y="38"/>
                </a:cubicBezTo>
                <a:cubicBezTo>
                  <a:pt x="25" y="37"/>
                  <a:pt x="23" y="37"/>
                  <a:pt x="21" y="37"/>
                </a:cubicBezTo>
                <a:cubicBezTo>
                  <a:pt x="19" y="37"/>
                  <a:pt x="18" y="37"/>
                  <a:pt x="16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0" y="37"/>
                  <a:pt x="8" y="36"/>
                  <a:pt x="7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2" y="33"/>
                  <a:pt x="1" y="33"/>
                  <a:pt x="1" y="32"/>
                </a:cubicBezTo>
                <a:cubicBezTo>
                  <a:pt x="0" y="32"/>
                  <a:pt x="0" y="31"/>
                  <a:pt x="0" y="30"/>
                </a:cubicBezTo>
                <a:cubicBezTo>
                  <a:pt x="0" y="29"/>
                  <a:pt x="0" y="29"/>
                  <a:pt x="1" y="28"/>
                </a:cubicBezTo>
                <a:cubicBezTo>
                  <a:pt x="1" y="28"/>
                  <a:pt x="2" y="27"/>
                  <a:pt x="2" y="27"/>
                </a:cubicBezTo>
                <a:cubicBezTo>
                  <a:pt x="2" y="27"/>
                  <a:pt x="3" y="26"/>
                  <a:pt x="3" y="25"/>
                </a:cubicBezTo>
                <a:cubicBezTo>
                  <a:pt x="4" y="25"/>
                  <a:pt x="4" y="25"/>
                  <a:pt x="5" y="25"/>
                </a:cubicBezTo>
                <a:cubicBezTo>
                  <a:pt x="6" y="24"/>
                  <a:pt x="8" y="24"/>
                  <a:pt x="9" y="25"/>
                </a:cubicBezTo>
                <a:cubicBezTo>
                  <a:pt x="9" y="25"/>
                  <a:pt x="10" y="25"/>
                  <a:pt x="10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6"/>
                  <a:pt x="13" y="27"/>
                  <a:pt x="13" y="27"/>
                </a:cubicBezTo>
                <a:cubicBezTo>
                  <a:pt x="14" y="27"/>
                  <a:pt x="14" y="28"/>
                  <a:pt x="15" y="28"/>
                </a:cubicBezTo>
                <a:cubicBezTo>
                  <a:pt x="15" y="29"/>
                  <a:pt x="16" y="29"/>
                  <a:pt x="16" y="30"/>
                </a:cubicBezTo>
                <a:cubicBezTo>
                  <a:pt x="16" y="31"/>
                  <a:pt x="15" y="32"/>
                  <a:pt x="15" y="32"/>
                </a:cubicBezTo>
                <a:cubicBezTo>
                  <a:pt x="14" y="33"/>
                  <a:pt x="13" y="33"/>
                  <a:pt x="13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4"/>
                  <a:pt x="12" y="34"/>
                  <a:pt x="14" y="34"/>
                </a:cubicBezTo>
                <a:cubicBezTo>
                  <a:pt x="15" y="34"/>
                  <a:pt x="15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8" y="34"/>
                  <a:pt x="19" y="34"/>
                  <a:pt x="21" y="34"/>
                </a:cubicBezTo>
                <a:cubicBezTo>
                  <a:pt x="24" y="34"/>
                  <a:pt x="26" y="35"/>
                  <a:pt x="27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3"/>
                  <a:pt x="26" y="33"/>
                  <a:pt x="25" y="33"/>
                </a:cubicBezTo>
                <a:cubicBezTo>
                  <a:pt x="22" y="32"/>
                  <a:pt x="20" y="31"/>
                  <a:pt x="19" y="26"/>
                </a:cubicBezTo>
                <a:cubicBezTo>
                  <a:pt x="18" y="23"/>
                  <a:pt x="12" y="21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1" y="19"/>
                  <a:pt x="1" y="17"/>
                </a:cubicBezTo>
                <a:cubicBezTo>
                  <a:pt x="1" y="17"/>
                  <a:pt x="2" y="16"/>
                  <a:pt x="2" y="15"/>
                </a:cubicBezTo>
                <a:cubicBezTo>
                  <a:pt x="2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3"/>
                  <a:pt x="3" y="12"/>
                  <a:pt x="4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7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10"/>
                  <a:pt x="9" y="10"/>
                </a:cubicBezTo>
                <a:cubicBezTo>
                  <a:pt x="10" y="9"/>
                  <a:pt x="10" y="9"/>
                  <a:pt x="11" y="9"/>
                </a:cubicBezTo>
                <a:cubicBezTo>
                  <a:pt x="12" y="9"/>
                  <a:pt x="12" y="9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10"/>
                </a:cubicBezTo>
                <a:cubicBezTo>
                  <a:pt x="17" y="10"/>
                  <a:pt x="18" y="10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2"/>
                  <a:pt x="20" y="13"/>
                </a:cubicBezTo>
                <a:cubicBezTo>
                  <a:pt x="20" y="14"/>
                  <a:pt x="19" y="14"/>
                  <a:pt x="19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2" y="15"/>
                  <a:pt x="22" y="15"/>
                </a:cubicBezTo>
                <a:cubicBezTo>
                  <a:pt x="23" y="16"/>
                  <a:pt x="23" y="17"/>
                  <a:pt x="23" y="17"/>
                </a:cubicBezTo>
                <a:cubicBezTo>
                  <a:pt x="23" y="18"/>
                  <a:pt x="23" y="19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1"/>
                  <a:pt x="20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20" y="22"/>
                  <a:pt x="21" y="23"/>
                </a:cubicBezTo>
                <a:cubicBezTo>
                  <a:pt x="22" y="23"/>
                  <a:pt x="24" y="22"/>
                  <a:pt x="24" y="19"/>
                </a:cubicBezTo>
                <a:cubicBezTo>
                  <a:pt x="23" y="16"/>
                  <a:pt x="24" y="14"/>
                  <a:pt x="25" y="12"/>
                </a:cubicBezTo>
                <a:cubicBezTo>
                  <a:pt x="26" y="11"/>
                  <a:pt x="28" y="10"/>
                  <a:pt x="30" y="10"/>
                </a:cubicBezTo>
                <a:cubicBezTo>
                  <a:pt x="30" y="10"/>
                  <a:pt x="30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9"/>
                  <a:pt x="32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7" y="9"/>
                  <a:pt x="26" y="8"/>
                </a:cubicBezTo>
                <a:cubicBezTo>
                  <a:pt x="26" y="7"/>
                  <a:pt x="26" y="7"/>
                  <a:pt x="26" y="6"/>
                </a:cubicBezTo>
                <a:cubicBezTo>
                  <a:pt x="26" y="5"/>
                  <a:pt x="26" y="4"/>
                  <a:pt x="26" y="4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2"/>
                  <a:pt x="28" y="2"/>
                  <a:pt x="29" y="1"/>
                </a:cubicBezTo>
                <a:cubicBezTo>
                  <a:pt x="30" y="1"/>
                  <a:pt x="30" y="0"/>
                  <a:pt x="31" y="0"/>
                </a:cubicBezTo>
                <a:cubicBezTo>
                  <a:pt x="31" y="0"/>
                  <a:pt x="31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33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7" y="0"/>
                  <a:pt x="37" y="1"/>
                  <a:pt x="38" y="1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2"/>
                  <a:pt x="32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4"/>
                  <a:pt x="30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5" y="24"/>
                  <a:pt x="36" y="24"/>
                  <a:pt x="38" y="24"/>
                </a:cubicBezTo>
                <a:cubicBezTo>
                  <a:pt x="41" y="24"/>
                  <a:pt x="43" y="24"/>
                  <a:pt x="4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3"/>
                  <a:pt x="46" y="22"/>
                  <a:pt x="46" y="22"/>
                </a:cubicBezTo>
                <a:cubicBezTo>
                  <a:pt x="46" y="22"/>
                  <a:pt x="45" y="22"/>
                  <a:pt x="45" y="22"/>
                </a:cubicBezTo>
                <a:cubicBezTo>
                  <a:pt x="45" y="21"/>
                  <a:pt x="45" y="21"/>
                  <a:pt x="45" y="20"/>
                </a:cubicBezTo>
                <a:cubicBezTo>
                  <a:pt x="45" y="20"/>
                  <a:pt x="45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3" y="20"/>
                  <a:pt x="43" y="19"/>
                </a:cubicBezTo>
                <a:cubicBezTo>
                  <a:pt x="43" y="19"/>
                  <a:pt x="43" y="18"/>
                  <a:pt x="43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7" y="17"/>
                  <a:pt x="37" y="17"/>
                </a:cubicBezTo>
                <a:cubicBezTo>
                  <a:pt x="37" y="17"/>
                  <a:pt x="37" y="17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5" y="19"/>
                </a:cubicBezTo>
                <a:cubicBezTo>
                  <a:pt x="35" y="19"/>
                  <a:pt x="35" y="19"/>
                  <a:pt x="34" y="19"/>
                </a:cubicBezTo>
                <a:cubicBezTo>
                  <a:pt x="34" y="19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3" y="18"/>
                  <a:pt x="33" y="18"/>
                </a:cubicBezTo>
                <a:cubicBezTo>
                  <a:pt x="33" y="18"/>
                  <a:pt x="32" y="18"/>
                  <a:pt x="32" y="19"/>
                </a:cubicBezTo>
                <a:cubicBezTo>
                  <a:pt x="32" y="19"/>
                  <a:pt x="32" y="19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1"/>
                  <a:pt x="32" y="21"/>
                  <a:pt x="32" y="21"/>
                </a:cubicBezTo>
                <a:close/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5" y="17"/>
                  <a:pt x="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7"/>
                  <a:pt x="3" y="18"/>
                  <a:pt x="4" y="18"/>
                </a:cubicBezTo>
                <a:cubicBezTo>
                  <a:pt x="7" y="18"/>
                  <a:pt x="10" y="18"/>
                  <a:pt x="12" y="18"/>
                </a:cubicBezTo>
                <a:cubicBezTo>
                  <a:pt x="15" y="18"/>
                  <a:pt x="18" y="18"/>
                  <a:pt x="20" y="18"/>
                </a:cubicBezTo>
                <a:cubicBezTo>
                  <a:pt x="20" y="18"/>
                  <a:pt x="21" y="18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6"/>
                  <a:pt x="20" y="17"/>
                  <a:pt x="20" y="17"/>
                </a:cubicBezTo>
                <a:cubicBezTo>
                  <a:pt x="19" y="17"/>
                  <a:pt x="18" y="17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5"/>
                  <a:pt x="17" y="15"/>
                  <a:pt x="17" y="14"/>
                </a:cubicBezTo>
                <a:cubicBezTo>
                  <a:pt x="17" y="14"/>
                  <a:pt x="17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4" y="12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3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1" y="11"/>
                  <a:pt x="11" y="11"/>
                </a:cubicBezTo>
                <a:cubicBezTo>
                  <a:pt x="11" y="11"/>
                  <a:pt x="10" y="11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9" y="12"/>
                  <a:pt x="9" y="12"/>
                </a:cubicBezTo>
                <a:cubicBezTo>
                  <a:pt x="9" y="13"/>
                  <a:pt x="8" y="13"/>
                  <a:pt x="8" y="13"/>
                </a:cubicBezTo>
                <a:cubicBezTo>
                  <a:pt x="8" y="12"/>
                  <a:pt x="8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3"/>
                </a:cubicBezTo>
                <a:cubicBezTo>
                  <a:pt x="5" y="13"/>
                  <a:pt x="5" y="13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5"/>
                  <a:pt x="6" y="15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1" y="45"/>
                  <a:pt x="11" y="45"/>
                  <a:pt x="11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7" y="41"/>
                  <a:pt x="37" y="41"/>
                  <a:pt x="37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6" name="Freeform 414"/>
          <p:cNvSpPr>
            <a:spLocks noEditPoints="1"/>
          </p:cNvSpPr>
          <p:nvPr/>
        </p:nvSpPr>
        <p:spPr>
          <a:xfrm>
            <a:off x="1004888" y="2117725"/>
            <a:ext cx="158750" cy="158750"/>
          </a:xfrm>
          <a:custGeom>
            <a:avLst/>
            <a:gdLst/>
            <a:ahLst/>
            <a:cxnLst>
              <a:cxn ang="0">
                <a:pos x="158750" y="79375"/>
              </a:cxn>
              <a:cxn ang="0">
                <a:pos x="79375" y="158750"/>
              </a:cxn>
              <a:cxn ang="0">
                <a:pos x="79375" y="0"/>
              </a:cxn>
              <a:cxn ang="0">
                <a:pos x="146050" y="82550"/>
              </a:cxn>
              <a:cxn ang="0">
                <a:pos x="123825" y="127000"/>
              </a:cxn>
              <a:cxn ang="0">
                <a:pos x="146050" y="82550"/>
              </a:cxn>
              <a:cxn ang="0">
                <a:pos x="82550" y="76200"/>
              </a:cxn>
              <a:cxn ang="0">
                <a:pos x="82550" y="12700"/>
              </a:cxn>
              <a:cxn ang="0">
                <a:pos x="120650" y="1333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82550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12700" y="79375"/>
              </a:cxn>
              <a:cxn ang="0">
                <a:pos x="120650" y="133350"/>
              </a:cxn>
            </a:cxnLst>
            <a:pathLst>
              <a:path w="50" h="50">
                <a:moveTo>
                  <a:pt x="25" y="0"/>
                </a:moveTo>
                <a:cubicBezTo>
                  <a:pt x="38" y="0"/>
                  <a:pt x="50" y="11"/>
                  <a:pt x="50" y="25"/>
                </a:cubicBezTo>
                <a:cubicBezTo>
                  <a:pt x="50" y="32"/>
                  <a:pt x="47" y="38"/>
                  <a:pt x="42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5" y="32"/>
                  <a:pt x="46" y="26"/>
                </a:cubicBezTo>
                <a:close/>
                <a:moveTo>
                  <a:pt x="26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13"/>
                  <a:pt x="37" y="5"/>
                  <a:pt x="26" y="4"/>
                </a:cubicBezTo>
                <a:cubicBezTo>
                  <a:pt x="26" y="24"/>
                  <a:pt x="26" y="24"/>
                  <a:pt x="26" y="24"/>
                </a:cubicBezTo>
                <a:close/>
                <a:moveTo>
                  <a:pt x="38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4"/>
                  <a:pt x="24" y="4"/>
                  <a:pt x="24" y="4"/>
                </a:cubicBezTo>
                <a:cubicBezTo>
                  <a:pt x="12" y="5"/>
                  <a:pt x="4" y="14"/>
                  <a:pt x="4" y="25"/>
                </a:cubicBezTo>
                <a:cubicBezTo>
                  <a:pt x="4" y="37"/>
                  <a:pt x="13" y="46"/>
                  <a:pt x="25" y="46"/>
                </a:cubicBezTo>
                <a:cubicBezTo>
                  <a:pt x="30" y="46"/>
                  <a:pt x="34" y="44"/>
                  <a:pt x="38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7" name="Freeform 415"/>
          <p:cNvSpPr>
            <a:spLocks noEditPoints="1"/>
          </p:cNvSpPr>
          <p:nvPr/>
        </p:nvSpPr>
        <p:spPr>
          <a:xfrm>
            <a:off x="1284288" y="2120900"/>
            <a:ext cx="157162" cy="155575"/>
          </a:xfrm>
          <a:custGeom>
            <a:avLst/>
            <a:gdLst/>
            <a:ahLst/>
            <a:cxnLst>
              <a:cxn ang="0">
                <a:pos x="0" y="149225"/>
              </a:cxn>
              <a:cxn ang="0">
                <a:pos x="150747" y="142875"/>
              </a:cxn>
              <a:cxn ang="0">
                <a:pos x="150747" y="155575"/>
              </a:cxn>
              <a:cxn ang="0">
                <a:pos x="6415" y="76200"/>
              </a:cxn>
              <a:cxn ang="0">
                <a:pos x="6415" y="76200"/>
              </a:cxn>
              <a:cxn ang="0">
                <a:pos x="44903" y="82550"/>
              </a:cxn>
              <a:cxn ang="0">
                <a:pos x="44903" y="133350"/>
              </a:cxn>
              <a:cxn ang="0">
                <a:pos x="41696" y="136525"/>
              </a:cxn>
              <a:cxn ang="0">
                <a:pos x="0" y="133350"/>
              </a:cxn>
              <a:cxn ang="0">
                <a:pos x="0" y="82550"/>
              </a:cxn>
              <a:cxn ang="0">
                <a:pos x="35281" y="85725"/>
              </a:cxn>
              <a:cxn ang="0">
                <a:pos x="9622" y="85725"/>
              </a:cxn>
              <a:cxn ang="0">
                <a:pos x="35281" y="127000"/>
              </a:cxn>
              <a:cxn ang="0">
                <a:pos x="115466" y="31750"/>
              </a:cxn>
              <a:cxn ang="0">
                <a:pos x="115466" y="31750"/>
              </a:cxn>
              <a:cxn ang="0">
                <a:pos x="157162" y="34925"/>
              </a:cxn>
              <a:cxn ang="0">
                <a:pos x="157162" y="133350"/>
              </a:cxn>
              <a:cxn ang="0">
                <a:pos x="150747" y="136525"/>
              </a:cxn>
              <a:cxn ang="0">
                <a:pos x="112259" y="133350"/>
              </a:cxn>
              <a:cxn ang="0">
                <a:pos x="112259" y="34925"/>
              </a:cxn>
              <a:cxn ang="0">
                <a:pos x="147540" y="38100"/>
              </a:cxn>
              <a:cxn ang="0">
                <a:pos x="121881" y="38100"/>
              </a:cxn>
              <a:cxn ang="0">
                <a:pos x="147540" y="127000"/>
              </a:cxn>
              <a:cxn ang="0">
                <a:pos x="60940" y="0"/>
              </a:cxn>
              <a:cxn ang="0">
                <a:pos x="60940" y="0"/>
              </a:cxn>
              <a:cxn ang="0">
                <a:pos x="99429" y="3175"/>
              </a:cxn>
              <a:cxn ang="0">
                <a:pos x="99429" y="133350"/>
              </a:cxn>
              <a:cxn ang="0">
                <a:pos x="96222" y="136525"/>
              </a:cxn>
              <a:cxn ang="0">
                <a:pos x="57733" y="133350"/>
              </a:cxn>
              <a:cxn ang="0">
                <a:pos x="57733" y="3175"/>
              </a:cxn>
              <a:cxn ang="0">
                <a:pos x="93014" y="6350"/>
              </a:cxn>
              <a:cxn ang="0">
                <a:pos x="64148" y="6350"/>
              </a:cxn>
              <a:cxn ang="0">
                <a:pos x="93014" y="127000"/>
              </a:cxn>
            </a:cxnLst>
            <a:pathLst>
              <a:path w="49" h="49">
                <a:moveTo>
                  <a:pt x="2" y="49"/>
                </a:moveTo>
                <a:cubicBezTo>
                  <a:pt x="0" y="49"/>
                  <a:pt x="0" y="48"/>
                  <a:pt x="0" y="47"/>
                </a:cubicBezTo>
                <a:cubicBezTo>
                  <a:pt x="0" y="46"/>
                  <a:pt x="0" y="45"/>
                  <a:pt x="2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9" y="45"/>
                  <a:pt x="49" y="46"/>
                  <a:pt x="49" y="47"/>
                </a:cubicBezTo>
                <a:cubicBezTo>
                  <a:pt x="49" y="48"/>
                  <a:pt x="49" y="49"/>
                  <a:pt x="47" y="49"/>
                </a:cubicBezTo>
                <a:cubicBezTo>
                  <a:pt x="2" y="49"/>
                  <a:pt x="2" y="49"/>
                  <a:pt x="2" y="49"/>
                </a:cubicBezTo>
                <a:close/>
                <a:moveTo>
                  <a:pt x="2" y="24"/>
                </a:move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4" y="25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2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1" y="24"/>
                  <a:pt x="2" y="24"/>
                </a:cubicBezTo>
                <a:close/>
                <a:moveTo>
                  <a:pt x="11" y="27"/>
                </a:moveTo>
                <a:cubicBezTo>
                  <a:pt x="11" y="27"/>
                  <a:pt x="11" y="27"/>
                  <a:pt x="11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40"/>
                  <a:pt x="3" y="40"/>
                  <a:pt x="3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27"/>
                  <a:pt x="11" y="27"/>
                  <a:pt x="11" y="27"/>
                </a:cubicBezTo>
                <a:close/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8" y="10"/>
                  <a:pt x="49" y="10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2"/>
                  <a:pt x="48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0"/>
                  <a:pt x="36" y="10"/>
                  <a:pt x="36" y="10"/>
                </a:cubicBezTo>
                <a:close/>
                <a:moveTo>
                  <a:pt x="4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40"/>
                  <a:pt x="38" y="40"/>
                  <a:pt x="3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2"/>
                  <a:pt x="46" y="12"/>
                  <a:pt x="46" y="12"/>
                </a:cubicBezTo>
                <a:close/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3"/>
                  <a:pt x="30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8" y="43"/>
                  <a:pt x="18" y="42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0"/>
                  <a:pt x="18" y="0"/>
                  <a:pt x="19" y="0"/>
                </a:cubicBezTo>
                <a:close/>
                <a:moveTo>
                  <a:pt x="29" y="2"/>
                </a:moveTo>
                <a:cubicBezTo>
                  <a:pt x="29" y="2"/>
                  <a:pt x="29" y="2"/>
                  <a:pt x="29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40"/>
                  <a:pt x="20" y="40"/>
                  <a:pt x="20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2"/>
                  <a:pt x="29" y="2"/>
                  <a:pt x="29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8" name="Freeform 416"/>
          <p:cNvSpPr>
            <a:spLocks noEditPoints="1"/>
          </p:cNvSpPr>
          <p:nvPr/>
        </p:nvSpPr>
        <p:spPr>
          <a:xfrm>
            <a:off x="2105025" y="2143125"/>
            <a:ext cx="160338" cy="111125"/>
          </a:xfrm>
          <a:custGeom>
            <a:avLst/>
            <a:gdLst/>
            <a:ahLst/>
            <a:cxnLst>
              <a:cxn ang="0">
                <a:pos x="60928" y="12700"/>
              </a:cxn>
              <a:cxn ang="0">
                <a:pos x="48101" y="31750"/>
              </a:cxn>
              <a:cxn ang="0">
                <a:pos x="54515" y="53975"/>
              </a:cxn>
              <a:cxn ang="0">
                <a:pos x="67342" y="66675"/>
              </a:cxn>
              <a:cxn ang="0">
                <a:pos x="92996" y="66675"/>
              </a:cxn>
              <a:cxn ang="0">
                <a:pos x="109030" y="38100"/>
              </a:cxn>
              <a:cxn ang="0">
                <a:pos x="102616" y="15875"/>
              </a:cxn>
              <a:cxn ang="0">
                <a:pos x="6414" y="111125"/>
              </a:cxn>
              <a:cxn ang="0">
                <a:pos x="0" y="104775"/>
              </a:cxn>
              <a:cxn ang="0">
                <a:pos x="28861" y="98425"/>
              </a:cxn>
              <a:cxn ang="0">
                <a:pos x="48101" y="69850"/>
              </a:cxn>
              <a:cxn ang="0">
                <a:pos x="54515" y="69850"/>
              </a:cxn>
              <a:cxn ang="0">
                <a:pos x="48101" y="57150"/>
              </a:cxn>
              <a:cxn ang="0">
                <a:pos x="41688" y="28575"/>
              </a:cxn>
              <a:cxn ang="0">
                <a:pos x="57722" y="6350"/>
              </a:cxn>
              <a:cxn ang="0">
                <a:pos x="105823" y="9525"/>
              </a:cxn>
              <a:cxn ang="0">
                <a:pos x="118650" y="38100"/>
              </a:cxn>
              <a:cxn ang="0">
                <a:pos x="102616" y="66675"/>
              </a:cxn>
              <a:cxn ang="0">
                <a:pos x="105823" y="69850"/>
              </a:cxn>
              <a:cxn ang="0">
                <a:pos x="109030" y="69850"/>
              </a:cxn>
              <a:cxn ang="0">
                <a:pos x="112237" y="69850"/>
              </a:cxn>
              <a:cxn ang="0">
                <a:pos x="112237" y="73025"/>
              </a:cxn>
              <a:cxn ang="0">
                <a:pos x="128270" y="85725"/>
              </a:cxn>
              <a:cxn ang="0">
                <a:pos x="153924" y="98425"/>
              </a:cxn>
              <a:cxn ang="0">
                <a:pos x="153924" y="111125"/>
              </a:cxn>
              <a:cxn ang="0">
                <a:pos x="35274" y="98425"/>
              </a:cxn>
              <a:cxn ang="0">
                <a:pos x="121857" y="98425"/>
              </a:cxn>
              <a:cxn ang="0">
                <a:pos x="112237" y="79375"/>
              </a:cxn>
              <a:cxn ang="0">
                <a:pos x="109030" y="79375"/>
              </a:cxn>
              <a:cxn ang="0">
                <a:pos x="109030" y="76200"/>
              </a:cxn>
              <a:cxn ang="0">
                <a:pos x="105823" y="76200"/>
              </a:cxn>
              <a:cxn ang="0">
                <a:pos x="102616" y="76200"/>
              </a:cxn>
              <a:cxn ang="0">
                <a:pos x="60928" y="76200"/>
              </a:cxn>
              <a:cxn ang="0">
                <a:pos x="51308" y="76200"/>
              </a:cxn>
              <a:cxn ang="0">
                <a:pos x="35274" y="98425"/>
              </a:cxn>
            </a:cxnLst>
            <a:pathLst>
              <a:path w="50" h="35">
                <a:moveTo>
                  <a:pt x="25" y="2"/>
                </a:moveTo>
                <a:cubicBezTo>
                  <a:pt x="23" y="2"/>
                  <a:pt x="21" y="2"/>
                  <a:pt x="19" y="4"/>
                </a:cubicBezTo>
                <a:cubicBezTo>
                  <a:pt x="18" y="5"/>
                  <a:pt x="16" y="6"/>
                  <a:pt x="16" y="8"/>
                </a:cubicBezTo>
                <a:cubicBezTo>
                  <a:pt x="15" y="8"/>
                  <a:pt x="15" y="9"/>
                  <a:pt x="15" y="10"/>
                </a:cubicBezTo>
                <a:cubicBezTo>
                  <a:pt x="15" y="10"/>
                  <a:pt x="15" y="11"/>
                  <a:pt x="15" y="12"/>
                </a:cubicBezTo>
                <a:cubicBezTo>
                  <a:pt x="15" y="14"/>
                  <a:pt x="16" y="15"/>
                  <a:pt x="17" y="17"/>
                </a:cubicBezTo>
                <a:cubicBezTo>
                  <a:pt x="18" y="19"/>
                  <a:pt x="19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3" y="21"/>
                  <a:pt x="25" y="21"/>
                </a:cubicBezTo>
                <a:cubicBezTo>
                  <a:pt x="26" y="21"/>
                  <a:pt x="27" y="21"/>
                  <a:pt x="29" y="21"/>
                </a:cubicBezTo>
                <a:cubicBezTo>
                  <a:pt x="30" y="20"/>
                  <a:pt x="32" y="19"/>
                  <a:pt x="33" y="17"/>
                </a:cubicBezTo>
                <a:cubicBezTo>
                  <a:pt x="34" y="15"/>
                  <a:pt x="34" y="14"/>
                  <a:pt x="34" y="12"/>
                </a:cubicBezTo>
                <a:cubicBezTo>
                  <a:pt x="34" y="9"/>
                  <a:pt x="33" y="6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3"/>
                  <a:pt x="27" y="2"/>
                  <a:pt x="25" y="2"/>
                </a:cubicBezTo>
                <a:close/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4"/>
                  <a:pt x="0" y="33"/>
                </a:cubicBezTo>
                <a:cubicBezTo>
                  <a:pt x="0" y="32"/>
                  <a:pt x="1" y="31"/>
                  <a:pt x="2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29"/>
                  <a:pt x="10" y="27"/>
                  <a:pt x="10" y="26"/>
                </a:cubicBezTo>
                <a:cubicBezTo>
                  <a:pt x="11" y="24"/>
                  <a:pt x="13" y="23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6" y="22"/>
                  <a:pt x="17" y="22"/>
                </a:cubicBezTo>
                <a:cubicBezTo>
                  <a:pt x="17" y="22"/>
                  <a:pt x="17" y="22"/>
                  <a:pt x="18" y="21"/>
                </a:cubicBezTo>
                <a:cubicBezTo>
                  <a:pt x="17" y="21"/>
                  <a:pt x="16" y="20"/>
                  <a:pt x="15" y="18"/>
                </a:cubicBezTo>
                <a:cubicBezTo>
                  <a:pt x="13" y="16"/>
                  <a:pt x="13" y="14"/>
                  <a:pt x="13" y="12"/>
                </a:cubicBezTo>
                <a:cubicBezTo>
                  <a:pt x="13" y="11"/>
                  <a:pt x="13" y="10"/>
                  <a:pt x="13" y="9"/>
                </a:cubicBezTo>
                <a:cubicBezTo>
                  <a:pt x="13" y="8"/>
                  <a:pt x="13" y="8"/>
                  <a:pt x="14" y="7"/>
                </a:cubicBezTo>
                <a:cubicBezTo>
                  <a:pt x="15" y="5"/>
                  <a:pt x="16" y="3"/>
                  <a:pt x="18" y="2"/>
                </a:cubicBezTo>
                <a:cubicBezTo>
                  <a:pt x="20" y="0"/>
                  <a:pt x="22" y="0"/>
                  <a:pt x="25" y="0"/>
                </a:cubicBezTo>
                <a:cubicBezTo>
                  <a:pt x="28" y="0"/>
                  <a:pt x="31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5" y="5"/>
                  <a:pt x="37" y="8"/>
                  <a:pt x="37" y="12"/>
                </a:cubicBezTo>
                <a:cubicBezTo>
                  <a:pt x="37" y="14"/>
                  <a:pt x="36" y="16"/>
                  <a:pt x="35" y="18"/>
                </a:cubicBezTo>
                <a:cubicBezTo>
                  <a:pt x="34" y="20"/>
                  <a:pt x="33" y="21"/>
                  <a:pt x="32" y="21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3" y="22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8" y="24"/>
                  <a:pt x="39" y="25"/>
                  <a:pt x="40" y="27"/>
                </a:cubicBezTo>
                <a:cubicBezTo>
                  <a:pt x="40" y="28"/>
                  <a:pt x="41" y="29"/>
                  <a:pt x="41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9" y="31"/>
                  <a:pt x="50" y="32"/>
                  <a:pt x="50" y="33"/>
                </a:cubicBezTo>
                <a:cubicBezTo>
                  <a:pt x="50" y="34"/>
                  <a:pt x="49" y="35"/>
                  <a:pt x="48" y="35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1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0"/>
                  <a:pt x="38" y="29"/>
                  <a:pt x="37" y="28"/>
                </a:cubicBezTo>
                <a:cubicBezTo>
                  <a:pt x="37" y="27"/>
                  <a:pt x="36" y="26"/>
                  <a:pt x="35" y="25"/>
                </a:cubicBezTo>
                <a:cubicBezTo>
                  <a:pt x="35" y="25"/>
                  <a:pt x="35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4"/>
                  <a:pt x="18" y="24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4" y="25"/>
                  <a:pt x="13" y="26"/>
                  <a:pt x="12" y="27"/>
                </a:cubicBezTo>
                <a:cubicBezTo>
                  <a:pt x="12" y="28"/>
                  <a:pt x="11" y="29"/>
                  <a:pt x="11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49" name="Freeform 417"/>
          <p:cNvSpPr>
            <a:spLocks noEditPoints="1"/>
          </p:cNvSpPr>
          <p:nvPr/>
        </p:nvSpPr>
        <p:spPr>
          <a:xfrm>
            <a:off x="2933700" y="1198563"/>
            <a:ext cx="177800" cy="149225"/>
          </a:xfrm>
          <a:custGeom>
            <a:avLst/>
            <a:gdLst/>
            <a:ahLst/>
            <a:cxnLst>
              <a:cxn ang="0">
                <a:pos x="31750" y="34925"/>
              </a:cxn>
              <a:cxn ang="0">
                <a:pos x="25400" y="79375"/>
              </a:cxn>
              <a:cxn ang="0">
                <a:pos x="19050" y="120650"/>
              </a:cxn>
              <a:cxn ang="0">
                <a:pos x="38100" y="120650"/>
              </a:cxn>
              <a:cxn ang="0">
                <a:pos x="38100" y="101600"/>
              </a:cxn>
              <a:cxn ang="0">
                <a:pos x="28575" y="98425"/>
              </a:cxn>
              <a:cxn ang="0">
                <a:pos x="15875" y="111125"/>
              </a:cxn>
              <a:cxn ang="0">
                <a:pos x="25400" y="107950"/>
              </a:cxn>
              <a:cxn ang="0">
                <a:pos x="31750" y="107950"/>
              </a:cxn>
              <a:cxn ang="0">
                <a:pos x="31750" y="114300"/>
              </a:cxn>
              <a:cxn ang="0">
                <a:pos x="25400" y="114300"/>
              </a:cxn>
              <a:cxn ang="0">
                <a:pos x="25400" y="107950"/>
              </a:cxn>
              <a:cxn ang="0">
                <a:pos x="133350" y="114300"/>
              </a:cxn>
              <a:cxn ang="0">
                <a:pos x="152400" y="107950"/>
              </a:cxn>
              <a:cxn ang="0">
                <a:pos x="139700" y="95250"/>
              </a:cxn>
              <a:cxn ang="0">
                <a:pos x="136525" y="101600"/>
              </a:cxn>
              <a:cxn ang="0">
                <a:pos x="142875" y="101600"/>
              </a:cxn>
              <a:cxn ang="0">
                <a:pos x="142875" y="111125"/>
              </a:cxn>
              <a:cxn ang="0">
                <a:pos x="136525" y="107950"/>
              </a:cxn>
              <a:cxn ang="0">
                <a:pos x="142875" y="6350"/>
              </a:cxn>
              <a:cxn ang="0">
                <a:pos x="95250" y="9525"/>
              </a:cxn>
              <a:cxn ang="0">
                <a:pos x="0" y="142875"/>
              </a:cxn>
              <a:cxn ang="0">
                <a:pos x="101600" y="142875"/>
              </a:cxn>
              <a:cxn ang="0">
                <a:pos x="130175" y="146050"/>
              </a:cxn>
              <a:cxn ang="0">
                <a:pos x="142875" y="6350"/>
              </a:cxn>
              <a:cxn ang="0">
                <a:pos x="12700" y="136525"/>
              </a:cxn>
              <a:cxn ang="0">
                <a:pos x="47625" y="136525"/>
              </a:cxn>
              <a:cxn ang="0">
                <a:pos x="53975" y="136525"/>
              </a:cxn>
              <a:cxn ang="0">
                <a:pos x="88900" y="136525"/>
              </a:cxn>
              <a:cxn ang="0">
                <a:pos x="101600" y="22225"/>
              </a:cxn>
              <a:cxn ang="0">
                <a:pos x="130175" y="133350"/>
              </a:cxn>
              <a:cxn ang="0">
                <a:pos x="82550" y="120650"/>
              </a:cxn>
              <a:cxn ang="0">
                <a:pos x="82550" y="101600"/>
              </a:cxn>
              <a:cxn ang="0">
                <a:pos x="60325" y="111125"/>
              </a:cxn>
              <a:cxn ang="0">
                <a:pos x="69850" y="107950"/>
              </a:cxn>
              <a:cxn ang="0">
                <a:pos x="76200" y="107950"/>
              </a:cxn>
              <a:cxn ang="0">
                <a:pos x="76200" y="114300"/>
              </a:cxn>
              <a:cxn ang="0">
                <a:pos x="66675" y="111125"/>
              </a:cxn>
              <a:cxn ang="0">
                <a:pos x="73025" y="82550"/>
              </a:cxn>
              <a:cxn ang="0">
                <a:pos x="73025" y="31750"/>
              </a:cxn>
              <a:cxn ang="0">
                <a:pos x="73025" y="82550"/>
              </a:cxn>
              <a:cxn ang="0">
                <a:pos x="117475" y="34925"/>
              </a:cxn>
              <a:cxn ang="0">
                <a:pos x="136525" y="73025"/>
              </a:cxn>
            </a:cxnLst>
            <a:pathLst>
              <a:path w="56" h="47">
                <a:moveTo>
                  <a:pt x="9" y="26"/>
                </a:moveTo>
                <a:cubicBezTo>
                  <a:pt x="10" y="26"/>
                  <a:pt x="10" y="25"/>
                  <a:pt x="10" y="25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0" y="10"/>
                  <a:pt x="9" y="10"/>
                </a:cubicBezTo>
                <a:cubicBezTo>
                  <a:pt x="8" y="10"/>
                  <a:pt x="8" y="10"/>
                  <a:pt x="8" y="11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6"/>
                  <a:pt x="9" y="26"/>
                </a:cubicBezTo>
                <a:close/>
                <a:moveTo>
                  <a:pt x="6" y="38"/>
                </a:moveTo>
                <a:cubicBezTo>
                  <a:pt x="6" y="38"/>
                  <a:pt x="6" y="38"/>
                  <a:pt x="6" y="38"/>
                </a:cubicBezTo>
                <a:cubicBezTo>
                  <a:pt x="7" y="39"/>
                  <a:pt x="8" y="39"/>
                  <a:pt x="9" y="39"/>
                </a:cubicBezTo>
                <a:cubicBezTo>
                  <a:pt x="10" y="39"/>
                  <a:pt x="11" y="39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7"/>
                  <a:pt x="13" y="36"/>
                  <a:pt x="13" y="35"/>
                </a:cubicBezTo>
                <a:cubicBezTo>
                  <a:pt x="13" y="34"/>
                  <a:pt x="13" y="33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1" y="32"/>
                  <a:pt x="10" y="31"/>
                  <a:pt x="9" y="31"/>
                </a:cubicBezTo>
                <a:cubicBezTo>
                  <a:pt x="8" y="31"/>
                  <a:pt x="7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5" y="34"/>
                  <a:pt x="5" y="35"/>
                </a:cubicBezTo>
                <a:cubicBezTo>
                  <a:pt x="5" y="36"/>
                  <a:pt x="6" y="37"/>
                  <a:pt x="6" y="38"/>
                </a:cubicBezTo>
                <a:cubicBezTo>
                  <a:pt x="6" y="38"/>
                  <a:pt x="6" y="38"/>
                  <a:pt x="6" y="38"/>
                </a:cubicBezTo>
                <a:close/>
                <a:moveTo>
                  <a:pt x="8" y="34"/>
                </a:move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1" y="34"/>
                  <a:pt x="11" y="35"/>
                  <a:pt x="11" y="35"/>
                </a:cubicBezTo>
                <a:cubicBezTo>
                  <a:pt x="11" y="36"/>
                  <a:pt x="11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7"/>
                  <a:pt x="10" y="37"/>
                  <a:pt x="9" y="37"/>
                </a:cubicBezTo>
                <a:cubicBezTo>
                  <a:pt x="9" y="37"/>
                  <a:pt x="8" y="37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5"/>
                </a:cubicBezTo>
                <a:cubicBezTo>
                  <a:pt x="8" y="35"/>
                  <a:pt x="8" y="34"/>
                  <a:pt x="8" y="34"/>
                </a:cubicBezTo>
                <a:close/>
                <a:moveTo>
                  <a:pt x="40" y="34"/>
                </a:move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41" y="36"/>
                  <a:pt x="42" y="36"/>
                </a:cubicBezTo>
                <a:cubicBezTo>
                  <a:pt x="42" y="37"/>
                  <a:pt x="43" y="37"/>
                  <a:pt x="44" y="37"/>
                </a:cubicBezTo>
                <a:cubicBezTo>
                  <a:pt x="45" y="37"/>
                  <a:pt x="46" y="37"/>
                  <a:pt x="47" y="36"/>
                </a:cubicBezTo>
                <a:cubicBezTo>
                  <a:pt x="48" y="36"/>
                  <a:pt x="48" y="35"/>
                  <a:pt x="48" y="34"/>
                </a:cubicBezTo>
                <a:cubicBezTo>
                  <a:pt x="48" y="33"/>
                  <a:pt x="48" y="32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0"/>
                  <a:pt x="45" y="30"/>
                  <a:pt x="44" y="30"/>
                </a:cubicBezTo>
                <a:cubicBezTo>
                  <a:pt x="43" y="30"/>
                  <a:pt x="42" y="30"/>
                  <a:pt x="42" y="31"/>
                </a:cubicBezTo>
                <a:cubicBezTo>
                  <a:pt x="41" y="32"/>
                  <a:pt x="40" y="33"/>
                  <a:pt x="40" y="34"/>
                </a:cubicBezTo>
                <a:close/>
                <a:moveTo>
                  <a:pt x="43" y="32"/>
                </a:move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4" y="32"/>
                  <a:pt x="44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33"/>
                  <a:pt x="46" y="33"/>
                  <a:pt x="46" y="34"/>
                </a:cubicBezTo>
                <a:cubicBezTo>
                  <a:pt x="46" y="34"/>
                  <a:pt x="46" y="34"/>
                  <a:pt x="45" y="35"/>
                </a:cubicBezTo>
                <a:cubicBezTo>
                  <a:pt x="45" y="35"/>
                  <a:pt x="45" y="35"/>
                  <a:pt x="44" y="35"/>
                </a:cubicBezTo>
                <a:cubicBezTo>
                  <a:pt x="44" y="35"/>
                  <a:pt x="43" y="35"/>
                  <a:pt x="43" y="35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3"/>
                  <a:pt x="43" y="33"/>
                  <a:pt x="43" y="32"/>
                </a:cubicBezTo>
                <a:close/>
                <a:moveTo>
                  <a:pt x="45" y="2"/>
                </a:move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4" y="0"/>
                  <a:pt x="43" y="0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3"/>
                  <a:pt x="30" y="3"/>
                  <a:pt x="30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1" y="47"/>
                  <a:pt x="32" y="46"/>
                  <a:pt x="32" y="45"/>
                </a:cubicBezTo>
                <a:cubicBezTo>
                  <a:pt x="32" y="20"/>
                  <a:pt x="32" y="20"/>
                  <a:pt x="32" y="20"/>
                </a:cubicBezTo>
                <a:cubicBezTo>
                  <a:pt x="38" y="45"/>
                  <a:pt x="38" y="45"/>
                  <a:pt x="38" y="45"/>
                </a:cubicBezTo>
                <a:cubicBezTo>
                  <a:pt x="39" y="46"/>
                  <a:pt x="40" y="47"/>
                  <a:pt x="41" y="46"/>
                </a:cubicBezTo>
                <a:cubicBezTo>
                  <a:pt x="54" y="43"/>
                  <a:pt x="54" y="43"/>
                  <a:pt x="54" y="43"/>
                </a:cubicBezTo>
                <a:cubicBezTo>
                  <a:pt x="55" y="43"/>
                  <a:pt x="56" y="42"/>
                  <a:pt x="55" y="41"/>
                </a:cubicBezTo>
                <a:cubicBezTo>
                  <a:pt x="45" y="2"/>
                  <a:pt x="45" y="2"/>
                  <a:pt x="45" y="2"/>
                </a:cubicBezTo>
                <a:close/>
                <a:moveTo>
                  <a:pt x="15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6"/>
                  <a:pt x="4" y="6"/>
                  <a:pt x="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28" y="43"/>
                </a:moveTo>
                <a:cubicBezTo>
                  <a:pt x="28" y="43"/>
                  <a:pt x="28" y="43"/>
                  <a:pt x="28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6"/>
                  <a:pt x="17" y="6"/>
                  <a:pt x="17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43"/>
                  <a:pt x="28" y="43"/>
                  <a:pt x="28" y="43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32" y="7"/>
                  <a:pt x="32" y="7"/>
                  <a:pt x="32" y="7"/>
                </a:cubicBezTo>
                <a:cubicBezTo>
                  <a:pt x="42" y="5"/>
                  <a:pt x="42" y="5"/>
                  <a:pt x="42" y="5"/>
                </a:cubicBezTo>
                <a:cubicBezTo>
                  <a:pt x="51" y="40"/>
                  <a:pt x="51" y="40"/>
                  <a:pt x="51" y="40"/>
                </a:cubicBezTo>
                <a:cubicBezTo>
                  <a:pt x="41" y="42"/>
                  <a:pt x="41" y="42"/>
                  <a:pt x="41" y="42"/>
                </a:cubicBezTo>
                <a:close/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4" y="39"/>
                  <a:pt x="25" y="39"/>
                  <a:pt x="26" y="38"/>
                </a:cubicBezTo>
                <a:cubicBezTo>
                  <a:pt x="26" y="37"/>
                  <a:pt x="27" y="36"/>
                  <a:pt x="27" y="35"/>
                </a:cubicBezTo>
                <a:cubicBezTo>
                  <a:pt x="27" y="34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2"/>
                  <a:pt x="24" y="31"/>
                  <a:pt x="23" y="31"/>
                </a:cubicBezTo>
                <a:cubicBezTo>
                  <a:pt x="22" y="31"/>
                  <a:pt x="21" y="32"/>
                  <a:pt x="20" y="32"/>
                </a:cubicBezTo>
                <a:cubicBezTo>
                  <a:pt x="19" y="33"/>
                  <a:pt x="19" y="34"/>
                  <a:pt x="19" y="35"/>
                </a:cubicBezTo>
                <a:cubicBezTo>
                  <a:pt x="19" y="36"/>
                  <a:pt x="19" y="37"/>
                  <a:pt x="20" y="38"/>
                </a:cubicBezTo>
                <a:cubicBezTo>
                  <a:pt x="21" y="39"/>
                  <a:pt x="22" y="39"/>
                  <a:pt x="23" y="39"/>
                </a:cubicBezTo>
                <a:close/>
                <a:moveTo>
                  <a:pt x="22" y="34"/>
                </a:move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3" y="34"/>
                </a:cubicBezTo>
                <a:cubicBezTo>
                  <a:pt x="23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5"/>
                  <a:pt x="24" y="35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7"/>
                  <a:pt x="23" y="37"/>
                  <a:pt x="23" y="37"/>
                </a:cubicBezTo>
                <a:cubicBezTo>
                  <a:pt x="22" y="37"/>
                  <a:pt x="22" y="37"/>
                  <a:pt x="22" y="36"/>
                </a:cubicBezTo>
                <a:cubicBezTo>
                  <a:pt x="21" y="36"/>
                  <a:pt x="21" y="36"/>
                  <a:pt x="21" y="35"/>
                </a:cubicBezTo>
                <a:cubicBezTo>
                  <a:pt x="21" y="35"/>
                  <a:pt x="21" y="34"/>
                  <a:pt x="22" y="34"/>
                </a:cubicBezTo>
                <a:close/>
                <a:moveTo>
                  <a:pt x="23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4" y="25"/>
                  <a:pt x="24" y="25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0"/>
                  <a:pt x="23" y="10"/>
                  <a:pt x="23" y="10"/>
                </a:cubicBezTo>
                <a:cubicBezTo>
                  <a:pt x="22" y="10"/>
                  <a:pt x="22" y="10"/>
                  <a:pt x="22" y="11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6"/>
                  <a:pt x="23" y="26"/>
                </a:cubicBezTo>
                <a:close/>
                <a:moveTo>
                  <a:pt x="38" y="9"/>
                </a:moveTo>
                <a:cubicBezTo>
                  <a:pt x="38" y="9"/>
                  <a:pt x="38" y="9"/>
                  <a:pt x="38" y="9"/>
                </a:cubicBezTo>
                <a:cubicBezTo>
                  <a:pt x="37" y="9"/>
                  <a:pt x="37" y="10"/>
                  <a:pt x="37" y="11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5"/>
                  <a:pt x="41" y="25"/>
                  <a:pt x="42" y="25"/>
                </a:cubicBezTo>
                <a:cubicBezTo>
                  <a:pt x="43" y="25"/>
                  <a:pt x="43" y="24"/>
                  <a:pt x="43" y="23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0" name="Freeform 418"/>
          <p:cNvSpPr>
            <a:spLocks noEditPoints="1"/>
          </p:cNvSpPr>
          <p:nvPr/>
        </p:nvSpPr>
        <p:spPr>
          <a:xfrm>
            <a:off x="1284288" y="1195388"/>
            <a:ext cx="157162" cy="158750"/>
          </a:xfrm>
          <a:custGeom>
            <a:avLst/>
            <a:gdLst/>
            <a:ahLst/>
            <a:cxnLst>
              <a:cxn ang="0">
                <a:pos x="118673" y="0"/>
              </a:cxn>
              <a:cxn ang="0">
                <a:pos x="96222" y="9525"/>
              </a:cxn>
              <a:cxn ang="0">
                <a:pos x="86599" y="0"/>
              </a:cxn>
              <a:cxn ang="0">
                <a:pos x="80185" y="0"/>
              </a:cxn>
              <a:cxn ang="0">
                <a:pos x="38489" y="44450"/>
              </a:cxn>
              <a:cxn ang="0">
                <a:pos x="38489" y="50800"/>
              </a:cxn>
              <a:cxn ang="0">
                <a:pos x="41696" y="50800"/>
              </a:cxn>
              <a:cxn ang="0">
                <a:pos x="83392" y="9525"/>
              </a:cxn>
              <a:cxn ang="0">
                <a:pos x="89807" y="12700"/>
              </a:cxn>
              <a:cxn ang="0">
                <a:pos x="16037" y="85725"/>
              </a:cxn>
              <a:cxn ang="0">
                <a:pos x="6415" y="107950"/>
              </a:cxn>
              <a:cxn ang="0">
                <a:pos x="6415" y="127000"/>
              </a:cxn>
              <a:cxn ang="0">
                <a:pos x="3207" y="130175"/>
              </a:cxn>
              <a:cxn ang="0">
                <a:pos x="6415" y="130175"/>
              </a:cxn>
              <a:cxn ang="0">
                <a:pos x="3207" y="130175"/>
              </a:cxn>
              <a:cxn ang="0">
                <a:pos x="0" y="146050"/>
              </a:cxn>
              <a:cxn ang="0">
                <a:pos x="25659" y="152400"/>
              </a:cxn>
              <a:cxn ang="0">
                <a:pos x="25659" y="152400"/>
              </a:cxn>
              <a:cxn ang="0">
                <a:pos x="28866" y="149225"/>
              </a:cxn>
              <a:cxn ang="0">
                <a:pos x="48111" y="152400"/>
              </a:cxn>
              <a:cxn ang="0">
                <a:pos x="70563" y="139700"/>
              </a:cxn>
              <a:cxn ang="0">
                <a:pos x="144332" y="63500"/>
              </a:cxn>
              <a:cxn ang="0">
                <a:pos x="157162" y="38100"/>
              </a:cxn>
              <a:cxn ang="0">
                <a:pos x="118673" y="0"/>
              </a:cxn>
              <a:cxn ang="0">
                <a:pos x="44903" y="139700"/>
              </a:cxn>
              <a:cxn ang="0">
                <a:pos x="44903" y="139700"/>
              </a:cxn>
              <a:cxn ang="0">
                <a:pos x="28866" y="136525"/>
              </a:cxn>
              <a:cxn ang="0">
                <a:pos x="22452" y="136525"/>
              </a:cxn>
              <a:cxn ang="0">
                <a:pos x="19244" y="142875"/>
              </a:cxn>
              <a:cxn ang="0">
                <a:pos x="19244" y="142875"/>
              </a:cxn>
              <a:cxn ang="0">
                <a:pos x="12830" y="139700"/>
              </a:cxn>
              <a:cxn ang="0">
                <a:pos x="12830" y="139700"/>
              </a:cxn>
              <a:cxn ang="0">
                <a:pos x="19244" y="133350"/>
              </a:cxn>
              <a:cxn ang="0">
                <a:pos x="19244" y="127000"/>
              </a:cxn>
              <a:cxn ang="0">
                <a:pos x="16037" y="111125"/>
              </a:cxn>
              <a:cxn ang="0">
                <a:pos x="22452" y="98425"/>
              </a:cxn>
              <a:cxn ang="0">
                <a:pos x="57733" y="133350"/>
              </a:cxn>
              <a:cxn ang="0">
                <a:pos x="44903" y="139700"/>
              </a:cxn>
              <a:cxn ang="0">
                <a:pos x="64148" y="130175"/>
              </a:cxn>
              <a:cxn ang="0">
                <a:pos x="64148" y="130175"/>
              </a:cxn>
              <a:cxn ang="0">
                <a:pos x="25659" y="92075"/>
              </a:cxn>
              <a:cxn ang="0">
                <a:pos x="73770" y="47625"/>
              </a:cxn>
              <a:cxn ang="0">
                <a:pos x="109051" y="82550"/>
              </a:cxn>
              <a:cxn ang="0">
                <a:pos x="64148" y="130175"/>
              </a:cxn>
              <a:cxn ang="0">
                <a:pos x="115466" y="76200"/>
              </a:cxn>
              <a:cxn ang="0">
                <a:pos x="115466" y="76200"/>
              </a:cxn>
              <a:cxn ang="0">
                <a:pos x="80185" y="41275"/>
              </a:cxn>
              <a:cxn ang="0">
                <a:pos x="86599" y="31750"/>
              </a:cxn>
              <a:cxn ang="0">
                <a:pos x="125088" y="69850"/>
              </a:cxn>
              <a:cxn ang="0">
                <a:pos x="115466" y="76200"/>
              </a:cxn>
              <a:cxn ang="0">
                <a:pos x="137918" y="57150"/>
              </a:cxn>
              <a:cxn ang="0">
                <a:pos x="137918" y="57150"/>
              </a:cxn>
              <a:cxn ang="0">
                <a:pos x="128296" y="63500"/>
              </a:cxn>
              <a:cxn ang="0">
                <a:pos x="93014" y="28575"/>
              </a:cxn>
              <a:cxn ang="0">
                <a:pos x="99429" y="19050"/>
              </a:cxn>
              <a:cxn ang="0">
                <a:pos x="99429" y="19050"/>
              </a:cxn>
              <a:cxn ang="0">
                <a:pos x="118673" y="12700"/>
              </a:cxn>
              <a:cxn ang="0">
                <a:pos x="144332" y="38100"/>
              </a:cxn>
              <a:cxn ang="0">
                <a:pos x="137918" y="57150"/>
              </a:cxn>
            </a:cxnLst>
            <a:pathLst>
              <a:path w="49" h="50">
                <a:moveTo>
                  <a:pt x="37" y="0"/>
                </a:moveTo>
                <a:cubicBezTo>
                  <a:pt x="34" y="0"/>
                  <a:pt x="32" y="1"/>
                  <a:pt x="30" y="3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4"/>
                  <a:pt x="11" y="15"/>
                  <a:pt x="12" y="16"/>
                </a:cubicBezTo>
                <a:cubicBezTo>
                  <a:pt x="12" y="16"/>
                  <a:pt x="13" y="16"/>
                  <a:pt x="13" y="16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28" y="4"/>
                  <a:pt x="28" y="4"/>
                </a:cubicBezTo>
                <a:cubicBezTo>
                  <a:pt x="5" y="27"/>
                  <a:pt x="5" y="27"/>
                  <a:pt x="5" y="27"/>
                </a:cubicBezTo>
                <a:cubicBezTo>
                  <a:pt x="3" y="29"/>
                  <a:pt x="2" y="32"/>
                  <a:pt x="2" y="34"/>
                </a:cubicBezTo>
                <a:cubicBezTo>
                  <a:pt x="1" y="36"/>
                  <a:pt x="1" y="38"/>
                  <a:pt x="2" y="40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4"/>
                  <a:pt x="0" y="46"/>
                </a:cubicBezTo>
                <a:cubicBezTo>
                  <a:pt x="2" y="49"/>
                  <a:pt x="6" y="50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9" y="47"/>
                  <a:pt x="9" y="47"/>
                  <a:pt x="9" y="47"/>
                </a:cubicBezTo>
                <a:cubicBezTo>
                  <a:pt x="11" y="48"/>
                  <a:pt x="13" y="48"/>
                  <a:pt x="15" y="48"/>
                </a:cubicBezTo>
                <a:cubicBezTo>
                  <a:pt x="17" y="47"/>
                  <a:pt x="20" y="46"/>
                  <a:pt x="22" y="44"/>
                </a:cubicBezTo>
                <a:cubicBezTo>
                  <a:pt x="45" y="20"/>
                  <a:pt x="45" y="20"/>
                  <a:pt x="45" y="20"/>
                </a:cubicBezTo>
                <a:cubicBezTo>
                  <a:pt x="48" y="18"/>
                  <a:pt x="49" y="15"/>
                  <a:pt x="49" y="12"/>
                </a:cubicBezTo>
                <a:cubicBezTo>
                  <a:pt x="49" y="5"/>
                  <a:pt x="44" y="0"/>
                  <a:pt x="37" y="0"/>
                </a:cubicBezTo>
                <a:close/>
                <a:moveTo>
                  <a:pt x="14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3" y="44"/>
                  <a:pt x="11" y="44"/>
                  <a:pt x="9" y="43"/>
                </a:cubicBezTo>
                <a:cubicBezTo>
                  <a:pt x="9" y="42"/>
                  <a:pt x="8" y="43"/>
                  <a:pt x="7" y="43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5" y="46"/>
                  <a:pt x="3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1"/>
                  <a:pt x="7" y="40"/>
                  <a:pt x="6" y="40"/>
                </a:cubicBezTo>
                <a:cubicBezTo>
                  <a:pt x="5" y="38"/>
                  <a:pt x="5" y="36"/>
                  <a:pt x="5" y="35"/>
                </a:cubicBezTo>
                <a:cubicBezTo>
                  <a:pt x="5" y="33"/>
                  <a:pt x="6" y="32"/>
                  <a:pt x="7" y="31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3"/>
                  <a:pt x="16" y="44"/>
                  <a:pt x="14" y="44"/>
                </a:cubicBezTo>
                <a:close/>
                <a:moveTo>
                  <a:pt x="20" y="41"/>
                </a:moveTo>
                <a:cubicBezTo>
                  <a:pt x="20" y="41"/>
                  <a:pt x="20" y="41"/>
                  <a:pt x="20" y="41"/>
                </a:cubicBezTo>
                <a:cubicBezTo>
                  <a:pt x="8" y="29"/>
                  <a:pt x="8" y="29"/>
                  <a:pt x="8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34" y="26"/>
                  <a:pt x="34" y="26"/>
                  <a:pt x="34" y="26"/>
                </a:cubicBezTo>
                <a:cubicBezTo>
                  <a:pt x="20" y="41"/>
                  <a:pt x="20" y="41"/>
                  <a:pt x="20" y="41"/>
                </a:cubicBezTo>
                <a:close/>
                <a:moveTo>
                  <a:pt x="36" y="24"/>
                </a:moveTo>
                <a:cubicBezTo>
                  <a:pt x="36" y="24"/>
                  <a:pt x="36" y="24"/>
                  <a:pt x="36" y="24"/>
                </a:cubicBezTo>
                <a:cubicBezTo>
                  <a:pt x="25" y="13"/>
                  <a:pt x="25" y="13"/>
                  <a:pt x="25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39" y="22"/>
                  <a:pt x="39" y="22"/>
                  <a:pt x="39" y="22"/>
                </a:cubicBezTo>
                <a:cubicBezTo>
                  <a:pt x="36" y="24"/>
                  <a:pt x="36" y="24"/>
                  <a:pt x="36" y="24"/>
                </a:cubicBezTo>
                <a:close/>
                <a:moveTo>
                  <a:pt x="4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0" y="20"/>
                  <a:pt x="40" y="20"/>
                  <a:pt x="40" y="20"/>
                </a:cubicBezTo>
                <a:cubicBezTo>
                  <a:pt x="29" y="9"/>
                  <a:pt x="29" y="9"/>
                  <a:pt x="29" y="9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3" y="5"/>
                  <a:pt x="35" y="4"/>
                  <a:pt x="37" y="4"/>
                </a:cubicBezTo>
                <a:cubicBezTo>
                  <a:pt x="41" y="4"/>
                  <a:pt x="45" y="8"/>
                  <a:pt x="45" y="12"/>
                </a:cubicBezTo>
                <a:cubicBezTo>
                  <a:pt x="45" y="14"/>
                  <a:pt x="44" y="16"/>
                  <a:pt x="43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1" name="Freeform 419"/>
          <p:cNvSpPr>
            <a:spLocks noEditPoints="1"/>
          </p:cNvSpPr>
          <p:nvPr/>
        </p:nvSpPr>
        <p:spPr>
          <a:xfrm>
            <a:off x="3502025" y="1509713"/>
            <a:ext cx="153988" cy="130175"/>
          </a:xfrm>
          <a:custGeom>
            <a:avLst/>
            <a:gdLst/>
            <a:ahLst/>
            <a:cxnLst>
              <a:cxn ang="0">
                <a:pos x="6416" y="123825"/>
              </a:cxn>
              <a:cxn ang="0">
                <a:pos x="3208" y="0"/>
              </a:cxn>
              <a:cxn ang="0">
                <a:pos x="0" y="127000"/>
              </a:cxn>
              <a:cxn ang="0">
                <a:pos x="150780" y="130175"/>
              </a:cxn>
              <a:cxn ang="0">
                <a:pos x="150780" y="123825"/>
              </a:cxn>
              <a:cxn ang="0">
                <a:pos x="19249" y="98425"/>
              </a:cxn>
              <a:cxn ang="0">
                <a:pos x="32081" y="101600"/>
              </a:cxn>
              <a:cxn ang="0">
                <a:pos x="38497" y="95250"/>
              </a:cxn>
              <a:cxn ang="0">
                <a:pos x="38497" y="95250"/>
              </a:cxn>
              <a:cxn ang="0">
                <a:pos x="41705" y="82550"/>
              </a:cxn>
              <a:cxn ang="0">
                <a:pos x="73786" y="60325"/>
              </a:cxn>
              <a:cxn ang="0">
                <a:pos x="83410" y="69850"/>
              </a:cxn>
              <a:cxn ang="0">
                <a:pos x="89826" y="85725"/>
              </a:cxn>
              <a:cxn ang="0">
                <a:pos x="99451" y="85725"/>
              </a:cxn>
              <a:cxn ang="0">
                <a:pos x="109075" y="69850"/>
              </a:cxn>
              <a:cxn ang="0">
                <a:pos x="131531" y="47625"/>
              </a:cxn>
              <a:cxn ang="0">
                <a:pos x="147572" y="41275"/>
              </a:cxn>
              <a:cxn ang="0">
                <a:pos x="147572" y="31750"/>
              </a:cxn>
              <a:cxn ang="0">
                <a:pos x="141156" y="22225"/>
              </a:cxn>
              <a:cxn ang="0">
                <a:pos x="121907" y="28575"/>
              </a:cxn>
              <a:cxn ang="0">
                <a:pos x="121907" y="38100"/>
              </a:cxn>
              <a:cxn ang="0">
                <a:pos x="99451" y="60325"/>
              </a:cxn>
              <a:cxn ang="0">
                <a:pos x="93034" y="60325"/>
              </a:cxn>
              <a:cxn ang="0">
                <a:pos x="83410" y="50800"/>
              </a:cxn>
              <a:cxn ang="0">
                <a:pos x="76994" y="34925"/>
              </a:cxn>
              <a:cxn ang="0">
                <a:pos x="57746" y="41275"/>
              </a:cxn>
              <a:cxn ang="0">
                <a:pos x="54537" y="50800"/>
              </a:cxn>
              <a:cxn ang="0">
                <a:pos x="32081" y="76200"/>
              </a:cxn>
              <a:cxn ang="0">
                <a:pos x="25665" y="73025"/>
              </a:cxn>
              <a:cxn ang="0">
                <a:pos x="12832" y="92075"/>
              </a:cxn>
              <a:cxn ang="0">
                <a:pos x="128323" y="38100"/>
              </a:cxn>
              <a:cxn ang="0">
                <a:pos x="128323" y="31750"/>
              </a:cxn>
              <a:cxn ang="0">
                <a:pos x="131531" y="28575"/>
              </a:cxn>
              <a:cxn ang="0">
                <a:pos x="137948" y="28575"/>
              </a:cxn>
              <a:cxn ang="0">
                <a:pos x="141156" y="38100"/>
              </a:cxn>
              <a:cxn ang="0">
                <a:pos x="137948" y="41275"/>
              </a:cxn>
              <a:cxn ang="0">
                <a:pos x="131531" y="41275"/>
              </a:cxn>
              <a:cxn ang="0">
                <a:pos x="128323" y="38100"/>
              </a:cxn>
              <a:cxn ang="0">
                <a:pos x="89826" y="69850"/>
              </a:cxn>
              <a:cxn ang="0">
                <a:pos x="93034" y="66675"/>
              </a:cxn>
              <a:cxn ang="0">
                <a:pos x="99451" y="66675"/>
              </a:cxn>
              <a:cxn ang="0">
                <a:pos x="102659" y="73025"/>
              </a:cxn>
              <a:cxn ang="0">
                <a:pos x="96243" y="79375"/>
              </a:cxn>
              <a:cxn ang="0">
                <a:pos x="93034" y="79375"/>
              </a:cxn>
              <a:cxn ang="0">
                <a:pos x="89826" y="76200"/>
              </a:cxn>
              <a:cxn ang="0">
                <a:pos x="64162" y="44450"/>
              </a:cxn>
              <a:cxn ang="0">
                <a:pos x="64162" y="44450"/>
              </a:cxn>
              <a:cxn ang="0">
                <a:pos x="73786" y="41275"/>
              </a:cxn>
              <a:cxn ang="0">
                <a:pos x="73786" y="50800"/>
              </a:cxn>
              <a:cxn ang="0">
                <a:pos x="67370" y="53975"/>
              </a:cxn>
              <a:cxn ang="0">
                <a:pos x="64162" y="44450"/>
              </a:cxn>
              <a:cxn ang="0">
                <a:pos x="22457" y="85725"/>
              </a:cxn>
              <a:cxn ang="0">
                <a:pos x="25665" y="82550"/>
              </a:cxn>
              <a:cxn ang="0">
                <a:pos x="35289" y="85725"/>
              </a:cxn>
              <a:cxn ang="0">
                <a:pos x="28873" y="95250"/>
              </a:cxn>
              <a:cxn ang="0">
                <a:pos x="25665" y="92075"/>
              </a:cxn>
              <a:cxn ang="0">
                <a:pos x="22457" y="88900"/>
              </a:cxn>
            </a:cxnLst>
            <a:pathLst>
              <a:path w="48" h="41">
                <a:moveTo>
                  <a:pt x="47" y="39"/>
                </a:moveTo>
                <a:cubicBezTo>
                  <a:pt x="2" y="39"/>
                  <a:pt x="2" y="39"/>
                  <a:pt x="2" y="3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1"/>
                  <a:pt x="1" y="41"/>
                  <a:pt x="1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8" y="41"/>
                  <a:pt x="48" y="41"/>
                  <a:pt x="48" y="40"/>
                </a:cubicBezTo>
                <a:cubicBezTo>
                  <a:pt x="48" y="40"/>
                  <a:pt x="48" y="39"/>
                  <a:pt x="47" y="39"/>
                </a:cubicBezTo>
                <a:close/>
                <a:moveTo>
                  <a:pt x="6" y="31"/>
                </a:move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8" y="32"/>
                  <a:pt x="9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1" y="32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29"/>
                  <a:pt x="13" y="28"/>
                  <a:pt x="13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2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6" y="22"/>
                  <a:pt x="26" y="22"/>
                  <a:pt x="26" y="22"/>
                </a:cubicBezTo>
                <a:cubicBezTo>
                  <a:pt x="25" y="23"/>
                  <a:pt x="25" y="23"/>
                  <a:pt x="26" y="24"/>
                </a:cubicBezTo>
                <a:cubicBezTo>
                  <a:pt x="26" y="25"/>
                  <a:pt x="27" y="26"/>
                  <a:pt x="28" y="27"/>
                </a:cubicBezTo>
                <a:cubicBezTo>
                  <a:pt x="29" y="28"/>
                  <a:pt x="30" y="28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3" y="26"/>
                  <a:pt x="34" y="25"/>
                </a:cubicBezTo>
                <a:cubicBezTo>
                  <a:pt x="34" y="24"/>
                  <a:pt x="34" y="23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2" y="15"/>
                  <a:pt x="43" y="15"/>
                </a:cubicBezTo>
                <a:cubicBezTo>
                  <a:pt x="44" y="15"/>
                  <a:pt x="45" y="14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7" y="11"/>
                  <a:pt x="46" y="10"/>
                </a:cubicBezTo>
                <a:cubicBezTo>
                  <a:pt x="46" y="9"/>
                  <a:pt x="45" y="8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3" y="7"/>
                  <a:pt x="42" y="7"/>
                  <a:pt x="41" y="7"/>
                </a:cubicBezTo>
                <a:cubicBezTo>
                  <a:pt x="40" y="7"/>
                  <a:pt x="39" y="8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0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6" y="14"/>
                  <a:pt x="26" y="14"/>
                </a:cubicBezTo>
                <a:cubicBezTo>
                  <a:pt x="26" y="13"/>
                  <a:pt x="25" y="12"/>
                  <a:pt x="24" y="11"/>
                </a:cubicBezTo>
                <a:cubicBezTo>
                  <a:pt x="23" y="10"/>
                  <a:pt x="22" y="10"/>
                  <a:pt x="20" y="11"/>
                </a:cubicBezTo>
                <a:cubicBezTo>
                  <a:pt x="19" y="11"/>
                  <a:pt x="18" y="12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4"/>
                  <a:pt x="17" y="15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3"/>
                  <a:pt x="8" y="23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4"/>
                  <a:pt x="6" y="24"/>
                  <a:pt x="5" y="25"/>
                </a:cubicBezTo>
                <a:cubicBezTo>
                  <a:pt x="4" y="27"/>
                  <a:pt x="4" y="28"/>
                  <a:pt x="4" y="29"/>
                </a:cubicBezTo>
                <a:cubicBezTo>
                  <a:pt x="5" y="30"/>
                  <a:pt x="5" y="31"/>
                  <a:pt x="6" y="31"/>
                </a:cubicBezTo>
                <a:close/>
                <a:moveTo>
                  <a:pt x="40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1"/>
                  <a:pt x="40" y="11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1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3" y="13"/>
                  <a:pt x="43" y="13"/>
                  <a:pt x="43" y="13"/>
                </a:cubicBezTo>
                <a:cubicBezTo>
                  <a:pt x="42" y="13"/>
                  <a:pt x="42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1"/>
                  <a:pt x="30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2"/>
                  <a:pt x="32" y="22"/>
                  <a:pt x="32" y="23"/>
                </a:cubicBezTo>
                <a:cubicBezTo>
                  <a:pt x="32" y="23"/>
                  <a:pt x="32" y="24"/>
                  <a:pt x="32" y="24"/>
                </a:cubicBezTo>
                <a:cubicBezTo>
                  <a:pt x="31" y="25"/>
                  <a:pt x="31" y="25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8" y="25"/>
                  <a:pt x="28" y="24"/>
                  <a:pt x="28" y="24"/>
                </a:cubicBezTo>
                <a:cubicBezTo>
                  <a:pt x="28" y="23"/>
                  <a:pt x="28" y="23"/>
                  <a:pt x="28" y="22"/>
                </a:cubicBezTo>
                <a:close/>
                <a:moveTo>
                  <a:pt x="20" y="14"/>
                </a:moveTo>
                <a:cubicBezTo>
                  <a:pt x="20" y="14"/>
                  <a:pt x="20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3"/>
                  <a:pt x="21" y="13"/>
                  <a:pt x="21" y="13"/>
                </a:cubicBezTo>
                <a:cubicBezTo>
                  <a:pt x="22" y="13"/>
                  <a:pt x="22" y="13"/>
                  <a:pt x="23" y="13"/>
                </a:cubicBezTo>
                <a:cubicBezTo>
                  <a:pt x="23" y="13"/>
                  <a:pt x="23" y="14"/>
                  <a:pt x="24" y="14"/>
                </a:cubicBezTo>
                <a:cubicBezTo>
                  <a:pt x="24" y="15"/>
                  <a:pt x="24" y="15"/>
                  <a:pt x="23" y="16"/>
                </a:cubicBezTo>
                <a:cubicBezTo>
                  <a:pt x="23" y="16"/>
                  <a:pt x="23" y="17"/>
                  <a:pt x="22" y="17"/>
                </a:cubicBezTo>
                <a:cubicBezTo>
                  <a:pt x="22" y="17"/>
                  <a:pt x="21" y="17"/>
                  <a:pt x="21" y="17"/>
                </a:cubicBezTo>
                <a:cubicBezTo>
                  <a:pt x="20" y="16"/>
                  <a:pt x="20" y="16"/>
                  <a:pt x="20" y="15"/>
                </a:cubicBezTo>
                <a:cubicBezTo>
                  <a:pt x="19" y="15"/>
                  <a:pt x="20" y="14"/>
                  <a:pt x="20" y="14"/>
                </a:cubicBezTo>
                <a:close/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6"/>
                  <a:pt x="9" y="26"/>
                  <a:pt x="10" y="26"/>
                </a:cubicBezTo>
                <a:cubicBezTo>
                  <a:pt x="10" y="26"/>
                  <a:pt x="11" y="27"/>
                  <a:pt x="11" y="27"/>
                </a:cubicBezTo>
                <a:cubicBezTo>
                  <a:pt x="11" y="28"/>
                  <a:pt x="11" y="28"/>
                  <a:pt x="11" y="29"/>
                </a:cubicBezTo>
                <a:cubicBezTo>
                  <a:pt x="10" y="29"/>
                  <a:pt x="10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8" y="30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8"/>
                </a:cubicBezTo>
                <a:cubicBezTo>
                  <a:pt x="7" y="28"/>
                  <a:pt x="7" y="27"/>
                  <a:pt x="7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2" name="Freeform 420"/>
          <p:cNvSpPr>
            <a:spLocks noEditPoints="1"/>
          </p:cNvSpPr>
          <p:nvPr/>
        </p:nvSpPr>
        <p:spPr>
          <a:xfrm>
            <a:off x="1281113" y="1509713"/>
            <a:ext cx="160337" cy="130175"/>
          </a:xfrm>
          <a:custGeom>
            <a:avLst/>
            <a:gdLst/>
            <a:ahLst/>
            <a:cxnLst>
              <a:cxn ang="0">
                <a:pos x="48101" y="50800"/>
              </a:cxn>
              <a:cxn ang="0">
                <a:pos x="89789" y="50800"/>
              </a:cxn>
              <a:cxn ang="0">
                <a:pos x="86582" y="85725"/>
              </a:cxn>
              <a:cxn ang="0">
                <a:pos x="51308" y="95250"/>
              </a:cxn>
              <a:cxn ang="0">
                <a:pos x="86582" y="85725"/>
              </a:cxn>
              <a:cxn ang="0">
                <a:pos x="51308" y="60325"/>
              </a:cxn>
              <a:cxn ang="0">
                <a:pos x="86582" y="66675"/>
              </a:cxn>
              <a:cxn ang="0">
                <a:pos x="86582" y="98425"/>
              </a:cxn>
              <a:cxn ang="0">
                <a:pos x="48101" y="104775"/>
              </a:cxn>
              <a:cxn ang="0">
                <a:pos x="89789" y="104775"/>
              </a:cxn>
              <a:cxn ang="0">
                <a:pos x="86582" y="73025"/>
              </a:cxn>
              <a:cxn ang="0">
                <a:pos x="51308" y="82550"/>
              </a:cxn>
              <a:cxn ang="0">
                <a:pos x="86582" y="73025"/>
              </a:cxn>
              <a:cxn ang="0">
                <a:pos x="102616" y="85725"/>
              </a:cxn>
              <a:cxn ang="0">
                <a:pos x="134683" y="95250"/>
              </a:cxn>
              <a:cxn ang="0">
                <a:pos x="86582" y="34925"/>
              </a:cxn>
              <a:cxn ang="0">
                <a:pos x="48101" y="38100"/>
              </a:cxn>
              <a:cxn ang="0">
                <a:pos x="89789" y="38100"/>
              </a:cxn>
              <a:cxn ang="0">
                <a:pos x="160337" y="3175"/>
              </a:cxn>
              <a:cxn ang="0">
                <a:pos x="141097" y="3175"/>
              </a:cxn>
              <a:cxn ang="0">
                <a:pos x="134683" y="0"/>
              </a:cxn>
              <a:cxn ang="0">
                <a:pos x="118649" y="3175"/>
              </a:cxn>
              <a:cxn ang="0">
                <a:pos x="115443" y="0"/>
              </a:cxn>
              <a:cxn ang="0">
                <a:pos x="99409" y="3175"/>
              </a:cxn>
              <a:cxn ang="0">
                <a:pos x="92995" y="0"/>
              </a:cxn>
              <a:cxn ang="0">
                <a:pos x="76962" y="3175"/>
              </a:cxn>
              <a:cxn ang="0">
                <a:pos x="73755" y="0"/>
              </a:cxn>
              <a:cxn ang="0">
                <a:pos x="57721" y="3175"/>
              </a:cxn>
              <a:cxn ang="0">
                <a:pos x="51308" y="0"/>
              </a:cxn>
              <a:cxn ang="0">
                <a:pos x="35274" y="3175"/>
              </a:cxn>
              <a:cxn ang="0">
                <a:pos x="25654" y="31750"/>
              </a:cxn>
              <a:cxn ang="0">
                <a:pos x="25654" y="123825"/>
              </a:cxn>
              <a:cxn ang="0">
                <a:pos x="160337" y="123825"/>
              </a:cxn>
              <a:cxn ang="0">
                <a:pos x="25654" y="82550"/>
              </a:cxn>
              <a:cxn ang="0">
                <a:pos x="25654" y="44450"/>
              </a:cxn>
              <a:cxn ang="0">
                <a:pos x="150717" y="117475"/>
              </a:cxn>
              <a:cxn ang="0">
                <a:pos x="48101" y="22225"/>
              </a:cxn>
              <a:cxn ang="0">
                <a:pos x="51308" y="15875"/>
              </a:cxn>
              <a:cxn ang="0">
                <a:pos x="67342" y="22225"/>
              </a:cxn>
              <a:cxn ang="0">
                <a:pos x="80169" y="22225"/>
              </a:cxn>
              <a:cxn ang="0">
                <a:pos x="86582" y="22225"/>
              </a:cxn>
              <a:cxn ang="0">
                <a:pos x="109029" y="22225"/>
              </a:cxn>
              <a:cxn ang="0">
                <a:pos x="115443" y="15875"/>
              </a:cxn>
              <a:cxn ang="0">
                <a:pos x="134683" y="15875"/>
              </a:cxn>
              <a:cxn ang="0">
                <a:pos x="150717" y="117475"/>
              </a:cxn>
              <a:cxn ang="0">
                <a:pos x="102616" y="98425"/>
              </a:cxn>
              <a:cxn ang="0">
                <a:pos x="134683" y="107950"/>
              </a:cxn>
              <a:cxn ang="0">
                <a:pos x="134683" y="34925"/>
              </a:cxn>
              <a:cxn ang="0">
                <a:pos x="99409" y="38100"/>
              </a:cxn>
              <a:cxn ang="0">
                <a:pos x="134683" y="82550"/>
              </a:cxn>
              <a:cxn ang="0">
                <a:pos x="134683" y="34925"/>
              </a:cxn>
              <a:cxn ang="0">
                <a:pos x="105822" y="73025"/>
              </a:cxn>
              <a:cxn ang="0">
                <a:pos x="131476" y="73025"/>
              </a:cxn>
            </a:cxnLst>
            <a:pathLst>
              <a:path w="50" h="41">
                <a:moveTo>
                  <a:pt x="27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15" y="17"/>
                  <a:pt x="15" y="17"/>
                  <a:pt x="1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8" y="17"/>
                  <a:pt x="28" y="16"/>
                </a:cubicBezTo>
                <a:cubicBezTo>
                  <a:pt x="28" y="16"/>
                  <a:pt x="27" y="15"/>
                  <a:pt x="27" y="15"/>
                </a:cubicBezTo>
                <a:close/>
                <a:moveTo>
                  <a:pt x="27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8"/>
                  <a:pt x="15" y="28"/>
                </a:cubicBezTo>
                <a:cubicBezTo>
                  <a:pt x="15" y="29"/>
                  <a:pt x="15" y="30"/>
                  <a:pt x="16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29"/>
                  <a:pt x="28" y="28"/>
                </a:cubicBezTo>
                <a:cubicBezTo>
                  <a:pt x="28" y="28"/>
                  <a:pt x="27" y="27"/>
                  <a:pt x="27" y="27"/>
                </a:cubicBezTo>
                <a:close/>
                <a:moveTo>
                  <a:pt x="27" y="19"/>
                </a:moveTo>
                <a:cubicBezTo>
                  <a:pt x="27" y="19"/>
                  <a:pt x="27" y="19"/>
                  <a:pt x="27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20"/>
                  <a:pt x="15" y="20"/>
                </a:cubicBezTo>
                <a:cubicBezTo>
                  <a:pt x="15" y="21"/>
                  <a:pt x="15" y="21"/>
                  <a:pt x="1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8" y="21"/>
                  <a:pt x="28" y="20"/>
                </a:cubicBezTo>
                <a:cubicBezTo>
                  <a:pt x="28" y="20"/>
                  <a:pt x="27" y="19"/>
                  <a:pt x="27" y="19"/>
                </a:cubicBezTo>
                <a:close/>
                <a:moveTo>
                  <a:pt x="27" y="31"/>
                </a:moveTo>
                <a:cubicBezTo>
                  <a:pt x="27" y="31"/>
                  <a:pt x="27" y="31"/>
                  <a:pt x="27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2"/>
                  <a:pt x="15" y="33"/>
                </a:cubicBezTo>
                <a:cubicBezTo>
                  <a:pt x="15" y="33"/>
                  <a:pt x="15" y="34"/>
                  <a:pt x="16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8" y="33"/>
                  <a:pt x="28" y="33"/>
                </a:cubicBezTo>
                <a:cubicBezTo>
                  <a:pt x="28" y="32"/>
                  <a:pt x="27" y="31"/>
                  <a:pt x="27" y="31"/>
                </a:cubicBezTo>
                <a:close/>
                <a:moveTo>
                  <a:pt x="27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4"/>
                  <a:pt x="15" y="24"/>
                </a:cubicBezTo>
                <a:cubicBezTo>
                  <a:pt x="15" y="25"/>
                  <a:pt x="15" y="26"/>
                  <a:pt x="16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8" y="25"/>
                  <a:pt x="28" y="24"/>
                </a:cubicBezTo>
                <a:cubicBezTo>
                  <a:pt x="28" y="24"/>
                  <a:pt x="27" y="23"/>
                  <a:pt x="27" y="23"/>
                </a:cubicBezTo>
                <a:close/>
                <a:moveTo>
                  <a:pt x="42" y="27"/>
                </a:moveTo>
                <a:cubicBezTo>
                  <a:pt x="42" y="27"/>
                  <a:pt x="42" y="27"/>
                  <a:pt x="4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7"/>
                  <a:pt x="31" y="28"/>
                  <a:pt x="31" y="28"/>
                </a:cubicBezTo>
                <a:cubicBezTo>
                  <a:pt x="31" y="29"/>
                  <a:pt x="31" y="30"/>
                  <a:pt x="3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4" y="29"/>
                  <a:pt x="44" y="28"/>
                </a:cubicBezTo>
                <a:cubicBezTo>
                  <a:pt x="44" y="28"/>
                  <a:pt x="43" y="27"/>
                  <a:pt x="42" y="27"/>
                </a:cubicBezTo>
                <a:close/>
                <a:moveTo>
                  <a:pt x="27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2"/>
                </a:cubicBezTo>
                <a:cubicBezTo>
                  <a:pt x="15" y="13"/>
                  <a:pt x="15" y="13"/>
                  <a:pt x="16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8" y="13"/>
                  <a:pt x="28" y="12"/>
                </a:cubicBezTo>
                <a:cubicBezTo>
                  <a:pt x="28" y="11"/>
                  <a:pt x="27" y="11"/>
                  <a:pt x="27" y="11"/>
                </a:cubicBezTo>
                <a:close/>
                <a:moveTo>
                  <a:pt x="50" y="1"/>
                </a:move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8" y="0"/>
                  <a:pt x="47" y="1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4" y="1"/>
                  <a:pt x="44" y="1"/>
                </a:cubicBezTo>
                <a:cubicBezTo>
                  <a:pt x="43" y="1"/>
                  <a:pt x="43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1"/>
                  <a:pt x="41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5" y="1"/>
                  <a:pt x="34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1"/>
                  <a:pt x="21" y="1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5" y="1"/>
                  <a:pt x="15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1"/>
                  <a:pt x="8" y="2"/>
                </a:cubicBezTo>
                <a:cubicBezTo>
                  <a:pt x="8" y="10"/>
                  <a:pt x="8" y="10"/>
                  <a:pt x="8" y="10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4"/>
                  <a:pt x="1" y="15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9" y="41"/>
                  <a:pt x="10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1"/>
                  <a:pt x="50" y="40"/>
                  <a:pt x="50" y="39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2"/>
                  <a:pt x="50" y="1"/>
                  <a:pt x="50" y="1"/>
                </a:cubicBezTo>
                <a:close/>
                <a:moveTo>
                  <a:pt x="8" y="26"/>
                </a:moveTo>
                <a:cubicBezTo>
                  <a:pt x="8" y="26"/>
                  <a:pt x="8" y="26"/>
                  <a:pt x="8" y="26"/>
                </a:cubicBezTo>
                <a:cubicBezTo>
                  <a:pt x="5" y="15"/>
                  <a:pt x="5" y="15"/>
                  <a:pt x="5" y="15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26"/>
                  <a:pt x="8" y="26"/>
                  <a:pt x="8" y="26"/>
                </a:cubicBezTo>
                <a:close/>
                <a:moveTo>
                  <a:pt x="47" y="37"/>
                </a:moveTo>
                <a:cubicBezTo>
                  <a:pt x="47" y="37"/>
                  <a:pt x="47" y="37"/>
                  <a:pt x="47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8"/>
                  <a:pt x="14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8"/>
                  <a:pt x="20" y="8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8"/>
                  <a:pt x="27" y="8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8"/>
                  <a:pt x="33" y="8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6" y="5"/>
                  <a:pt x="36" y="5"/>
                  <a:pt x="36" y="5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9" y="8"/>
                  <a:pt x="40" y="7"/>
                </a:cubicBezTo>
                <a:cubicBezTo>
                  <a:pt x="42" y="5"/>
                  <a:pt x="42" y="5"/>
                  <a:pt x="42" y="5"/>
                </a:cubicBezTo>
                <a:cubicBezTo>
                  <a:pt x="44" y="7"/>
                  <a:pt x="44" y="7"/>
                  <a:pt x="44" y="7"/>
                </a:cubicBezTo>
                <a:cubicBezTo>
                  <a:pt x="45" y="7"/>
                  <a:pt x="46" y="8"/>
                  <a:pt x="47" y="7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2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1" y="31"/>
                  <a:pt x="31" y="32"/>
                  <a:pt x="31" y="33"/>
                </a:cubicBezTo>
                <a:cubicBezTo>
                  <a:pt x="31" y="33"/>
                  <a:pt x="31" y="34"/>
                  <a:pt x="3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3" y="34"/>
                  <a:pt x="44" y="33"/>
                  <a:pt x="44" y="33"/>
                </a:cubicBezTo>
                <a:cubicBezTo>
                  <a:pt x="44" y="32"/>
                  <a:pt x="43" y="31"/>
                  <a:pt x="42" y="31"/>
                </a:cubicBezTo>
                <a:close/>
                <a:moveTo>
                  <a:pt x="42" y="11"/>
                </a:moveTo>
                <a:cubicBezTo>
                  <a:pt x="42" y="11"/>
                  <a:pt x="42" y="11"/>
                  <a:pt x="4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1" y="11"/>
                  <a:pt x="31" y="12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5"/>
                  <a:pt x="31" y="26"/>
                  <a:pt x="3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3" y="26"/>
                  <a:pt x="44" y="25"/>
                  <a:pt x="44" y="24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1"/>
                  <a:pt x="43" y="11"/>
                  <a:pt x="42" y="11"/>
                </a:cubicBezTo>
                <a:close/>
                <a:moveTo>
                  <a:pt x="41" y="23"/>
                </a:moveTo>
                <a:cubicBezTo>
                  <a:pt x="41" y="23"/>
                  <a:pt x="41" y="23"/>
                  <a:pt x="41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13"/>
                  <a:pt x="33" y="13"/>
                  <a:pt x="33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23"/>
                  <a:pt x="41" y="23"/>
                  <a:pt x="41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3" name="Freeform 421"/>
          <p:cNvSpPr>
            <a:spLocks noEditPoints="1"/>
          </p:cNvSpPr>
          <p:nvPr/>
        </p:nvSpPr>
        <p:spPr>
          <a:xfrm>
            <a:off x="431800" y="1493838"/>
            <a:ext cx="158750" cy="161925"/>
          </a:xfrm>
          <a:custGeom>
            <a:avLst/>
            <a:gdLst/>
            <a:ahLst/>
            <a:cxnLst>
              <a:cxn ang="0">
                <a:pos x="158750" y="60325"/>
              </a:cxn>
              <a:cxn ang="0">
                <a:pos x="101600" y="3175"/>
              </a:cxn>
              <a:cxn ang="0">
                <a:pos x="92075" y="3175"/>
              </a:cxn>
              <a:cxn ang="0">
                <a:pos x="79375" y="19050"/>
              </a:cxn>
              <a:cxn ang="0">
                <a:pos x="79375" y="19050"/>
              </a:cxn>
              <a:cxn ang="0">
                <a:pos x="79375" y="25400"/>
              </a:cxn>
              <a:cxn ang="0">
                <a:pos x="85725" y="31750"/>
              </a:cxn>
              <a:cxn ang="0">
                <a:pos x="41275" y="66675"/>
              </a:cxn>
              <a:cxn ang="0">
                <a:pos x="38100" y="63500"/>
              </a:cxn>
              <a:cxn ang="0">
                <a:pos x="34925" y="63500"/>
              </a:cxn>
              <a:cxn ang="0">
                <a:pos x="28575" y="63500"/>
              </a:cxn>
              <a:cxn ang="0">
                <a:pos x="12700" y="76200"/>
              </a:cxn>
              <a:cxn ang="0">
                <a:pos x="12700" y="76200"/>
              </a:cxn>
              <a:cxn ang="0">
                <a:pos x="12700" y="85725"/>
              </a:cxn>
              <a:cxn ang="0">
                <a:pos x="41275" y="111125"/>
              </a:cxn>
              <a:cxn ang="0">
                <a:pos x="3175" y="149225"/>
              </a:cxn>
              <a:cxn ang="0">
                <a:pos x="3175" y="158750"/>
              </a:cxn>
              <a:cxn ang="0">
                <a:pos x="12700" y="158750"/>
              </a:cxn>
              <a:cxn ang="0">
                <a:pos x="47625" y="120650"/>
              </a:cxn>
              <a:cxn ang="0">
                <a:pos x="76200" y="146050"/>
              </a:cxn>
              <a:cxn ang="0">
                <a:pos x="76200" y="146050"/>
              </a:cxn>
              <a:cxn ang="0">
                <a:pos x="85725" y="146050"/>
              </a:cxn>
              <a:cxn ang="0">
                <a:pos x="98425" y="133350"/>
              </a:cxn>
              <a:cxn ang="0">
                <a:pos x="98425" y="133350"/>
              </a:cxn>
              <a:cxn ang="0">
                <a:pos x="98425" y="123825"/>
              </a:cxn>
              <a:cxn ang="0">
                <a:pos x="95250" y="120650"/>
              </a:cxn>
              <a:cxn ang="0">
                <a:pos x="130175" y="76200"/>
              </a:cxn>
              <a:cxn ang="0">
                <a:pos x="133350" y="82550"/>
              </a:cxn>
              <a:cxn ang="0">
                <a:pos x="136525" y="82550"/>
              </a:cxn>
              <a:cxn ang="0">
                <a:pos x="142875" y="82550"/>
              </a:cxn>
              <a:cxn ang="0">
                <a:pos x="155575" y="66675"/>
              </a:cxn>
              <a:cxn ang="0">
                <a:pos x="158750" y="66675"/>
              </a:cxn>
              <a:cxn ang="0">
                <a:pos x="158750" y="60325"/>
              </a:cxn>
              <a:cxn ang="0">
                <a:pos x="79375" y="133350"/>
              </a:cxn>
              <a:cxn ang="0">
                <a:pos x="79375" y="133350"/>
              </a:cxn>
              <a:cxn ang="0">
                <a:pos x="25400" y="82550"/>
              </a:cxn>
              <a:cxn ang="0">
                <a:pos x="31750" y="76200"/>
              </a:cxn>
              <a:cxn ang="0">
                <a:pos x="34925" y="76200"/>
              </a:cxn>
              <a:cxn ang="0">
                <a:pos x="34925" y="79375"/>
              </a:cxn>
              <a:cxn ang="0">
                <a:pos x="34925" y="79375"/>
              </a:cxn>
              <a:cxn ang="0">
                <a:pos x="82550" y="127000"/>
              </a:cxn>
              <a:cxn ang="0">
                <a:pos x="82550" y="127000"/>
              </a:cxn>
              <a:cxn ang="0">
                <a:pos x="82550" y="127000"/>
              </a:cxn>
              <a:cxn ang="0">
                <a:pos x="85725" y="130175"/>
              </a:cxn>
              <a:cxn ang="0">
                <a:pos x="79375" y="133350"/>
              </a:cxn>
              <a:cxn ang="0">
                <a:pos x="82550" y="117475"/>
              </a:cxn>
              <a:cxn ang="0">
                <a:pos x="82550" y="117475"/>
              </a:cxn>
              <a:cxn ang="0">
                <a:pos x="44450" y="79375"/>
              </a:cxn>
              <a:cxn ang="0">
                <a:pos x="98425" y="38100"/>
              </a:cxn>
              <a:cxn ang="0">
                <a:pos x="123825" y="63500"/>
              </a:cxn>
              <a:cxn ang="0">
                <a:pos x="82550" y="117475"/>
              </a:cxn>
              <a:cxn ang="0">
                <a:pos x="139700" y="69850"/>
              </a:cxn>
              <a:cxn ang="0">
                <a:pos x="139700" y="69850"/>
              </a:cxn>
              <a:cxn ang="0">
                <a:pos x="133350" y="63500"/>
              </a:cxn>
              <a:cxn ang="0">
                <a:pos x="98425" y="28575"/>
              </a:cxn>
              <a:cxn ang="0">
                <a:pos x="95250" y="25400"/>
              </a:cxn>
              <a:cxn ang="0">
                <a:pos x="92075" y="22225"/>
              </a:cxn>
              <a:cxn ang="0">
                <a:pos x="98425" y="15875"/>
              </a:cxn>
              <a:cxn ang="0">
                <a:pos x="142875" y="63500"/>
              </a:cxn>
              <a:cxn ang="0">
                <a:pos x="139700" y="69850"/>
              </a:cxn>
            </a:cxnLst>
            <a:pathLst>
              <a:path w="50" h="51">
                <a:moveTo>
                  <a:pt x="50" y="19"/>
                </a:moveTo>
                <a:cubicBezTo>
                  <a:pt x="32" y="1"/>
                  <a:pt x="32" y="1"/>
                  <a:pt x="32" y="1"/>
                </a:cubicBezTo>
                <a:cubicBezTo>
                  <a:pt x="31" y="0"/>
                  <a:pt x="30" y="0"/>
                  <a:pt x="29" y="1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4" y="6"/>
                  <a:pt x="24" y="8"/>
                  <a:pt x="25" y="8"/>
                </a:cubicBezTo>
                <a:cubicBezTo>
                  <a:pt x="27" y="10"/>
                  <a:pt x="27" y="10"/>
                  <a:pt x="27" y="10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9"/>
                  <a:pt x="10" y="19"/>
                  <a:pt x="9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4" y="26"/>
                  <a:pt x="4" y="27"/>
                </a:cubicBezTo>
                <a:cubicBezTo>
                  <a:pt x="13" y="35"/>
                  <a:pt x="13" y="35"/>
                  <a:pt x="13" y="35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8"/>
                  <a:pt x="0" y="49"/>
                  <a:pt x="1" y="50"/>
                </a:cubicBezTo>
                <a:cubicBezTo>
                  <a:pt x="2" y="51"/>
                  <a:pt x="3" y="51"/>
                  <a:pt x="4" y="50"/>
                </a:cubicBezTo>
                <a:cubicBezTo>
                  <a:pt x="15" y="38"/>
                  <a:pt x="15" y="38"/>
                  <a:pt x="15" y="38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5" y="47"/>
                  <a:pt x="26" y="47"/>
                  <a:pt x="27" y="46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2" y="41"/>
                  <a:pt x="32" y="40"/>
                  <a:pt x="31" y="39"/>
                </a:cubicBezTo>
                <a:cubicBezTo>
                  <a:pt x="30" y="38"/>
                  <a:pt x="30" y="38"/>
                  <a:pt x="30" y="38"/>
                </a:cubicBezTo>
                <a:cubicBezTo>
                  <a:pt x="41" y="24"/>
                  <a:pt x="41" y="24"/>
                  <a:pt x="41" y="24"/>
                </a:cubicBezTo>
                <a:cubicBezTo>
                  <a:pt x="42" y="26"/>
                  <a:pt x="42" y="26"/>
                  <a:pt x="42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4" y="26"/>
                  <a:pt x="45" y="26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19"/>
                  <a:pt x="50" y="19"/>
                </a:cubicBezTo>
                <a:close/>
                <a:moveTo>
                  <a:pt x="25" y="42"/>
                </a:moveTo>
                <a:cubicBezTo>
                  <a:pt x="25" y="42"/>
                  <a:pt x="25" y="42"/>
                  <a:pt x="25" y="42"/>
                </a:cubicBezTo>
                <a:cubicBezTo>
                  <a:pt x="8" y="26"/>
                  <a:pt x="8" y="26"/>
                  <a:pt x="8" y="26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7" y="41"/>
                  <a:pt x="27" y="41"/>
                  <a:pt x="27" y="41"/>
                </a:cubicBezTo>
                <a:cubicBezTo>
                  <a:pt x="25" y="42"/>
                  <a:pt x="25" y="42"/>
                  <a:pt x="25" y="42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14" y="25"/>
                  <a:pt x="14" y="25"/>
                  <a:pt x="14" y="25"/>
                </a:cubicBezTo>
                <a:cubicBezTo>
                  <a:pt x="31" y="12"/>
                  <a:pt x="31" y="12"/>
                  <a:pt x="31" y="12"/>
                </a:cubicBezTo>
                <a:cubicBezTo>
                  <a:pt x="39" y="20"/>
                  <a:pt x="39" y="20"/>
                  <a:pt x="39" y="20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44" y="22"/>
                </a:moveTo>
                <a:cubicBezTo>
                  <a:pt x="44" y="22"/>
                  <a:pt x="44" y="22"/>
                  <a:pt x="44" y="22"/>
                </a:cubicBezTo>
                <a:cubicBezTo>
                  <a:pt x="42" y="20"/>
                  <a:pt x="42" y="20"/>
                  <a:pt x="42" y="20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45" y="20"/>
                  <a:pt x="45" y="20"/>
                  <a:pt x="45" y="20"/>
                </a:cubicBezTo>
                <a:cubicBezTo>
                  <a:pt x="44" y="22"/>
                  <a:pt x="44" y="22"/>
                  <a:pt x="44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4" name="Freeform 422"/>
          <p:cNvSpPr>
            <a:spLocks noEditPoints="1"/>
          </p:cNvSpPr>
          <p:nvPr/>
        </p:nvSpPr>
        <p:spPr>
          <a:xfrm>
            <a:off x="2662238" y="1808163"/>
            <a:ext cx="155575" cy="150812"/>
          </a:xfrm>
          <a:custGeom>
            <a:avLst/>
            <a:gdLst/>
            <a:ahLst/>
            <a:cxnLst>
              <a:cxn ang="0">
                <a:pos x="57150" y="131559"/>
              </a:cxn>
              <a:cxn ang="0">
                <a:pos x="63500" y="125142"/>
              </a:cxn>
              <a:cxn ang="0">
                <a:pos x="69850" y="121933"/>
              </a:cxn>
              <a:cxn ang="0">
                <a:pos x="69850" y="134768"/>
              </a:cxn>
              <a:cxn ang="0">
                <a:pos x="69850" y="121933"/>
              </a:cxn>
              <a:cxn ang="0">
                <a:pos x="152400" y="57758"/>
              </a:cxn>
              <a:cxn ang="0">
                <a:pos x="111125" y="9626"/>
              </a:cxn>
              <a:cxn ang="0">
                <a:pos x="95250" y="3209"/>
              </a:cxn>
              <a:cxn ang="0">
                <a:pos x="6350" y="54549"/>
              </a:cxn>
              <a:cxn ang="0">
                <a:pos x="0" y="73802"/>
              </a:cxn>
              <a:cxn ang="0">
                <a:pos x="31750" y="147603"/>
              </a:cxn>
              <a:cxn ang="0">
                <a:pos x="152400" y="147603"/>
              </a:cxn>
              <a:cxn ang="0">
                <a:pos x="152400" y="57758"/>
              </a:cxn>
              <a:cxn ang="0">
                <a:pos x="28575" y="96263"/>
              </a:cxn>
              <a:cxn ang="0">
                <a:pos x="12700" y="64175"/>
              </a:cxn>
              <a:cxn ang="0">
                <a:pos x="101600" y="12835"/>
              </a:cxn>
              <a:cxn ang="0">
                <a:pos x="123825" y="51340"/>
              </a:cxn>
              <a:cxn ang="0">
                <a:pos x="146050" y="137977"/>
              </a:cxn>
              <a:cxn ang="0">
                <a:pos x="41275" y="137977"/>
              </a:cxn>
              <a:cxn ang="0">
                <a:pos x="41275" y="64175"/>
              </a:cxn>
              <a:cxn ang="0">
                <a:pos x="41275" y="64175"/>
              </a:cxn>
              <a:cxn ang="0">
                <a:pos x="41275" y="64175"/>
              </a:cxn>
              <a:cxn ang="0">
                <a:pos x="41275" y="64175"/>
              </a:cxn>
              <a:cxn ang="0">
                <a:pos x="41275" y="64175"/>
              </a:cxn>
              <a:cxn ang="0">
                <a:pos x="146050" y="64175"/>
              </a:cxn>
              <a:cxn ang="0">
                <a:pos x="50800" y="121933"/>
              </a:cxn>
              <a:cxn ang="0">
                <a:pos x="44450" y="131559"/>
              </a:cxn>
              <a:cxn ang="0">
                <a:pos x="53975" y="125142"/>
              </a:cxn>
              <a:cxn ang="0">
                <a:pos x="104775" y="121933"/>
              </a:cxn>
              <a:cxn ang="0">
                <a:pos x="104775" y="134768"/>
              </a:cxn>
              <a:cxn ang="0">
                <a:pos x="104775" y="121933"/>
              </a:cxn>
              <a:cxn ang="0">
                <a:pos x="114300" y="125142"/>
              </a:cxn>
              <a:cxn ang="0">
                <a:pos x="120650" y="131559"/>
              </a:cxn>
              <a:cxn ang="0">
                <a:pos x="127000" y="121933"/>
              </a:cxn>
              <a:cxn ang="0">
                <a:pos x="123825" y="131559"/>
              </a:cxn>
              <a:cxn ang="0">
                <a:pos x="133350" y="125142"/>
              </a:cxn>
              <a:cxn ang="0">
                <a:pos x="139700" y="121933"/>
              </a:cxn>
              <a:cxn ang="0">
                <a:pos x="139700" y="134768"/>
              </a:cxn>
              <a:cxn ang="0">
                <a:pos x="139700" y="121933"/>
              </a:cxn>
              <a:cxn ang="0">
                <a:pos x="79375" y="125142"/>
              </a:cxn>
              <a:cxn ang="0">
                <a:pos x="88900" y="131559"/>
              </a:cxn>
              <a:cxn ang="0">
                <a:pos x="95250" y="121933"/>
              </a:cxn>
              <a:cxn ang="0">
                <a:pos x="88900" y="131559"/>
              </a:cxn>
              <a:cxn ang="0">
                <a:pos x="98425" y="125142"/>
              </a:cxn>
              <a:cxn ang="0">
                <a:pos x="73025" y="83428"/>
              </a:cxn>
              <a:cxn ang="0">
                <a:pos x="44450" y="109098"/>
              </a:cxn>
              <a:cxn ang="0">
                <a:pos x="76200" y="109098"/>
              </a:cxn>
              <a:cxn ang="0">
                <a:pos x="69850" y="105889"/>
              </a:cxn>
              <a:cxn ang="0">
                <a:pos x="53975" y="89845"/>
              </a:cxn>
            </a:cxnLst>
            <a:pathLst>
              <a:path w="49" h="47">
                <a:moveTo>
                  <a:pt x="19" y="38"/>
                </a:moveTo>
                <a:cubicBezTo>
                  <a:pt x="18" y="38"/>
                  <a:pt x="18" y="38"/>
                  <a:pt x="18" y="39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2"/>
                  <a:pt x="18" y="42"/>
                  <a:pt x="19" y="42"/>
                </a:cubicBezTo>
                <a:cubicBezTo>
                  <a:pt x="19" y="42"/>
                  <a:pt x="20" y="42"/>
                  <a:pt x="20" y="41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8"/>
                  <a:pt x="19" y="38"/>
                  <a:pt x="19" y="38"/>
                </a:cubicBezTo>
                <a:close/>
                <a:moveTo>
                  <a:pt x="22" y="38"/>
                </a:moveTo>
                <a:cubicBezTo>
                  <a:pt x="22" y="38"/>
                  <a:pt x="22" y="38"/>
                  <a:pt x="22" y="38"/>
                </a:cubicBezTo>
                <a:cubicBezTo>
                  <a:pt x="21" y="38"/>
                  <a:pt x="21" y="38"/>
                  <a:pt x="21" y="39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2"/>
                  <a:pt x="21" y="42"/>
                  <a:pt x="22" y="42"/>
                </a:cubicBezTo>
                <a:cubicBezTo>
                  <a:pt x="23" y="42"/>
                  <a:pt x="23" y="42"/>
                  <a:pt x="23" y="41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8"/>
                  <a:pt x="23" y="38"/>
                  <a:pt x="22" y="38"/>
                </a:cubicBezTo>
                <a:close/>
                <a:moveTo>
                  <a:pt x="48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7"/>
                  <a:pt x="47" y="16"/>
                  <a:pt x="46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1"/>
                  <a:pt x="34" y="1"/>
                  <a:pt x="33" y="1"/>
                </a:cubicBezTo>
                <a:cubicBezTo>
                  <a:pt x="32" y="0"/>
                  <a:pt x="31" y="0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0" y="45"/>
                  <a:pt x="10" y="46"/>
                </a:cubicBezTo>
                <a:cubicBezTo>
                  <a:pt x="11" y="46"/>
                  <a:pt x="12" y="47"/>
                  <a:pt x="13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7" y="47"/>
                  <a:pt x="48" y="46"/>
                  <a:pt x="48" y="46"/>
                </a:cubicBezTo>
                <a:cubicBezTo>
                  <a:pt x="49" y="45"/>
                  <a:pt x="49" y="44"/>
                  <a:pt x="49" y="43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19"/>
                  <a:pt x="49" y="18"/>
                  <a:pt x="48" y="18"/>
                </a:cubicBezTo>
                <a:close/>
                <a:moveTo>
                  <a:pt x="9" y="20"/>
                </a:moveTo>
                <a:cubicBezTo>
                  <a:pt x="9" y="20"/>
                  <a:pt x="9" y="20"/>
                  <a:pt x="9" y="2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9" y="16"/>
                  <a:pt x="39" y="16"/>
                  <a:pt x="39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9" y="18"/>
                  <a:pt x="9" y="20"/>
                </a:cubicBezTo>
                <a:close/>
                <a:moveTo>
                  <a:pt x="46" y="43"/>
                </a:move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43"/>
                  <a:pt x="46" y="43"/>
                  <a:pt x="46" y="43"/>
                </a:cubicBezTo>
                <a:close/>
                <a:moveTo>
                  <a:pt x="16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5" y="38"/>
                  <a:pt x="14" y="38"/>
                  <a:pt x="14" y="39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2"/>
                  <a:pt x="15" y="42"/>
                  <a:pt x="16" y="42"/>
                </a:cubicBezTo>
                <a:cubicBezTo>
                  <a:pt x="16" y="42"/>
                  <a:pt x="17" y="42"/>
                  <a:pt x="17" y="41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8"/>
                  <a:pt x="16" y="38"/>
                  <a:pt x="16" y="38"/>
                </a:cubicBezTo>
                <a:close/>
                <a:moveTo>
                  <a:pt x="33" y="38"/>
                </a:moveTo>
                <a:cubicBezTo>
                  <a:pt x="33" y="38"/>
                  <a:pt x="33" y="38"/>
                  <a:pt x="33" y="38"/>
                </a:cubicBezTo>
                <a:cubicBezTo>
                  <a:pt x="32" y="38"/>
                  <a:pt x="32" y="38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2"/>
                  <a:pt x="32" y="42"/>
                  <a:pt x="33" y="42"/>
                </a:cubicBezTo>
                <a:cubicBezTo>
                  <a:pt x="33" y="42"/>
                  <a:pt x="34" y="42"/>
                  <a:pt x="34" y="41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8"/>
                  <a:pt x="33" y="38"/>
                  <a:pt x="33" y="38"/>
                </a:cubicBezTo>
                <a:close/>
                <a:moveTo>
                  <a:pt x="37" y="38"/>
                </a:move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6" y="38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2"/>
                  <a:pt x="37" y="42"/>
                  <a:pt x="37" y="42"/>
                </a:cubicBezTo>
                <a:cubicBezTo>
                  <a:pt x="38" y="42"/>
                  <a:pt x="38" y="42"/>
                  <a:pt x="38" y="41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7" y="38"/>
                </a:cubicBezTo>
                <a:close/>
                <a:moveTo>
                  <a:pt x="40" y="38"/>
                </a:move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39" y="38"/>
                  <a:pt x="39" y="39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2"/>
                  <a:pt x="40" y="42"/>
                  <a:pt x="40" y="42"/>
                </a:cubicBezTo>
                <a:cubicBezTo>
                  <a:pt x="41" y="42"/>
                  <a:pt x="42" y="42"/>
                  <a:pt x="42" y="41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8"/>
                  <a:pt x="41" y="38"/>
                  <a:pt x="40" y="38"/>
                </a:cubicBezTo>
                <a:close/>
                <a:moveTo>
                  <a:pt x="44" y="38"/>
                </a:moveTo>
                <a:cubicBezTo>
                  <a:pt x="44" y="38"/>
                  <a:pt x="44" y="38"/>
                  <a:pt x="44" y="38"/>
                </a:cubicBezTo>
                <a:cubicBezTo>
                  <a:pt x="43" y="38"/>
                  <a:pt x="43" y="38"/>
                  <a:pt x="43" y="39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2"/>
                  <a:pt x="43" y="42"/>
                  <a:pt x="44" y="42"/>
                </a:cubicBezTo>
                <a:cubicBezTo>
                  <a:pt x="44" y="42"/>
                  <a:pt x="45" y="42"/>
                  <a:pt x="45" y="41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8"/>
                  <a:pt x="44" y="38"/>
                  <a:pt x="44" y="38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5" y="38"/>
                  <a:pt x="25" y="39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2"/>
                  <a:pt x="28" y="42"/>
                  <a:pt x="28" y="41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7" y="38"/>
                  <a:pt x="26" y="38"/>
                </a:cubicBezTo>
                <a:close/>
                <a:moveTo>
                  <a:pt x="30" y="38"/>
                </a:moveTo>
                <a:cubicBezTo>
                  <a:pt x="30" y="38"/>
                  <a:pt x="30" y="38"/>
                  <a:pt x="30" y="38"/>
                </a:cubicBezTo>
                <a:cubicBezTo>
                  <a:pt x="29" y="38"/>
                  <a:pt x="28" y="38"/>
                  <a:pt x="28" y="39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9" y="42"/>
                  <a:pt x="30" y="42"/>
                </a:cubicBezTo>
                <a:cubicBezTo>
                  <a:pt x="30" y="42"/>
                  <a:pt x="31" y="42"/>
                  <a:pt x="31" y="41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8"/>
                  <a:pt x="30" y="38"/>
                  <a:pt x="30" y="38"/>
                </a:cubicBezTo>
                <a:close/>
                <a:moveTo>
                  <a:pt x="23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4" y="26"/>
                  <a:pt x="14" y="27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5"/>
                  <a:pt x="15" y="36"/>
                  <a:pt x="16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6"/>
                  <a:pt x="24" y="35"/>
                  <a:pt x="24" y="34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6"/>
                  <a:pt x="24" y="26"/>
                  <a:pt x="23" y="26"/>
                </a:cubicBezTo>
                <a:close/>
                <a:moveTo>
                  <a:pt x="22" y="33"/>
                </a:moveTo>
                <a:cubicBezTo>
                  <a:pt x="22" y="33"/>
                  <a:pt x="22" y="33"/>
                  <a:pt x="22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28"/>
                  <a:pt x="17" y="28"/>
                  <a:pt x="17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33"/>
                  <a:pt x="22" y="33"/>
                  <a:pt x="22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5" name="Freeform 423"/>
          <p:cNvSpPr>
            <a:spLocks noEditPoints="1"/>
          </p:cNvSpPr>
          <p:nvPr/>
        </p:nvSpPr>
        <p:spPr>
          <a:xfrm>
            <a:off x="1835150" y="2133600"/>
            <a:ext cx="155575" cy="127000"/>
          </a:xfrm>
          <a:custGeom>
            <a:avLst/>
            <a:gdLst/>
            <a:ahLst/>
            <a:cxnLst>
              <a:cxn ang="0">
                <a:pos x="0" y="6350"/>
              </a:cxn>
              <a:cxn ang="0">
                <a:pos x="9525" y="92075"/>
              </a:cxn>
              <a:cxn ang="0">
                <a:pos x="15875" y="101600"/>
              </a:cxn>
              <a:cxn ang="0">
                <a:pos x="3175" y="117475"/>
              </a:cxn>
              <a:cxn ang="0">
                <a:pos x="0" y="123825"/>
              </a:cxn>
              <a:cxn ang="0">
                <a:pos x="155575" y="123825"/>
              </a:cxn>
              <a:cxn ang="0">
                <a:pos x="152400" y="111125"/>
              </a:cxn>
              <a:cxn ang="0">
                <a:pos x="146050" y="104775"/>
              </a:cxn>
              <a:cxn ang="0">
                <a:pos x="142875" y="98425"/>
              </a:cxn>
              <a:cxn ang="0">
                <a:pos x="155575" y="85725"/>
              </a:cxn>
              <a:cxn ang="0">
                <a:pos x="142875" y="111125"/>
              </a:cxn>
              <a:cxn ang="0">
                <a:pos x="142875" y="114300"/>
              </a:cxn>
              <a:cxn ang="0">
                <a:pos x="146050" y="117475"/>
              </a:cxn>
              <a:cxn ang="0">
                <a:pos x="9525" y="117475"/>
              </a:cxn>
              <a:cxn ang="0">
                <a:pos x="15875" y="111125"/>
              </a:cxn>
              <a:cxn ang="0">
                <a:pos x="47625" y="111125"/>
              </a:cxn>
              <a:cxn ang="0">
                <a:pos x="50800" y="114300"/>
              </a:cxn>
              <a:cxn ang="0">
                <a:pos x="60325" y="111125"/>
              </a:cxn>
              <a:cxn ang="0">
                <a:pos x="92075" y="111125"/>
              </a:cxn>
              <a:cxn ang="0">
                <a:pos x="98425" y="114300"/>
              </a:cxn>
              <a:cxn ang="0">
                <a:pos x="107950" y="111125"/>
              </a:cxn>
              <a:cxn ang="0">
                <a:pos x="139700" y="111125"/>
              </a:cxn>
              <a:cxn ang="0">
                <a:pos x="15875" y="85725"/>
              </a:cxn>
              <a:cxn ang="0">
                <a:pos x="31750" y="69850"/>
              </a:cxn>
              <a:cxn ang="0">
                <a:pos x="38100" y="101600"/>
              </a:cxn>
              <a:cxn ang="0">
                <a:pos x="19050" y="95250"/>
              </a:cxn>
              <a:cxn ang="0">
                <a:pos x="47625" y="101600"/>
              </a:cxn>
              <a:cxn ang="0">
                <a:pos x="57150" y="98425"/>
              </a:cxn>
              <a:cxn ang="0">
                <a:pos x="53975" y="107950"/>
              </a:cxn>
              <a:cxn ang="0">
                <a:pos x="47625" y="101600"/>
              </a:cxn>
              <a:cxn ang="0">
                <a:pos x="60325" y="82550"/>
              </a:cxn>
              <a:cxn ang="0">
                <a:pos x="92075" y="85725"/>
              </a:cxn>
              <a:cxn ang="0">
                <a:pos x="82550" y="101600"/>
              </a:cxn>
              <a:cxn ang="0">
                <a:pos x="63500" y="95250"/>
              </a:cxn>
              <a:cxn ang="0">
                <a:pos x="92075" y="101600"/>
              </a:cxn>
              <a:cxn ang="0">
                <a:pos x="104775" y="98425"/>
              </a:cxn>
              <a:cxn ang="0">
                <a:pos x="101600" y="107950"/>
              </a:cxn>
              <a:cxn ang="0">
                <a:pos x="92075" y="101600"/>
              </a:cxn>
              <a:cxn ang="0">
                <a:pos x="107950" y="82550"/>
              </a:cxn>
              <a:cxn ang="0">
                <a:pos x="139700" y="85725"/>
              </a:cxn>
              <a:cxn ang="0">
                <a:pos x="130175" y="101600"/>
              </a:cxn>
              <a:cxn ang="0">
                <a:pos x="111125" y="95250"/>
              </a:cxn>
              <a:cxn ang="0">
                <a:pos x="142875" y="76200"/>
              </a:cxn>
              <a:cxn ang="0">
                <a:pos x="101600" y="76200"/>
              </a:cxn>
              <a:cxn ang="0">
                <a:pos x="101600" y="82550"/>
              </a:cxn>
              <a:cxn ang="0">
                <a:pos x="53975" y="82550"/>
              </a:cxn>
              <a:cxn ang="0">
                <a:pos x="9525" y="76200"/>
              </a:cxn>
              <a:cxn ang="0">
                <a:pos x="142875" y="76200"/>
              </a:cxn>
            </a:cxnLst>
            <a:pathLst>
              <a:path w="49" h="40">
                <a:moveTo>
                  <a:pt x="4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1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3" y="31"/>
                  <a:pt x="4" y="31"/>
                </a:cubicBezTo>
                <a:cubicBezTo>
                  <a:pt x="4" y="32"/>
                  <a:pt x="4" y="32"/>
                  <a:pt x="5" y="32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3"/>
                  <a:pt x="2" y="34"/>
                  <a:pt x="1" y="35"/>
                </a:cubicBezTo>
                <a:cubicBezTo>
                  <a:pt x="1" y="35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0"/>
                  <a:pt x="1" y="40"/>
                  <a:pt x="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9" y="40"/>
                  <a:pt x="49" y="39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8" y="37"/>
                  <a:pt x="48" y="37"/>
                </a:cubicBezTo>
                <a:cubicBezTo>
                  <a:pt x="48" y="36"/>
                  <a:pt x="48" y="36"/>
                  <a:pt x="48" y="35"/>
                </a:cubicBezTo>
                <a:cubicBezTo>
                  <a:pt x="48" y="35"/>
                  <a:pt x="47" y="35"/>
                  <a:pt x="47" y="34"/>
                </a:cubicBezTo>
                <a:cubicBezTo>
                  <a:pt x="47" y="34"/>
                  <a:pt x="46" y="34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5" y="33"/>
                  <a:pt x="45" y="33"/>
                  <a:pt x="44" y="33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5" y="32"/>
                  <a:pt x="45" y="31"/>
                </a:cubicBezTo>
                <a:cubicBezTo>
                  <a:pt x="45" y="31"/>
                  <a:pt x="46" y="30"/>
                  <a:pt x="46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29"/>
                  <a:pt x="49" y="29"/>
                  <a:pt x="49" y="27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1"/>
                  <a:pt x="48" y="0"/>
                  <a:pt x="47" y="0"/>
                </a:cubicBezTo>
                <a:close/>
                <a:moveTo>
                  <a:pt x="45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8"/>
                  <a:pt x="46" y="38"/>
                  <a:pt x="46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8"/>
                  <a:pt x="3" y="38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6"/>
                </a:cubicBezTo>
                <a:cubicBezTo>
                  <a:pt x="4" y="36"/>
                  <a:pt x="4" y="35"/>
                  <a:pt x="5" y="35"/>
                </a:cubicBezTo>
                <a:cubicBezTo>
                  <a:pt x="5" y="35"/>
                  <a:pt x="6" y="35"/>
                  <a:pt x="6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4" y="35"/>
                  <a:pt x="14" y="35"/>
                  <a:pt x="15" y="35"/>
                </a:cubicBezTo>
                <a:cubicBezTo>
                  <a:pt x="15" y="35"/>
                  <a:pt x="15" y="35"/>
                  <a:pt x="16" y="35"/>
                </a:cubicBezTo>
                <a:cubicBezTo>
                  <a:pt x="16" y="35"/>
                  <a:pt x="16" y="35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6"/>
                  <a:pt x="18" y="36"/>
                  <a:pt x="18" y="36"/>
                </a:cubicBezTo>
                <a:cubicBezTo>
                  <a:pt x="18" y="35"/>
                  <a:pt x="19" y="35"/>
                  <a:pt x="19" y="35"/>
                </a:cubicBezTo>
                <a:cubicBezTo>
                  <a:pt x="20" y="35"/>
                  <a:pt x="20" y="35"/>
                  <a:pt x="21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9" y="35"/>
                  <a:pt x="29" y="35"/>
                </a:cubicBezTo>
                <a:cubicBezTo>
                  <a:pt x="29" y="35"/>
                  <a:pt x="30" y="35"/>
                  <a:pt x="30" y="35"/>
                </a:cubicBezTo>
                <a:cubicBezTo>
                  <a:pt x="30" y="35"/>
                  <a:pt x="30" y="35"/>
                  <a:pt x="30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2" y="36"/>
                  <a:pt x="33" y="36"/>
                </a:cubicBezTo>
                <a:cubicBezTo>
                  <a:pt x="33" y="35"/>
                  <a:pt x="33" y="35"/>
                  <a:pt x="34" y="35"/>
                </a:cubicBezTo>
                <a:cubicBezTo>
                  <a:pt x="34" y="35"/>
                  <a:pt x="35" y="35"/>
                  <a:pt x="35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3" y="35"/>
                  <a:pt x="43" y="35"/>
                  <a:pt x="44" y="35"/>
                </a:cubicBezTo>
                <a:cubicBezTo>
                  <a:pt x="44" y="35"/>
                  <a:pt x="44" y="35"/>
                  <a:pt x="45" y="35"/>
                </a:cubicBezTo>
                <a:close/>
                <a:moveTo>
                  <a:pt x="5" y="27"/>
                </a:move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6"/>
                </a:cubicBezTo>
                <a:cubicBezTo>
                  <a:pt x="5" y="26"/>
                  <a:pt x="5" y="26"/>
                  <a:pt x="5" y="25"/>
                </a:cubicBezTo>
                <a:cubicBezTo>
                  <a:pt x="6" y="23"/>
                  <a:pt x="8" y="22"/>
                  <a:pt x="10" y="22"/>
                </a:cubicBezTo>
                <a:cubicBezTo>
                  <a:pt x="13" y="22"/>
                  <a:pt x="15" y="24"/>
                  <a:pt x="15" y="27"/>
                </a:cubicBezTo>
                <a:cubicBezTo>
                  <a:pt x="15" y="28"/>
                  <a:pt x="15" y="29"/>
                  <a:pt x="14" y="30"/>
                </a:cubicBezTo>
                <a:cubicBezTo>
                  <a:pt x="14" y="31"/>
                  <a:pt x="13" y="31"/>
                  <a:pt x="12" y="32"/>
                </a:cubicBezTo>
                <a:cubicBezTo>
                  <a:pt x="11" y="32"/>
                  <a:pt x="11" y="32"/>
                  <a:pt x="10" y="32"/>
                </a:cubicBezTo>
                <a:cubicBezTo>
                  <a:pt x="9" y="32"/>
                  <a:pt x="9" y="32"/>
                  <a:pt x="8" y="32"/>
                </a:cubicBezTo>
                <a:cubicBezTo>
                  <a:pt x="7" y="31"/>
                  <a:pt x="6" y="31"/>
                  <a:pt x="6" y="30"/>
                </a:cubicBezTo>
                <a:cubicBezTo>
                  <a:pt x="5" y="29"/>
                  <a:pt x="5" y="28"/>
                  <a:pt x="5" y="27"/>
                </a:cubicBezTo>
                <a:close/>
                <a:moveTo>
                  <a:pt x="15" y="32"/>
                </a:move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6" y="32"/>
                  <a:pt x="16" y="31"/>
                </a:cubicBezTo>
                <a:cubicBezTo>
                  <a:pt x="17" y="30"/>
                  <a:pt x="17" y="29"/>
                  <a:pt x="17" y="28"/>
                </a:cubicBezTo>
                <a:cubicBezTo>
                  <a:pt x="17" y="29"/>
                  <a:pt x="18" y="30"/>
                  <a:pt x="18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9" y="33"/>
                  <a:pt x="18" y="33"/>
                </a:cubicBezTo>
                <a:cubicBezTo>
                  <a:pt x="18" y="33"/>
                  <a:pt x="18" y="33"/>
                  <a:pt x="17" y="34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3"/>
                  <a:pt x="16" y="33"/>
                  <a:pt x="15" y="33"/>
                </a:cubicBezTo>
                <a:cubicBezTo>
                  <a:pt x="15" y="32"/>
                  <a:pt x="15" y="32"/>
                  <a:pt x="15" y="32"/>
                </a:cubicBezTo>
                <a:close/>
                <a:moveTo>
                  <a:pt x="19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6"/>
                </a:cubicBezTo>
                <a:cubicBezTo>
                  <a:pt x="20" y="26"/>
                  <a:pt x="20" y="26"/>
                  <a:pt x="20" y="25"/>
                </a:cubicBezTo>
                <a:cubicBezTo>
                  <a:pt x="21" y="23"/>
                  <a:pt x="22" y="22"/>
                  <a:pt x="24" y="22"/>
                </a:cubicBezTo>
                <a:cubicBezTo>
                  <a:pt x="27" y="22"/>
                  <a:pt x="29" y="24"/>
                  <a:pt x="29" y="27"/>
                </a:cubicBezTo>
                <a:cubicBezTo>
                  <a:pt x="29" y="28"/>
                  <a:pt x="29" y="29"/>
                  <a:pt x="29" y="30"/>
                </a:cubicBezTo>
                <a:cubicBezTo>
                  <a:pt x="28" y="31"/>
                  <a:pt x="27" y="31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5" y="32"/>
                  <a:pt x="24" y="32"/>
                </a:cubicBezTo>
                <a:cubicBezTo>
                  <a:pt x="24" y="32"/>
                  <a:pt x="23" y="32"/>
                  <a:pt x="22" y="32"/>
                </a:cubicBezTo>
                <a:cubicBezTo>
                  <a:pt x="22" y="31"/>
                  <a:pt x="21" y="31"/>
                  <a:pt x="20" y="30"/>
                </a:cubicBezTo>
                <a:cubicBezTo>
                  <a:pt x="20" y="29"/>
                  <a:pt x="19" y="28"/>
                  <a:pt x="19" y="27"/>
                </a:cubicBezTo>
                <a:close/>
                <a:moveTo>
                  <a:pt x="29" y="32"/>
                </a:move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1" y="31"/>
                </a:cubicBezTo>
                <a:cubicBezTo>
                  <a:pt x="31" y="30"/>
                  <a:pt x="32" y="29"/>
                  <a:pt x="32" y="28"/>
                </a:cubicBezTo>
                <a:cubicBezTo>
                  <a:pt x="32" y="29"/>
                  <a:pt x="32" y="30"/>
                  <a:pt x="33" y="31"/>
                </a:cubicBezTo>
                <a:cubicBezTo>
                  <a:pt x="33" y="32"/>
                  <a:pt x="33" y="32"/>
                  <a:pt x="34" y="32"/>
                </a:cubicBezTo>
                <a:cubicBezTo>
                  <a:pt x="34" y="33"/>
                  <a:pt x="33" y="33"/>
                  <a:pt x="33" y="33"/>
                </a:cubicBezTo>
                <a:cubicBezTo>
                  <a:pt x="32" y="33"/>
                  <a:pt x="32" y="33"/>
                  <a:pt x="32" y="34"/>
                </a:cubicBezTo>
                <a:cubicBezTo>
                  <a:pt x="32" y="33"/>
                  <a:pt x="31" y="33"/>
                  <a:pt x="31" y="33"/>
                </a:cubicBezTo>
                <a:cubicBezTo>
                  <a:pt x="31" y="33"/>
                  <a:pt x="30" y="33"/>
                  <a:pt x="30" y="33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4"/>
                  <a:pt x="37" y="22"/>
                  <a:pt x="39" y="22"/>
                </a:cubicBezTo>
                <a:cubicBezTo>
                  <a:pt x="42" y="22"/>
                  <a:pt x="44" y="24"/>
                  <a:pt x="44" y="27"/>
                </a:cubicBezTo>
                <a:cubicBezTo>
                  <a:pt x="44" y="28"/>
                  <a:pt x="44" y="29"/>
                  <a:pt x="43" y="30"/>
                </a:cubicBezTo>
                <a:cubicBezTo>
                  <a:pt x="43" y="31"/>
                  <a:pt x="42" y="31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0" y="32"/>
                  <a:pt x="40" y="32"/>
                  <a:pt x="39" y="32"/>
                </a:cubicBezTo>
                <a:cubicBezTo>
                  <a:pt x="38" y="32"/>
                  <a:pt x="38" y="32"/>
                  <a:pt x="37" y="32"/>
                </a:cubicBezTo>
                <a:cubicBezTo>
                  <a:pt x="36" y="31"/>
                  <a:pt x="35" y="31"/>
                  <a:pt x="35" y="30"/>
                </a:cubicBezTo>
                <a:cubicBezTo>
                  <a:pt x="34" y="29"/>
                  <a:pt x="34" y="28"/>
                  <a:pt x="34" y="27"/>
                </a:cubicBezTo>
                <a:close/>
                <a:moveTo>
                  <a:pt x="45" y="24"/>
                </a:moveTo>
                <a:cubicBezTo>
                  <a:pt x="45" y="24"/>
                  <a:pt x="45" y="24"/>
                  <a:pt x="45" y="24"/>
                </a:cubicBezTo>
                <a:cubicBezTo>
                  <a:pt x="45" y="23"/>
                  <a:pt x="45" y="22"/>
                  <a:pt x="44" y="22"/>
                </a:cubicBezTo>
                <a:cubicBezTo>
                  <a:pt x="43" y="21"/>
                  <a:pt x="41" y="20"/>
                  <a:pt x="39" y="20"/>
                </a:cubicBezTo>
                <a:cubicBezTo>
                  <a:pt x="36" y="20"/>
                  <a:pt x="33" y="22"/>
                  <a:pt x="32" y="24"/>
                </a:cubicBezTo>
                <a:cubicBezTo>
                  <a:pt x="32" y="25"/>
                  <a:pt x="32" y="25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2"/>
                  <a:pt x="28" y="20"/>
                  <a:pt x="24" y="20"/>
                </a:cubicBezTo>
                <a:cubicBezTo>
                  <a:pt x="21" y="20"/>
                  <a:pt x="19" y="22"/>
                  <a:pt x="18" y="24"/>
                </a:cubicBezTo>
                <a:cubicBezTo>
                  <a:pt x="17" y="25"/>
                  <a:pt x="17" y="25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2"/>
                  <a:pt x="13" y="20"/>
                  <a:pt x="10" y="20"/>
                </a:cubicBezTo>
                <a:cubicBezTo>
                  <a:pt x="7" y="20"/>
                  <a:pt x="5" y="21"/>
                  <a:pt x="3" y="24"/>
                </a:cubicBezTo>
                <a:cubicBezTo>
                  <a:pt x="3" y="4"/>
                  <a:pt x="3" y="4"/>
                  <a:pt x="3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4"/>
                  <a:pt x="45" y="24"/>
                  <a:pt x="45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6" name="Freeform 424"/>
          <p:cNvSpPr>
            <a:spLocks noEditPoints="1"/>
          </p:cNvSpPr>
          <p:nvPr/>
        </p:nvSpPr>
        <p:spPr>
          <a:xfrm>
            <a:off x="2984500" y="2117725"/>
            <a:ext cx="76200" cy="158750"/>
          </a:xfrm>
          <a:custGeom>
            <a:avLst/>
            <a:gdLst/>
            <a:ahLst/>
            <a:cxnLst>
              <a:cxn ang="0">
                <a:pos x="69850" y="101600"/>
              </a:cxn>
              <a:cxn ang="0">
                <a:pos x="63500" y="146050"/>
              </a:cxn>
              <a:cxn ang="0">
                <a:pos x="9525" y="146050"/>
              </a:cxn>
              <a:cxn ang="0">
                <a:pos x="3175" y="101600"/>
              </a:cxn>
              <a:cxn ang="0">
                <a:pos x="12700" y="25400"/>
              </a:cxn>
              <a:cxn ang="0">
                <a:pos x="19050" y="6350"/>
              </a:cxn>
              <a:cxn ang="0">
                <a:pos x="38100" y="0"/>
              </a:cxn>
              <a:cxn ang="0">
                <a:pos x="53975" y="6350"/>
              </a:cxn>
              <a:cxn ang="0">
                <a:pos x="60325" y="25400"/>
              </a:cxn>
              <a:cxn ang="0">
                <a:pos x="41275" y="111125"/>
              </a:cxn>
              <a:cxn ang="0">
                <a:pos x="44450" y="114300"/>
              </a:cxn>
              <a:cxn ang="0">
                <a:pos x="47625" y="120650"/>
              </a:cxn>
              <a:cxn ang="0">
                <a:pos x="44450" y="127000"/>
              </a:cxn>
              <a:cxn ang="0">
                <a:pos x="31750" y="127000"/>
              </a:cxn>
              <a:cxn ang="0">
                <a:pos x="28575" y="120650"/>
              </a:cxn>
              <a:cxn ang="0">
                <a:pos x="31750" y="114300"/>
              </a:cxn>
              <a:cxn ang="0">
                <a:pos x="34925" y="63500"/>
              </a:cxn>
              <a:cxn ang="0">
                <a:pos x="41275" y="63500"/>
              </a:cxn>
              <a:cxn ang="0">
                <a:pos x="38100" y="117475"/>
              </a:cxn>
              <a:cxn ang="0">
                <a:pos x="38100" y="117475"/>
              </a:cxn>
              <a:cxn ang="0">
                <a:pos x="34925" y="117475"/>
              </a:cxn>
              <a:cxn ang="0">
                <a:pos x="34925" y="120650"/>
              </a:cxn>
              <a:cxn ang="0">
                <a:pos x="38100" y="123825"/>
              </a:cxn>
              <a:cxn ang="0">
                <a:pos x="38100" y="123825"/>
              </a:cxn>
              <a:cxn ang="0">
                <a:pos x="38100" y="117475"/>
              </a:cxn>
              <a:cxn ang="0">
                <a:pos x="60325" y="107950"/>
              </a:cxn>
              <a:cxn ang="0">
                <a:pos x="50800" y="98425"/>
              </a:cxn>
              <a:cxn ang="0">
                <a:pos x="47625" y="25400"/>
              </a:cxn>
              <a:cxn ang="0">
                <a:pos x="44450" y="15875"/>
              </a:cxn>
              <a:cxn ang="0">
                <a:pos x="28575" y="15875"/>
              </a:cxn>
              <a:cxn ang="0">
                <a:pos x="25400" y="25400"/>
              </a:cxn>
              <a:cxn ang="0">
                <a:pos x="22225" y="98425"/>
              </a:cxn>
              <a:cxn ang="0">
                <a:pos x="12700" y="120650"/>
              </a:cxn>
              <a:cxn ang="0">
                <a:pos x="38100" y="146050"/>
              </a:cxn>
              <a:cxn ang="0">
                <a:pos x="63500" y="120650"/>
              </a:cxn>
            </a:cxnLst>
            <a:pathLst>
              <a:path w="24" h="50">
                <a:moveTo>
                  <a:pt x="19" y="29"/>
                </a:moveTo>
                <a:cubicBezTo>
                  <a:pt x="20" y="30"/>
                  <a:pt x="21" y="31"/>
                  <a:pt x="22" y="32"/>
                </a:cubicBezTo>
                <a:cubicBezTo>
                  <a:pt x="23" y="34"/>
                  <a:pt x="24" y="36"/>
                  <a:pt x="24" y="38"/>
                </a:cubicBezTo>
                <a:cubicBezTo>
                  <a:pt x="24" y="41"/>
                  <a:pt x="22" y="44"/>
                  <a:pt x="20" y="46"/>
                </a:cubicBezTo>
                <a:cubicBezTo>
                  <a:pt x="18" y="49"/>
                  <a:pt x="15" y="50"/>
                  <a:pt x="12" y="50"/>
                </a:cubicBezTo>
                <a:cubicBezTo>
                  <a:pt x="8" y="50"/>
                  <a:pt x="5" y="49"/>
                  <a:pt x="3" y="46"/>
                </a:cubicBezTo>
                <a:cubicBezTo>
                  <a:pt x="1" y="44"/>
                  <a:pt x="0" y="41"/>
                  <a:pt x="0" y="38"/>
                </a:cubicBezTo>
                <a:cubicBezTo>
                  <a:pt x="0" y="36"/>
                  <a:pt x="0" y="34"/>
                  <a:pt x="1" y="32"/>
                </a:cubicBezTo>
                <a:cubicBezTo>
                  <a:pt x="2" y="31"/>
                  <a:pt x="3" y="30"/>
                  <a:pt x="4" y="29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5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4"/>
                  <a:pt x="19" y="6"/>
                  <a:pt x="19" y="8"/>
                </a:cubicBezTo>
                <a:cubicBezTo>
                  <a:pt x="19" y="29"/>
                  <a:pt x="19" y="29"/>
                  <a:pt x="19" y="29"/>
                </a:cubicBezTo>
                <a:close/>
                <a:moveTo>
                  <a:pt x="13" y="35"/>
                </a:move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5" y="37"/>
                  <a:pt x="15" y="38"/>
                </a:cubicBezTo>
                <a:cubicBezTo>
                  <a:pt x="15" y="39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1"/>
                  <a:pt x="13" y="41"/>
                  <a:pt x="12" y="41"/>
                </a:cubicBezTo>
                <a:cubicBezTo>
                  <a:pt x="11" y="41"/>
                  <a:pt x="10" y="41"/>
                  <a:pt x="1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39"/>
                  <a:pt x="9" y="38"/>
                </a:cubicBezTo>
                <a:cubicBezTo>
                  <a:pt x="9" y="37"/>
                  <a:pt x="9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0" y="35"/>
                  <a:pt x="11" y="35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9"/>
                  <a:pt x="11" y="19"/>
                  <a:pt x="12" y="19"/>
                </a:cubicBezTo>
                <a:cubicBezTo>
                  <a:pt x="12" y="19"/>
                  <a:pt x="13" y="19"/>
                  <a:pt x="13" y="20"/>
                </a:cubicBezTo>
                <a:cubicBezTo>
                  <a:pt x="13" y="35"/>
                  <a:pt x="13" y="35"/>
                  <a:pt x="13" y="35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lose/>
                <a:moveTo>
                  <a:pt x="19" y="34"/>
                </a:moveTo>
                <a:cubicBezTo>
                  <a:pt x="19" y="34"/>
                  <a:pt x="19" y="34"/>
                  <a:pt x="19" y="34"/>
                </a:cubicBezTo>
                <a:cubicBezTo>
                  <a:pt x="18" y="33"/>
                  <a:pt x="17" y="32"/>
                  <a:pt x="16" y="31"/>
                </a:cubicBezTo>
                <a:cubicBezTo>
                  <a:pt x="16" y="31"/>
                  <a:pt x="15" y="30"/>
                  <a:pt x="15" y="30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6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3" y="4"/>
                  <a:pt x="12" y="4"/>
                </a:cubicBezTo>
                <a:cubicBezTo>
                  <a:pt x="11" y="4"/>
                  <a:pt x="10" y="4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7"/>
                  <a:pt x="8" y="8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1"/>
                  <a:pt x="7" y="31"/>
                </a:cubicBezTo>
                <a:cubicBezTo>
                  <a:pt x="6" y="32"/>
                  <a:pt x="5" y="33"/>
                  <a:pt x="5" y="34"/>
                </a:cubicBezTo>
                <a:cubicBezTo>
                  <a:pt x="4" y="35"/>
                  <a:pt x="4" y="37"/>
                  <a:pt x="4" y="38"/>
                </a:cubicBezTo>
                <a:cubicBezTo>
                  <a:pt x="4" y="40"/>
                  <a:pt x="4" y="42"/>
                  <a:pt x="6" y="44"/>
                </a:cubicBezTo>
                <a:cubicBezTo>
                  <a:pt x="7" y="45"/>
                  <a:pt x="9" y="46"/>
                  <a:pt x="12" y="46"/>
                </a:cubicBezTo>
                <a:cubicBezTo>
                  <a:pt x="14" y="46"/>
                  <a:pt x="16" y="45"/>
                  <a:pt x="18" y="44"/>
                </a:cubicBezTo>
                <a:cubicBezTo>
                  <a:pt x="19" y="42"/>
                  <a:pt x="20" y="40"/>
                  <a:pt x="20" y="38"/>
                </a:cubicBezTo>
                <a:cubicBezTo>
                  <a:pt x="20" y="37"/>
                  <a:pt x="20" y="35"/>
                  <a:pt x="19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7" name="Freeform 425"/>
          <p:cNvSpPr>
            <a:spLocks noEditPoints="1"/>
          </p:cNvSpPr>
          <p:nvPr/>
        </p:nvSpPr>
        <p:spPr>
          <a:xfrm>
            <a:off x="6573838" y="2133600"/>
            <a:ext cx="155575" cy="127000"/>
          </a:xfrm>
          <a:custGeom>
            <a:avLst/>
            <a:gdLst/>
            <a:ahLst/>
            <a:cxnLst>
              <a:cxn ang="0">
                <a:pos x="136525" y="47625"/>
              </a:cxn>
              <a:cxn ang="0">
                <a:pos x="123825" y="47625"/>
              </a:cxn>
              <a:cxn ang="0">
                <a:pos x="38100" y="19050"/>
              </a:cxn>
              <a:cxn ang="0">
                <a:pos x="15875" y="19050"/>
              </a:cxn>
              <a:cxn ang="0">
                <a:pos x="34925" y="22225"/>
              </a:cxn>
              <a:cxn ang="0">
                <a:pos x="9525" y="22225"/>
              </a:cxn>
              <a:cxn ang="0">
                <a:pos x="9525" y="15875"/>
              </a:cxn>
              <a:cxn ang="0">
                <a:pos x="12700" y="12700"/>
              </a:cxn>
              <a:cxn ang="0">
                <a:pos x="41275" y="3175"/>
              </a:cxn>
              <a:cxn ang="0">
                <a:pos x="47625" y="0"/>
              </a:cxn>
              <a:cxn ang="0">
                <a:pos x="114300" y="3175"/>
              </a:cxn>
              <a:cxn ang="0">
                <a:pos x="152400" y="22225"/>
              </a:cxn>
              <a:cxn ang="0">
                <a:pos x="155575" y="28575"/>
              </a:cxn>
              <a:cxn ang="0">
                <a:pos x="152400" y="127000"/>
              </a:cxn>
              <a:cxn ang="0">
                <a:pos x="6350" y="127000"/>
              </a:cxn>
              <a:cxn ang="0">
                <a:pos x="0" y="120650"/>
              </a:cxn>
              <a:cxn ang="0">
                <a:pos x="6350" y="22225"/>
              </a:cxn>
              <a:cxn ang="0">
                <a:pos x="9525" y="22225"/>
              </a:cxn>
              <a:cxn ang="0">
                <a:pos x="79375" y="47625"/>
              </a:cxn>
              <a:cxn ang="0">
                <a:pos x="98425" y="66675"/>
              </a:cxn>
              <a:cxn ang="0">
                <a:pos x="57150" y="66675"/>
              </a:cxn>
              <a:cxn ang="0">
                <a:pos x="85725" y="57150"/>
              </a:cxn>
              <a:cxn ang="0">
                <a:pos x="79375" y="53975"/>
              </a:cxn>
              <a:cxn ang="0">
                <a:pos x="79375" y="79375"/>
              </a:cxn>
              <a:cxn ang="0">
                <a:pos x="85725" y="57150"/>
              </a:cxn>
              <a:cxn ang="0">
                <a:pos x="41275" y="34925"/>
              </a:cxn>
              <a:cxn ang="0">
                <a:pos x="9525" y="34925"/>
              </a:cxn>
              <a:cxn ang="0">
                <a:pos x="146050" y="114300"/>
              </a:cxn>
              <a:cxn ang="0">
                <a:pos x="114300" y="34925"/>
              </a:cxn>
              <a:cxn ang="0">
                <a:pos x="111125" y="28575"/>
              </a:cxn>
              <a:cxn ang="0">
                <a:pos x="53975" y="12700"/>
              </a:cxn>
              <a:cxn ang="0">
                <a:pos x="41275" y="34925"/>
              </a:cxn>
              <a:cxn ang="0">
                <a:pos x="79375" y="25400"/>
              </a:cxn>
              <a:cxn ang="0">
                <a:pos x="79375" y="107950"/>
              </a:cxn>
              <a:cxn ang="0">
                <a:pos x="79375" y="25400"/>
              </a:cxn>
              <a:cxn ang="0">
                <a:pos x="79375" y="38100"/>
              </a:cxn>
              <a:cxn ang="0">
                <a:pos x="79375" y="95250"/>
              </a:cxn>
              <a:cxn ang="0">
                <a:pos x="79375" y="38100"/>
              </a:cxn>
            </a:cxnLst>
            <a:pathLst>
              <a:path w="49" h="40">
                <a:moveTo>
                  <a:pt x="41" y="13"/>
                </a:moveTo>
                <a:cubicBezTo>
                  <a:pt x="42" y="13"/>
                  <a:pt x="43" y="14"/>
                  <a:pt x="43" y="15"/>
                </a:cubicBezTo>
                <a:cubicBezTo>
                  <a:pt x="43" y="16"/>
                  <a:pt x="42" y="17"/>
                  <a:pt x="41" y="17"/>
                </a:cubicBezTo>
                <a:cubicBezTo>
                  <a:pt x="40" y="17"/>
                  <a:pt x="39" y="16"/>
                  <a:pt x="39" y="15"/>
                </a:cubicBezTo>
                <a:cubicBezTo>
                  <a:pt x="39" y="14"/>
                  <a:pt x="40" y="13"/>
                  <a:pt x="41" y="13"/>
                </a:cubicBezTo>
                <a:close/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6"/>
                  <a:pt x="12" y="6"/>
                  <a:pt x="12" y="6"/>
                </a:cubicBezTo>
                <a:close/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4"/>
                  <a:pt x="4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6" y="1"/>
                </a:cubicBezTo>
                <a:cubicBezTo>
                  <a:pt x="38" y="7"/>
                  <a:pt x="38" y="7"/>
                  <a:pt x="38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7"/>
                  <a:pt x="49" y="8"/>
                  <a:pt x="49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9"/>
                  <a:pt x="49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lose/>
                <a:moveTo>
                  <a:pt x="25" y="15"/>
                </a:moveTo>
                <a:cubicBezTo>
                  <a:pt x="25" y="15"/>
                  <a:pt x="25" y="15"/>
                  <a:pt x="25" y="15"/>
                </a:cubicBezTo>
                <a:cubicBezTo>
                  <a:pt x="26" y="15"/>
                  <a:pt x="28" y="15"/>
                  <a:pt x="29" y="16"/>
                </a:cubicBezTo>
                <a:cubicBezTo>
                  <a:pt x="30" y="18"/>
                  <a:pt x="31" y="19"/>
                  <a:pt x="31" y="21"/>
                </a:cubicBezTo>
                <a:cubicBezTo>
                  <a:pt x="31" y="24"/>
                  <a:pt x="28" y="27"/>
                  <a:pt x="25" y="27"/>
                </a:cubicBezTo>
                <a:cubicBezTo>
                  <a:pt x="21" y="27"/>
                  <a:pt x="18" y="25"/>
                  <a:pt x="18" y="21"/>
                </a:cubicBezTo>
                <a:cubicBezTo>
                  <a:pt x="18" y="17"/>
                  <a:pt x="21" y="15"/>
                  <a:pt x="25" y="15"/>
                </a:cubicBezTo>
                <a:close/>
                <a:moveTo>
                  <a:pt x="27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6" y="17"/>
                  <a:pt x="25" y="17"/>
                </a:cubicBezTo>
                <a:cubicBezTo>
                  <a:pt x="22" y="17"/>
                  <a:pt x="20" y="19"/>
                  <a:pt x="20" y="21"/>
                </a:cubicBezTo>
                <a:cubicBezTo>
                  <a:pt x="20" y="23"/>
                  <a:pt x="22" y="25"/>
                  <a:pt x="25" y="25"/>
                </a:cubicBezTo>
                <a:cubicBezTo>
                  <a:pt x="27" y="25"/>
                  <a:pt x="29" y="23"/>
                  <a:pt x="29" y="21"/>
                </a:cubicBezTo>
                <a:cubicBezTo>
                  <a:pt x="29" y="20"/>
                  <a:pt x="28" y="19"/>
                  <a:pt x="27" y="18"/>
                </a:cubicBezTo>
                <a:cubicBezTo>
                  <a:pt x="27" y="18"/>
                  <a:pt x="27" y="18"/>
                  <a:pt x="27" y="18"/>
                </a:cubicBezTo>
                <a:close/>
                <a:moveTo>
                  <a:pt x="13" y="11"/>
                </a:moveTo>
                <a:cubicBezTo>
                  <a:pt x="13" y="11"/>
                  <a:pt x="13" y="11"/>
                  <a:pt x="1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36"/>
                  <a:pt x="3" y="36"/>
                  <a:pt x="3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11"/>
                  <a:pt x="46" y="11"/>
                  <a:pt x="4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5" y="10"/>
                  <a:pt x="35" y="9"/>
                </a:cubicBezTo>
                <a:cubicBezTo>
                  <a:pt x="33" y="4"/>
                  <a:pt x="33" y="4"/>
                  <a:pt x="33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32" y="8"/>
                  <a:pt x="38" y="14"/>
                  <a:pt x="38" y="21"/>
                </a:cubicBezTo>
                <a:cubicBezTo>
                  <a:pt x="38" y="28"/>
                  <a:pt x="32" y="34"/>
                  <a:pt x="25" y="34"/>
                </a:cubicBezTo>
                <a:cubicBezTo>
                  <a:pt x="17" y="34"/>
                  <a:pt x="11" y="28"/>
                  <a:pt x="11" y="21"/>
                </a:cubicBezTo>
                <a:cubicBezTo>
                  <a:pt x="11" y="14"/>
                  <a:pt x="17" y="8"/>
                  <a:pt x="25" y="8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9" y="12"/>
                  <a:pt x="15" y="16"/>
                  <a:pt x="15" y="21"/>
                </a:cubicBezTo>
                <a:cubicBezTo>
                  <a:pt x="15" y="26"/>
                  <a:pt x="19" y="30"/>
                  <a:pt x="25" y="30"/>
                </a:cubicBezTo>
                <a:cubicBezTo>
                  <a:pt x="30" y="30"/>
                  <a:pt x="34" y="26"/>
                  <a:pt x="34" y="21"/>
                </a:cubicBezTo>
                <a:cubicBezTo>
                  <a:pt x="34" y="16"/>
                  <a:pt x="30" y="12"/>
                  <a:pt x="25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8" name="Freeform 426"/>
          <p:cNvSpPr>
            <a:spLocks noEditPoints="1"/>
          </p:cNvSpPr>
          <p:nvPr/>
        </p:nvSpPr>
        <p:spPr>
          <a:xfrm>
            <a:off x="2662238" y="2130425"/>
            <a:ext cx="155575" cy="136525"/>
          </a:xfrm>
          <a:custGeom>
            <a:avLst/>
            <a:gdLst/>
            <a:ahLst/>
            <a:cxnLst>
              <a:cxn ang="0">
                <a:pos x="104775" y="44450"/>
              </a:cxn>
              <a:cxn ang="0">
                <a:pos x="104775" y="41275"/>
              </a:cxn>
              <a:cxn ang="0">
                <a:pos x="104775" y="41275"/>
              </a:cxn>
              <a:cxn ang="0">
                <a:pos x="66675" y="69850"/>
              </a:cxn>
              <a:cxn ang="0">
                <a:pos x="63500" y="73025"/>
              </a:cxn>
              <a:cxn ang="0">
                <a:pos x="60325" y="79375"/>
              </a:cxn>
              <a:cxn ang="0">
                <a:pos x="57150" y="85725"/>
              </a:cxn>
              <a:cxn ang="0">
                <a:pos x="57150" y="92075"/>
              </a:cxn>
              <a:cxn ang="0">
                <a:pos x="60325" y="98425"/>
              </a:cxn>
              <a:cxn ang="0">
                <a:pos x="63500" y="101600"/>
              </a:cxn>
              <a:cxn ang="0">
                <a:pos x="69850" y="104775"/>
              </a:cxn>
              <a:cxn ang="0">
                <a:pos x="76200" y="107950"/>
              </a:cxn>
              <a:cxn ang="0">
                <a:pos x="82550" y="107950"/>
              </a:cxn>
              <a:cxn ang="0">
                <a:pos x="88900" y="104775"/>
              </a:cxn>
              <a:cxn ang="0">
                <a:pos x="92075" y="101600"/>
              </a:cxn>
              <a:cxn ang="0">
                <a:pos x="95250" y="98425"/>
              </a:cxn>
              <a:cxn ang="0">
                <a:pos x="98425" y="92075"/>
              </a:cxn>
              <a:cxn ang="0">
                <a:pos x="31750" y="123825"/>
              </a:cxn>
              <a:cxn ang="0">
                <a:pos x="6350" y="107950"/>
              </a:cxn>
              <a:cxn ang="0">
                <a:pos x="79375" y="0"/>
              </a:cxn>
              <a:cxn ang="0">
                <a:pos x="152400" y="47625"/>
              </a:cxn>
              <a:cxn ang="0">
                <a:pos x="127000" y="133350"/>
              </a:cxn>
              <a:cxn ang="0">
                <a:pos x="139700" y="50800"/>
              </a:cxn>
              <a:cxn ang="0">
                <a:pos x="79375" y="9525"/>
              </a:cxn>
              <a:cxn ang="0">
                <a:pos x="15875" y="101600"/>
              </a:cxn>
              <a:cxn ang="0">
                <a:pos x="92075" y="82550"/>
              </a:cxn>
              <a:cxn ang="0">
                <a:pos x="66675" y="92075"/>
              </a:cxn>
              <a:cxn ang="0">
                <a:pos x="76200" y="73025"/>
              </a:cxn>
              <a:cxn ang="0">
                <a:pos x="82550" y="82550"/>
              </a:cxn>
              <a:cxn ang="0">
                <a:pos x="73025" y="88900"/>
              </a:cxn>
              <a:cxn ang="0">
                <a:pos x="79375" y="92075"/>
              </a:cxn>
              <a:cxn ang="0">
                <a:pos x="114300" y="44450"/>
              </a:cxn>
              <a:cxn ang="0">
                <a:pos x="104775" y="92075"/>
              </a:cxn>
              <a:cxn ang="0">
                <a:pos x="101600" y="101600"/>
              </a:cxn>
              <a:cxn ang="0">
                <a:pos x="98425" y="107950"/>
              </a:cxn>
              <a:cxn ang="0">
                <a:pos x="95250" y="107950"/>
              </a:cxn>
              <a:cxn ang="0">
                <a:pos x="88900" y="114300"/>
              </a:cxn>
              <a:cxn ang="0">
                <a:pos x="79375" y="114300"/>
              </a:cxn>
              <a:cxn ang="0">
                <a:pos x="73025" y="114300"/>
              </a:cxn>
              <a:cxn ang="0">
                <a:pos x="63500" y="111125"/>
              </a:cxn>
              <a:cxn ang="0">
                <a:pos x="57150" y="104775"/>
              </a:cxn>
              <a:cxn ang="0">
                <a:pos x="50800" y="95250"/>
              </a:cxn>
              <a:cxn ang="0">
                <a:pos x="50800" y="85725"/>
              </a:cxn>
              <a:cxn ang="0">
                <a:pos x="50800" y="79375"/>
              </a:cxn>
              <a:cxn ang="0">
                <a:pos x="57150" y="69850"/>
              </a:cxn>
              <a:cxn ang="0">
                <a:pos x="98425" y="34925"/>
              </a:cxn>
              <a:cxn ang="0">
                <a:pos x="101600" y="34925"/>
              </a:cxn>
              <a:cxn ang="0">
                <a:pos x="104775" y="34925"/>
              </a:cxn>
              <a:cxn ang="0">
                <a:pos x="107950" y="34925"/>
              </a:cxn>
              <a:cxn ang="0">
                <a:pos x="111125" y="34925"/>
              </a:cxn>
              <a:cxn ang="0">
                <a:pos x="111125" y="38100"/>
              </a:cxn>
              <a:cxn ang="0">
                <a:pos x="114300" y="41275"/>
              </a:cxn>
            </a:cxnLst>
            <a:pathLst>
              <a:path w="49" h="43">
                <a:moveTo>
                  <a:pt x="31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0" y="22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1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9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3"/>
                  <a:pt x="22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4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3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0"/>
                  <a:pt x="31" y="30"/>
                  <a:pt x="31" y="30"/>
                </a:cubicBezTo>
                <a:cubicBezTo>
                  <a:pt x="31" y="30"/>
                  <a:pt x="31" y="30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lose/>
                <a:moveTo>
                  <a:pt x="10" y="39"/>
                </a:moveTo>
                <a:cubicBezTo>
                  <a:pt x="10" y="39"/>
                  <a:pt x="10" y="39"/>
                  <a:pt x="10" y="39"/>
                </a:cubicBezTo>
                <a:cubicBezTo>
                  <a:pt x="10" y="40"/>
                  <a:pt x="10" y="41"/>
                  <a:pt x="10" y="42"/>
                </a:cubicBezTo>
                <a:cubicBezTo>
                  <a:pt x="9" y="43"/>
                  <a:pt x="8" y="43"/>
                  <a:pt x="7" y="42"/>
                </a:cubicBezTo>
                <a:cubicBezTo>
                  <a:pt x="5" y="40"/>
                  <a:pt x="3" y="37"/>
                  <a:pt x="2" y="34"/>
                </a:cubicBezTo>
                <a:cubicBezTo>
                  <a:pt x="0" y="31"/>
                  <a:pt x="0" y="28"/>
                  <a:pt x="0" y="24"/>
                </a:cubicBezTo>
                <a:cubicBezTo>
                  <a:pt x="0" y="21"/>
                  <a:pt x="0" y="18"/>
                  <a:pt x="2" y="15"/>
                </a:cubicBezTo>
                <a:cubicBezTo>
                  <a:pt x="3" y="12"/>
                  <a:pt x="5" y="9"/>
                  <a:pt x="7" y="7"/>
                </a:cubicBezTo>
                <a:cubicBezTo>
                  <a:pt x="11" y="2"/>
                  <a:pt x="18" y="0"/>
                  <a:pt x="25" y="0"/>
                </a:cubicBezTo>
                <a:cubicBezTo>
                  <a:pt x="28" y="0"/>
                  <a:pt x="31" y="0"/>
                  <a:pt x="34" y="1"/>
                </a:cubicBezTo>
                <a:cubicBezTo>
                  <a:pt x="37" y="3"/>
                  <a:pt x="40" y="5"/>
                  <a:pt x="42" y="7"/>
                </a:cubicBezTo>
                <a:cubicBezTo>
                  <a:pt x="45" y="9"/>
                  <a:pt x="46" y="12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8"/>
                  <a:pt x="49" y="21"/>
                  <a:pt x="49" y="24"/>
                </a:cubicBezTo>
                <a:cubicBezTo>
                  <a:pt x="49" y="28"/>
                  <a:pt x="49" y="31"/>
                  <a:pt x="48" y="34"/>
                </a:cubicBezTo>
                <a:cubicBezTo>
                  <a:pt x="46" y="37"/>
                  <a:pt x="44" y="40"/>
                  <a:pt x="42" y="42"/>
                </a:cubicBezTo>
                <a:cubicBezTo>
                  <a:pt x="41" y="43"/>
                  <a:pt x="40" y="43"/>
                  <a:pt x="40" y="42"/>
                </a:cubicBezTo>
                <a:cubicBezTo>
                  <a:pt x="39" y="41"/>
                  <a:pt x="39" y="40"/>
                  <a:pt x="40" y="39"/>
                </a:cubicBezTo>
                <a:cubicBezTo>
                  <a:pt x="41" y="37"/>
                  <a:pt x="43" y="35"/>
                  <a:pt x="44" y="32"/>
                </a:cubicBezTo>
                <a:cubicBezTo>
                  <a:pt x="45" y="30"/>
                  <a:pt x="46" y="27"/>
                  <a:pt x="46" y="24"/>
                </a:cubicBezTo>
                <a:cubicBezTo>
                  <a:pt x="46" y="22"/>
                  <a:pt x="45" y="19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4"/>
                  <a:pt x="41" y="11"/>
                  <a:pt x="40" y="10"/>
                </a:cubicBezTo>
                <a:cubicBezTo>
                  <a:pt x="38" y="8"/>
                  <a:pt x="35" y="6"/>
                  <a:pt x="33" y="5"/>
                </a:cubicBezTo>
                <a:cubicBezTo>
                  <a:pt x="30" y="4"/>
                  <a:pt x="27" y="3"/>
                  <a:pt x="25" y="3"/>
                </a:cubicBezTo>
                <a:cubicBezTo>
                  <a:pt x="19" y="3"/>
                  <a:pt x="14" y="6"/>
                  <a:pt x="10" y="10"/>
                </a:cubicBezTo>
                <a:cubicBezTo>
                  <a:pt x="8" y="11"/>
                  <a:pt x="6" y="14"/>
                  <a:pt x="5" y="16"/>
                </a:cubicBezTo>
                <a:cubicBezTo>
                  <a:pt x="4" y="19"/>
                  <a:pt x="4" y="22"/>
                  <a:pt x="4" y="24"/>
                </a:cubicBezTo>
                <a:cubicBezTo>
                  <a:pt x="4" y="27"/>
                  <a:pt x="4" y="30"/>
                  <a:pt x="5" y="32"/>
                </a:cubicBezTo>
                <a:cubicBezTo>
                  <a:pt x="6" y="35"/>
                  <a:pt x="8" y="37"/>
                  <a:pt x="10" y="39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9" y="29"/>
                  <a:pt x="28" y="30"/>
                </a:cubicBezTo>
                <a:cubicBezTo>
                  <a:pt x="28" y="31"/>
                  <a:pt x="27" y="31"/>
                  <a:pt x="26" y="31"/>
                </a:cubicBezTo>
                <a:cubicBezTo>
                  <a:pt x="25" y="32"/>
                  <a:pt x="24" y="32"/>
                  <a:pt x="23" y="31"/>
                </a:cubicBezTo>
                <a:cubicBezTo>
                  <a:pt x="22" y="30"/>
                  <a:pt x="21" y="30"/>
                  <a:pt x="21" y="29"/>
                </a:cubicBezTo>
                <a:cubicBezTo>
                  <a:pt x="21" y="28"/>
                  <a:pt x="21" y="28"/>
                  <a:pt x="21" y="28"/>
                </a:cubicBezTo>
                <a:cubicBezTo>
                  <a:pt x="20" y="27"/>
                  <a:pt x="20" y="26"/>
                  <a:pt x="21" y="25"/>
                </a:cubicBezTo>
                <a:cubicBezTo>
                  <a:pt x="22" y="24"/>
                  <a:pt x="23" y="24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6" y="23"/>
                  <a:pt x="27" y="24"/>
                </a:cubicBezTo>
                <a:close/>
                <a:moveTo>
                  <a:pt x="27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5"/>
                  <a:pt x="25" y="25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3" y="26"/>
                  <a:pt x="23" y="26"/>
                </a:cubicBezTo>
                <a:cubicBezTo>
                  <a:pt x="23" y="27"/>
                  <a:pt x="23" y="27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9"/>
                  <a:pt x="24" y="29"/>
                </a:cubicBezTo>
                <a:cubicBezTo>
                  <a:pt x="24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9"/>
                  <a:pt x="26" y="29"/>
                  <a:pt x="26" y="28"/>
                </a:cubicBezTo>
                <a:cubicBezTo>
                  <a:pt x="27" y="28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lose/>
                <a:moveTo>
                  <a:pt x="36" y="14"/>
                </a:moveTo>
                <a:cubicBezTo>
                  <a:pt x="36" y="14"/>
                  <a:pt x="36" y="14"/>
                  <a:pt x="36" y="14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1"/>
                  <a:pt x="33" y="31"/>
                </a:cubicBezTo>
                <a:cubicBezTo>
                  <a:pt x="33" y="31"/>
                  <a:pt x="32" y="32"/>
                  <a:pt x="32" y="32"/>
                </a:cubicBezTo>
                <a:cubicBezTo>
                  <a:pt x="32" y="32"/>
                  <a:pt x="32" y="32"/>
                  <a:pt x="32" y="33"/>
                </a:cubicBezTo>
                <a:cubicBezTo>
                  <a:pt x="32" y="33"/>
                  <a:pt x="31" y="33"/>
                  <a:pt x="31" y="33"/>
                </a:cubicBezTo>
                <a:cubicBezTo>
                  <a:pt x="31" y="33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5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6" y="36"/>
                  <a:pt x="26" y="36"/>
                </a:cubicBezTo>
                <a:cubicBezTo>
                  <a:pt x="26" y="36"/>
                  <a:pt x="26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2" y="36"/>
                  <a:pt x="22" y="36"/>
                </a:cubicBezTo>
                <a:cubicBezTo>
                  <a:pt x="22" y="36"/>
                  <a:pt x="21" y="36"/>
                  <a:pt x="21" y="35"/>
                </a:cubicBezTo>
                <a:cubicBezTo>
                  <a:pt x="21" y="35"/>
                  <a:pt x="21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8" y="34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1"/>
                </a:cubicBezTo>
                <a:cubicBezTo>
                  <a:pt x="17" y="31"/>
                  <a:pt x="17" y="31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8"/>
                  <a:pt x="16" y="28"/>
                </a:cubicBezTo>
                <a:cubicBezTo>
                  <a:pt x="16" y="28"/>
                  <a:pt x="16" y="28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4"/>
                  <a:pt x="17" y="24"/>
                  <a:pt x="17" y="24"/>
                </a:cubicBezTo>
                <a:cubicBezTo>
                  <a:pt x="17" y="24"/>
                  <a:pt x="17" y="23"/>
                  <a:pt x="17" y="23"/>
                </a:cubicBezTo>
                <a:cubicBezTo>
                  <a:pt x="17" y="23"/>
                  <a:pt x="17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1"/>
                  <a:pt x="18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0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59" name="Freeform 427"/>
          <p:cNvSpPr>
            <a:spLocks noEditPoints="1"/>
          </p:cNvSpPr>
          <p:nvPr/>
        </p:nvSpPr>
        <p:spPr>
          <a:xfrm>
            <a:off x="4638675" y="1808163"/>
            <a:ext cx="114300" cy="153987"/>
          </a:xfrm>
          <a:custGeom>
            <a:avLst/>
            <a:gdLst/>
            <a:ahLst/>
            <a:cxnLst>
              <a:cxn ang="0">
                <a:pos x="85725" y="67369"/>
              </a:cxn>
              <a:cxn ang="0">
                <a:pos x="95250" y="96242"/>
              </a:cxn>
              <a:cxn ang="0">
                <a:pos x="57150" y="134739"/>
              </a:cxn>
              <a:cxn ang="0">
                <a:pos x="22225" y="96242"/>
              </a:cxn>
              <a:cxn ang="0">
                <a:pos x="31750" y="67369"/>
              </a:cxn>
              <a:cxn ang="0">
                <a:pos x="57150" y="57745"/>
              </a:cxn>
              <a:cxn ang="0">
                <a:pos x="6350" y="0"/>
              </a:cxn>
              <a:cxn ang="0">
                <a:pos x="111125" y="0"/>
              </a:cxn>
              <a:cxn ang="0">
                <a:pos x="114300" y="6416"/>
              </a:cxn>
              <a:cxn ang="0">
                <a:pos x="111125" y="153987"/>
              </a:cxn>
              <a:cxn ang="0">
                <a:pos x="6350" y="153987"/>
              </a:cxn>
              <a:cxn ang="0">
                <a:pos x="0" y="147571"/>
              </a:cxn>
              <a:cxn ang="0">
                <a:pos x="6350" y="0"/>
              </a:cxn>
              <a:cxn ang="0">
                <a:pos x="104775" y="12832"/>
              </a:cxn>
              <a:cxn ang="0">
                <a:pos x="12700" y="141155"/>
              </a:cxn>
              <a:cxn ang="0">
                <a:pos x="104775" y="12832"/>
              </a:cxn>
              <a:cxn ang="0">
                <a:pos x="82550" y="16040"/>
              </a:cxn>
              <a:cxn ang="0">
                <a:pos x="98425" y="35289"/>
              </a:cxn>
              <a:cxn ang="0">
                <a:pos x="82550" y="51329"/>
              </a:cxn>
              <a:cxn ang="0">
                <a:pos x="63500" y="35289"/>
              </a:cxn>
              <a:cxn ang="0">
                <a:pos x="82550" y="16040"/>
              </a:cxn>
              <a:cxn ang="0">
                <a:pos x="88900" y="25665"/>
              </a:cxn>
              <a:cxn ang="0">
                <a:pos x="73025" y="25665"/>
              </a:cxn>
              <a:cxn ang="0">
                <a:pos x="73025" y="41705"/>
              </a:cxn>
              <a:cxn ang="0">
                <a:pos x="88900" y="41705"/>
              </a:cxn>
              <a:cxn ang="0">
                <a:pos x="88900" y="25665"/>
              </a:cxn>
              <a:cxn ang="0">
                <a:pos x="79375" y="73785"/>
              </a:cxn>
              <a:cxn ang="0">
                <a:pos x="38100" y="73785"/>
              </a:cxn>
              <a:cxn ang="0">
                <a:pos x="28575" y="96242"/>
              </a:cxn>
              <a:cxn ang="0">
                <a:pos x="38100" y="115490"/>
              </a:cxn>
              <a:cxn ang="0">
                <a:pos x="79375" y="115490"/>
              </a:cxn>
              <a:cxn ang="0">
                <a:pos x="79375" y="73785"/>
              </a:cxn>
              <a:cxn ang="0">
                <a:pos x="57150" y="80202"/>
              </a:cxn>
              <a:cxn ang="0">
                <a:pos x="69850" y="83410"/>
              </a:cxn>
              <a:cxn ang="0">
                <a:pos x="73025" y="96242"/>
              </a:cxn>
              <a:cxn ang="0">
                <a:pos x="69850" y="105866"/>
              </a:cxn>
              <a:cxn ang="0">
                <a:pos x="47625" y="105866"/>
              </a:cxn>
              <a:cxn ang="0">
                <a:pos x="41275" y="96242"/>
              </a:cxn>
              <a:cxn ang="0">
                <a:pos x="57150" y="80202"/>
              </a:cxn>
              <a:cxn ang="0">
                <a:pos x="63500" y="89826"/>
              </a:cxn>
              <a:cxn ang="0">
                <a:pos x="50800" y="89826"/>
              </a:cxn>
              <a:cxn ang="0">
                <a:pos x="50800" y="89826"/>
              </a:cxn>
              <a:cxn ang="0">
                <a:pos x="50800" y="102658"/>
              </a:cxn>
              <a:cxn ang="0">
                <a:pos x="57150" y="102658"/>
              </a:cxn>
              <a:cxn ang="0">
                <a:pos x="66675" y="96242"/>
              </a:cxn>
              <a:cxn ang="0">
                <a:pos x="63500" y="89826"/>
              </a:cxn>
            </a:cxnLst>
            <a:pathLst>
              <a:path w="36" h="48">
                <a:moveTo>
                  <a:pt x="18" y="18"/>
                </a:moveTo>
                <a:cubicBezTo>
                  <a:pt x="22" y="18"/>
                  <a:pt x="24" y="19"/>
                  <a:pt x="27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9" y="24"/>
                  <a:pt x="30" y="27"/>
                  <a:pt x="30" y="30"/>
                </a:cubicBezTo>
                <a:cubicBezTo>
                  <a:pt x="30" y="33"/>
                  <a:pt x="29" y="36"/>
                  <a:pt x="27" y="38"/>
                </a:cubicBezTo>
                <a:cubicBezTo>
                  <a:pt x="24" y="40"/>
                  <a:pt x="22" y="42"/>
                  <a:pt x="18" y="42"/>
                </a:cubicBezTo>
                <a:cubicBezTo>
                  <a:pt x="15" y="42"/>
                  <a:pt x="12" y="40"/>
                  <a:pt x="10" y="38"/>
                </a:cubicBezTo>
                <a:cubicBezTo>
                  <a:pt x="8" y="36"/>
                  <a:pt x="7" y="33"/>
                  <a:pt x="7" y="30"/>
                </a:cubicBezTo>
                <a:cubicBezTo>
                  <a:pt x="7" y="27"/>
                  <a:pt x="8" y="24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2" y="19"/>
                  <a:pt x="15" y="18"/>
                  <a:pt x="18" y="18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7"/>
                  <a:pt x="36" y="48"/>
                  <a:pt x="35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7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4"/>
                  <a:pt x="4" y="44"/>
                  <a:pt x="4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"/>
                  <a:pt x="33" y="4"/>
                  <a:pt x="33" y="4"/>
                </a:cubicBezTo>
                <a:close/>
                <a:moveTo>
                  <a:pt x="26" y="5"/>
                </a:move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9" y="6"/>
                  <a:pt x="30" y="7"/>
                </a:cubicBezTo>
                <a:cubicBezTo>
                  <a:pt x="31" y="8"/>
                  <a:pt x="31" y="9"/>
                  <a:pt x="31" y="11"/>
                </a:cubicBezTo>
                <a:cubicBezTo>
                  <a:pt x="31" y="12"/>
                  <a:pt x="31" y="14"/>
                  <a:pt x="30" y="15"/>
                </a:cubicBezTo>
                <a:cubicBezTo>
                  <a:pt x="29" y="16"/>
                  <a:pt x="27" y="16"/>
                  <a:pt x="26" y="16"/>
                </a:cubicBezTo>
                <a:cubicBezTo>
                  <a:pt x="24" y="16"/>
                  <a:pt x="23" y="16"/>
                  <a:pt x="22" y="15"/>
                </a:cubicBezTo>
                <a:cubicBezTo>
                  <a:pt x="21" y="14"/>
                  <a:pt x="20" y="12"/>
                  <a:pt x="20" y="11"/>
                </a:cubicBezTo>
                <a:cubicBezTo>
                  <a:pt x="20" y="9"/>
                  <a:pt x="21" y="8"/>
                  <a:pt x="22" y="7"/>
                </a:cubicBezTo>
                <a:cubicBezTo>
                  <a:pt x="23" y="6"/>
                  <a:pt x="24" y="5"/>
                  <a:pt x="26" y="5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27" y="8"/>
                  <a:pt x="27" y="7"/>
                  <a:pt x="26" y="7"/>
                </a:cubicBezTo>
                <a:cubicBezTo>
                  <a:pt x="25" y="7"/>
                  <a:pt x="24" y="8"/>
                  <a:pt x="23" y="8"/>
                </a:cubicBezTo>
                <a:cubicBezTo>
                  <a:pt x="23" y="9"/>
                  <a:pt x="22" y="10"/>
                  <a:pt x="22" y="11"/>
                </a:cubicBezTo>
                <a:cubicBezTo>
                  <a:pt x="22" y="12"/>
                  <a:pt x="23" y="12"/>
                  <a:pt x="23" y="13"/>
                </a:cubicBezTo>
                <a:cubicBezTo>
                  <a:pt x="24" y="14"/>
                  <a:pt x="25" y="14"/>
                  <a:pt x="26" y="14"/>
                </a:cubicBezTo>
                <a:cubicBezTo>
                  <a:pt x="27" y="14"/>
                  <a:pt x="27" y="14"/>
                  <a:pt x="28" y="13"/>
                </a:cubicBezTo>
                <a:cubicBezTo>
                  <a:pt x="29" y="12"/>
                  <a:pt x="29" y="12"/>
                  <a:pt x="29" y="11"/>
                </a:cubicBezTo>
                <a:cubicBezTo>
                  <a:pt x="29" y="10"/>
                  <a:pt x="29" y="9"/>
                  <a:pt x="28" y="8"/>
                </a:cubicBezTo>
                <a:close/>
                <a:moveTo>
                  <a:pt x="2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3" y="21"/>
                  <a:pt x="21" y="20"/>
                  <a:pt x="18" y="20"/>
                </a:cubicBezTo>
                <a:cubicBezTo>
                  <a:pt x="16" y="20"/>
                  <a:pt x="13" y="21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0" y="25"/>
                  <a:pt x="9" y="27"/>
                  <a:pt x="9" y="30"/>
                </a:cubicBezTo>
                <a:cubicBezTo>
                  <a:pt x="9" y="32"/>
                  <a:pt x="10" y="35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8"/>
                  <a:pt x="16" y="39"/>
                  <a:pt x="18" y="39"/>
                </a:cubicBezTo>
                <a:cubicBezTo>
                  <a:pt x="21" y="39"/>
                  <a:pt x="23" y="38"/>
                  <a:pt x="25" y="36"/>
                </a:cubicBezTo>
                <a:cubicBezTo>
                  <a:pt x="27" y="35"/>
                  <a:pt x="28" y="32"/>
                  <a:pt x="28" y="30"/>
                </a:cubicBezTo>
                <a:cubicBezTo>
                  <a:pt x="28" y="27"/>
                  <a:pt x="27" y="25"/>
                  <a:pt x="25" y="23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18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5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7"/>
                  <a:pt x="23" y="28"/>
                  <a:pt x="23" y="30"/>
                </a:cubicBezTo>
                <a:cubicBezTo>
                  <a:pt x="23" y="31"/>
                  <a:pt x="23" y="32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4"/>
                  <a:pt x="20" y="35"/>
                  <a:pt x="18" y="35"/>
                </a:cubicBezTo>
                <a:cubicBezTo>
                  <a:pt x="17" y="35"/>
                  <a:pt x="16" y="34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4" y="27"/>
                  <a:pt x="15" y="26"/>
                </a:cubicBezTo>
                <a:cubicBezTo>
                  <a:pt x="16" y="25"/>
                  <a:pt x="17" y="25"/>
                  <a:pt x="18" y="25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19" y="27"/>
                  <a:pt x="18" y="27"/>
                </a:cubicBezTo>
                <a:cubicBezTo>
                  <a:pt x="18" y="27"/>
                  <a:pt x="17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9"/>
                  <a:pt x="16" y="30"/>
                </a:cubicBezTo>
                <a:cubicBezTo>
                  <a:pt x="16" y="30"/>
                  <a:pt x="16" y="31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8" y="32"/>
                  <a:pt x="18" y="32"/>
                </a:cubicBezTo>
                <a:cubicBezTo>
                  <a:pt x="19" y="32"/>
                  <a:pt x="20" y="32"/>
                  <a:pt x="20" y="32"/>
                </a:cubicBezTo>
                <a:cubicBezTo>
                  <a:pt x="21" y="31"/>
                  <a:pt x="21" y="31"/>
                  <a:pt x="21" y="30"/>
                </a:cubicBezTo>
                <a:cubicBezTo>
                  <a:pt x="21" y="29"/>
                  <a:pt x="21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0" name="Freeform 428"/>
          <p:cNvSpPr>
            <a:spLocks noEditPoints="1"/>
          </p:cNvSpPr>
          <p:nvPr/>
        </p:nvSpPr>
        <p:spPr>
          <a:xfrm>
            <a:off x="6891338" y="1500188"/>
            <a:ext cx="85725" cy="149225"/>
          </a:xfrm>
          <a:custGeom>
            <a:avLst/>
            <a:gdLst/>
            <a:ahLst/>
            <a:cxnLst>
              <a:cxn ang="0">
                <a:pos x="3175" y="22225"/>
              </a:cxn>
              <a:cxn ang="0">
                <a:pos x="41275" y="0"/>
              </a:cxn>
              <a:cxn ang="0">
                <a:pos x="79375" y="22225"/>
              </a:cxn>
              <a:cxn ang="0">
                <a:pos x="41275" y="6350"/>
              </a:cxn>
              <a:cxn ang="0">
                <a:pos x="73025" y="60325"/>
              </a:cxn>
              <a:cxn ang="0">
                <a:pos x="85725" y="88900"/>
              </a:cxn>
              <a:cxn ang="0">
                <a:pos x="73025" y="136525"/>
              </a:cxn>
              <a:cxn ang="0">
                <a:pos x="12700" y="136525"/>
              </a:cxn>
              <a:cxn ang="0">
                <a:pos x="0" y="88900"/>
              </a:cxn>
              <a:cxn ang="0">
                <a:pos x="73025" y="60325"/>
              </a:cxn>
              <a:cxn ang="0">
                <a:pos x="44450" y="60325"/>
              </a:cxn>
              <a:cxn ang="0">
                <a:pos x="50800" y="69850"/>
              </a:cxn>
              <a:cxn ang="0">
                <a:pos x="50800" y="69850"/>
              </a:cxn>
              <a:cxn ang="0">
                <a:pos x="53975" y="79375"/>
              </a:cxn>
              <a:cxn ang="0">
                <a:pos x="50800" y="95250"/>
              </a:cxn>
              <a:cxn ang="0">
                <a:pos x="50800" y="95250"/>
              </a:cxn>
              <a:cxn ang="0">
                <a:pos x="41275" y="98425"/>
              </a:cxn>
              <a:cxn ang="0">
                <a:pos x="34925" y="95250"/>
              </a:cxn>
              <a:cxn ang="0">
                <a:pos x="34925" y="95250"/>
              </a:cxn>
              <a:cxn ang="0">
                <a:pos x="31750" y="79375"/>
              </a:cxn>
              <a:cxn ang="0">
                <a:pos x="34925" y="69850"/>
              </a:cxn>
              <a:cxn ang="0">
                <a:pos x="34925" y="69850"/>
              </a:cxn>
              <a:cxn ang="0">
                <a:pos x="38100" y="60325"/>
              </a:cxn>
              <a:cxn ang="0">
                <a:pos x="12700" y="88900"/>
              </a:cxn>
              <a:cxn ang="0">
                <a:pos x="19050" y="127000"/>
              </a:cxn>
              <a:cxn ang="0">
                <a:pos x="63500" y="127000"/>
              </a:cxn>
              <a:cxn ang="0">
                <a:pos x="73025" y="88900"/>
              </a:cxn>
              <a:cxn ang="0">
                <a:pos x="44450" y="60325"/>
              </a:cxn>
              <a:cxn ang="0">
                <a:pos x="41275" y="73025"/>
              </a:cxn>
              <a:cxn ang="0">
                <a:pos x="38100" y="76200"/>
              </a:cxn>
              <a:cxn ang="0">
                <a:pos x="38100" y="85725"/>
              </a:cxn>
              <a:cxn ang="0">
                <a:pos x="38100" y="88900"/>
              </a:cxn>
              <a:cxn ang="0">
                <a:pos x="44450" y="88900"/>
              </a:cxn>
              <a:cxn ang="0">
                <a:pos x="47625" y="79375"/>
              </a:cxn>
              <a:cxn ang="0">
                <a:pos x="44450" y="76200"/>
              </a:cxn>
              <a:cxn ang="0">
                <a:pos x="25400" y="34925"/>
              </a:cxn>
              <a:cxn ang="0">
                <a:pos x="19050" y="34925"/>
              </a:cxn>
              <a:cxn ang="0">
                <a:pos x="41275" y="22225"/>
              </a:cxn>
              <a:cxn ang="0">
                <a:pos x="63500" y="31750"/>
              </a:cxn>
              <a:cxn ang="0">
                <a:pos x="60325" y="34925"/>
              </a:cxn>
              <a:cxn ang="0">
                <a:pos x="25400" y="34925"/>
              </a:cxn>
            </a:cxnLst>
            <a:pathLst>
              <a:path w="27" h="47">
                <a:moveTo>
                  <a:pt x="3" y="7"/>
                </a:moveTo>
                <a:cubicBezTo>
                  <a:pt x="3" y="7"/>
                  <a:pt x="2" y="7"/>
                  <a:pt x="1" y="7"/>
                </a:cubicBezTo>
                <a:cubicBezTo>
                  <a:pt x="1" y="6"/>
                  <a:pt x="1" y="5"/>
                  <a:pt x="1" y="5"/>
                </a:cubicBezTo>
                <a:cubicBezTo>
                  <a:pt x="5" y="2"/>
                  <a:pt x="9" y="0"/>
                  <a:pt x="13" y="0"/>
                </a:cubicBezTo>
                <a:cubicBezTo>
                  <a:pt x="18" y="0"/>
                  <a:pt x="22" y="2"/>
                  <a:pt x="25" y="5"/>
                </a:cubicBezTo>
                <a:cubicBezTo>
                  <a:pt x="25" y="5"/>
                  <a:pt x="25" y="6"/>
                  <a:pt x="25" y="7"/>
                </a:cubicBezTo>
                <a:cubicBezTo>
                  <a:pt x="25" y="7"/>
                  <a:pt x="24" y="7"/>
                  <a:pt x="23" y="7"/>
                </a:cubicBezTo>
                <a:cubicBezTo>
                  <a:pt x="21" y="4"/>
                  <a:pt x="17" y="2"/>
                  <a:pt x="13" y="2"/>
                </a:cubicBezTo>
                <a:cubicBezTo>
                  <a:pt x="10" y="2"/>
                  <a:pt x="6" y="4"/>
                  <a:pt x="3" y="7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25" y="21"/>
                  <a:pt x="27" y="24"/>
                  <a:pt x="27" y="28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7"/>
                  <a:pt x="25" y="41"/>
                  <a:pt x="23" y="43"/>
                </a:cubicBezTo>
                <a:cubicBezTo>
                  <a:pt x="20" y="45"/>
                  <a:pt x="17" y="47"/>
                  <a:pt x="13" y="47"/>
                </a:cubicBezTo>
                <a:cubicBezTo>
                  <a:pt x="10" y="47"/>
                  <a:pt x="6" y="45"/>
                  <a:pt x="4" y="43"/>
                </a:cubicBezTo>
                <a:cubicBezTo>
                  <a:pt x="1" y="41"/>
                  <a:pt x="0" y="37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4"/>
                  <a:pt x="1" y="21"/>
                  <a:pt x="4" y="19"/>
                </a:cubicBezTo>
                <a:cubicBezTo>
                  <a:pt x="9" y="13"/>
                  <a:pt x="18" y="13"/>
                  <a:pt x="23" y="19"/>
                </a:cubicBezTo>
                <a:close/>
                <a:moveTo>
                  <a:pt x="14" y="19"/>
                </a:moveTo>
                <a:cubicBezTo>
                  <a:pt x="14" y="19"/>
                  <a:pt x="14" y="19"/>
                  <a:pt x="14" y="19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1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3"/>
                  <a:pt x="17" y="24"/>
                  <a:pt x="17" y="25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8"/>
                  <a:pt x="17" y="29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1"/>
                  <a:pt x="14" y="31"/>
                  <a:pt x="13" y="31"/>
                </a:cubicBezTo>
                <a:cubicBezTo>
                  <a:pt x="12" y="31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0" y="29"/>
                  <a:pt x="10" y="28"/>
                  <a:pt x="10" y="27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4"/>
                  <a:pt x="10" y="23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2" y="21"/>
                  <a:pt x="12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19"/>
                  <a:pt x="8" y="20"/>
                  <a:pt x="6" y="21"/>
                </a:cubicBezTo>
                <a:cubicBezTo>
                  <a:pt x="5" y="23"/>
                  <a:pt x="4" y="25"/>
                  <a:pt x="4" y="28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6"/>
                  <a:pt x="5" y="39"/>
                  <a:pt x="6" y="40"/>
                </a:cubicBezTo>
                <a:cubicBezTo>
                  <a:pt x="8" y="42"/>
                  <a:pt x="11" y="43"/>
                  <a:pt x="13" y="43"/>
                </a:cubicBezTo>
                <a:cubicBezTo>
                  <a:pt x="16" y="43"/>
                  <a:pt x="18" y="42"/>
                  <a:pt x="20" y="40"/>
                </a:cubicBezTo>
                <a:cubicBezTo>
                  <a:pt x="22" y="39"/>
                  <a:pt x="23" y="36"/>
                  <a:pt x="23" y="34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5"/>
                  <a:pt x="22" y="23"/>
                  <a:pt x="20" y="21"/>
                </a:cubicBezTo>
                <a:cubicBezTo>
                  <a:pt x="19" y="20"/>
                  <a:pt x="17" y="19"/>
                  <a:pt x="14" y="19"/>
                </a:cubicBezTo>
                <a:close/>
                <a:moveTo>
                  <a:pt x="13" y="23"/>
                </a:move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5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3" y="28"/>
                  <a:pt x="13" y="29"/>
                  <a:pt x="13" y="29"/>
                </a:cubicBezTo>
                <a:cubicBezTo>
                  <a:pt x="14" y="29"/>
                  <a:pt x="14" y="28"/>
                  <a:pt x="14" y="28"/>
                </a:cubicBezTo>
                <a:cubicBezTo>
                  <a:pt x="14" y="28"/>
                  <a:pt x="15" y="28"/>
                  <a:pt x="15" y="27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3"/>
                  <a:pt x="13" y="23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8" y="11"/>
                </a:cubicBezTo>
                <a:cubicBezTo>
                  <a:pt x="7" y="12"/>
                  <a:pt x="7" y="12"/>
                  <a:pt x="6" y="11"/>
                </a:cubicBezTo>
                <a:cubicBezTo>
                  <a:pt x="6" y="11"/>
                  <a:pt x="6" y="10"/>
                  <a:pt x="6" y="10"/>
                </a:cubicBezTo>
                <a:cubicBezTo>
                  <a:pt x="8" y="8"/>
                  <a:pt x="11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6" y="7"/>
                  <a:pt x="18" y="8"/>
                  <a:pt x="20" y="10"/>
                </a:cubicBezTo>
                <a:cubicBezTo>
                  <a:pt x="21" y="10"/>
                  <a:pt x="21" y="11"/>
                  <a:pt x="20" y="11"/>
                </a:cubicBezTo>
                <a:cubicBezTo>
                  <a:pt x="20" y="12"/>
                  <a:pt x="19" y="12"/>
                  <a:pt x="19" y="11"/>
                </a:cubicBezTo>
                <a:cubicBezTo>
                  <a:pt x="17" y="10"/>
                  <a:pt x="15" y="9"/>
                  <a:pt x="13" y="9"/>
                </a:cubicBezTo>
                <a:cubicBezTo>
                  <a:pt x="11" y="9"/>
                  <a:pt x="9" y="10"/>
                  <a:pt x="8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1" name="Freeform 429"/>
          <p:cNvSpPr>
            <a:spLocks noEditPoints="1"/>
          </p:cNvSpPr>
          <p:nvPr/>
        </p:nvSpPr>
        <p:spPr>
          <a:xfrm>
            <a:off x="7112000" y="1500188"/>
            <a:ext cx="187325" cy="14922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92075" y="6350"/>
              </a:cxn>
              <a:cxn ang="0">
                <a:pos x="171450" y="66675"/>
              </a:cxn>
              <a:cxn ang="0">
                <a:pos x="15875" y="133350"/>
              </a:cxn>
              <a:cxn ang="0">
                <a:pos x="38100" y="76200"/>
              </a:cxn>
              <a:cxn ang="0">
                <a:pos x="47625" y="69850"/>
              </a:cxn>
              <a:cxn ang="0">
                <a:pos x="136525" y="130175"/>
              </a:cxn>
              <a:cxn ang="0">
                <a:pos x="149225" y="123825"/>
              </a:cxn>
              <a:cxn ang="0">
                <a:pos x="63500" y="130175"/>
              </a:cxn>
              <a:cxn ang="0">
                <a:pos x="123825" y="123825"/>
              </a:cxn>
              <a:cxn ang="0">
                <a:pos x="38100" y="130175"/>
              </a:cxn>
              <a:cxn ang="0">
                <a:pos x="47625" y="123825"/>
              </a:cxn>
              <a:cxn ang="0">
                <a:pos x="136525" y="111125"/>
              </a:cxn>
              <a:cxn ang="0">
                <a:pos x="149225" y="104775"/>
              </a:cxn>
              <a:cxn ang="0">
                <a:pos x="114300" y="111125"/>
              </a:cxn>
              <a:cxn ang="0">
                <a:pos x="123825" y="104775"/>
              </a:cxn>
              <a:cxn ang="0">
                <a:pos x="88900" y="111125"/>
              </a:cxn>
              <a:cxn ang="0">
                <a:pos x="98425" y="104775"/>
              </a:cxn>
              <a:cxn ang="0">
                <a:pos x="63500" y="111125"/>
              </a:cxn>
              <a:cxn ang="0">
                <a:pos x="73025" y="104775"/>
              </a:cxn>
              <a:cxn ang="0">
                <a:pos x="38100" y="111125"/>
              </a:cxn>
              <a:cxn ang="0">
                <a:pos x="47625" y="104775"/>
              </a:cxn>
              <a:cxn ang="0">
                <a:pos x="123825" y="95250"/>
              </a:cxn>
              <a:cxn ang="0">
                <a:pos x="133350" y="88900"/>
              </a:cxn>
              <a:cxn ang="0">
                <a:pos x="101600" y="95250"/>
              </a:cxn>
              <a:cxn ang="0">
                <a:pos x="111125" y="88900"/>
              </a:cxn>
              <a:cxn ang="0">
                <a:pos x="76200" y="95250"/>
              </a:cxn>
              <a:cxn ang="0">
                <a:pos x="85725" y="88900"/>
              </a:cxn>
              <a:cxn ang="0">
                <a:pos x="53975" y="95250"/>
              </a:cxn>
              <a:cxn ang="0">
                <a:pos x="63500" y="88900"/>
              </a:cxn>
              <a:cxn ang="0">
                <a:pos x="136525" y="76200"/>
              </a:cxn>
              <a:cxn ang="0">
                <a:pos x="149225" y="69850"/>
              </a:cxn>
              <a:cxn ang="0">
                <a:pos x="146050" y="95250"/>
              </a:cxn>
              <a:cxn ang="0">
                <a:pos x="149225" y="88900"/>
              </a:cxn>
              <a:cxn ang="0">
                <a:pos x="38100" y="95250"/>
              </a:cxn>
              <a:cxn ang="0">
                <a:pos x="41275" y="88900"/>
              </a:cxn>
              <a:cxn ang="0">
                <a:pos x="114300" y="76200"/>
              </a:cxn>
              <a:cxn ang="0">
                <a:pos x="123825" y="69850"/>
              </a:cxn>
              <a:cxn ang="0">
                <a:pos x="88900" y="76200"/>
              </a:cxn>
              <a:cxn ang="0">
                <a:pos x="98425" y="69850"/>
              </a:cxn>
              <a:cxn ang="0">
                <a:pos x="63500" y="76200"/>
              </a:cxn>
              <a:cxn ang="0">
                <a:pos x="73025" y="69850"/>
              </a:cxn>
              <a:cxn ang="0">
                <a:pos x="155575" y="63500"/>
              </a:cxn>
              <a:cxn ang="0">
                <a:pos x="25400" y="133350"/>
              </a:cxn>
              <a:cxn ang="0">
                <a:pos x="158750" y="66675"/>
              </a:cxn>
              <a:cxn ang="0">
                <a:pos x="69850" y="34925"/>
              </a:cxn>
              <a:cxn ang="0">
                <a:pos x="114300" y="31750"/>
              </a:cxn>
              <a:cxn ang="0">
                <a:pos x="76200" y="34925"/>
              </a:cxn>
            </a:cxnLst>
            <a:pathLst>
              <a:path w="59" h="47">
                <a:moveTo>
                  <a:pt x="19" y="7"/>
                </a:moveTo>
                <a:cubicBezTo>
                  <a:pt x="19" y="7"/>
                  <a:pt x="18" y="7"/>
                  <a:pt x="18" y="7"/>
                </a:cubicBezTo>
                <a:cubicBezTo>
                  <a:pt x="17" y="6"/>
                  <a:pt x="17" y="5"/>
                  <a:pt x="18" y="5"/>
                </a:cubicBezTo>
                <a:cubicBezTo>
                  <a:pt x="21" y="2"/>
                  <a:pt x="25" y="0"/>
                  <a:pt x="29" y="0"/>
                </a:cubicBezTo>
                <a:cubicBezTo>
                  <a:pt x="34" y="0"/>
                  <a:pt x="38" y="2"/>
                  <a:pt x="41" y="5"/>
                </a:cubicBezTo>
                <a:cubicBezTo>
                  <a:pt x="42" y="5"/>
                  <a:pt x="42" y="6"/>
                  <a:pt x="41" y="7"/>
                </a:cubicBezTo>
                <a:cubicBezTo>
                  <a:pt x="41" y="7"/>
                  <a:pt x="40" y="7"/>
                  <a:pt x="40" y="7"/>
                </a:cubicBezTo>
                <a:cubicBezTo>
                  <a:pt x="37" y="4"/>
                  <a:pt x="33" y="2"/>
                  <a:pt x="29" y="2"/>
                </a:cubicBezTo>
                <a:cubicBezTo>
                  <a:pt x="26" y="2"/>
                  <a:pt x="22" y="4"/>
                  <a:pt x="19" y="7"/>
                </a:cubicBezTo>
                <a:close/>
                <a:moveTo>
                  <a:pt x="4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52" y="16"/>
                  <a:pt x="54" y="18"/>
                  <a:pt x="54" y="21"/>
                </a:cubicBezTo>
                <a:cubicBezTo>
                  <a:pt x="54" y="42"/>
                  <a:pt x="54" y="42"/>
                  <a:pt x="54" y="42"/>
                </a:cubicBezTo>
                <a:cubicBezTo>
                  <a:pt x="54" y="45"/>
                  <a:pt x="52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7" y="47"/>
                  <a:pt x="5" y="45"/>
                  <a:pt x="5" y="4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18"/>
                  <a:pt x="7" y="16"/>
                  <a:pt x="10" y="16"/>
                </a:cubicBezTo>
                <a:cubicBezTo>
                  <a:pt x="59" y="16"/>
                  <a:pt x="0" y="16"/>
                  <a:pt x="49" y="16"/>
                </a:cubicBezTo>
                <a:close/>
                <a:moveTo>
                  <a:pt x="12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11" y="24"/>
                  <a:pt x="11" y="24"/>
                  <a:pt x="11" y="23"/>
                </a:cubicBezTo>
                <a:cubicBezTo>
                  <a:pt x="11" y="23"/>
                  <a:pt x="11" y="22"/>
                  <a:pt x="1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22"/>
                  <a:pt x="17" y="23"/>
                  <a:pt x="17" y="23"/>
                </a:cubicBezTo>
                <a:cubicBezTo>
                  <a:pt x="17" y="24"/>
                  <a:pt x="16" y="24"/>
                  <a:pt x="15" y="24"/>
                </a:cubicBezTo>
                <a:cubicBezTo>
                  <a:pt x="12" y="24"/>
                  <a:pt x="12" y="24"/>
                  <a:pt x="12" y="24"/>
                </a:cubicBezTo>
                <a:close/>
                <a:moveTo>
                  <a:pt x="43" y="41"/>
                </a:move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0"/>
                  <a:pt x="42" y="40"/>
                </a:cubicBezTo>
                <a:cubicBezTo>
                  <a:pt x="42" y="39"/>
                  <a:pt x="43" y="39"/>
                  <a:pt x="43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8" y="39"/>
                  <a:pt x="48" y="40"/>
                </a:cubicBezTo>
                <a:cubicBezTo>
                  <a:pt x="48" y="40"/>
                  <a:pt x="47" y="41"/>
                  <a:pt x="47" y="41"/>
                </a:cubicBezTo>
                <a:cubicBezTo>
                  <a:pt x="43" y="41"/>
                  <a:pt x="43" y="41"/>
                  <a:pt x="43" y="41"/>
                </a:cubicBezTo>
                <a:close/>
                <a:moveTo>
                  <a:pt x="20" y="41"/>
                </a:moveTo>
                <a:cubicBezTo>
                  <a:pt x="20" y="41"/>
                  <a:pt x="20" y="41"/>
                  <a:pt x="20" y="41"/>
                </a:cubicBezTo>
                <a:cubicBezTo>
                  <a:pt x="19" y="41"/>
                  <a:pt x="19" y="40"/>
                  <a:pt x="19" y="40"/>
                </a:cubicBezTo>
                <a:cubicBezTo>
                  <a:pt x="19" y="39"/>
                  <a:pt x="19" y="39"/>
                  <a:pt x="20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40" y="40"/>
                  <a:pt x="40" y="41"/>
                  <a:pt x="39" y="41"/>
                </a:cubicBezTo>
                <a:cubicBezTo>
                  <a:pt x="20" y="41"/>
                  <a:pt x="20" y="41"/>
                  <a:pt x="20" y="41"/>
                </a:cubicBezTo>
                <a:close/>
                <a:moveTo>
                  <a:pt x="12" y="41"/>
                </a:moveTo>
                <a:cubicBezTo>
                  <a:pt x="12" y="41"/>
                  <a:pt x="12" y="41"/>
                  <a:pt x="12" y="41"/>
                </a:cubicBezTo>
                <a:cubicBezTo>
                  <a:pt x="11" y="41"/>
                  <a:pt x="11" y="40"/>
                  <a:pt x="11" y="40"/>
                </a:cubicBezTo>
                <a:cubicBezTo>
                  <a:pt x="11" y="39"/>
                  <a:pt x="11" y="39"/>
                  <a:pt x="12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9"/>
                  <a:pt x="17" y="39"/>
                  <a:pt x="17" y="40"/>
                </a:cubicBezTo>
                <a:cubicBezTo>
                  <a:pt x="17" y="40"/>
                  <a:pt x="16" y="41"/>
                  <a:pt x="15" y="41"/>
                </a:cubicBezTo>
                <a:cubicBezTo>
                  <a:pt x="12" y="41"/>
                  <a:pt x="12" y="41"/>
                  <a:pt x="12" y="41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2" y="35"/>
                  <a:pt x="42" y="34"/>
                </a:cubicBezTo>
                <a:cubicBezTo>
                  <a:pt x="42" y="34"/>
                  <a:pt x="43" y="33"/>
                  <a:pt x="43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8" y="34"/>
                  <a:pt x="48" y="34"/>
                </a:cubicBezTo>
                <a:cubicBezTo>
                  <a:pt x="48" y="35"/>
                  <a:pt x="47" y="35"/>
                  <a:pt x="47" y="35"/>
                </a:cubicBezTo>
                <a:cubicBezTo>
                  <a:pt x="43" y="35"/>
                  <a:pt x="43" y="35"/>
                  <a:pt x="43" y="35"/>
                </a:cubicBezTo>
                <a:close/>
                <a:moveTo>
                  <a:pt x="36" y="35"/>
                </a:move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4" y="35"/>
                  <a:pt x="34" y="34"/>
                </a:cubicBezTo>
                <a:cubicBezTo>
                  <a:pt x="34" y="34"/>
                  <a:pt x="35" y="33"/>
                  <a:pt x="36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3"/>
                  <a:pt x="40" y="34"/>
                  <a:pt x="40" y="34"/>
                </a:cubicBezTo>
                <a:cubicBezTo>
                  <a:pt x="40" y="35"/>
                  <a:pt x="40" y="35"/>
                  <a:pt x="39" y="35"/>
                </a:cubicBezTo>
                <a:cubicBezTo>
                  <a:pt x="36" y="35"/>
                  <a:pt x="36" y="35"/>
                  <a:pt x="36" y="35"/>
                </a:cubicBezTo>
                <a:close/>
                <a:moveTo>
                  <a:pt x="28" y="35"/>
                </a:moveTo>
                <a:cubicBezTo>
                  <a:pt x="28" y="35"/>
                  <a:pt x="28" y="35"/>
                  <a:pt x="28" y="35"/>
                </a:cubicBezTo>
                <a:cubicBezTo>
                  <a:pt x="27" y="35"/>
                  <a:pt x="27" y="35"/>
                  <a:pt x="27" y="34"/>
                </a:cubicBezTo>
                <a:cubicBezTo>
                  <a:pt x="27" y="34"/>
                  <a:pt x="27" y="33"/>
                  <a:pt x="28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3"/>
                  <a:pt x="32" y="34"/>
                  <a:pt x="32" y="34"/>
                </a:cubicBezTo>
                <a:cubicBezTo>
                  <a:pt x="32" y="35"/>
                  <a:pt x="32" y="35"/>
                  <a:pt x="31" y="35"/>
                </a:cubicBezTo>
                <a:cubicBezTo>
                  <a:pt x="28" y="35"/>
                  <a:pt x="28" y="35"/>
                  <a:pt x="28" y="35"/>
                </a:cubicBezTo>
                <a:close/>
                <a:moveTo>
                  <a:pt x="20" y="35"/>
                </a:move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5"/>
                  <a:pt x="19" y="34"/>
                </a:cubicBezTo>
                <a:cubicBezTo>
                  <a:pt x="19" y="34"/>
                  <a:pt x="19" y="33"/>
                  <a:pt x="20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4" y="33"/>
                  <a:pt x="24" y="34"/>
                  <a:pt x="24" y="34"/>
                </a:cubicBezTo>
                <a:cubicBezTo>
                  <a:pt x="24" y="35"/>
                  <a:pt x="24" y="35"/>
                  <a:pt x="23" y="35"/>
                </a:cubicBezTo>
                <a:cubicBezTo>
                  <a:pt x="20" y="35"/>
                  <a:pt x="20" y="35"/>
                  <a:pt x="20" y="35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4"/>
                </a:cubicBezTo>
                <a:cubicBezTo>
                  <a:pt x="11" y="34"/>
                  <a:pt x="11" y="33"/>
                  <a:pt x="12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6" y="33"/>
                  <a:pt x="17" y="34"/>
                  <a:pt x="17" y="34"/>
                </a:cubicBezTo>
                <a:cubicBezTo>
                  <a:pt x="17" y="35"/>
                  <a:pt x="16" y="35"/>
                  <a:pt x="15" y="35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8" y="30"/>
                  <a:pt x="38" y="29"/>
                  <a:pt x="38" y="29"/>
                </a:cubicBezTo>
                <a:cubicBezTo>
                  <a:pt x="38" y="28"/>
                  <a:pt x="38" y="28"/>
                  <a:pt x="39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9"/>
                </a:cubicBezTo>
                <a:cubicBezTo>
                  <a:pt x="43" y="29"/>
                  <a:pt x="43" y="30"/>
                  <a:pt x="42" y="30"/>
                </a:cubicBezTo>
                <a:cubicBezTo>
                  <a:pt x="39" y="30"/>
                  <a:pt x="39" y="30"/>
                  <a:pt x="39" y="30"/>
                </a:cubicBezTo>
                <a:close/>
                <a:moveTo>
                  <a:pt x="32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1" y="30"/>
                  <a:pt x="30" y="29"/>
                  <a:pt x="30" y="29"/>
                </a:cubicBezTo>
                <a:cubicBezTo>
                  <a:pt x="30" y="28"/>
                  <a:pt x="31" y="28"/>
                  <a:pt x="32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6" y="28"/>
                  <a:pt x="36" y="29"/>
                </a:cubicBezTo>
                <a:cubicBezTo>
                  <a:pt x="36" y="29"/>
                  <a:pt x="35" y="30"/>
                  <a:pt x="35" y="30"/>
                </a:cubicBezTo>
                <a:cubicBezTo>
                  <a:pt x="32" y="30"/>
                  <a:pt x="32" y="30"/>
                  <a:pt x="32" y="30"/>
                </a:cubicBezTo>
                <a:close/>
                <a:moveTo>
                  <a:pt x="24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3" y="29"/>
                  <a:pt x="23" y="29"/>
                </a:cubicBezTo>
                <a:cubicBezTo>
                  <a:pt x="23" y="28"/>
                  <a:pt x="24" y="28"/>
                  <a:pt x="24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8"/>
                  <a:pt x="29" y="28"/>
                  <a:pt x="29" y="29"/>
                </a:cubicBezTo>
                <a:cubicBezTo>
                  <a:pt x="29" y="29"/>
                  <a:pt x="28" y="30"/>
                  <a:pt x="27" y="30"/>
                </a:cubicBezTo>
                <a:cubicBezTo>
                  <a:pt x="24" y="30"/>
                  <a:pt x="24" y="30"/>
                  <a:pt x="24" y="30"/>
                </a:cubicBezTo>
                <a:close/>
                <a:moveTo>
                  <a:pt x="17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6" y="30"/>
                  <a:pt x="16" y="29"/>
                  <a:pt x="16" y="29"/>
                </a:cubicBezTo>
                <a:cubicBezTo>
                  <a:pt x="16" y="28"/>
                  <a:pt x="16" y="28"/>
                  <a:pt x="17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9"/>
                </a:cubicBezTo>
                <a:cubicBezTo>
                  <a:pt x="21" y="29"/>
                  <a:pt x="21" y="30"/>
                  <a:pt x="20" y="30"/>
                </a:cubicBezTo>
                <a:cubicBezTo>
                  <a:pt x="17" y="30"/>
                  <a:pt x="17" y="30"/>
                  <a:pt x="17" y="30"/>
                </a:cubicBezTo>
                <a:close/>
                <a:moveTo>
                  <a:pt x="43" y="24"/>
                </a:move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2" y="24"/>
                  <a:pt x="42" y="23"/>
                </a:cubicBezTo>
                <a:cubicBezTo>
                  <a:pt x="42" y="23"/>
                  <a:pt x="43" y="22"/>
                  <a:pt x="43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8" y="23"/>
                  <a:pt x="48" y="23"/>
                </a:cubicBezTo>
                <a:cubicBezTo>
                  <a:pt x="48" y="24"/>
                  <a:pt x="47" y="24"/>
                  <a:pt x="47" y="24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5" y="30"/>
                  <a:pt x="45" y="29"/>
                  <a:pt x="45" y="29"/>
                </a:cubicBezTo>
                <a:cubicBezTo>
                  <a:pt x="45" y="28"/>
                  <a:pt x="45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8" y="28"/>
                  <a:pt x="48" y="29"/>
                </a:cubicBezTo>
                <a:cubicBezTo>
                  <a:pt x="48" y="29"/>
                  <a:pt x="47" y="30"/>
                  <a:pt x="47" y="30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12" y="30"/>
                </a:move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1" y="29"/>
                  <a:pt x="11" y="29"/>
                </a:cubicBezTo>
                <a:cubicBezTo>
                  <a:pt x="11" y="28"/>
                  <a:pt x="11" y="28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4" y="28"/>
                  <a:pt x="14" y="29"/>
                </a:cubicBezTo>
                <a:cubicBezTo>
                  <a:pt x="14" y="29"/>
                  <a:pt x="13" y="30"/>
                  <a:pt x="13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36" y="24"/>
                </a:moveTo>
                <a:cubicBezTo>
                  <a:pt x="36" y="24"/>
                  <a:pt x="36" y="24"/>
                  <a:pt x="36" y="24"/>
                </a:cubicBezTo>
                <a:cubicBezTo>
                  <a:pt x="35" y="24"/>
                  <a:pt x="34" y="24"/>
                  <a:pt x="34" y="23"/>
                </a:cubicBezTo>
                <a:cubicBezTo>
                  <a:pt x="34" y="23"/>
                  <a:pt x="35" y="22"/>
                  <a:pt x="36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2"/>
                  <a:pt x="40" y="23"/>
                  <a:pt x="40" y="23"/>
                </a:cubicBezTo>
                <a:cubicBezTo>
                  <a:pt x="40" y="24"/>
                  <a:pt x="40" y="24"/>
                  <a:pt x="39" y="24"/>
                </a:cubicBezTo>
                <a:cubicBezTo>
                  <a:pt x="36" y="24"/>
                  <a:pt x="36" y="24"/>
                  <a:pt x="36" y="24"/>
                </a:cubicBezTo>
                <a:close/>
                <a:moveTo>
                  <a:pt x="28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7" y="24"/>
                  <a:pt x="27" y="24"/>
                  <a:pt x="27" y="23"/>
                </a:cubicBezTo>
                <a:cubicBezTo>
                  <a:pt x="27" y="23"/>
                  <a:pt x="27" y="22"/>
                  <a:pt x="28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2" y="22"/>
                  <a:pt x="32" y="23"/>
                  <a:pt x="32" y="23"/>
                </a:cubicBezTo>
                <a:cubicBezTo>
                  <a:pt x="32" y="24"/>
                  <a:pt x="32" y="24"/>
                  <a:pt x="31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20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19" y="24"/>
                  <a:pt x="19" y="24"/>
                  <a:pt x="19" y="23"/>
                </a:cubicBezTo>
                <a:cubicBezTo>
                  <a:pt x="19" y="23"/>
                  <a:pt x="19" y="22"/>
                  <a:pt x="20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3"/>
                  <a:pt x="24" y="23"/>
                </a:cubicBezTo>
                <a:cubicBezTo>
                  <a:pt x="24" y="24"/>
                  <a:pt x="24" y="24"/>
                  <a:pt x="23" y="24"/>
                </a:cubicBezTo>
                <a:cubicBezTo>
                  <a:pt x="20" y="24"/>
                  <a:pt x="20" y="24"/>
                  <a:pt x="20" y="24"/>
                </a:cubicBezTo>
                <a:close/>
                <a:moveTo>
                  <a:pt x="49" y="20"/>
                </a:moveTo>
                <a:cubicBezTo>
                  <a:pt x="49" y="20"/>
                  <a:pt x="49" y="20"/>
                  <a:pt x="4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0"/>
                  <a:pt x="8" y="21"/>
                  <a:pt x="8" y="21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9" y="43"/>
                  <a:pt x="10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50" y="43"/>
                  <a:pt x="50" y="42"/>
                  <a:pt x="50" y="42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0"/>
                  <a:pt x="49" y="20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4" y="12"/>
                  <a:pt x="23" y="12"/>
                  <a:pt x="22" y="11"/>
                </a:cubicBezTo>
                <a:cubicBezTo>
                  <a:pt x="22" y="11"/>
                  <a:pt x="22" y="10"/>
                  <a:pt x="22" y="10"/>
                </a:cubicBezTo>
                <a:cubicBezTo>
                  <a:pt x="24" y="8"/>
                  <a:pt x="27" y="7"/>
                  <a:pt x="29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2" y="7"/>
                  <a:pt x="35" y="8"/>
                  <a:pt x="36" y="10"/>
                </a:cubicBezTo>
                <a:cubicBezTo>
                  <a:pt x="37" y="10"/>
                  <a:pt x="37" y="11"/>
                  <a:pt x="36" y="11"/>
                </a:cubicBezTo>
                <a:cubicBezTo>
                  <a:pt x="36" y="12"/>
                  <a:pt x="35" y="12"/>
                  <a:pt x="35" y="11"/>
                </a:cubicBezTo>
                <a:cubicBezTo>
                  <a:pt x="33" y="10"/>
                  <a:pt x="31" y="9"/>
                  <a:pt x="30" y="9"/>
                </a:cubicBezTo>
                <a:cubicBezTo>
                  <a:pt x="27" y="9"/>
                  <a:pt x="26" y="10"/>
                  <a:pt x="24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2" name="Freeform 430"/>
          <p:cNvSpPr>
            <a:spLocks noEditPoints="1"/>
          </p:cNvSpPr>
          <p:nvPr/>
        </p:nvSpPr>
        <p:spPr>
          <a:xfrm>
            <a:off x="8278813" y="1804988"/>
            <a:ext cx="141287" cy="160337"/>
          </a:xfrm>
          <a:custGeom>
            <a:avLst/>
            <a:gdLst/>
            <a:ahLst/>
            <a:cxnLst>
              <a:cxn ang="0">
                <a:pos x="89910" y="0"/>
              </a:cxn>
              <a:cxn ang="0">
                <a:pos x="138076" y="44894"/>
              </a:cxn>
              <a:cxn ang="0">
                <a:pos x="141287" y="51308"/>
              </a:cxn>
              <a:cxn ang="0">
                <a:pos x="134865" y="153924"/>
              </a:cxn>
              <a:cxn ang="0">
                <a:pos x="134865" y="153924"/>
              </a:cxn>
              <a:cxn ang="0">
                <a:pos x="16055" y="160337"/>
              </a:cxn>
              <a:cxn ang="0">
                <a:pos x="6422" y="153924"/>
              </a:cxn>
              <a:cxn ang="0">
                <a:pos x="0" y="141097"/>
              </a:cxn>
              <a:cxn ang="0">
                <a:pos x="6422" y="3207"/>
              </a:cxn>
              <a:cxn ang="0">
                <a:pos x="48166" y="105822"/>
              </a:cxn>
              <a:cxn ang="0">
                <a:pos x="41744" y="105822"/>
              </a:cxn>
              <a:cxn ang="0">
                <a:pos x="51377" y="70548"/>
              </a:cxn>
              <a:cxn ang="0">
                <a:pos x="57799" y="70548"/>
              </a:cxn>
              <a:cxn ang="0">
                <a:pos x="67432" y="105822"/>
              </a:cxn>
              <a:cxn ang="0">
                <a:pos x="61010" y="99409"/>
              </a:cxn>
              <a:cxn ang="0">
                <a:pos x="48166" y="105822"/>
              </a:cxn>
              <a:cxn ang="0">
                <a:pos x="54588" y="83375"/>
              </a:cxn>
              <a:cxn ang="0">
                <a:pos x="57799" y="92995"/>
              </a:cxn>
              <a:cxn ang="0">
                <a:pos x="89910" y="70548"/>
              </a:cxn>
              <a:cxn ang="0">
                <a:pos x="93121" y="67342"/>
              </a:cxn>
              <a:cxn ang="0">
                <a:pos x="96332" y="89789"/>
              </a:cxn>
              <a:cxn ang="0">
                <a:pos x="99543" y="92995"/>
              </a:cxn>
              <a:cxn ang="0">
                <a:pos x="96332" y="99409"/>
              </a:cxn>
              <a:cxn ang="0">
                <a:pos x="93121" y="105822"/>
              </a:cxn>
              <a:cxn ang="0">
                <a:pos x="89910" y="99409"/>
              </a:cxn>
              <a:cxn ang="0">
                <a:pos x="73855" y="92995"/>
              </a:cxn>
              <a:cxn ang="0">
                <a:pos x="89910" y="70548"/>
              </a:cxn>
              <a:cxn ang="0">
                <a:pos x="89910" y="89789"/>
              </a:cxn>
              <a:cxn ang="0">
                <a:pos x="83488" y="89789"/>
              </a:cxn>
              <a:cxn ang="0">
                <a:pos x="86699" y="12827"/>
              </a:cxn>
              <a:cxn ang="0">
                <a:pos x="16055" y="12827"/>
              </a:cxn>
              <a:cxn ang="0">
                <a:pos x="12844" y="16034"/>
              </a:cxn>
              <a:cxn ang="0">
                <a:pos x="12844" y="144303"/>
              </a:cxn>
              <a:cxn ang="0">
                <a:pos x="125232" y="147510"/>
              </a:cxn>
              <a:cxn ang="0">
                <a:pos x="128443" y="144303"/>
              </a:cxn>
              <a:cxn ang="0">
                <a:pos x="128443" y="54515"/>
              </a:cxn>
              <a:cxn ang="0">
                <a:pos x="89910" y="48101"/>
              </a:cxn>
              <a:cxn ang="0">
                <a:pos x="86699" y="38481"/>
              </a:cxn>
              <a:cxn ang="0">
                <a:pos x="122021" y="44894"/>
              </a:cxn>
              <a:cxn ang="0">
                <a:pos x="93121" y="19240"/>
              </a:cxn>
              <a:cxn ang="0">
                <a:pos x="96332" y="44894"/>
              </a:cxn>
              <a:cxn ang="0">
                <a:pos x="99543" y="44894"/>
              </a:cxn>
            </a:cxnLst>
            <a:pathLst>
              <a:path w="44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44" y="15"/>
                  <a:pt x="44" y="15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3" y="47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9"/>
                  <a:pt x="40" y="50"/>
                  <a:pt x="39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5" y="0"/>
                </a:cubicBezTo>
                <a:close/>
                <a:moveTo>
                  <a:pt x="15" y="33"/>
                </a:move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4" y="34"/>
                  <a:pt x="13" y="33"/>
                </a:cubicBezTo>
                <a:cubicBezTo>
                  <a:pt x="13" y="33"/>
                  <a:pt x="12" y="33"/>
                  <a:pt x="13" y="3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7" y="21"/>
                  <a:pt x="18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3"/>
                  <a:pt x="22" y="33"/>
                  <a:pt x="21" y="33"/>
                </a:cubicBezTo>
                <a:cubicBezTo>
                  <a:pt x="20" y="34"/>
                  <a:pt x="20" y="33"/>
                  <a:pt x="20" y="33"/>
                </a:cubicBezTo>
                <a:cubicBezTo>
                  <a:pt x="19" y="31"/>
                  <a:pt x="19" y="31"/>
                  <a:pt x="19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3"/>
                  <a:pt x="15" y="33"/>
                  <a:pt x="15" y="33"/>
                </a:cubicBezTo>
                <a:close/>
                <a:moveTo>
                  <a:pt x="17" y="26"/>
                </a:moveTo>
                <a:cubicBezTo>
                  <a:pt x="17" y="26"/>
                  <a:pt x="17" y="26"/>
                  <a:pt x="17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6"/>
                  <a:pt x="17" y="26"/>
                  <a:pt x="17" y="26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9" y="21"/>
                  <a:pt x="29" y="21"/>
                </a:cubicBezTo>
                <a:cubicBezTo>
                  <a:pt x="30" y="21"/>
                  <a:pt x="30" y="22"/>
                  <a:pt x="30" y="23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9"/>
                  <a:pt x="31" y="29"/>
                </a:cubicBezTo>
                <a:cubicBezTo>
                  <a:pt x="31" y="30"/>
                  <a:pt x="31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29" y="33"/>
                </a:cubicBezTo>
                <a:cubicBezTo>
                  <a:pt x="28" y="33"/>
                  <a:pt x="28" y="33"/>
                  <a:pt x="28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0"/>
                  <a:pt x="23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8" y="22"/>
                  <a:pt x="28" y="22"/>
                  <a:pt x="28" y="22"/>
                </a:cubicBezTo>
                <a:close/>
                <a:moveTo>
                  <a:pt x="28" y="28"/>
                </a:moveTo>
                <a:cubicBezTo>
                  <a:pt x="28" y="28"/>
                  <a:pt x="28" y="28"/>
                  <a:pt x="28" y="28"/>
                </a:cubicBezTo>
                <a:cubicBezTo>
                  <a:pt x="28" y="26"/>
                  <a:pt x="28" y="26"/>
                  <a:pt x="28" y="26"/>
                </a:cubicBezTo>
                <a:cubicBezTo>
                  <a:pt x="26" y="28"/>
                  <a:pt x="26" y="28"/>
                  <a:pt x="26" y="28"/>
                </a:cubicBezTo>
                <a:cubicBezTo>
                  <a:pt x="28" y="28"/>
                  <a:pt x="28" y="28"/>
                  <a:pt x="28" y="28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5" y="46"/>
                  <a:pt x="5" y="46"/>
                  <a:pt x="5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4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6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7" y="13"/>
                  <a:pt x="27" y="12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9" y="13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ubicBezTo>
                  <a:pt x="38" y="14"/>
                  <a:pt x="38" y="14"/>
                  <a:pt x="38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3" name="Freeform 431"/>
          <p:cNvSpPr>
            <a:spLocks noEditPoints="1"/>
          </p:cNvSpPr>
          <p:nvPr/>
        </p:nvSpPr>
        <p:spPr>
          <a:xfrm>
            <a:off x="8562975" y="1804988"/>
            <a:ext cx="136525" cy="160337"/>
          </a:xfrm>
          <a:custGeom>
            <a:avLst/>
            <a:gdLst/>
            <a:ahLst/>
            <a:cxnLst>
              <a:cxn ang="0">
                <a:pos x="88900" y="0"/>
              </a:cxn>
              <a:cxn ang="0">
                <a:pos x="136525" y="44894"/>
              </a:cxn>
              <a:cxn ang="0">
                <a:pos x="136525" y="51308"/>
              </a:cxn>
              <a:cxn ang="0">
                <a:pos x="133350" y="153924"/>
              </a:cxn>
              <a:cxn ang="0">
                <a:pos x="133350" y="153924"/>
              </a:cxn>
              <a:cxn ang="0">
                <a:pos x="15875" y="160337"/>
              </a:cxn>
              <a:cxn ang="0">
                <a:pos x="3175" y="153924"/>
              </a:cxn>
              <a:cxn ang="0">
                <a:pos x="0" y="141097"/>
              </a:cxn>
              <a:cxn ang="0">
                <a:pos x="3175" y="3207"/>
              </a:cxn>
              <a:cxn ang="0">
                <a:pos x="50800" y="92995"/>
              </a:cxn>
              <a:cxn ang="0">
                <a:pos x="57150" y="92995"/>
              </a:cxn>
              <a:cxn ang="0">
                <a:pos x="50800" y="92995"/>
              </a:cxn>
              <a:cxn ang="0">
                <a:pos x="57150" y="99409"/>
              </a:cxn>
              <a:cxn ang="0">
                <a:pos x="44450" y="105822"/>
              </a:cxn>
              <a:cxn ang="0">
                <a:pos x="38100" y="102616"/>
              </a:cxn>
              <a:cxn ang="0">
                <a:pos x="53975" y="67342"/>
              </a:cxn>
              <a:cxn ang="0">
                <a:pos x="66675" y="102616"/>
              </a:cxn>
              <a:cxn ang="0">
                <a:pos x="60325" y="105822"/>
              </a:cxn>
              <a:cxn ang="0">
                <a:pos x="76200" y="80169"/>
              </a:cxn>
              <a:cxn ang="0">
                <a:pos x="73025" y="83375"/>
              </a:cxn>
              <a:cxn ang="0">
                <a:pos x="73025" y="70548"/>
              </a:cxn>
              <a:cxn ang="0">
                <a:pos x="92075" y="70548"/>
              </a:cxn>
              <a:cxn ang="0">
                <a:pos x="92075" y="86582"/>
              </a:cxn>
              <a:cxn ang="0">
                <a:pos x="92075" y="102616"/>
              </a:cxn>
              <a:cxn ang="0">
                <a:pos x="73025" y="102616"/>
              </a:cxn>
              <a:cxn ang="0">
                <a:pos x="73025" y="92995"/>
              </a:cxn>
              <a:cxn ang="0">
                <a:pos x="79375" y="99409"/>
              </a:cxn>
              <a:cxn ang="0">
                <a:pos x="85725" y="99409"/>
              </a:cxn>
              <a:cxn ang="0">
                <a:pos x="85725" y="92995"/>
              </a:cxn>
              <a:cxn ang="0">
                <a:pos x="82550" y="92995"/>
              </a:cxn>
              <a:cxn ang="0">
                <a:pos x="82550" y="83375"/>
              </a:cxn>
              <a:cxn ang="0">
                <a:pos x="85725" y="83375"/>
              </a:cxn>
              <a:cxn ang="0">
                <a:pos x="85725" y="76962"/>
              </a:cxn>
              <a:cxn ang="0">
                <a:pos x="79375" y="76962"/>
              </a:cxn>
              <a:cxn ang="0">
                <a:pos x="82550" y="12827"/>
              </a:cxn>
              <a:cxn ang="0">
                <a:pos x="15875" y="12827"/>
              </a:cxn>
              <a:cxn ang="0">
                <a:pos x="12700" y="16034"/>
              </a:cxn>
              <a:cxn ang="0">
                <a:pos x="12700" y="144303"/>
              </a:cxn>
              <a:cxn ang="0">
                <a:pos x="120650" y="147510"/>
              </a:cxn>
              <a:cxn ang="0">
                <a:pos x="123825" y="141097"/>
              </a:cxn>
              <a:cxn ang="0">
                <a:pos x="98425" y="54515"/>
              </a:cxn>
              <a:cxn ang="0">
                <a:pos x="88900" y="48101"/>
              </a:cxn>
              <a:cxn ang="0">
                <a:pos x="82550" y="12827"/>
              </a:cxn>
              <a:cxn ang="0">
                <a:pos x="120650" y="44894"/>
              </a:cxn>
              <a:cxn ang="0">
                <a:pos x="92075" y="38481"/>
              </a:cxn>
              <a:cxn ang="0">
                <a:pos x="92075" y="44894"/>
              </a:cxn>
              <a:cxn ang="0">
                <a:pos x="120650" y="44894"/>
              </a:cxn>
            </a:cxnLst>
            <a:pathLst>
              <a:path w="43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3" y="15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7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5" y="0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18" y="31"/>
                </a:moveTo>
                <a:cubicBezTo>
                  <a:pt x="18" y="31"/>
                  <a:pt x="18" y="31"/>
                  <a:pt x="18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3" y="34"/>
                  <a:pt x="13" y="33"/>
                </a:cubicBezTo>
                <a:cubicBezTo>
                  <a:pt x="12" y="33"/>
                  <a:pt x="12" y="33"/>
                  <a:pt x="12" y="3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7" y="21"/>
                </a:cubicBezTo>
                <a:cubicBezTo>
                  <a:pt x="17" y="22"/>
                  <a:pt x="18" y="22"/>
                  <a:pt x="18" y="2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0" y="34"/>
                  <a:pt x="19" y="33"/>
                  <a:pt x="19" y="33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24" y="25"/>
                </a:moveTo>
                <a:cubicBezTo>
                  <a:pt x="24" y="25"/>
                  <a:pt x="24" y="25"/>
                  <a:pt x="24" y="25"/>
                </a:cubicBezTo>
                <a:cubicBezTo>
                  <a:pt x="24" y="26"/>
                  <a:pt x="24" y="26"/>
                  <a:pt x="23" y="26"/>
                </a:cubicBezTo>
                <a:cubicBezTo>
                  <a:pt x="23" y="26"/>
                  <a:pt x="22" y="26"/>
                  <a:pt x="22" y="25"/>
                </a:cubicBezTo>
                <a:cubicBezTo>
                  <a:pt x="22" y="24"/>
                  <a:pt x="22" y="23"/>
                  <a:pt x="23" y="22"/>
                </a:cubicBezTo>
                <a:cubicBezTo>
                  <a:pt x="24" y="22"/>
                  <a:pt x="25" y="21"/>
                  <a:pt x="26" y="21"/>
                </a:cubicBezTo>
                <a:cubicBezTo>
                  <a:pt x="27" y="21"/>
                  <a:pt x="28" y="22"/>
                  <a:pt x="29" y="22"/>
                </a:cubicBezTo>
                <a:cubicBezTo>
                  <a:pt x="29" y="23"/>
                  <a:pt x="30" y="24"/>
                  <a:pt x="30" y="25"/>
                </a:cubicBezTo>
                <a:cubicBezTo>
                  <a:pt x="30" y="26"/>
                  <a:pt x="29" y="27"/>
                  <a:pt x="29" y="27"/>
                </a:cubicBez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9" y="32"/>
                </a:cubicBezTo>
                <a:cubicBezTo>
                  <a:pt x="28" y="33"/>
                  <a:pt x="27" y="33"/>
                  <a:pt x="26" y="33"/>
                </a:cubicBezTo>
                <a:cubicBezTo>
                  <a:pt x="25" y="33"/>
                  <a:pt x="24" y="33"/>
                  <a:pt x="23" y="32"/>
                </a:cubicBezTo>
                <a:cubicBezTo>
                  <a:pt x="22" y="32"/>
                  <a:pt x="22" y="31"/>
                  <a:pt x="22" y="30"/>
                </a:cubicBezTo>
                <a:cubicBezTo>
                  <a:pt x="22" y="29"/>
                  <a:pt x="23" y="29"/>
                  <a:pt x="23" y="29"/>
                </a:cubicBezTo>
                <a:cubicBezTo>
                  <a:pt x="24" y="29"/>
                  <a:pt x="24" y="29"/>
                  <a:pt x="24" y="30"/>
                </a:cubicBezTo>
                <a:cubicBezTo>
                  <a:pt x="24" y="30"/>
                  <a:pt x="24" y="31"/>
                  <a:pt x="25" y="31"/>
                </a:cubicBezTo>
                <a:cubicBezTo>
                  <a:pt x="25" y="31"/>
                  <a:pt x="25" y="31"/>
                  <a:pt x="26" y="31"/>
                </a:cubicBezTo>
                <a:cubicBezTo>
                  <a:pt x="26" y="31"/>
                  <a:pt x="27" y="31"/>
                  <a:pt x="27" y="31"/>
                </a:cubicBezTo>
                <a:cubicBezTo>
                  <a:pt x="27" y="31"/>
                  <a:pt x="28" y="30"/>
                  <a:pt x="28" y="30"/>
                </a:cubicBezTo>
                <a:cubicBezTo>
                  <a:pt x="28" y="30"/>
                  <a:pt x="27" y="29"/>
                  <a:pt x="27" y="29"/>
                </a:cubicBezTo>
                <a:cubicBezTo>
                  <a:pt x="27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5" y="29"/>
                  <a:pt x="25" y="28"/>
                  <a:pt x="25" y="27"/>
                </a:cubicBezTo>
                <a:cubicBezTo>
                  <a:pt x="25" y="27"/>
                  <a:pt x="25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7" y="26"/>
                  <a:pt x="27" y="26"/>
                </a:cubicBezTo>
                <a:cubicBezTo>
                  <a:pt x="27" y="26"/>
                  <a:pt x="28" y="25"/>
                  <a:pt x="28" y="25"/>
                </a:cubicBezTo>
                <a:cubicBezTo>
                  <a:pt x="28" y="25"/>
                  <a:pt x="27" y="24"/>
                  <a:pt x="27" y="24"/>
                </a:cubicBezTo>
                <a:cubicBezTo>
                  <a:pt x="27" y="24"/>
                  <a:pt x="26" y="24"/>
                  <a:pt x="26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4" y="24"/>
                  <a:pt x="24" y="25"/>
                  <a:pt x="24" y="25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4"/>
                  <a:pt x="4" y="5"/>
                  <a:pt x="4" y="5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5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5"/>
                </a:cubicBezTo>
                <a:cubicBezTo>
                  <a:pt x="39" y="45"/>
                  <a:pt x="39" y="45"/>
                  <a:pt x="39" y="44"/>
                </a:cubicBezTo>
                <a:cubicBezTo>
                  <a:pt x="39" y="17"/>
                  <a:pt x="39" y="17"/>
                  <a:pt x="3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8" y="16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5"/>
                  <a:pt x="26" y="13"/>
                  <a:pt x="26" y="12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29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8" y="14"/>
                  <a:pt x="38" y="14"/>
                  <a:pt x="38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4" name="Freeform 432"/>
          <p:cNvSpPr>
            <a:spLocks noEditPoints="1"/>
          </p:cNvSpPr>
          <p:nvPr/>
        </p:nvSpPr>
        <p:spPr>
          <a:xfrm>
            <a:off x="6577013" y="1804988"/>
            <a:ext cx="149225" cy="157162"/>
          </a:xfrm>
          <a:custGeom>
            <a:avLst/>
            <a:gdLst/>
            <a:ahLst/>
            <a:cxnLst>
              <a:cxn ang="0">
                <a:pos x="34925" y="54526"/>
              </a:cxn>
              <a:cxn ang="0">
                <a:pos x="38100" y="51318"/>
              </a:cxn>
              <a:cxn ang="0">
                <a:pos x="41275" y="54526"/>
              </a:cxn>
              <a:cxn ang="0">
                <a:pos x="41275" y="60940"/>
              </a:cxn>
              <a:cxn ang="0">
                <a:pos x="50800" y="60940"/>
              </a:cxn>
              <a:cxn ang="0">
                <a:pos x="53975" y="67355"/>
              </a:cxn>
              <a:cxn ang="0">
                <a:pos x="50800" y="70563"/>
              </a:cxn>
              <a:cxn ang="0">
                <a:pos x="41275" y="70563"/>
              </a:cxn>
              <a:cxn ang="0">
                <a:pos x="41275" y="76977"/>
              </a:cxn>
              <a:cxn ang="0">
                <a:pos x="38100" y="80185"/>
              </a:cxn>
              <a:cxn ang="0">
                <a:pos x="34925" y="76977"/>
              </a:cxn>
              <a:cxn ang="0">
                <a:pos x="34925" y="70563"/>
              </a:cxn>
              <a:cxn ang="0">
                <a:pos x="25400" y="70563"/>
              </a:cxn>
              <a:cxn ang="0">
                <a:pos x="22225" y="67355"/>
              </a:cxn>
              <a:cxn ang="0">
                <a:pos x="25400" y="60940"/>
              </a:cxn>
              <a:cxn ang="0">
                <a:pos x="34925" y="60940"/>
              </a:cxn>
              <a:cxn ang="0">
                <a:pos x="34925" y="54526"/>
              </a:cxn>
              <a:cxn ang="0">
                <a:pos x="6350" y="28866"/>
              </a:cxn>
              <a:cxn ang="0">
                <a:pos x="6350" y="28866"/>
              </a:cxn>
              <a:cxn ang="0">
                <a:pos x="6350" y="28866"/>
              </a:cxn>
              <a:cxn ang="0">
                <a:pos x="22225" y="28866"/>
              </a:cxn>
              <a:cxn ang="0">
                <a:pos x="47625" y="12830"/>
              </a:cxn>
              <a:cxn ang="0">
                <a:pos x="53975" y="12830"/>
              </a:cxn>
              <a:cxn ang="0">
                <a:pos x="53975" y="19244"/>
              </a:cxn>
              <a:cxn ang="0">
                <a:pos x="34925" y="28866"/>
              </a:cxn>
              <a:cxn ang="0">
                <a:pos x="111125" y="28866"/>
              </a:cxn>
              <a:cxn ang="0">
                <a:pos x="76200" y="6415"/>
              </a:cxn>
              <a:cxn ang="0">
                <a:pos x="76200" y="3207"/>
              </a:cxn>
              <a:cxn ang="0">
                <a:pos x="79375" y="0"/>
              </a:cxn>
              <a:cxn ang="0">
                <a:pos x="127000" y="28866"/>
              </a:cxn>
              <a:cxn ang="0">
                <a:pos x="142875" y="28866"/>
              </a:cxn>
              <a:cxn ang="0">
                <a:pos x="149225" y="35281"/>
              </a:cxn>
              <a:cxn ang="0">
                <a:pos x="149225" y="35281"/>
              </a:cxn>
              <a:cxn ang="0">
                <a:pos x="149225" y="150747"/>
              </a:cxn>
              <a:cxn ang="0">
                <a:pos x="142875" y="157162"/>
              </a:cxn>
              <a:cxn ang="0">
                <a:pos x="142875" y="157162"/>
              </a:cxn>
              <a:cxn ang="0">
                <a:pos x="6350" y="157162"/>
              </a:cxn>
              <a:cxn ang="0">
                <a:pos x="0" y="150747"/>
              </a:cxn>
              <a:cxn ang="0">
                <a:pos x="0" y="150747"/>
              </a:cxn>
              <a:cxn ang="0">
                <a:pos x="0" y="35281"/>
              </a:cxn>
              <a:cxn ang="0">
                <a:pos x="6350" y="28866"/>
              </a:cxn>
              <a:cxn ang="0">
                <a:pos x="136525" y="41696"/>
              </a:cxn>
              <a:cxn ang="0">
                <a:pos x="136525" y="41696"/>
              </a:cxn>
              <a:cxn ang="0">
                <a:pos x="12700" y="41696"/>
              </a:cxn>
              <a:cxn ang="0">
                <a:pos x="12700" y="144332"/>
              </a:cxn>
              <a:cxn ang="0">
                <a:pos x="136525" y="144332"/>
              </a:cxn>
              <a:cxn ang="0">
                <a:pos x="136525" y="41696"/>
              </a:cxn>
              <a:cxn ang="0">
                <a:pos x="123825" y="60940"/>
              </a:cxn>
              <a:cxn ang="0">
                <a:pos x="123825" y="60940"/>
              </a:cxn>
              <a:cxn ang="0">
                <a:pos x="127000" y="67355"/>
              </a:cxn>
              <a:cxn ang="0">
                <a:pos x="123825" y="70563"/>
              </a:cxn>
              <a:cxn ang="0">
                <a:pos x="98425" y="70563"/>
              </a:cxn>
              <a:cxn ang="0">
                <a:pos x="95250" y="67355"/>
              </a:cxn>
              <a:cxn ang="0">
                <a:pos x="98425" y="60940"/>
              </a:cxn>
              <a:cxn ang="0">
                <a:pos x="123825" y="60940"/>
              </a:cxn>
            </a:cxnLst>
            <a:pathLst>
              <a:path w="47" h="49">
                <a:moveTo>
                  <a:pt x="11" y="17"/>
                </a:moveTo>
                <a:cubicBezTo>
                  <a:pt x="11" y="16"/>
                  <a:pt x="11" y="16"/>
                  <a:pt x="12" y="16"/>
                </a:cubicBezTo>
                <a:cubicBezTo>
                  <a:pt x="13" y="16"/>
                  <a:pt x="13" y="16"/>
                  <a:pt x="13" y="17"/>
                </a:cubicBezTo>
                <a:cubicBezTo>
                  <a:pt x="13" y="19"/>
                  <a:pt x="13" y="19"/>
                  <a:pt x="13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7" y="20"/>
                  <a:pt x="17" y="21"/>
                </a:cubicBezTo>
                <a:cubicBezTo>
                  <a:pt x="17" y="21"/>
                  <a:pt x="16" y="22"/>
                  <a:pt x="16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2" y="25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2"/>
                  <a:pt x="11" y="22"/>
                  <a:pt x="11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7" y="21"/>
                  <a:pt x="7" y="21"/>
                </a:cubicBezTo>
                <a:cubicBezTo>
                  <a:pt x="7" y="20"/>
                  <a:pt x="8" y="19"/>
                  <a:pt x="8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7"/>
                  <a:pt x="11" y="17"/>
                  <a:pt x="11" y="17"/>
                </a:cubicBezTo>
                <a:close/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7" y="9"/>
                  <a:pt x="7" y="9"/>
                  <a:pt x="7" y="9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3"/>
                  <a:pt x="17" y="4"/>
                  <a:pt x="17" y="4"/>
                </a:cubicBezTo>
                <a:cubicBezTo>
                  <a:pt x="17" y="5"/>
                  <a:pt x="17" y="5"/>
                  <a:pt x="17" y="6"/>
                </a:cubicBezTo>
                <a:cubicBezTo>
                  <a:pt x="11" y="9"/>
                  <a:pt x="11" y="9"/>
                  <a:pt x="11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1"/>
                  <a:pt x="24" y="1"/>
                </a:cubicBezTo>
                <a:cubicBezTo>
                  <a:pt x="24" y="0"/>
                  <a:pt x="25" y="0"/>
                  <a:pt x="25" y="0"/>
                </a:cubicBezTo>
                <a:cubicBezTo>
                  <a:pt x="40" y="9"/>
                  <a:pt x="40" y="9"/>
                  <a:pt x="40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6" y="9"/>
                  <a:pt x="47" y="10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6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8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1" y="9"/>
                  <a:pt x="2" y="9"/>
                </a:cubicBezTo>
                <a:close/>
                <a:moveTo>
                  <a:pt x="43" y="13"/>
                </a:moveTo>
                <a:cubicBezTo>
                  <a:pt x="43" y="13"/>
                  <a:pt x="43" y="13"/>
                  <a:pt x="4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45"/>
                  <a:pt x="4" y="45"/>
                  <a:pt x="4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39" y="19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40" y="20"/>
                  <a:pt x="40" y="21"/>
                </a:cubicBezTo>
                <a:cubicBezTo>
                  <a:pt x="40" y="21"/>
                  <a:pt x="39" y="22"/>
                  <a:pt x="39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0" y="21"/>
                  <a:pt x="30" y="21"/>
                </a:cubicBezTo>
                <a:cubicBezTo>
                  <a:pt x="30" y="20"/>
                  <a:pt x="31" y="19"/>
                  <a:pt x="31" y="19"/>
                </a:cubicBezTo>
                <a:cubicBezTo>
                  <a:pt x="39" y="19"/>
                  <a:pt x="39" y="19"/>
                  <a:pt x="39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5" name="Freeform 433"/>
          <p:cNvSpPr>
            <a:spLocks noEditPoints="1"/>
          </p:cNvSpPr>
          <p:nvPr/>
        </p:nvSpPr>
        <p:spPr>
          <a:xfrm>
            <a:off x="7407275" y="2133600"/>
            <a:ext cx="158750" cy="1270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79375" y="0"/>
              </a:cxn>
              <a:cxn ang="0">
                <a:pos x="79375" y="0"/>
              </a:cxn>
              <a:cxn ang="0">
                <a:pos x="79375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20650"/>
              </a:cxn>
              <a:cxn ang="0">
                <a:pos x="152400" y="127000"/>
              </a:cxn>
              <a:cxn ang="0">
                <a:pos x="152400" y="127000"/>
              </a:cxn>
              <a:cxn ang="0">
                <a:pos x="6350" y="127000"/>
              </a:cxn>
              <a:cxn ang="0">
                <a:pos x="0" y="120650"/>
              </a:cxn>
              <a:cxn ang="0">
                <a:pos x="0" y="120650"/>
              </a:cxn>
              <a:cxn ang="0">
                <a:pos x="0" y="6350"/>
              </a:cxn>
              <a:cxn ang="0">
                <a:pos x="6350" y="0"/>
              </a:cxn>
              <a:cxn ang="0">
                <a:pos x="85725" y="38100"/>
              </a:cxn>
              <a:cxn ang="0">
                <a:pos x="85725" y="38100"/>
              </a:cxn>
              <a:cxn ang="0">
                <a:pos x="146050" y="38100"/>
              </a:cxn>
              <a:cxn ang="0">
                <a:pos x="146050" y="12700"/>
              </a:cxn>
              <a:cxn ang="0">
                <a:pos x="85725" y="12700"/>
              </a:cxn>
              <a:cxn ang="0">
                <a:pos x="85725" y="38100"/>
              </a:cxn>
              <a:cxn ang="0">
                <a:pos x="146050" y="44450"/>
              </a:cxn>
              <a:cxn ang="0">
                <a:pos x="146050" y="44450"/>
              </a:cxn>
              <a:cxn ang="0">
                <a:pos x="85725" y="44450"/>
              </a:cxn>
              <a:cxn ang="0">
                <a:pos x="85725" y="57150"/>
              </a:cxn>
              <a:cxn ang="0">
                <a:pos x="107950" y="95250"/>
              </a:cxn>
              <a:cxn ang="0">
                <a:pos x="107950" y="101600"/>
              </a:cxn>
              <a:cxn ang="0">
                <a:pos x="104775" y="101600"/>
              </a:cxn>
              <a:cxn ang="0">
                <a:pos x="85725" y="101600"/>
              </a:cxn>
              <a:cxn ang="0">
                <a:pos x="85725" y="101600"/>
              </a:cxn>
              <a:cxn ang="0">
                <a:pos x="85725" y="114300"/>
              </a:cxn>
              <a:cxn ang="0">
                <a:pos x="146050" y="114300"/>
              </a:cxn>
              <a:cxn ang="0">
                <a:pos x="146050" y="44450"/>
              </a:cxn>
              <a:cxn ang="0">
                <a:pos x="12700" y="19050"/>
              </a:cxn>
              <a:cxn ang="0">
                <a:pos x="12700" y="19050"/>
              </a:cxn>
              <a:cxn ang="0">
                <a:pos x="73025" y="19050"/>
              </a:cxn>
              <a:cxn ang="0">
                <a:pos x="73025" y="12700"/>
              </a:cxn>
              <a:cxn ang="0">
                <a:pos x="12700" y="12700"/>
              </a:cxn>
              <a:cxn ang="0">
                <a:pos x="12700" y="19050"/>
              </a:cxn>
              <a:cxn ang="0">
                <a:pos x="73025" y="25400"/>
              </a:cxn>
              <a:cxn ang="0">
                <a:pos x="73025" y="25400"/>
              </a:cxn>
              <a:cxn ang="0">
                <a:pos x="12700" y="25400"/>
              </a:cxn>
              <a:cxn ang="0">
                <a:pos x="12700" y="114300"/>
              </a:cxn>
              <a:cxn ang="0">
                <a:pos x="73025" y="114300"/>
              </a:cxn>
              <a:cxn ang="0">
                <a:pos x="73025" y="101600"/>
              </a:cxn>
              <a:cxn ang="0">
                <a:pos x="73025" y="101600"/>
              </a:cxn>
              <a:cxn ang="0">
                <a:pos x="50800" y="101600"/>
              </a:cxn>
              <a:cxn ang="0">
                <a:pos x="47625" y="98425"/>
              </a:cxn>
              <a:cxn ang="0">
                <a:pos x="50800" y="95250"/>
              </a:cxn>
              <a:cxn ang="0">
                <a:pos x="73025" y="57150"/>
              </a:cxn>
              <a:cxn ang="0">
                <a:pos x="73025" y="25400"/>
              </a:cxn>
              <a:cxn ang="0">
                <a:pos x="98425" y="95250"/>
              </a:cxn>
              <a:cxn ang="0">
                <a:pos x="98425" y="95250"/>
              </a:cxn>
              <a:cxn ang="0">
                <a:pos x="79375" y="60325"/>
              </a:cxn>
              <a:cxn ang="0">
                <a:pos x="60325" y="95250"/>
              </a:cxn>
              <a:cxn ang="0">
                <a:pos x="98425" y="95250"/>
              </a:cxn>
            </a:cxnLst>
            <a:pathLst>
              <a:path w="50" h="4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9"/>
                  <a:pt x="49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7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4"/>
                  <a:pt x="46" y="4"/>
                  <a:pt x="46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8"/>
                  <a:pt x="27" y="18"/>
                  <a:pt x="27" y="18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1"/>
                  <a:pt x="35" y="31"/>
                  <a:pt x="34" y="32"/>
                </a:cubicBezTo>
                <a:cubicBezTo>
                  <a:pt x="34" y="32"/>
                  <a:pt x="34" y="32"/>
                  <a:pt x="33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6"/>
                  <a:pt x="27" y="36"/>
                  <a:pt x="27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14"/>
                  <a:pt x="46" y="14"/>
                  <a:pt x="46" y="14"/>
                </a:cubicBezTo>
                <a:close/>
                <a:moveTo>
                  <a:pt x="4" y="6"/>
                </a:moveTo>
                <a:cubicBezTo>
                  <a:pt x="4" y="6"/>
                  <a:pt x="4" y="6"/>
                  <a:pt x="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4"/>
                  <a:pt x="23" y="4"/>
                  <a:pt x="2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lose/>
                <a:moveTo>
                  <a:pt x="23" y="8"/>
                </a:moveTo>
                <a:cubicBezTo>
                  <a:pt x="23" y="8"/>
                  <a:pt x="23" y="8"/>
                  <a:pt x="23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36"/>
                  <a:pt x="4" y="36"/>
                  <a:pt x="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5" y="31"/>
                  <a:pt x="15" y="31"/>
                </a:cubicBezTo>
                <a:cubicBezTo>
                  <a:pt x="15" y="30"/>
                  <a:pt x="15" y="30"/>
                  <a:pt x="16" y="30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8"/>
                  <a:pt x="23" y="8"/>
                  <a:pt x="23" y="8"/>
                </a:cubicBezTo>
                <a:close/>
                <a:moveTo>
                  <a:pt x="31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25" y="19"/>
                  <a:pt x="25" y="19"/>
                  <a:pt x="25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31" y="30"/>
                  <a:pt x="31" y="30"/>
                  <a:pt x="31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6" name="Freeform 434"/>
          <p:cNvSpPr>
            <a:spLocks noEditPoints="1"/>
          </p:cNvSpPr>
          <p:nvPr/>
        </p:nvSpPr>
        <p:spPr>
          <a:xfrm>
            <a:off x="4892675" y="1811338"/>
            <a:ext cx="153988" cy="147637"/>
          </a:xfrm>
          <a:custGeom>
            <a:avLst/>
            <a:gdLst/>
            <a:ahLst/>
            <a:cxnLst>
              <a:cxn ang="0">
                <a:pos x="112283" y="86657"/>
              </a:cxn>
              <a:cxn ang="0">
                <a:pos x="112283" y="102704"/>
              </a:cxn>
              <a:cxn ang="0">
                <a:pos x="96243" y="102704"/>
              </a:cxn>
              <a:cxn ang="0">
                <a:pos x="96243" y="86657"/>
              </a:cxn>
              <a:cxn ang="0">
                <a:pos x="102659" y="147637"/>
              </a:cxn>
              <a:cxn ang="0">
                <a:pos x="102659" y="147637"/>
              </a:cxn>
              <a:cxn ang="0">
                <a:pos x="3208" y="147637"/>
              </a:cxn>
              <a:cxn ang="0">
                <a:pos x="0" y="141218"/>
              </a:cxn>
              <a:cxn ang="0">
                <a:pos x="0" y="32095"/>
              </a:cxn>
              <a:cxn ang="0">
                <a:pos x="0" y="22467"/>
              </a:cxn>
              <a:cxn ang="0">
                <a:pos x="22457" y="0"/>
              </a:cxn>
              <a:cxn ang="0">
                <a:pos x="121907" y="6419"/>
              </a:cxn>
              <a:cxn ang="0">
                <a:pos x="128323" y="32095"/>
              </a:cxn>
              <a:cxn ang="0">
                <a:pos x="128323" y="32095"/>
              </a:cxn>
              <a:cxn ang="0">
                <a:pos x="141156" y="57771"/>
              </a:cxn>
              <a:cxn ang="0">
                <a:pos x="141156" y="57771"/>
              </a:cxn>
              <a:cxn ang="0">
                <a:pos x="141156" y="131590"/>
              </a:cxn>
              <a:cxn ang="0">
                <a:pos x="141156" y="131590"/>
              </a:cxn>
              <a:cxn ang="0">
                <a:pos x="102659" y="147637"/>
              </a:cxn>
              <a:cxn ang="0">
                <a:pos x="121907" y="44933"/>
              </a:cxn>
              <a:cxn ang="0">
                <a:pos x="9624" y="35305"/>
              </a:cxn>
              <a:cxn ang="0">
                <a:pos x="76994" y="138009"/>
              </a:cxn>
              <a:cxn ang="0">
                <a:pos x="67370" y="131590"/>
              </a:cxn>
              <a:cxn ang="0">
                <a:pos x="51329" y="93076"/>
              </a:cxn>
              <a:cxn ang="0">
                <a:pos x="67370" y="57771"/>
              </a:cxn>
              <a:cxn ang="0">
                <a:pos x="102659" y="41724"/>
              </a:cxn>
              <a:cxn ang="0">
                <a:pos x="131531" y="67400"/>
              </a:cxn>
              <a:cxn ang="0">
                <a:pos x="102659" y="54562"/>
              </a:cxn>
              <a:cxn ang="0">
                <a:pos x="64162" y="93076"/>
              </a:cxn>
              <a:cxn ang="0">
                <a:pos x="102659" y="134799"/>
              </a:cxn>
              <a:cxn ang="0">
                <a:pos x="144364" y="93076"/>
              </a:cxn>
              <a:cxn ang="0">
                <a:pos x="102659" y="73819"/>
              </a:cxn>
              <a:cxn ang="0">
                <a:pos x="118699" y="80238"/>
              </a:cxn>
              <a:cxn ang="0">
                <a:pos x="125115" y="93076"/>
              </a:cxn>
              <a:cxn ang="0">
                <a:pos x="102659" y="115542"/>
              </a:cxn>
              <a:cxn ang="0">
                <a:pos x="86618" y="109123"/>
              </a:cxn>
              <a:cxn ang="0">
                <a:pos x="86618" y="80238"/>
              </a:cxn>
              <a:cxn ang="0">
                <a:pos x="112283" y="83447"/>
              </a:cxn>
              <a:cxn ang="0">
                <a:pos x="102659" y="80238"/>
              </a:cxn>
              <a:cxn ang="0">
                <a:pos x="89826" y="93076"/>
              </a:cxn>
              <a:cxn ang="0">
                <a:pos x="93034" y="105914"/>
              </a:cxn>
              <a:cxn ang="0">
                <a:pos x="112283" y="105914"/>
              </a:cxn>
              <a:cxn ang="0">
                <a:pos x="112283" y="83447"/>
              </a:cxn>
              <a:cxn ang="0">
                <a:pos x="112283" y="83447"/>
              </a:cxn>
              <a:cxn ang="0">
                <a:pos x="105867" y="93076"/>
              </a:cxn>
              <a:cxn ang="0">
                <a:pos x="99451" y="93076"/>
              </a:cxn>
              <a:cxn ang="0">
                <a:pos x="99451" y="93076"/>
              </a:cxn>
              <a:cxn ang="0">
                <a:pos x="102659" y="99495"/>
              </a:cxn>
              <a:cxn ang="0">
                <a:pos x="105867" y="93076"/>
              </a:cxn>
              <a:cxn ang="0">
                <a:pos x="121907" y="25676"/>
              </a:cxn>
              <a:cxn ang="0">
                <a:pos x="121907" y="22467"/>
              </a:cxn>
              <a:cxn ang="0">
                <a:pos x="105867" y="6419"/>
              </a:cxn>
              <a:cxn ang="0">
                <a:pos x="12832" y="9629"/>
              </a:cxn>
              <a:cxn ang="0">
                <a:pos x="9624" y="25676"/>
              </a:cxn>
            </a:cxnLst>
            <a:pathLst>
              <a:path w="48" h="46">
                <a:moveTo>
                  <a:pt x="32" y="26"/>
                </a:moveTo>
                <a:cubicBezTo>
                  <a:pt x="33" y="26"/>
                  <a:pt x="34" y="26"/>
                  <a:pt x="35" y="27"/>
                </a:cubicBezTo>
                <a:cubicBezTo>
                  <a:pt x="35" y="28"/>
                  <a:pt x="36" y="29"/>
                  <a:pt x="36" y="29"/>
                </a:cubicBezTo>
                <a:cubicBezTo>
                  <a:pt x="36" y="30"/>
                  <a:pt x="35" y="31"/>
                  <a:pt x="35" y="32"/>
                </a:cubicBezTo>
                <a:cubicBezTo>
                  <a:pt x="34" y="32"/>
                  <a:pt x="33" y="33"/>
                  <a:pt x="32" y="33"/>
                </a:cubicBezTo>
                <a:cubicBezTo>
                  <a:pt x="31" y="33"/>
                  <a:pt x="30" y="32"/>
                  <a:pt x="30" y="32"/>
                </a:cubicBezTo>
                <a:cubicBezTo>
                  <a:pt x="29" y="31"/>
                  <a:pt x="29" y="30"/>
                  <a:pt x="29" y="29"/>
                </a:cubicBezTo>
                <a:cubicBezTo>
                  <a:pt x="29" y="29"/>
                  <a:pt x="29" y="28"/>
                  <a:pt x="30" y="27"/>
                </a:cubicBezTo>
                <a:cubicBezTo>
                  <a:pt x="30" y="26"/>
                  <a:pt x="31" y="26"/>
                  <a:pt x="32" y="26"/>
                </a:cubicBezTo>
                <a:close/>
                <a:moveTo>
                  <a:pt x="32" y="46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1" y="3"/>
                  <a:pt x="2" y="2"/>
                </a:cubicBezTo>
                <a:cubicBezTo>
                  <a:pt x="3" y="0"/>
                  <a:pt x="5" y="0"/>
                  <a:pt x="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7" y="0"/>
                  <a:pt x="38" y="2"/>
                </a:cubicBezTo>
                <a:cubicBezTo>
                  <a:pt x="39" y="3"/>
                  <a:pt x="40" y="5"/>
                  <a:pt x="40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6"/>
                  <a:pt x="43" y="17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7" y="21"/>
                  <a:pt x="48" y="25"/>
                  <a:pt x="48" y="29"/>
                </a:cubicBezTo>
                <a:cubicBezTo>
                  <a:pt x="48" y="34"/>
                  <a:pt x="47" y="38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1" y="44"/>
                  <a:pt x="37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1"/>
                  <a:pt x="38" y="11"/>
                  <a:pt x="38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43"/>
                  <a:pt x="3" y="43"/>
                  <a:pt x="3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3" y="43"/>
                  <a:pt x="22" y="42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18" y="38"/>
                  <a:pt x="16" y="34"/>
                  <a:pt x="16" y="29"/>
                </a:cubicBezTo>
                <a:cubicBezTo>
                  <a:pt x="16" y="25"/>
                  <a:pt x="18" y="21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4" y="15"/>
                  <a:pt x="28" y="13"/>
                  <a:pt x="32" y="13"/>
                </a:cubicBezTo>
                <a:cubicBezTo>
                  <a:pt x="34" y="13"/>
                  <a:pt x="36" y="14"/>
                  <a:pt x="38" y="14"/>
                </a:cubicBezTo>
                <a:close/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39" y="19"/>
                  <a:pt x="36" y="17"/>
                  <a:pt x="32" y="17"/>
                </a:cubicBezTo>
                <a:cubicBezTo>
                  <a:pt x="29" y="17"/>
                  <a:pt x="26" y="19"/>
                  <a:pt x="24" y="21"/>
                </a:cubicBezTo>
                <a:cubicBezTo>
                  <a:pt x="21" y="23"/>
                  <a:pt x="20" y="26"/>
                  <a:pt x="20" y="29"/>
                </a:cubicBezTo>
                <a:cubicBezTo>
                  <a:pt x="20" y="33"/>
                  <a:pt x="21" y="36"/>
                  <a:pt x="24" y="38"/>
                </a:cubicBezTo>
                <a:cubicBezTo>
                  <a:pt x="26" y="40"/>
                  <a:pt x="29" y="42"/>
                  <a:pt x="32" y="42"/>
                </a:cubicBezTo>
                <a:cubicBezTo>
                  <a:pt x="36" y="42"/>
                  <a:pt x="39" y="40"/>
                  <a:pt x="41" y="38"/>
                </a:cubicBezTo>
                <a:cubicBezTo>
                  <a:pt x="43" y="36"/>
                  <a:pt x="45" y="33"/>
                  <a:pt x="45" y="29"/>
                </a:cubicBezTo>
                <a:cubicBezTo>
                  <a:pt x="45" y="26"/>
                  <a:pt x="43" y="23"/>
                  <a:pt x="41" y="21"/>
                </a:cubicBezTo>
                <a:close/>
                <a:moveTo>
                  <a:pt x="32" y="23"/>
                </a:moveTo>
                <a:cubicBezTo>
                  <a:pt x="32" y="23"/>
                  <a:pt x="32" y="23"/>
                  <a:pt x="32" y="23"/>
                </a:cubicBezTo>
                <a:cubicBezTo>
                  <a:pt x="34" y="23"/>
                  <a:pt x="36" y="23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6"/>
                  <a:pt x="39" y="28"/>
                  <a:pt x="39" y="29"/>
                </a:cubicBezTo>
                <a:cubicBezTo>
                  <a:pt x="39" y="31"/>
                  <a:pt x="38" y="33"/>
                  <a:pt x="37" y="34"/>
                </a:cubicBezTo>
                <a:cubicBezTo>
                  <a:pt x="36" y="35"/>
                  <a:pt x="34" y="36"/>
                  <a:pt x="32" y="36"/>
                </a:cubicBezTo>
                <a:cubicBezTo>
                  <a:pt x="30" y="36"/>
                  <a:pt x="29" y="35"/>
                  <a:pt x="27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3"/>
                  <a:pt x="25" y="31"/>
                  <a:pt x="25" y="29"/>
                </a:cubicBezTo>
                <a:cubicBezTo>
                  <a:pt x="25" y="28"/>
                  <a:pt x="26" y="26"/>
                  <a:pt x="27" y="25"/>
                </a:cubicBezTo>
                <a:cubicBezTo>
                  <a:pt x="29" y="23"/>
                  <a:pt x="30" y="23"/>
                  <a:pt x="32" y="23"/>
                </a:cubicBezTo>
                <a:close/>
                <a:moveTo>
                  <a:pt x="35" y="26"/>
                </a:move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3" y="25"/>
                  <a:pt x="32" y="25"/>
                </a:cubicBezTo>
                <a:cubicBezTo>
                  <a:pt x="31" y="25"/>
                  <a:pt x="30" y="26"/>
                  <a:pt x="29" y="26"/>
                </a:cubicBezTo>
                <a:cubicBezTo>
                  <a:pt x="28" y="27"/>
                  <a:pt x="28" y="28"/>
                  <a:pt x="28" y="29"/>
                </a:cubicBezTo>
                <a:cubicBezTo>
                  <a:pt x="28" y="31"/>
                  <a:pt x="28" y="32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3"/>
                  <a:pt x="31" y="34"/>
                  <a:pt x="32" y="34"/>
                </a:cubicBezTo>
                <a:cubicBezTo>
                  <a:pt x="33" y="34"/>
                  <a:pt x="35" y="33"/>
                  <a:pt x="35" y="33"/>
                </a:cubicBezTo>
                <a:cubicBezTo>
                  <a:pt x="36" y="32"/>
                  <a:pt x="37" y="31"/>
                  <a:pt x="37" y="29"/>
                </a:cubicBezTo>
                <a:cubicBezTo>
                  <a:pt x="37" y="28"/>
                  <a:pt x="36" y="27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lose/>
                <a:moveTo>
                  <a:pt x="33" y="29"/>
                </a:move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2" y="28"/>
                  <a:pt x="32" y="28"/>
                </a:cubicBezTo>
                <a:cubicBezTo>
                  <a:pt x="32" y="28"/>
                  <a:pt x="32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1"/>
                  <a:pt x="32" y="31"/>
                </a:cubicBezTo>
                <a:cubicBezTo>
                  <a:pt x="32" y="31"/>
                  <a:pt x="33" y="30"/>
                  <a:pt x="33" y="30"/>
                </a:cubicBezTo>
                <a:cubicBezTo>
                  <a:pt x="33" y="30"/>
                  <a:pt x="33" y="30"/>
                  <a:pt x="33" y="29"/>
                </a:cubicBezTo>
                <a:cubicBezTo>
                  <a:pt x="33" y="29"/>
                  <a:pt x="33" y="29"/>
                  <a:pt x="33" y="29"/>
                </a:cubicBezTo>
                <a:close/>
                <a:moveTo>
                  <a:pt x="38" y="8"/>
                </a:moveTo>
                <a:cubicBezTo>
                  <a:pt x="38" y="8"/>
                  <a:pt x="38" y="8"/>
                  <a:pt x="38" y="8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5"/>
                  <a:pt x="37" y="4"/>
                  <a:pt x="36" y="3"/>
                </a:cubicBezTo>
                <a:cubicBezTo>
                  <a:pt x="36" y="2"/>
                  <a:pt x="34" y="2"/>
                  <a:pt x="33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5" y="2"/>
                  <a:pt x="4" y="3"/>
                </a:cubicBezTo>
                <a:cubicBezTo>
                  <a:pt x="3" y="4"/>
                  <a:pt x="3" y="5"/>
                  <a:pt x="3" y="7"/>
                </a:cubicBezTo>
                <a:cubicBezTo>
                  <a:pt x="3" y="8"/>
                  <a:pt x="3" y="8"/>
                  <a:pt x="3" y="8"/>
                </a:cubicBezTo>
                <a:cubicBezTo>
                  <a:pt x="38" y="8"/>
                  <a:pt x="38" y="8"/>
                  <a:pt x="38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7" name="Freeform 435"/>
          <p:cNvSpPr>
            <a:spLocks noEditPoints="1"/>
          </p:cNvSpPr>
          <p:nvPr/>
        </p:nvSpPr>
        <p:spPr>
          <a:xfrm>
            <a:off x="4062413" y="2111375"/>
            <a:ext cx="160337" cy="171450"/>
          </a:xfrm>
          <a:custGeom>
            <a:avLst/>
            <a:gdLst/>
            <a:ahLst/>
            <a:cxnLst>
              <a:cxn ang="0">
                <a:pos x="38481" y="0"/>
              </a:cxn>
              <a:cxn ang="0">
                <a:pos x="125063" y="0"/>
              </a:cxn>
              <a:cxn ang="0">
                <a:pos x="144303" y="9525"/>
              </a:cxn>
              <a:cxn ang="0">
                <a:pos x="150717" y="25400"/>
              </a:cxn>
              <a:cxn ang="0">
                <a:pos x="150717" y="85725"/>
              </a:cxn>
              <a:cxn ang="0">
                <a:pos x="125063" y="111125"/>
              </a:cxn>
              <a:cxn ang="0">
                <a:pos x="86582" y="111125"/>
              </a:cxn>
              <a:cxn ang="0">
                <a:pos x="86582" y="130175"/>
              </a:cxn>
              <a:cxn ang="0">
                <a:pos x="96202" y="136525"/>
              </a:cxn>
              <a:cxn ang="0">
                <a:pos x="102616" y="142875"/>
              </a:cxn>
              <a:cxn ang="0">
                <a:pos x="153924" y="142875"/>
              </a:cxn>
              <a:cxn ang="0">
                <a:pos x="160337" y="149225"/>
              </a:cxn>
              <a:cxn ang="0">
                <a:pos x="153924" y="155575"/>
              </a:cxn>
              <a:cxn ang="0">
                <a:pos x="102616" y="155575"/>
              </a:cxn>
              <a:cxn ang="0">
                <a:pos x="96202" y="165100"/>
              </a:cxn>
              <a:cxn ang="0">
                <a:pos x="80169" y="171450"/>
              </a:cxn>
              <a:cxn ang="0">
                <a:pos x="67342" y="165100"/>
              </a:cxn>
              <a:cxn ang="0">
                <a:pos x="60928" y="155575"/>
              </a:cxn>
              <a:cxn ang="0">
                <a:pos x="6413" y="155575"/>
              </a:cxn>
              <a:cxn ang="0">
                <a:pos x="0" y="149225"/>
              </a:cxn>
              <a:cxn ang="0">
                <a:pos x="6413" y="142875"/>
              </a:cxn>
              <a:cxn ang="0">
                <a:pos x="60928" y="142875"/>
              </a:cxn>
              <a:cxn ang="0">
                <a:pos x="67342" y="136525"/>
              </a:cxn>
              <a:cxn ang="0">
                <a:pos x="73755" y="130175"/>
              </a:cxn>
              <a:cxn ang="0">
                <a:pos x="73755" y="111125"/>
              </a:cxn>
              <a:cxn ang="0">
                <a:pos x="38481" y="111125"/>
              </a:cxn>
              <a:cxn ang="0">
                <a:pos x="12827" y="85725"/>
              </a:cxn>
              <a:cxn ang="0">
                <a:pos x="12827" y="25400"/>
              </a:cxn>
              <a:cxn ang="0">
                <a:pos x="38481" y="0"/>
              </a:cxn>
              <a:cxn ang="0">
                <a:pos x="22447" y="76200"/>
              </a:cxn>
              <a:cxn ang="0">
                <a:pos x="22447" y="76200"/>
              </a:cxn>
              <a:cxn ang="0">
                <a:pos x="137890" y="76200"/>
              </a:cxn>
              <a:cxn ang="0">
                <a:pos x="137890" y="25400"/>
              </a:cxn>
              <a:cxn ang="0">
                <a:pos x="134683" y="15875"/>
              </a:cxn>
              <a:cxn ang="0">
                <a:pos x="125063" y="12700"/>
              </a:cxn>
              <a:cxn ang="0">
                <a:pos x="38481" y="12700"/>
              </a:cxn>
              <a:cxn ang="0">
                <a:pos x="22447" y="25400"/>
              </a:cxn>
              <a:cxn ang="0">
                <a:pos x="22447" y="76200"/>
              </a:cxn>
              <a:cxn ang="0">
                <a:pos x="137890" y="82550"/>
              </a:cxn>
              <a:cxn ang="0">
                <a:pos x="137890" y="82550"/>
              </a:cxn>
              <a:cxn ang="0">
                <a:pos x="22447" y="82550"/>
              </a:cxn>
              <a:cxn ang="0">
                <a:pos x="22447" y="85725"/>
              </a:cxn>
              <a:cxn ang="0">
                <a:pos x="38481" y="98425"/>
              </a:cxn>
              <a:cxn ang="0">
                <a:pos x="125063" y="98425"/>
              </a:cxn>
              <a:cxn ang="0">
                <a:pos x="137890" y="85725"/>
              </a:cxn>
              <a:cxn ang="0">
                <a:pos x="137890" y="82550"/>
              </a:cxn>
              <a:cxn ang="0">
                <a:pos x="89789" y="139700"/>
              </a:cxn>
              <a:cxn ang="0">
                <a:pos x="89789" y="139700"/>
              </a:cxn>
              <a:cxn ang="0">
                <a:pos x="80169" y="136525"/>
              </a:cxn>
              <a:cxn ang="0">
                <a:pos x="70548" y="139700"/>
              </a:cxn>
              <a:cxn ang="0">
                <a:pos x="67342" y="149225"/>
              </a:cxn>
              <a:cxn ang="0">
                <a:pos x="70548" y="158750"/>
              </a:cxn>
              <a:cxn ang="0">
                <a:pos x="80169" y="161925"/>
              </a:cxn>
              <a:cxn ang="0">
                <a:pos x="89789" y="158750"/>
              </a:cxn>
              <a:cxn ang="0">
                <a:pos x="96202" y="149225"/>
              </a:cxn>
              <a:cxn ang="0">
                <a:pos x="89789" y="139700"/>
              </a:cxn>
            </a:cxnLst>
            <a:pathLst>
              <a:path w="50" h="54">
                <a:moveTo>
                  <a:pt x="12" y="0"/>
                </a:move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3" y="1"/>
                  <a:pt x="45" y="3"/>
                </a:cubicBezTo>
                <a:cubicBezTo>
                  <a:pt x="46" y="4"/>
                  <a:pt x="47" y="6"/>
                  <a:pt x="47" y="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31"/>
                  <a:pt x="44" y="35"/>
                  <a:pt x="39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41"/>
                  <a:pt x="27" y="41"/>
                  <a:pt x="27" y="41"/>
                </a:cubicBezTo>
                <a:cubicBezTo>
                  <a:pt x="28" y="41"/>
                  <a:pt x="29" y="42"/>
                  <a:pt x="30" y="43"/>
                </a:cubicBezTo>
                <a:cubicBezTo>
                  <a:pt x="31" y="43"/>
                  <a:pt x="31" y="44"/>
                  <a:pt x="32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5"/>
                  <a:pt x="50" y="46"/>
                  <a:pt x="50" y="47"/>
                </a:cubicBezTo>
                <a:cubicBezTo>
                  <a:pt x="50" y="48"/>
                  <a:pt x="49" y="49"/>
                  <a:pt x="48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1" y="50"/>
                  <a:pt x="31" y="51"/>
                  <a:pt x="30" y="52"/>
                </a:cubicBezTo>
                <a:cubicBezTo>
                  <a:pt x="29" y="53"/>
                  <a:pt x="27" y="54"/>
                  <a:pt x="25" y="54"/>
                </a:cubicBezTo>
                <a:cubicBezTo>
                  <a:pt x="24" y="54"/>
                  <a:pt x="22" y="53"/>
                  <a:pt x="21" y="52"/>
                </a:cubicBezTo>
                <a:cubicBezTo>
                  <a:pt x="20" y="51"/>
                  <a:pt x="19" y="50"/>
                  <a:pt x="19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8"/>
                  <a:pt x="0" y="47"/>
                </a:cubicBezTo>
                <a:cubicBezTo>
                  <a:pt x="0" y="46"/>
                  <a:pt x="1" y="45"/>
                  <a:pt x="2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4"/>
                  <a:pt x="20" y="43"/>
                  <a:pt x="21" y="43"/>
                </a:cubicBezTo>
                <a:cubicBezTo>
                  <a:pt x="22" y="42"/>
                  <a:pt x="22" y="41"/>
                  <a:pt x="23" y="41"/>
                </a:cubicBezTo>
                <a:cubicBezTo>
                  <a:pt x="23" y="35"/>
                  <a:pt x="23" y="35"/>
                  <a:pt x="23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7" y="35"/>
                  <a:pt x="4" y="31"/>
                  <a:pt x="4" y="27"/>
                </a:cubicBezTo>
                <a:cubicBezTo>
                  <a:pt x="4" y="8"/>
                  <a:pt x="4" y="8"/>
                  <a:pt x="4" y="8"/>
                </a:cubicBezTo>
                <a:cubicBezTo>
                  <a:pt x="4" y="4"/>
                  <a:pt x="7" y="0"/>
                  <a:pt x="12" y="0"/>
                </a:cubicBezTo>
                <a:close/>
                <a:moveTo>
                  <a:pt x="7" y="24"/>
                </a:moveTo>
                <a:cubicBezTo>
                  <a:pt x="7" y="24"/>
                  <a:pt x="7" y="24"/>
                  <a:pt x="7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41" y="5"/>
                  <a:pt x="40" y="4"/>
                  <a:pt x="39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9" y="4"/>
                  <a:pt x="7" y="6"/>
                  <a:pt x="7" y="8"/>
                </a:cubicBezTo>
                <a:cubicBezTo>
                  <a:pt x="7" y="24"/>
                  <a:pt x="7" y="24"/>
                  <a:pt x="7" y="24"/>
                </a:cubicBezTo>
                <a:close/>
                <a:moveTo>
                  <a:pt x="43" y="26"/>
                </a:moveTo>
                <a:cubicBezTo>
                  <a:pt x="43" y="26"/>
                  <a:pt x="43" y="26"/>
                  <a:pt x="43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9"/>
                  <a:pt x="9" y="31"/>
                  <a:pt x="12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1" y="31"/>
                  <a:pt x="43" y="29"/>
                  <a:pt x="43" y="27"/>
                </a:cubicBezTo>
                <a:cubicBezTo>
                  <a:pt x="43" y="26"/>
                  <a:pt x="43" y="26"/>
                  <a:pt x="43" y="26"/>
                </a:cubicBezTo>
                <a:close/>
                <a:moveTo>
                  <a:pt x="28" y="44"/>
                </a:move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7" y="43"/>
                  <a:pt x="25" y="43"/>
                </a:cubicBezTo>
                <a:cubicBezTo>
                  <a:pt x="24" y="43"/>
                  <a:pt x="23" y="43"/>
                  <a:pt x="22" y="44"/>
                </a:cubicBezTo>
                <a:cubicBezTo>
                  <a:pt x="22" y="45"/>
                  <a:pt x="21" y="46"/>
                  <a:pt x="21" y="47"/>
                </a:cubicBezTo>
                <a:cubicBezTo>
                  <a:pt x="21" y="48"/>
                  <a:pt x="22" y="49"/>
                  <a:pt x="22" y="50"/>
                </a:cubicBezTo>
                <a:cubicBezTo>
                  <a:pt x="23" y="51"/>
                  <a:pt x="24" y="51"/>
                  <a:pt x="25" y="51"/>
                </a:cubicBezTo>
                <a:cubicBezTo>
                  <a:pt x="27" y="51"/>
                  <a:pt x="28" y="51"/>
                  <a:pt x="28" y="50"/>
                </a:cubicBezTo>
                <a:cubicBezTo>
                  <a:pt x="29" y="49"/>
                  <a:pt x="30" y="48"/>
                  <a:pt x="30" y="47"/>
                </a:cubicBezTo>
                <a:cubicBezTo>
                  <a:pt x="30" y="46"/>
                  <a:pt x="29" y="45"/>
                  <a:pt x="28" y="4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8" name="Freeform 436"/>
          <p:cNvSpPr>
            <a:spLocks noEditPoints="1"/>
          </p:cNvSpPr>
          <p:nvPr/>
        </p:nvSpPr>
        <p:spPr>
          <a:xfrm>
            <a:off x="6029325" y="2111375"/>
            <a:ext cx="142875" cy="171450"/>
          </a:xfrm>
          <a:custGeom>
            <a:avLst/>
            <a:gdLst/>
            <a:ahLst/>
            <a:cxnLst>
              <a:cxn ang="0">
                <a:pos x="34925" y="171450"/>
              </a:cxn>
              <a:cxn ang="0">
                <a:pos x="9525" y="161925"/>
              </a:cxn>
              <a:cxn ang="0">
                <a:pos x="0" y="123825"/>
              </a:cxn>
              <a:cxn ang="0">
                <a:pos x="41275" y="22225"/>
              </a:cxn>
              <a:cxn ang="0">
                <a:pos x="53975" y="0"/>
              </a:cxn>
              <a:cxn ang="0">
                <a:pos x="127000" y="3175"/>
              </a:cxn>
              <a:cxn ang="0">
                <a:pos x="142875" y="123825"/>
              </a:cxn>
              <a:cxn ang="0">
                <a:pos x="69850" y="38100"/>
              </a:cxn>
              <a:cxn ang="0">
                <a:pos x="111125" y="34925"/>
              </a:cxn>
              <a:cxn ang="0">
                <a:pos x="69850" y="22225"/>
              </a:cxn>
              <a:cxn ang="0">
                <a:pos x="111125" y="19050"/>
              </a:cxn>
              <a:cxn ang="0">
                <a:pos x="50800" y="41275"/>
              </a:cxn>
              <a:cxn ang="0">
                <a:pos x="44450" y="127000"/>
              </a:cxn>
              <a:cxn ang="0">
                <a:pos x="44450" y="127000"/>
              </a:cxn>
              <a:cxn ang="0">
                <a:pos x="44450" y="127000"/>
              </a:cxn>
              <a:cxn ang="0">
                <a:pos x="44450" y="130175"/>
              </a:cxn>
              <a:cxn ang="0">
                <a:pos x="44450" y="130175"/>
              </a:cxn>
              <a:cxn ang="0">
                <a:pos x="44450" y="130175"/>
              </a:cxn>
              <a:cxn ang="0">
                <a:pos x="130175" y="44450"/>
              </a:cxn>
              <a:cxn ang="0">
                <a:pos x="120650" y="57150"/>
              </a:cxn>
              <a:cxn ang="0">
                <a:pos x="50800" y="41275"/>
              </a:cxn>
              <a:cxn ang="0">
                <a:pos x="57150" y="47625"/>
              </a:cxn>
              <a:cxn ang="0">
                <a:pos x="25400" y="142875"/>
              </a:cxn>
              <a:cxn ang="0">
                <a:pos x="22225" y="165100"/>
              </a:cxn>
              <a:cxn ang="0">
                <a:pos x="31750" y="149225"/>
              </a:cxn>
              <a:cxn ang="0">
                <a:pos x="28575" y="28575"/>
              </a:cxn>
              <a:cxn ang="0">
                <a:pos x="12700" y="34925"/>
              </a:cxn>
              <a:cxn ang="0">
                <a:pos x="19050" y="130175"/>
              </a:cxn>
              <a:cxn ang="0">
                <a:pos x="28575" y="130175"/>
              </a:cxn>
              <a:cxn ang="0">
                <a:pos x="28575" y="130175"/>
              </a:cxn>
              <a:cxn ang="0">
                <a:pos x="28575" y="130175"/>
              </a:cxn>
              <a:cxn ang="0">
                <a:pos x="34925" y="34925"/>
              </a:cxn>
              <a:cxn ang="0">
                <a:pos x="60325" y="60325"/>
              </a:cxn>
              <a:cxn ang="0">
                <a:pos x="120650" y="88900"/>
              </a:cxn>
              <a:cxn ang="0">
                <a:pos x="57150" y="88900"/>
              </a:cxn>
              <a:cxn ang="0">
                <a:pos x="111125" y="69850"/>
              </a:cxn>
              <a:cxn ang="0">
                <a:pos x="111125" y="85725"/>
              </a:cxn>
              <a:cxn ang="0">
                <a:pos x="57150" y="101600"/>
              </a:cxn>
              <a:cxn ang="0">
                <a:pos x="73025" y="104775"/>
              </a:cxn>
              <a:cxn ang="0">
                <a:pos x="79375" y="101600"/>
              </a:cxn>
              <a:cxn ang="0">
                <a:pos x="95250" y="104775"/>
              </a:cxn>
              <a:cxn ang="0">
                <a:pos x="98425" y="101600"/>
              </a:cxn>
              <a:cxn ang="0">
                <a:pos x="114300" y="104775"/>
              </a:cxn>
              <a:cxn ang="0">
                <a:pos x="57150" y="117475"/>
              </a:cxn>
              <a:cxn ang="0">
                <a:pos x="73025" y="120650"/>
              </a:cxn>
              <a:cxn ang="0">
                <a:pos x="79375" y="117475"/>
              </a:cxn>
              <a:cxn ang="0">
                <a:pos x="95250" y="120650"/>
              </a:cxn>
              <a:cxn ang="0">
                <a:pos x="98425" y="117475"/>
              </a:cxn>
              <a:cxn ang="0">
                <a:pos x="114300" y="120650"/>
              </a:cxn>
            </a:cxnLst>
            <a:pathLst>
              <a:path w="45" h="54">
                <a:moveTo>
                  <a:pt x="11" y="45"/>
                </a:moveTo>
                <a:cubicBezTo>
                  <a:pt x="11" y="45"/>
                  <a:pt x="11" y="45"/>
                  <a:pt x="12" y="46"/>
                </a:cubicBezTo>
                <a:cubicBezTo>
                  <a:pt x="13" y="47"/>
                  <a:pt x="13" y="49"/>
                  <a:pt x="13" y="51"/>
                </a:cubicBezTo>
                <a:cubicBezTo>
                  <a:pt x="13" y="52"/>
                  <a:pt x="12" y="53"/>
                  <a:pt x="11" y="54"/>
                </a:cubicBezTo>
                <a:cubicBezTo>
                  <a:pt x="10" y="54"/>
                  <a:pt x="9" y="54"/>
                  <a:pt x="8" y="54"/>
                </a:cubicBezTo>
                <a:cubicBezTo>
                  <a:pt x="7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4" y="53"/>
                  <a:pt x="4" y="52"/>
                  <a:pt x="3" y="51"/>
                </a:cubicBezTo>
                <a:cubicBezTo>
                  <a:pt x="3" y="49"/>
                  <a:pt x="4" y="47"/>
                  <a:pt x="5" y="46"/>
                </a:cubicBezTo>
                <a:cubicBezTo>
                  <a:pt x="5" y="45"/>
                  <a:pt x="5" y="45"/>
                  <a:pt x="5" y="45"/>
                </a:cubicBezTo>
                <a:cubicBezTo>
                  <a:pt x="4" y="44"/>
                  <a:pt x="3" y="44"/>
                  <a:pt x="2" y="43"/>
                </a:cubicBezTo>
                <a:cubicBezTo>
                  <a:pt x="1" y="42"/>
                  <a:pt x="0" y="40"/>
                  <a:pt x="0" y="3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3" y="5"/>
                  <a:pt x="6" y="5"/>
                </a:cubicBezTo>
                <a:cubicBezTo>
                  <a:pt x="9" y="5"/>
                  <a:pt x="9" y="5"/>
                  <a:pt x="9" y="5"/>
                </a:cubicBezTo>
                <a:cubicBezTo>
                  <a:pt x="10" y="5"/>
                  <a:pt x="12" y="6"/>
                  <a:pt x="13" y="7"/>
                </a:cubicBezTo>
                <a:cubicBezTo>
                  <a:pt x="13" y="8"/>
                  <a:pt x="14" y="8"/>
                  <a:pt x="14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40" y="0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9"/>
                  <a:pt x="43" y="10"/>
                  <a:pt x="44" y="11"/>
                </a:cubicBezTo>
                <a:cubicBezTo>
                  <a:pt x="45" y="12"/>
                  <a:pt x="45" y="14"/>
                  <a:pt x="45" y="1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2"/>
                  <a:pt x="43" y="45"/>
                  <a:pt x="39" y="45"/>
                </a:cubicBezTo>
                <a:cubicBezTo>
                  <a:pt x="11" y="45"/>
                  <a:pt x="11" y="45"/>
                  <a:pt x="11" y="45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1"/>
                </a:cubicBezTo>
                <a:cubicBezTo>
                  <a:pt x="21" y="10"/>
                  <a:pt x="21" y="10"/>
                  <a:pt x="22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5" y="10"/>
                  <a:pt x="35" y="11"/>
                </a:cubicBezTo>
                <a:cubicBezTo>
                  <a:pt x="35" y="12"/>
                  <a:pt x="34" y="12"/>
                  <a:pt x="34" y="12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22" y="7"/>
                </a:moveTo>
                <a:cubicBezTo>
                  <a:pt x="22" y="7"/>
                  <a:pt x="22" y="7"/>
                  <a:pt x="22" y="7"/>
                </a:cubicBezTo>
                <a:cubicBezTo>
                  <a:pt x="21" y="7"/>
                  <a:pt x="21" y="7"/>
                  <a:pt x="21" y="6"/>
                </a:cubicBezTo>
                <a:cubicBezTo>
                  <a:pt x="21" y="6"/>
                  <a:pt x="21" y="5"/>
                  <a:pt x="22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5" y="6"/>
                  <a:pt x="35" y="6"/>
                </a:cubicBezTo>
                <a:cubicBezTo>
                  <a:pt x="35" y="7"/>
                  <a:pt x="34" y="7"/>
                  <a:pt x="34" y="7"/>
                </a:cubicBezTo>
                <a:cubicBezTo>
                  <a:pt x="22" y="7"/>
                  <a:pt x="22" y="7"/>
                  <a:pt x="22" y="7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41" y="41"/>
                  <a:pt x="42" y="40"/>
                  <a:pt x="42" y="39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1" y="14"/>
                  <a:pt x="41" y="14"/>
                </a:cubicBezTo>
                <a:cubicBezTo>
                  <a:pt x="41" y="13"/>
                  <a:pt x="40" y="13"/>
                  <a:pt x="40" y="13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7"/>
                  <a:pt x="39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6" y="17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37" y="2"/>
                </a:moveTo>
                <a:cubicBezTo>
                  <a:pt x="37" y="2"/>
                  <a:pt x="37" y="2"/>
                  <a:pt x="3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5"/>
                  <a:pt x="18" y="15"/>
                  <a:pt x="18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2"/>
                  <a:pt x="37" y="2"/>
                  <a:pt x="37" y="2"/>
                </a:cubicBezTo>
                <a:close/>
                <a:moveTo>
                  <a:pt x="8" y="45"/>
                </a:moveTo>
                <a:cubicBezTo>
                  <a:pt x="8" y="45"/>
                  <a:pt x="8" y="45"/>
                  <a:pt x="8" y="45"/>
                </a:cubicBezTo>
                <a:cubicBezTo>
                  <a:pt x="7" y="45"/>
                  <a:pt x="7" y="46"/>
                  <a:pt x="6" y="47"/>
                </a:cubicBezTo>
                <a:cubicBezTo>
                  <a:pt x="6" y="48"/>
                  <a:pt x="5" y="49"/>
                  <a:pt x="5" y="50"/>
                </a:cubicBezTo>
                <a:cubicBezTo>
                  <a:pt x="6" y="51"/>
                  <a:pt x="6" y="5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8" y="52"/>
                  <a:pt x="8" y="52"/>
                </a:cubicBezTo>
                <a:cubicBezTo>
                  <a:pt x="9" y="52"/>
                  <a:pt x="9" y="52"/>
                  <a:pt x="10" y="52"/>
                </a:cubicBezTo>
                <a:cubicBezTo>
                  <a:pt x="10" y="51"/>
                  <a:pt x="11" y="51"/>
                  <a:pt x="11" y="50"/>
                </a:cubicBezTo>
                <a:cubicBezTo>
                  <a:pt x="11" y="49"/>
                  <a:pt x="10" y="48"/>
                  <a:pt x="10" y="47"/>
                </a:cubicBezTo>
                <a:cubicBezTo>
                  <a:pt x="9" y="46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9"/>
                  <a:pt x="5" y="9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4" y="11"/>
                  <a:pt x="4" y="11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1" y="39"/>
                  <a:pt x="11" y="3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0" y="10"/>
                  <a:pt x="10" y="10"/>
                </a:cubicBezTo>
                <a:cubicBezTo>
                  <a:pt x="10" y="9"/>
                  <a:pt x="9" y="9"/>
                  <a:pt x="9" y="9"/>
                </a:cubicBezTo>
                <a:close/>
                <a:moveTo>
                  <a:pt x="19" y="19"/>
                </a:move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8" y="20"/>
                  <a:pt x="38" y="21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9"/>
                  <a:pt x="37" y="30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29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0"/>
                  <a:pt x="19" y="19"/>
                  <a:pt x="19" y="19"/>
                </a:cubicBezTo>
                <a:close/>
                <a:moveTo>
                  <a:pt x="35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7"/>
                  <a:pt x="20" y="27"/>
                  <a:pt x="20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2"/>
                  <a:pt x="35" y="22"/>
                  <a:pt x="35" y="22"/>
                </a:cubicBezTo>
                <a:close/>
                <a:moveTo>
                  <a:pt x="20" y="33"/>
                </a:move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8" y="32"/>
                  <a:pt x="18" y="32"/>
                </a:cubicBezTo>
                <a:cubicBezTo>
                  <a:pt x="18" y="31"/>
                  <a:pt x="19" y="31"/>
                  <a:pt x="20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1"/>
                  <a:pt x="24" y="31"/>
                  <a:pt x="24" y="32"/>
                </a:cubicBezTo>
                <a:cubicBezTo>
                  <a:pt x="24" y="32"/>
                  <a:pt x="24" y="33"/>
                  <a:pt x="23" y="33"/>
                </a:cubicBezTo>
                <a:cubicBezTo>
                  <a:pt x="20" y="33"/>
                  <a:pt x="20" y="33"/>
                  <a:pt x="20" y="33"/>
                </a:cubicBezTo>
                <a:close/>
                <a:moveTo>
                  <a:pt x="26" y="33"/>
                </a:moveTo>
                <a:cubicBezTo>
                  <a:pt x="26" y="33"/>
                  <a:pt x="26" y="33"/>
                  <a:pt x="26" y="33"/>
                </a:cubicBezTo>
                <a:cubicBezTo>
                  <a:pt x="25" y="33"/>
                  <a:pt x="25" y="32"/>
                  <a:pt x="25" y="32"/>
                </a:cubicBezTo>
                <a:cubicBezTo>
                  <a:pt x="25" y="31"/>
                  <a:pt x="25" y="31"/>
                  <a:pt x="26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1" y="31"/>
                  <a:pt x="31" y="32"/>
                </a:cubicBezTo>
                <a:cubicBezTo>
                  <a:pt x="31" y="32"/>
                  <a:pt x="30" y="33"/>
                  <a:pt x="30" y="33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33" y="33"/>
                </a:moveTo>
                <a:cubicBezTo>
                  <a:pt x="33" y="33"/>
                  <a:pt x="33" y="33"/>
                  <a:pt x="33" y="33"/>
                </a:cubicBezTo>
                <a:cubicBezTo>
                  <a:pt x="32" y="33"/>
                  <a:pt x="31" y="32"/>
                  <a:pt x="31" y="32"/>
                </a:cubicBezTo>
                <a:cubicBezTo>
                  <a:pt x="31" y="31"/>
                  <a:pt x="32" y="31"/>
                  <a:pt x="33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1"/>
                  <a:pt x="37" y="32"/>
                </a:cubicBezTo>
                <a:cubicBezTo>
                  <a:pt x="37" y="32"/>
                  <a:pt x="37" y="33"/>
                  <a:pt x="36" y="33"/>
                </a:cubicBezTo>
                <a:cubicBezTo>
                  <a:pt x="33" y="33"/>
                  <a:pt x="33" y="33"/>
                  <a:pt x="33" y="33"/>
                </a:cubicBezTo>
                <a:close/>
                <a:moveTo>
                  <a:pt x="20" y="38"/>
                </a:moveTo>
                <a:cubicBezTo>
                  <a:pt x="20" y="38"/>
                  <a:pt x="20" y="38"/>
                  <a:pt x="20" y="38"/>
                </a:cubicBezTo>
                <a:cubicBezTo>
                  <a:pt x="19" y="38"/>
                  <a:pt x="18" y="38"/>
                  <a:pt x="18" y="37"/>
                </a:cubicBezTo>
                <a:cubicBezTo>
                  <a:pt x="18" y="36"/>
                  <a:pt x="19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6"/>
                  <a:pt x="24" y="36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0" y="38"/>
                  <a:pt x="20" y="38"/>
                  <a:pt x="20" y="38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7"/>
                </a:cubicBezTo>
                <a:cubicBezTo>
                  <a:pt x="25" y="36"/>
                  <a:pt x="25" y="36"/>
                  <a:pt x="26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1" y="36"/>
                  <a:pt x="31" y="37"/>
                </a:cubicBezTo>
                <a:cubicBezTo>
                  <a:pt x="31" y="38"/>
                  <a:pt x="30" y="38"/>
                  <a:pt x="30" y="38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33" y="38"/>
                </a:moveTo>
                <a:cubicBezTo>
                  <a:pt x="33" y="38"/>
                  <a:pt x="33" y="38"/>
                  <a:pt x="33" y="38"/>
                </a:cubicBezTo>
                <a:cubicBezTo>
                  <a:pt x="32" y="38"/>
                  <a:pt x="31" y="38"/>
                  <a:pt x="31" y="37"/>
                </a:cubicBezTo>
                <a:cubicBezTo>
                  <a:pt x="31" y="36"/>
                  <a:pt x="32" y="36"/>
                  <a:pt x="33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6"/>
                  <a:pt x="37" y="36"/>
                  <a:pt x="37" y="37"/>
                </a:cubicBezTo>
                <a:cubicBezTo>
                  <a:pt x="37" y="38"/>
                  <a:pt x="37" y="38"/>
                  <a:pt x="36" y="38"/>
                </a:cubicBezTo>
                <a:cubicBezTo>
                  <a:pt x="33" y="38"/>
                  <a:pt x="33" y="38"/>
                  <a:pt x="33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69" name="Freeform 437"/>
          <p:cNvSpPr>
            <a:spLocks noEditPoints="1"/>
          </p:cNvSpPr>
          <p:nvPr/>
        </p:nvSpPr>
        <p:spPr>
          <a:xfrm>
            <a:off x="5768975" y="1195388"/>
            <a:ext cx="114300" cy="155575"/>
          </a:xfrm>
          <a:custGeom>
            <a:avLst/>
            <a:gdLst/>
            <a:ahLst/>
            <a:cxnLst>
              <a:cxn ang="0">
                <a:pos x="38100" y="133350"/>
              </a:cxn>
              <a:cxn ang="0">
                <a:pos x="31750" y="130175"/>
              </a:cxn>
              <a:cxn ang="0">
                <a:pos x="38100" y="127000"/>
              </a:cxn>
              <a:cxn ang="0">
                <a:pos x="76200" y="127000"/>
              </a:cxn>
              <a:cxn ang="0">
                <a:pos x="82550" y="130175"/>
              </a:cxn>
              <a:cxn ang="0">
                <a:pos x="76200" y="133350"/>
              </a:cxn>
              <a:cxn ang="0">
                <a:pos x="38100" y="133350"/>
              </a:cxn>
              <a:cxn ang="0">
                <a:pos x="6350" y="0"/>
              </a:cxn>
              <a:cxn ang="0">
                <a:pos x="6350" y="0"/>
              </a:cxn>
              <a:cxn ang="0">
                <a:pos x="6350" y="0"/>
              </a:cxn>
              <a:cxn ang="0">
                <a:pos x="107950" y="0"/>
              </a:cxn>
              <a:cxn ang="0">
                <a:pos x="114300" y="6350"/>
              </a:cxn>
              <a:cxn ang="0">
                <a:pos x="114300" y="6350"/>
              </a:cxn>
              <a:cxn ang="0">
                <a:pos x="114300" y="149225"/>
              </a:cxn>
              <a:cxn ang="0">
                <a:pos x="107950" y="155575"/>
              </a:cxn>
              <a:cxn ang="0">
                <a:pos x="107950" y="155575"/>
              </a:cxn>
              <a:cxn ang="0">
                <a:pos x="6350" y="155575"/>
              </a:cxn>
              <a:cxn ang="0">
                <a:pos x="0" y="149225"/>
              </a:cxn>
              <a:cxn ang="0">
                <a:pos x="0" y="149225"/>
              </a:cxn>
              <a:cxn ang="0">
                <a:pos x="0" y="6350"/>
              </a:cxn>
              <a:cxn ang="0">
                <a:pos x="6350" y="0"/>
              </a:cxn>
              <a:cxn ang="0">
                <a:pos x="101600" y="9525"/>
              </a:cxn>
              <a:cxn ang="0">
                <a:pos x="101600" y="9525"/>
              </a:cxn>
              <a:cxn ang="0">
                <a:pos x="12700" y="9525"/>
              </a:cxn>
              <a:cxn ang="0">
                <a:pos x="12700" y="146050"/>
              </a:cxn>
              <a:cxn ang="0">
                <a:pos x="101600" y="146050"/>
              </a:cxn>
              <a:cxn ang="0">
                <a:pos x="101600" y="9525"/>
              </a:cxn>
            </a:cxnLst>
            <a:pathLst>
              <a:path w="36" h="49">
                <a:moveTo>
                  <a:pt x="12" y="42"/>
                </a:moveTo>
                <a:cubicBezTo>
                  <a:pt x="11" y="42"/>
                  <a:pt x="10" y="42"/>
                  <a:pt x="10" y="41"/>
                </a:cubicBezTo>
                <a:cubicBezTo>
                  <a:pt x="10" y="41"/>
                  <a:pt x="11" y="40"/>
                  <a:pt x="12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40"/>
                  <a:pt x="26" y="41"/>
                  <a:pt x="26" y="41"/>
                </a:cubicBezTo>
                <a:cubicBezTo>
                  <a:pt x="26" y="42"/>
                  <a:pt x="25" y="42"/>
                  <a:pt x="24" y="42"/>
                </a:cubicBezTo>
                <a:cubicBezTo>
                  <a:pt x="12" y="42"/>
                  <a:pt x="12" y="42"/>
                  <a:pt x="12" y="42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9"/>
                  <a:pt x="35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  <a:moveTo>
                  <a:pt x="32" y="3"/>
                </a:moveTo>
                <a:cubicBezTo>
                  <a:pt x="32" y="3"/>
                  <a:pt x="32" y="3"/>
                  <a:pt x="32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6"/>
                  <a:pt x="4" y="46"/>
                  <a:pt x="4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3"/>
                  <a:pt x="32" y="3"/>
                  <a:pt x="32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0" name="Freeform 438"/>
          <p:cNvSpPr>
            <a:spLocks noEditPoints="1"/>
          </p:cNvSpPr>
          <p:nvPr/>
        </p:nvSpPr>
        <p:spPr>
          <a:xfrm>
            <a:off x="6029325" y="1195388"/>
            <a:ext cx="146050" cy="155575"/>
          </a:xfrm>
          <a:custGeom>
            <a:avLst/>
            <a:gdLst/>
            <a:ahLst/>
            <a:cxnLst>
              <a:cxn ang="0">
                <a:pos x="50800" y="133350"/>
              </a:cxn>
              <a:cxn ang="0">
                <a:pos x="47625" y="130175"/>
              </a:cxn>
              <a:cxn ang="0">
                <a:pos x="50800" y="127000"/>
              </a:cxn>
              <a:cxn ang="0">
                <a:pos x="92075" y="127000"/>
              </a:cxn>
              <a:cxn ang="0">
                <a:pos x="95250" y="130175"/>
              </a:cxn>
              <a:cxn ang="0">
                <a:pos x="92075" y="133350"/>
              </a:cxn>
              <a:cxn ang="0">
                <a:pos x="50800" y="133350"/>
              </a:cxn>
              <a:cxn ang="0">
                <a:pos x="6350" y="0"/>
              </a:cxn>
              <a:cxn ang="0">
                <a:pos x="6350" y="0"/>
              </a:cxn>
              <a:cxn ang="0">
                <a:pos x="6350" y="0"/>
              </a:cxn>
              <a:cxn ang="0">
                <a:pos x="139700" y="0"/>
              </a:cxn>
              <a:cxn ang="0">
                <a:pos x="146050" y="6350"/>
              </a:cxn>
              <a:cxn ang="0">
                <a:pos x="146050" y="6350"/>
              </a:cxn>
              <a:cxn ang="0">
                <a:pos x="146050" y="149225"/>
              </a:cxn>
              <a:cxn ang="0">
                <a:pos x="139700" y="155575"/>
              </a:cxn>
              <a:cxn ang="0">
                <a:pos x="139700" y="155575"/>
              </a:cxn>
              <a:cxn ang="0">
                <a:pos x="6350" y="155575"/>
              </a:cxn>
              <a:cxn ang="0">
                <a:pos x="0" y="149225"/>
              </a:cxn>
              <a:cxn ang="0">
                <a:pos x="0" y="149225"/>
              </a:cxn>
              <a:cxn ang="0">
                <a:pos x="0" y="6350"/>
              </a:cxn>
              <a:cxn ang="0">
                <a:pos x="6350" y="0"/>
              </a:cxn>
              <a:cxn ang="0">
                <a:pos x="133350" y="9525"/>
              </a:cxn>
              <a:cxn ang="0">
                <a:pos x="133350" y="9525"/>
              </a:cxn>
              <a:cxn ang="0">
                <a:pos x="12700" y="9525"/>
              </a:cxn>
              <a:cxn ang="0">
                <a:pos x="12700" y="146050"/>
              </a:cxn>
              <a:cxn ang="0">
                <a:pos x="133350" y="146050"/>
              </a:cxn>
              <a:cxn ang="0">
                <a:pos x="133350" y="9525"/>
              </a:cxn>
            </a:cxnLst>
            <a:pathLst>
              <a:path w="46" h="49">
                <a:moveTo>
                  <a:pt x="16" y="42"/>
                </a:moveTo>
                <a:cubicBezTo>
                  <a:pt x="16" y="42"/>
                  <a:pt x="15" y="42"/>
                  <a:pt x="15" y="41"/>
                </a:cubicBezTo>
                <a:cubicBezTo>
                  <a:pt x="15" y="41"/>
                  <a:pt x="16" y="40"/>
                  <a:pt x="16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30" y="40"/>
                  <a:pt x="30" y="41"/>
                  <a:pt x="30" y="41"/>
                </a:cubicBezTo>
                <a:cubicBezTo>
                  <a:pt x="30" y="42"/>
                  <a:pt x="30" y="42"/>
                  <a:pt x="29" y="42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0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9"/>
                  <a:pt x="45" y="49"/>
                  <a:pt x="44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  <a:moveTo>
                  <a:pt x="42" y="3"/>
                </a:moveTo>
                <a:cubicBezTo>
                  <a:pt x="42" y="3"/>
                  <a:pt x="42" y="3"/>
                  <a:pt x="42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6"/>
                  <a:pt x="4" y="46"/>
                  <a:pt x="4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"/>
                  <a:pt x="42" y="3"/>
                  <a:pt x="42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1" name="Freeform 439"/>
          <p:cNvSpPr>
            <a:spLocks noEditPoints="1"/>
          </p:cNvSpPr>
          <p:nvPr/>
        </p:nvSpPr>
        <p:spPr>
          <a:xfrm>
            <a:off x="8559800" y="2130425"/>
            <a:ext cx="142875" cy="133350"/>
          </a:xfrm>
          <a:custGeom>
            <a:avLst/>
            <a:gdLst/>
            <a:ahLst/>
            <a:cxnLst>
              <a:cxn ang="0">
                <a:pos x="31750" y="19050"/>
              </a:cxn>
              <a:cxn ang="0">
                <a:pos x="73025" y="0"/>
              </a:cxn>
              <a:cxn ang="0">
                <a:pos x="127000" y="57150"/>
              </a:cxn>
              <a:cxn ang="0">
                <a:pos x="133350" y="82550"/>
              </a:cxn>
              <a:cxn ang="0">
                <a:pos x="139700" y="92075"/>
              </a:cxn>
              <a:cxn ang="0">
                <a:pos x="142875" y="120650"/>
              </a:cxn>
              <a:cxn ang="0">
                <a:pos x="139700" y="123825"/>
              </a:cxn>
              <a:cxn ang="0">
                <a:pos x="133350" y="133350"/>
              </a:cxn>
              <a:cxn ang="0">
                <a:pos x="117475" y="133350"/>
              </a:cxn>
              <a:cxn ang="0">
                <a:pos x="107950" y="130175"/>
              </a:cxn>
              <a:cxn ang="0">
                <a:pos x="101600" y="95250"/>
              </a:cxn>
              <a:cxn ang="0">
                <a:pos x="104775" y="88900"/>
              </a:cxn>
              <a:cxn ang="0">
                <a:pos x="117475" y="60325"/>
              </a:cxn>
              <a:cxn ang="0">
                <a:pos x="38100" y="41275"/>
              </a:cxn>
              <a:cxn ang="0">
                <a:pos x="31750" y="82550"/>
              </a:cxn>
              <a:cxn ang="0">
                <a:pos x="38100" y="88900"/>
              </a:cxn>
              <a:cxn ang="0">
                <a:pos x="41275" y="107950"/>
              </a:cxn>
              <a:cxn ang="0">
                <a:pos x="38100" y="123825"/>
              </a:cxn>
              <a:cxn ang="0">
                <a:pos x="31750" y="130175"/>
              </a:cxn>
              <a:cxn ang="0">
                <a:pos x="22225" y="133350"/>
              </a:cxn>
              <a:cxn ang="0">
                <a:pos x="6350" y="130175"/>
              </a:cxn>
              <a:cxn ang="0">
                <a:pos x="0" y="95250"/>
              </a:cxn>
              <a:cxn ang="0">
                <a:pos x="3175" y="88900"/>
              </a:cxn>
              <a:cxn ang="0">
                <a:pos x="22225" y="95250"/>
              </a:cxn>
              <a:cxn ang="0">
                <a:pos x="12700" y="95250"/>
              </a:cxn>
              <a:cxn ang="0">
                <a:pos x="12700" y="95250"/>
              </a:cxn>
              <a:cxn ang="0">
                <a:pos x="12700" y="120650"/>
              </a:cxn>
              <a:cxn ang="0">
                <a:pos x="22225" y="120650"/>
              </a:cxn>
              <a:cxn ang="0">
                <a:pos x="28575" y="120650"/>
              </a:cxn>
              <a:cxn ang="0">
                <a:pos x="28575" y="120650"/>
              </a:cxn>
              <a:cxn ang="0">
                <a:pos x="28575" y="95250"/>
              </a:cxn>
              <a:cxn ang="0">
                <a:pos x="28575" y="95250"/>
              </a:cxn>
              <a:cxn ang="0">
                <a:pos x="123825" y="95250"/>
              </a:cxn>
              <a:cxn ang="0">
                <a:pos x="114300" y="95250"/>
              </a:cxn>
              <a:cxn ang="0">
                <a:pos x="114300" y="107950"/>
              </a:cxn>
              <a:cxn ang="0">
                <a:pos x="117475" y="120650"/>
              </a:cxn>
              <a:cxn ang="0">
                <a:pos x="127000" y="120650"/>
              </a:cxn>
              <a:cxn ang="0">
                <a:pos x="130175" y="120650"/>
              </a:cxn>
              <a:cxn ang="0">
                <a:pos x="130175" y="107950"/>
              </a:cxn>
              <a:cxn ang="0">
                <a:pos x="130175" y="95250"/>
              </a:cxn>
              <a:cxn ang="0">
                <a:pos x="127000" y="95250"/>
              </a:cxn>
              <a:cxn ang="0">
                <a:pos x="111125" y="38100"/>
              </a:cxn>
              <a:cxn ang="0">
                <a:pos x="73025" y="12700"/>
              </a:cxn>
              <a:cxn ang="0">
                <a:pos x="31750" y="38100"/>
              </a:cxn>
              <a:cxn ang="0">
                <a:pos x="111125" y="38100"/>
              </a:cxn>
            </a:cxnLst>
            <a:pathLst>
              <a:path w="45" h="42">
                <a:moveTo>
                  <a:pt x="5" y="26"/>
                </a:moveTo>
                <a:cubicBezTo>
                  <a:pt x="5" y="18"/>
                  <a:pt x="5" y="18"/>
                  <a:pt x="5" y="18"/>
                </a:cubicBezTo>
                <a:cubicBezTo>
                  <a:pt x="5" y="13"/>
                  <a:pt x="7" y="9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3" y="2"/>
                  <a:pt x="18" y="0"/>
                  <a:pt x="23" y="0"/>
                </a:cubicBezTo>
                <a:cubicBezTo>
                  <a:pt x="27" y="0"/>
                  <a:pt x="32" y="2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8" y="9"/>
                  <a:pt x="40" y="13"/>
                  <a:pt x="40" y="18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1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3" y="27"/>
                  <a:pt x="43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5" y="30"/>
                  <a:pt x="45" y="30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8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40"/>
                  <a:pt x="44" y="40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2"/>
                  <a:pt x="41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6" y="42"/>
                  <a:pt x="36" y="42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1"/>
                  <a:pt x="34" y="41"/>
                </a:cubicBezTo>
                <a:cubicBezTo>
                  <a:pt x="33" y="40"/>
                  <a:pt x="32" y="39"/>
                  <a:pt x="32" y="38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7"/>
                  <a:pt x="34" y="27"/>
                </a:cubicBezTo>
                <a:cubicBezTo>
                  <a:pt x="34" y="26"/>
                  <a:pt x="35" y="26"/>
                  <a:pt x="37" y="26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7"/>
                  <a:pt x="35" y="15"/>
                  <a:pt x="33" y="13"/>
                </a:cubicBezTo>
                <a:cubicBezTo>
                  <a:pt x="30" y="11"/>
                  <a:pt x="27" y="9"/>
                  <a:pt x="23" y="9"/>
                </a:cubicBezTo>
                <a:cubicBezTo>
                  <a:pt x="18" y="9"/>
                  <a:pt x="15" y="11"/>
                  <a:pt x="12" y="13"/>
                </a:cubicBezTo>
                <a:cubicBezTo>
                  <a:pt x="10" y="15"/>
                  <a:pt x="9" y="17"/>
                  <a:pt x="8" y="19"/>
                </a:cubicBezTo>
                <a:cubicBezTo>
                  <a:pt x="8" y="26"/>
                  <a:pt x="8" y="26"/>
                  <a:pt x="8" y="26"/>
                </a:cubicBezTo>
                <a:cubicBezTo>
                  <a:pt x="9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1" y="27"/>
                  <a:pt x="11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29"/>
                  <a:pt x="13" y="30"/>
                  <a:pt x="13" y="30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2" y="40"/>
                  <a:pt x="11" y="41"/>
                </a:cubicBezTo>
                <a:cubicBezTo>
                  <a:pt x="11" y="41"/>
                  <a:pt x="11" y="41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8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2"/>
                  <a:pt x="3" y="41"/>
                </a:cubicBezTo>
                <a:cubicBezTo>
                  <a:pt x="3" y="41"/>
                  <a:pt x="2" y="41"/>
                  <a:pt x="2" y="41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7"/>
                  <a:pt x="2" y="27"/>
                </a:cubicBezTo>
                <a:cubicBezTo>
                  <a:pt x="2" y="26"/>
                  <a:pt x="3" y="26"/>
                  <a:pt x="5" y="26"/>
                </a:cubicBezTo>
                <a:close/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30"/>
                  <a:pt x="7" y="30"/>
                </a:cubicBezTo>
                <a:close/>
                <a:moveTo>
                  <a:pt x="39" y="30"/>
                </a:moveTo>
                <a:cubicBezTo>
                  <a:pt x="39" y="30"/>
                  <a:pt x="39" y="30"/>
                  <a:pt x="39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7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9" y="30"/>
                  <a:pt x="39" y="30"/>
                  <a:pt x="39" y="30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1"/>
                  <a:pt x="34" y="9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0" y="6"/>
                  <a:pt x="26" y="4"/>
                  <a:pt x="23" y="4"/>
                </a:cubicBezTo>
                <a:cubicBezTo>
                  <a:pt x="19" y="4"/>
                  <a:pt x="15" y="6"/>
                  <a:pt x="13" y="8"/>
                </a:cubicBezTo>
                <a:cubicBezTo>
                  <a:pt x="11" y="9"/>
                  <a:pt x="10" y="11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9"/>
                  <a:pt x="18" y="7"/>
                  <a:pt x="23" y="7"/>
                </a:cubicBezTo>
                <a:cubicBezTo>
                  <a:pt x="27" y="7"/>
                  <a:pt x="32" y="9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2" name="Freeform 440"/>
          <p:cNvSpPr>
            <a:spLocks noEditPoints="1"/>
          </p:cNvSpPr>
          <p:nvPr/>
        </p:nvSpPr>
        <p:spPr>
          <a:xfrm>
            <a:off x="5449888" y="1211263"/>
            <a:ext cx="195262" cy="123825"/>
          </a:xfrm>
          <a:custGeom>
            <a:avLst/>
            <a:gdLst/>
            <a:ahLst/>
            <a:cxnLst>
              <a:cxn ang="0">
                <a:pos x="22407" y="0"/>
              </a:cxn>
              <a:cxn ang="0">
                <a:pos x="22407" y="0"/>
              </a:cxn>
              <a:cxn ang="0">
                <a:pos x="169654" y="0"/>
              </a:cxn>
              <a:cxn ang="0">
                <a:pos x="176056" y="6350"/>
              </a:cxn>
              <a:cxn ang="0">
                <a:pos x="176056" y="6350"/>
              </a:cxn>
              <a:cxn ang="0">
                <a:pos x="176056" y="101600"/>
              </a:cxn>
              <a:cxn ang="0">
                <a:pos x="169654" y="107950"/>
              </a:cxn>
              <a:cxn ang="0">
                <a:pos x="169654" y="107950"/>
              </a:cxn>
              <a:cxn ang="0">
                <a:pos x="22407" y="107950"/>
              </a:cxn>
              <a:cxn ang="0">
                <a:pos x="16005" y="101600"/>
              </a:cxn>
              <a:cxn ang="0">
                <a:pos x="16005" y="101600"/>
              </a:cxn>
              <a:cxn ang="0">
                <a:pos x="16005" y="6350"/>
              </a:cxn>
              <a:cxn ang="0">
                <a:pos x="22407" y="0"/>
              </a:cxn>
              <a:cxn ang="0">
                <a:pos x="6402" y="123825"/>
              </a:cxn>
              <a:cxn ang="0">
                <a:pos x="6402" y="123825"/>
              </a:cxn>
              <a:cxn ang="0">
                <a:pos x="0" y="117475"/>
              </a:cxn>
              <a:cxn ang="0">
                <a:pos x="6402" y="114300"/>
              </a:cxn>
              <a:cxn ang="0">
                <a:pos x="188860" y="114300"/>
              </a:cxn>
              <a:cxn ang="0">
                <a:pos x="195262" y="117475"/>
              </a:cxn>
              <a:cxn ang="0">
                <a:pos x="188860" y="123825"/>
              </a:cxn>
              <a:cxn ang="0">
                <a:pos x="6402" y="123825"/>
              </a:cxn>
              <a:cxn ang="0">
                <a:pos x="163252" y="9525"/>
              </a:cxn>
              <a:cxn ang="0">
                <a:pos x="163252" y="9525"/>
              </a:cxn>
              <a:cxn ang="0">
                <a:pos x="28809" y="9525"/>
              </a:cxn>
              <a:cxn ang="0">
                <a:pos x="28809" y="95250"/>
              </a:cxn>
              <a:cxn ang="0">
                <a:pos x="163252" y="95250"/>
              </a:cxn>
              <a:cxn ang="0">
                <a:pos x="163252" y="9525"/>
              </a:cxn>
            </a:cxnLst>
            <a:pathLst>
              <a:path w="61" h="39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4" y="0"/>
                  <a:pt x="55" y="0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3"/>
                  <a:pt x="54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4"/>
                  <a:pt x="5" y="33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2"/>
                  <a:pt x="5" y="2"/>
                  <a:pt x="5" y="2"/>
                </a:cubicBezTo>
                <a:cubicBezTo>
                  <a:pt x="5" y="0"/>
                  <a:pt x="6" y="0"/>
                  <a:pt x="7" y="0"/>
                </a:cubicBezTo>
                <a:close/>
                <a:moveTo>
                  <a:pt x="2" y="39"/>
                </a:moveTo>
                <a:cubicBezTo>
                  <a:pt x="2" y="39"/>
                  <a:pt x="2" y="39"/>
                  <a:pt x="2" y="39"/>
                </a:cubicBezTo>
                <a:cubicBezTo>
                  <a:pt x="0" y="39"/>
                  <a:pt x="0" y="38"/>
                  <a:pt x="0" y="37"/>
                </a:cubicBezTo>
                <a:cubicBezTo>
                  <a:pt x="0" y="36"/>
                  <a:pt x="0" y="36"/>
                  <a:pt x="2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60" y="36"/>
                  <a:pt x="61" y="36"/>
                  <a:pt x="61" y="37"/>
                </a:cubicBezTo>
                <a:cubicBezTo>
                  <a:pt x="61" y="38"/>
                  <a:pt x="60" y="39"/>
                  <a:pt x="59" y="39"/>
                </a:cubicBezTo>
                <a:cubicBezTo>
                  <a:pt x="2" y="39"/>
                  <a:pt x="2" y="39"/>
                  <a:pt x="2" y="39"/>
                </a:cubicBezTo>
                <a:close/>
                <a:moveTo>
                  <a:pt x="51" y="3"/>
                </a:moveTo>
                <a:cubicBezTo>
                  <a:pt x="51" y="3"/>
                  <a:pt x="51" y="3"/>
                  <a:pt x="51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0"/>
                  <a:pt x="9" y="30"/>
                  <a:pt x="9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"/>
                  <a:pt x="51" y="3"/>
                  <a:pt x="51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3" name="Freeform 441"/>
          <p:cNvSpPr>
            <a:spLocks noEditPoints="1"/>
          </p:cNvSpPr>
          <p:nvPr/>
        </p:nvSpPr>
        <p:spPr>
          <a:xfrm>
            <a:off x="4616450" y="1208088"/>
            <a:ext cx="158750" cy="13017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11125"/>
              </a:cxn>
              <a:cxn ang="0">
                <a:pos x="152400" y="117475"/>
              </a:cxn>
              <a:cxn ang="0">
                <a:pos x="152400" y="117475"/>
              </a:cxn>
              <a:cxn ang="0">
                <a:pos x="85725" y="117475"/>
              </a:cxn>
              <a:cxn ang="0">
                <a:pos x="85725" y="123825"/>
              </a:cxn>
              <a:cxn ang="0">
                <a:pos x="85725" y="123825"/>
              </a:cxn>
              <a:cxn ang="0">
                <a:pos x="120650" y="123825"/>
              </a:cxn>
              <a:cxn ang="0">
                <a:pos x="123825" y="127000"/>
              </a:cxn>
              <a:cxn ang="0">
                <a:pos x="120650" y="130175"/>
              </a:cxn>
              <a:cxn ang="0">
                <a:pos x="41275" y="130175"/>
              </a:cxn>
              <a:cxn ang="0">
                <a:pos x="38100" y="127000"/>
              </a:cxn>
              <a:cxn ang="0">
                <a:pos x="41275" y="123825"/>
              </a:cxn>
              <a:cxn ang="0">
                <a:pos x="73025" y="123825"/>
              </a:cxn>
              <a:cxn ang="0">
                <a:pos x="73025" y="123825"/>
              </a:cxn>
              <a:cxn ang="0">
                <a:pos x="73025" y="117475"/>
              </a:cxn>
              <a:cxn ang="0">
                <a:pos x="6350" y="11747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6350"/>
              </a:cxn>
              <a:cxn ang="0">
                <a:pos x="6350" y="0"/>
              </a:cxn>
              <a:cxn ang="0">
                <a:pos x="136525" y="85725"/>
              </a:cxn>
              <a:cxn ang="0">
                <a:pos x="136525" y="85725"/>
              </a:cxn>
              <a:cxn ang="0">
                <a:pos x="142875" y="92075"/>
              </a:cxn>
              <a:cxn ang="0">
                <a:pos x="136525" y="98425"/>
              </a:cxn>
              <a:cxn ang="0">
                <a:pos x="130175" y="92075"/>
              </a:cxn>
              <a:cxn ang="0">
                <a:pos x="136525" y="85725"/>
              </a:cxn>
              <a:cxn ang="0">
                <a:pos x="146050" y="1270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2700" y="104775"/>
              </a:cxn>
              <a:cxn ang="0">
                <a:pos x="146050" y="104775"/>
              </a:cxn>
              <a:cxn ang="0">
                <a:pos x="146050" y="12700"/>
              </a:cxn>
            </a:cxnLst>
            <a:pathLst>
              <a:path w="50" h="4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9" y="39"/>
                  <a:pt x="39" y="40"/>
                </a:cubicBezTo>
                <a:cubicBezTo>
                  <a:pt x="39" y="41"/>
                  <a:pt x="38" y="41"/>
                  <a:pt x="38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2" y="41"/>
                  <a:pt x="12" y="41"/>
                  <a:pt x="12" y="40"/>
                </a:cubicBezTo>
                <a:cubicBezTo>
                  <a:pt x="12" y="39"/>
                  <a:pt x="12" y="39"/>
                  <a:pt x="1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3" y="27"/>
                </a:moveTo>
                <a:cubicBezTo>
                  <a:pt x="43" y="27"/>
                  <a:pt x="43" y="27"/>
                  <a:pt x="43" y="27"/>
                </a:cubicBezTo>
                <a:cubicBezTo>
                  <a:pt x="44" y="27"/>
                  <a:pt x="45" y="28"/>
                  <a:pt x="45" y="29"/>
                </a:cubicBezTo>
                <a:cubicBezTo>
                  <a:pt x="45" y="30"/>
                  <a:pt x="44" y="31"/>
                  <a:pt x="43" y="31"/>
                </a:cubicBezTo>
                <a:cubicBezTo>
                  <a:pt x="42" y="31"/>
                  <a:pt x="41" y="30"/>
                  <a:pt x="41" y="29"/>
                </a:cubicBezTo>
                <a:cubicBezTo>
                  <a:pt x="41" y="28"/>
                  <a:pt x="42" y="27"/>
                  <a:pt x="43" y="27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3"/>
                  <a:pt x="4" y="23"/>
                  <a:pt x="4" y="33"/>
                </a:cubicBezTo>
                <a:cubicBezTo>
                  <a:pt x="18" y="33"/>
                  <a:pt x="32" y="33"/>
                  <a:pt x="46" y="33"/>
                </a:cubicBezTo>
                <a:cubicBezTo>
                  <a:pt x="46" y="23"/>
                  <a:pt x="46" y="13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4" name="Freeform 442"/>
          <p:cNvSpPr>
            <a:spLocks noEditPoints="1"/>
          </p:cNvSpPr>
          <p:nvPr/>
        </p:nvSpPr>
        <p:spPr>
          <a:xfrm>
            <a:off x="6338888" y="1497013"/>
            <a:ext cx="85725" cy="155575"/>
          </a:xfrm>
          <a:custGeom>
            <a:avLst/>
            <a:gdLst/>
            <a:ahLst/>
            <a:cxnLst>
              <a:cxn ang="0">
                <a:pos x="12700" y="0"/>
              </a:cxn>
              <a:cxn ang="0">
                <a:pos x="28575" y="0"/>
              </a:cxn>
              <a:cxn ang="0">
                <a:pos x="31750" y="3175"/>
              </a:cxn>
              <a:cxn ang="0">
                <a:pos x="57150" y="9525"/>
              </a:cxn>
              <a:cxn ang="0">
                <a:pos x="69850" y="12700"/>
              </a:cxn>
              <a:cxn ang="0">
                <a:pos x="69850" y="38100"/>
              </a:cxn>
              <a:cxn ang="0">
                <a:pos x="57150" y="44450"/>
              </a:cxn>
              <a:cxn ang="0">
                <a:pos x="57150" y="44450"/>
              </a:cxn>
              <a:cxn ang="0">
                <a:pos x="47625" y="47625"/>
              </a:cxn>
              <a:cxn ang="0">
                <a:pos x="47625" y="53975"/>
              </a:cxn>
              <a:cxn ang="0">
                <a:pos x="85725" y="95250"/>
              </a:cxn>
              <a:cxn ang="0">
                <a:pos x="73025" y="142875"/>
              </a:cxn>
              <a:cxn ang="0">
                <a:pos x="12700" y="142875"/>
              </a:cxn>
              <a:cxn ang="0">
                <a:pos x="0" y="95250"/>
              </a:cxn>
              <a:cxn ang="0">
                <a:pos x="38100" y="53975"/>
              </a:cxn>
              <a:cxn ang="0">
                <a:pos x="44450" y="41275"/>
              </a:cxn>
              <a:cxn ang="0">
                <a:pos x="57150" y="38100"/>
              </a:cxn>
              <a:cxn ang="0">
                <a:pos x="57150" y="38100"/>
              </a:cxn>
              <a:cxn ang="0">
                <a:pos x="63500" y="34925"/>
              </a:cxn>
              <a:cxn ang="0">
                <a:pos x="63500" y="19050"/>
              </a:cxn>
              <a:cxn ang="0">
                <a:pos x="57150" y="15875"/>
              </a:cxn>
              <a:cxn ang="0">
                <a:pos x="31750" y="19050"/>
              </a:cxn>
              <a:cxn ang="0">
                <a:pos x="28575" y="22225"/>
              </a:cxn>
              <a:cxn ang="0">
                <a:pos x="12700" y="22225"/>
              </a:cxn>
              <a:cxn ang="0">
                <a:pos x="9525" y="19050"/>
              </a:cxn>
              <a:cxn ang="0">
                <a:pos x="9525" y="3175"/>
              </a:cxn>
              <a:cxn ang="0">
                <a:pos x="44450" y="66675"/>
              </a:cxn>
              <a:cxn ang="0">
                <a:pos x="44450" y="73025"/>
              </a:cxn>
              <a:cxn ang="0">
                <a:pos x="50800" y="76200"/>
              </a:cxn>
              <a:cxn ang="0">
                <a:pos x="50800" y="76200"/>
              </a:cxn>
              <a:cxn ang="0">
                <a:pos x="53975" y="92075"/>
              </a:cxn>
              <a:cxn ang="0">
                <a:pos x="50800" y="101600"/>
              </a:cxn>
              <a:cxn ang="0">
                <a:pos x="50800" y="101600"/>
              </a:cxn>
              <a:cxn ang="0">
                <a:pos x="34925" y="101600"/>
              </a:cxn>
              <a:cxn ang="0">
                <a:pos x="34925" y="101600"/>
              </a:cxn>
              <a:cxn ang="0">
                <a:pos x="31750" y="92075"/>
              </a:cxn>
              <a:cxn ang="0">
                <a:pos x="34925" y="76200"/>
              </a:cxn>
              <a:cxn ang="0">
                <a:pos x="34925" y="76200"/>
              </a:cxn>
              <a:cxn ang="0">
                <a:pos x="38100" y="73025"/>
              </a:cxn>
              <a:cxn ang="0">
                <a:pos x="22225" y="73025"/>
              </a:cxn>
              <a:cxn ang="0">
                <a:pos x="12700" y="114300"/>
              </a:cxn>
              <a:cxn ang="0">
                <a:pos x="41275" y="142875"/>
              </a:cxn>
              <a:cxn ang="0">
                <a:pos x="73025" y="114300"/>
              </a:cxn>
              <a:cxn ang="0">
                <a:pos x="63500" y="73025"/>
              </a:cxn>
              <a:cxn ang="0">
                <a:pos x="41275" y="79375"/>
              </a:cxn>
              <a:cxn ang="0">
                <a:pos x="38100" y="82550"/>
              </a:cxn>
              <a:cxn ang="0">
                <a:pos x="38100" y="85725"/>
              </a:cxn>
              <a:cxn ang="0">
                <a:pos x="38100" y="95250"/>
              </a:cxn>
              <a:cxn ang="0">
                <a:pos x="44450" y="95250"/>
              </a:cxn>
              <a:cxn ang="0">
                <a:pos x="47625" y="92075"/>
              </a:cxn>
              <a:cxn ang="0">
                <a:pos x="44450" y="82550"/>
              </a:cxn>
              <a:cxn ang="0">
                <a:pos x="41275" y="79375"/>
              </a:cxn>
              <a:cxn ang="0">
                <a:pos x="19050" y="6350"/>
              </a:cxn>
              <a:cxn ang="0">
                <a:pos x="15875" y="12700"/>
              </a:cxn>
              <a:cxn ang="0">
                <a:pos x="19050" y="15875"/>
              </a:cxn>
              <a:cxn ang="0">
                <a:pos x="25400" y="12700"/>
              </a:cxn>
              <a:cxn ang="0">
                <a:pos x="25400" y="12700"/>
              </a:cxn>
              <a:cxn ang="0">
                <a:pos x="19050" y="6350"/>
              </a:cxn>
            </a:cxnLst>
            <a:pathLst>
              <a:path w="27" h="49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6" y="0"/>
                  <a:pt x="6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3"/>
                  <a:pt x="10" y="3"/>
                  <a:pt x="10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21" y="3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5"/>
                  <a:pt x="24" y="7"/>
                  <a:pt x="24" y="8"/>
                </a:cubicBezTo>
                <a:cubicBezTo>
                  <a:pt x="24" y="10"/>
                  <a:pt x="23" y="11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3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4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8" y="17"/>
                  <a:pt x="21" y="19"/>
                  <a:pt x="23" y="21"/>
                </a:cubicBezTo>
                <a:cubicBezTo>
                  <a:pt x="25" y="23"/>
                  <a:pt x="27" y="26"/>
                  <a:pt x="27" y="30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9"/>
                  <a:pt x="25" y="43"/>
                  <a:pt x="23" y="45"/>
                </a:cubicBezTo>
                <a:cubicBezTo>
                  <a:pt x="20" y="48"/>
                  <a:pt x="17" y="49"/>
                  <a:pt x="13" y="49"/>
                </a:cubicBezTo>
                <a:cubicBezTo>
                  <a:pt x="10" y="49"/>
                  <a:pt x="6" y="48"/>
                  <a:pt x="4" y="45"/>
                </a:cubicBezTo>
                <a:cubicBezTo>
                  <a:pt x="1" y="43"/>
                  <a:pt x="0" y="39"/>
                  <a:pt x="0" y="3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6"/>
                  <a:pt x="1" y="23"/>
                  <a:pt x="4" y="21"/>
                </a:cubicBezTo>
                <a:cubicBezTo>
                  <a:pt x="6" y="19"/>
                  <a:pt x="9" y="17"/>
                  <a:pt x="12" y="17"/>
                </a:cubicBezTo>
                <a:cubicBezTo>
                  <a:pt x="12" y="15"/>
                  <a:pt x="13" y="14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5" y="12"/>
                  <a:pt x="16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0"/>
                  <a:pt x="21" y="9"/>
                  <a:pt x="21" y="8"/>
                </a:cubicBezTo>
                <a:cubicBezTo>
                  <a:pt x="21" y="7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19" y="5"/>
                  <a:pt x="18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3" y="4"/>
                  <a:pt x="3" y="4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4" y="0"/>
                </a:cubicBezTo>
                <a:close/>
                <a:moveTo>
                  <a:pt x="14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25"/>
                  <a:pt x="17" y="26"/>
                  <a:pt x="17" y="27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7" y="31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5" y="33"/>
                  <a:pt x="14" y="33"/>
                  <a:pt x="13" y="33"/>
                </a:cubicBezTo>
                <a:cubicBezTo>
                  <a:pt x="12" y="33"/>
                  <a:pt x="11" y="33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1"/>
                  <a:pt x="10" y="30"/>
                  <a:pt x="10" y="29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6"/>
                  <a:pt x="10" y="25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2" y="24"/>
                  <a:pt x="12" y="23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1"/>
                  <a:pt x="8" y="22"/>
                  <a:pt x="7" y="23"/>
                </a:cubicBezTo>
                <a:cubicBezTo>
                  <a:pt x="5" y="25"/>
                  <a:pt x="4" y="28"/>
                  <a:pt x="4" y="30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8"/>
                  <a:pt x="5" y="41"/>
                  <a:pt x="7" y="42"/>
                </a:cubicBezTo>
                <a:cubicBezTo>
                  <a:pt x="8" y="44"/>
                  <a:pt x="11" y="45"/>
                  <a:pt x="13" y="45"/>
                </a:cubicBezTo>
                <a:cubicBezTo>
                  <a:pt x="16" y="45"/>
                  <a:pt x="18" y="44"/>
                  <a:pt x="20" y="42"/>
                </a:cubicBezTo>
                <a:cubicBezTo>
                  <a:pt x="22" y="41"/>
                  <a:pt x="23" y="38"/>
                  <a:pt x="23" y="36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28"/>
                  <a:pt x="22" y="25"/>
                  <a:pt x="20" y="23"/>
                </a:cubicBezTo>
                <a:cubicBezTo>
                  <a:pt x="19" y="22"/>
                  <a:pt x="17" y="21"/>
                  <a:pt x="14" y="21"/>
                </a:cubicBezTo>
                <a:close/>
                <a:moveTo>
                  <a:pt x="13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7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0"/>
                  <a:pt x="13" y="31"/>
                  <a:pt x="13" y="31"/>
                </a:cubicBezTo>
                <a:cubicBezTo>
                  <a:pt x="14" y="31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29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6"/>
                  <a:pt x="15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5"/>
                  <a:pt x="13" y="25"/>
                </a:cubicBezTo>
                <a:close/>
                <a:moveTo>
                  <a:pt x="6" y="2"/>
                </a:move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8" y="2"/>
                  <a:pt x="8" y="2"/>
                </a:cubicBezTo>
                <a:cubicBezTo>
                  <a:pt x="6" y="2"/>
                  <a:pt x="6" y="2"/>
                  <a:pt x="6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5" name="Freeform 443"/>
          <p:cNvSpPr>
            <a:spLocks noEditPoints="1"/>
          </p:cNvSpPr>
          <p:nvPr/>
        </p:nvSpPr>
        <p:spPr>
          <a:xfrm>
            <a:off x="6573838" y="1500188"/>
            <a:ext cx="155575" cy="149225"/>
          </a:xfrm>
          <a:custGeom>
            <a:avLst/>
            <a:gdLst/>
            <a:ahLst/>
            <a:cxnLst>
              <a:cxn ang="0">
                <a:pos x="66675" y="0"/>
              </a:cxn>
              <a:cxn ang="0">
                <a:pos x="95250" y="6350"/>
              </a:cxn>
              <a:cxn ang="0">
                <a:pos x="107950" y="38100"/>
              </a:cxn>
              <a:cxn ang="0">
                <a:pos x="85725" y="44450"/>
              </a:cxn>
              <a:cxn ang="0">
                <a:pos x="155575" y="69850"/>
              </a:cxn>
              <a:cxn ang="0">
                <a:pos x="0" y="133350"/>
              </a:cxn>
              <a:cxn ang="0">
                <a:pos x="82550" y="41275"/>
              </a:cxn>
              <a:cxn ang="0">
                <a:pos x="101600" y="31750"/>
              </a:cxn>
              <a:cxn ang="0">
                <a:pos x="101600" y="15875"/>
              </a:cxn>
              <a:cxn ang="0">
                <a:pos x="69850" y="19050"/>
              </a:cxn>
              <a:cxn ang="0">
                <a:pos x="50800" y="22225"/>
              </a:cxn>
              <a:cxn ang="0">
                <a:pos x="44450" y="3175"/>
              </a:cxn>
              <a:cxn ang="0">
                <a:pos x="19050" y="76200"/>
              </a:cxn>
              <a:cxn ang="0">
                <a:pos x="34925" y="79375"/>
              </a:cxn>
              <a:cxn ang="0">
                <a:pos x="117475" y="127000"/>
              </a:cxn>
              <a:cxn ang="0">
                <a:pos x="133350" y="130175"/>
              </a:cxn>
              <a:cxn ang="0">
                <a:pos x="44450" y="127000"/>
              </a:cxn>
              <a:cxn ang="0">
                <a:pos x="107950" y="130175"/>
              </a:cxn>
              <a:cxn ang="0">
                <a:pos x="19050" y="127000"/>
              </a:cxn>
              <a:cxn ang="0">
                <a:pos x="34925" y="130175"/>
              </a:cxn>
              <a:cxn ang="0">
                <a:pos x="117475" y="111125"/>
              </a:cxn>
              <a:cxn ang="0">
                <a:pos x="133350" y="114300"/>
              </a:cxn>
              <a:cxn ang="0">
                <a:pos x="95250" y="111125"/>
              </a:cxn>
              <a:cxn ang="0">
                <a:pos x="107950" y="114300"/>
              </a:cxn>
              <a:cxn ang="0">
                <a:pos x="69850" y="111125"/>
              </a:cxn>
              <a:cxn ang="0">
                <a:pos x="82550" y="114300"/>
              </a:cxn>
              <a:cxn ang="0">
                <a:pos x="44450" y="111125"/>
              </a:cxn>
              <a:cxn ang="0">
                <a:pos x="57150" y="114300"/>
              </a:cxn>
              <a:cxn ang="0">
                <a:pos x="19050" y="111125"/>
              </a:cxn>
              <a:cxn ang="0">
                <a:pos x="34925" y="114300"/>
              </a:cxn>
              <a:cxn ang="0">
                <a:pos x="104775" y="92075"/>
              </a:cxn>
              <a:cxn ang="0">
                <a:pos x="117475" y="95250"/>
              </a:cxn>
              <a:cxn ang="0">
                <a:pos x="79375" y="92075"/>
              </a:cxn>
              <a:cxn ang="0">
                <a:pos x="95250" y="95250"/>
              </a:cxn>
              <a:cxn ang="0">
                <a:pos x="57150" y="92075"/>
              </a:cxn>
              <a:cxn ang="0">
                <a:pos x="69850" y="95250"/>
              </a:cxn>
              <a:cxn ang="0">
                <a:pos x="34925" y="92075"/>
              </a:cxn>
              <a:cxn ang="0">
                <a:pos x="47625" y="95250"/>
              </a:cxn>
              <a:cxn ang="0">
                <a:pos x="117475" y="76200"/>
              </a:cxn>
              <a:cxn ang="0">
                <a:pos x="133350" y="79375"/>
              </a:cxn>
              <a:cxn ang="0">
                <a:pos x="127000" y="92075"/>
              </a:cxn>
              <a:cxn ang="0">
                <a:pos x="133350" y="95250"/>
              </a:cxn>
              <a:cxn ang="0">
                <a:pos x="19050" y="92075"/>
              </a:cxn>
              <a:cxn ang="0">
                <a:pos x="25400" y="95250"/>
              </a:cxn>
              <a:cxn ang="0">
                <a:pos x="95250" y="76200"/>
              </a:cxn>
              <a:cxn ang="0">
                <a:pos x="107950" y="79375"/>
              </a:cxn>
              <a:cxn ang="0">
                <a:pos x="69850" y="76200"/>
              </a:cxn>
              <a:cxn ang="0">
                <a:pos x="82550" y="79375"/>
              </a:cxn>
              <a:cxn ang="0">
                <a:pos x="44450" y="76200"/>
              </a:cxn>
              <a:cxn ang="0">
                <a:pos x="57150" y="79375"/>
              </a:cxn>
              <a:cxn ang="0">
                <a:pos x="15875" y="63500"/>
              </a:cxn>
              <a:cxn ang="0">
                <a:pos x="139700" y="139700"/>
              </a:cxn>
              <a:cxn ang="0">
                <a:pos x="57150" y="6350"/>
              </a:cxn>
              <a:cxn ang="0">
                <a:pos x="53975" y="15875"/>
              </a:cxn>
              <a:cxn ang="0">
                <a:pos x="63500" y="9525"/>
              </a:cxn>
            </a:cxnLst>
            <a:pathLst>
              <a:path w="49" h="47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1" y="2"/>
                  <a:pt x="33" y="3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5"/>
                  <a:pt x="35" y="6"/>
                  <a:pt x="35" y="8"/>
                </a:cubicBezTo>
                <a:cubicBezTo>
                  <a:pt x="35" y="9"/>
                  <a:pt x="35" y="11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3" y="13"/>
                  <a:pt x="31" y="13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9" y="13"/>
                  <a:pt x="28" y="14"/>
                  <a:pt x="27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6" y="16"/>
                  <a:pt x="2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7" y="16"/>
                  <a:pt x="49" y="19"/>
                  <a:pt x="49" y="2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5"/>
                  <a:pt x="47" y="47"/>
                  <a:pt x="44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2" y="47"/>
                  <a:pt x="0" y="45"/>
                  <a:pt x="0" y="4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2" y="16"/>
                  <a:pt x="5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5" y="14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8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0"/>
                  <a:pt x="33" y="9"/>
                  <a:pt x="33" y="8"/>
                </a:cubicBezTo>
                <a:cubicBezTo>
                  <a:pt x="33" y="7"/>
                  <a:pt x="33" y="6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4"/>
                  <a:pt x="30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6" y="0"/>
                </a:cubicBezTo>
                <a:close/>
                <a:moveTo>
                  <a:pt x="7" y="25"/>
                </a:moveTo>
                <a:cubicBezTo>
                  <a:pt x="7" y="25"/>
                  <a:pt x="7" y="25"/>
                  <a:pt x="7" y="25"/>
                </a:cubicBezTo>
                <a:cubicBezTo>
                  <a:pt x="6" y="25"/>
                  <a:pt x="6" y="24"/>
                  <a:pt x="6" y="24"/>
                </a:cubicBezTo>
                <a:cubicBezTo>
                  <a:pt x="6" y="23"/>
                  <a:pt x="6" y="23"/>
                  <a:pt x="7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2" y="23"/>
                  <a:pt x="12" y="24"/>
                </a:cubicBezTo>
                <a:cubicBezTo>
                  <a:pt x="12" y="24"/>
                  <a:pt x="11" y="25"/>
                  <a:pt x="11" y="25"/>
                </a:cubicBezTo>
                <a:cubicBezTo>
                  <a:pt x="7" y="25"/>
                  <a:pt x="7" y="25"/>
                  <a:pt x="7" y="25"/>
                </a:cubicBezTo>
                <a:close/>
                <a:moveTo>
                  <a:pt x="3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8" y="41"/>
                  <a:pt x="37" y="41"/>
                  <a:pt x="37" y="40"/>
                </a:cubicBezTo>
                <a:cubicBezTo>
                  <a:pt x="37" y="39"/>
                  <a:pt x="38" y="39"/>
                  <a:pt x="39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9"/>
                  <a:pt x="43" y="39"/>
                  <a:pt x="43" y="40"/>
                </a:cubicBezTo>
                <a:cubicBezTo>
                  <a:pt x="43" y="41"/>
                  <a:pt x="43" y="41"/>
                  <a:pt x="42" y="41"/>
                </a:cubicBezTo>
                <a:cubicBezTo>
                  <a:pt x="39" y="41"/>
                  <a:pt x="39" y="41"/>
                  <a:pt x="39" y="41"/>
                </a:cubicBezTo>
                <a:close/>
                <a:moveTo>
                  <a:pt x="15" y="41"/>
                </a:move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4" y="41"/>
                  <a:pt x="14" y="40"/>
                </a:cubicBezTo>
                <a:cubicBezTo>
                  <a:pt x="14" y="39"/>
                  <a:pt x="14" y="39"/>
                  <a:pt x="15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5" y="39"/>
                  <a:pt x="35" y="39"/>
                  <a:pt x="35" y="40"/>
                </a:cubicBezTo>
                <a:cubicBezTo>
                  <a:pt x="35" y="41"/>
                  <a:pt x="35" y="41"/>
                  <a:pt x="34" y="41"/>
                </a:cubicBezTo>
                <a:cubicBezTo>
                  <a:pt x="15" y="41"/>
                  <a:pt x="15" y="41"/>
                  <a:pt x="15" y="41"/>
                </a:cubicBezTo>
                <a:close/>
                <a:moveTo>
                  <a:pt x="7" y="41"/>
                </a:moveTo>
                <a:cubicBezTo>
                  <a:pt x="7" y="41"/>
                  <a:pt x="7" y="41"/>
                  <a:pt x="7" y="41"/>
                </a:cubicBezTo>
                <a:cubicBezTo>
                  <a:pt x="6" y="41"/>
                  <a:pt x="6" y="41"/>
                  <a:pt x="6" y="40"/>
                </a:cubicBezTo>
                <a:cubicBezTo>
                  <a:pt x="6" y="39"/>
                  <a:pt x="6" y="39"/>
                  <a:pt x="7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2" y="39"/>
                  <a:pt x="12" y="40"/>
                </a:cubicBezTo>
                <a:cubicBezTo>
                  <a:pt x="12" y="41"/>
                  <a:pt x="11" y="41"/>
                  <a:pt x="11" y="41"/>
                </a:cubicBezTo>
                <a:cubicBezTo>
                  <a:pt x="7" y="41"/>
                  <a:pt x="7" y="41"/>
                  <a:pt x="7" y="41"/>
                </a:cubicBezTo>
                <a:close/>
                <a:moveTo>
                  <a:pt x="39" y="36"/>
                </a:moveTo>
                <a:cubicBezTo>
                  <a:pt x="39" y="36"/>
                  <a:pt x="39" y="36"/>
                  <a:pt x="39" y="36"/>
                </a:cubicBezTo>
                <a:cubicBezTo>
                  <a:pt x="38" y="36"/>
                  <a:pt x="37" y="35"/>
                  <a:pt x="37" y="35"/>
                </a:cubicBezTo>
                <a:cubicBezTo>
                  <a:pt x="37" y="34"/>
                  <a:pt x="38" y="33"/>
                  <a:pt x="39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3" y="33"/>
                  <a:pt x="43" y="34"/>
                  <a:pt x="43" y="35"/>
                </a:cubicBezTo>
                <a:cubicBezTo>
                  <a:pt x="43" y="35"/>
                  <a:pt x="43" y="36"/>
                  <a:pt x="42" y="36"/>
                </a:cubicBezTo>
                <a:cubicBezTo>
                  <a:pt x="39" y="36"/>
                  <a:pt x="39" y="36"/>
                  <a:pt x="39" y="36"/>
                </a:cubicBezTo>
                <a:close/>
                <a:moveTo>
                  <a:pt x="31" y="36"/>
                </a:moveTo>
                <a:cubicBezTo>
                  <a:pt x="31" y="36"/>
                  <a:pt x="31" y="36"/>
                  <a:pt x="31" y="36"/>
                </a:cubicBezTo>
                <a:cubicBezTo>
                  <a:pt x="30" y="36"/>
                  <a:pt x="30" y="35"/>
                  <a:pt x="30" y="35"/>
                </a:cubicBezTo>
                <a:cubicBezTo>
                  <a:pt x="30" y="34"/>
                  <a:pt x="30" y="33"/>
                  <a:pt x="31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4"/>
                  <a:pt x="35" y="35"/>
                </a:cubicBezTo>
                <a:cubicBezTo>
                  <a:pt x="35" y="35"/>
                  <a:pt x="35" y="36"/>
                  <a:pt x="34" y="36"/>
                </a:cubicBezTo>
                <a:cubicBezTo>
                  <a:pt x="31" y="36"/>
                  <a:pt x="31" y="36"/>
                  <a:pt x="31" y="36"/>
                </a:cubicBezTo>
                <a:close/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4"/>
                  <a:pt x="22" y="33"/>
                  <a:pt x="23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3"/>
                  <a:pt x="27" y="34"/>
                  <a:pt x="27" y="35"/>
                </a:cubicBezTo>
                <a:cubicBezTo>
                  <a:pt x="27" y="35"/>
                  <a:pt x="27" y="36"/>
                  <a:pt x="26" y="36"/>
                </a:cubicBezTo>
                <a:cubicBezTo>
                  <a:pt x="23" y="36"/>
                  <a:pt x="23" y="36"/>
                  <a:pt x="23" y="36"/>
                </a:cubicBezTo>
                <a:close/>
                <a:moveTo>
                  <a:pt x="15" y="36"/>
                </a:move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5"/>
                  <a:pt x="14" y="35"/>
                </a:cubicBezTo>
                <a:cubicBezTo>
                  <a:pt x="14" y="34"/>
                  <a:pt x="14" y="33"/>
                  <a:pt x="15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3"/>
                  <a:pt x="20" y="34"/>
                  <a:pt x="20" y="35"/>
                </a:cubicBezTo>
                <a:cubicBezTo>
                  <a:pt x="20" y="35"/>
                  <a:pt x="19" y="36"/>
                  <a:pt x="18" y="36"/>
                </a:cubicBezTo>
                <a:cubicBezTo>
                  <a:pt x="15" y="36"/>
                  <a:pt x="15" y="36"/>
                  <a:pt x="15" y="36"/>
                </a:cubicBezTo>
                <a:close/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6" y="36"/>
                  <a:pt x="6" y="35"/>
                  <a:pt x="6" y="35"/>
                </a:cubicBezTo>
                <a:cubicBezTo>
                  <a:pt x="6" y="34"/>
                  <a:pt x="6" y="33"/>
                  <a:pt x="7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2" y="34"/>
                  <a:pt x="12" y="35"/>
                </a:cubicBezTo>
                <a:cubicBezTo>
                  <a:pt x="12" y="35"/>
                  <a:pt x="11" y="36"/>
                  <a:pt x="11" y="36"/>
                </a:cubicBezTo>
                <a:cubicBezTo>
                  <a:pt x="7" y="36"/>
                  <a:pt x="7" y="36"/>
                  <a:pt x="7" y="36"/>
                </a:cubicBezTo>
                <a:close/>
                <a:moveTo>
                  <a:pt x="34" y="30"/>
                </a:moveTo>
                <a:cubicBezTo>
                  <a:pt x="34" y="30"/>
                  <a:pt x="34" y="30"/>
                  <a:pt x="34" y="30"/>
                </a:cubicBezTo>
                <a:cubicBezTo>
                  <a:pt x="33" y="30"/>
                  <a:pt x="33" y="30"/>
                  <a:pt x="33" y="29"/>
                </a:cubicBezTo>
                <a:cubicBezTo>
                  <a:pt x="33" y="29"/>
                  <a:pt x="33" y="28"/>
                  <a:pt x="34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8" y="28"/>
                  <a:pt x="38" y="29"/>
                  <a:pt x="38" y="29"/>
                </a:cubicBezTo>
                <a:cubicBezTo>
                  <a:pt x="38" y="30"/>
                  <a:pt x="38" y="30"/>
                  <a:pt x="37" y="30"/>
                </a:cubicBezTo>
                <a:cubicBezTo>
                  <a:pt x="34" y="30"/>
                  <a:pt x="34" y="30"/>
                  <a:pt x="34" y="30"/>
                </a:cubicBezTo>
                <a:close/>
                <a:moveTo>
                  <a:pt x="27" y="30"/>
                </a:move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5" y="30"/>
                  <a:pt x="25" y="29"/>
                </a:cubicBezTo>
                <a:cubicBezTo>
                  <a:pt x="25" y="29"/>
                  <a:pt x="26" y="28"/>
                  <a:pt x="27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1" y="29"/>
                  <a:pt x="31" y="29"/>
                </a:cubicBezTo>
                <a:cubicBezTo>
                  <a:pt x="31" y="30"/>
                  <a:pt x="30" y="30"/>
                  <a:pt x="30" y="30"/>
                </a:cubicBezTo>
                <a:cubicBezTo>
                  <a:pt x="27" y="30"/>
                  <a:pt x="27" y="30"/>
                  <a:pt x="27" y="30"/>
                </a:cubicBezTo>
                <a:close/>
                <a:moveTo>
                  <a:pt x="19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29"/>
                </a:cubicBezTo>
                <a:cubicBezTo>
                  <a:pt x="18" y="29"/>
                  <a:pt x="19" y="28"/>
                  <a:pt x="1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4" y="29"/>
                  <a:pt x="24" y="29"/>
                </a:cubicBezTo>
                <a:cubicBezTo>
                  <a:pt x="24" y="30"/>
                  <a:pt x="23" y="30"/>
                  <a:pt x="22" y="30"/>
                </a:cubicBezTo>
                <a:cubicBezTo>
                  <a:pt x="19" y="30"/>
                  <a:pt x="19" y="30"/>
                  <a:pt x="19" y="30"/>
                </a:cubicBezTo>
                <a:close/>
                <a:moveTo>
                  <a:pt x="12" y="30"/>
                </a:move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1" y="29"/>
                  <a:pt x="11" y="28"/>
                  <a:pt x="12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6" y="30"/>
                  <a:pt x="16" y="30"/>
                  <a:pt x="15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39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8" y="25"/>
                  <a:pt x="37" y="24"/>
                  <a:pt x="37" y="24"/>
                </a:cubicBezTo>
                <a:cubicBezTo>
                  <a:pt x="37" y="23"/>
                  <a:pt x="38" y="23"/>
                  <a:pt x="39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3" y="24"/>
                </a:cubicBezTo>
                <a:cubicBezTo>
                  <a:pt x="43" y="24"/>
                  <a:pt x="43" y="25"/>
                  <a:pt x="42" y="25"/>
                </a:cubicBezTo>
                <a:cubicBezTo>
                  <a:pt x="39" y="25"/>
                  <a:pt x="39" y="25"/>
                  <a:pt x="39" y="25"/>
                </a:cubicBezTo>
                <a:close/>
                <a:moveTo>
                  <a:pt x="41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0" y="30"/>
                  <a:pt x="40" y="29"/>
                </a:cubicBezTo>
                <a:cubicBezTo>
                  <a:pt x="40" y="29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9"/>
                  <a:pt x="43" y="29"/>
                </a:cubicBezTo>
                <a:cubicBezTo>
                  <a:pt x="43" y="30"/>
                  <a:pt x="43" y="30"/>
                  <a:pt x="42" y="30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7" y="30"/>
                </a:move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29"/>
                </a:cubicBezTo>
                <a:cubicBezTo>
                  <a:pt x="6" y="29"/>
                  <a:pt x="6" y="28"/>
                  <a:pt x="7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9" y="29"/>
                  <a:pt x="9" y="29"/>
                </a:cubicBezTo>
                <a:cubicBezTo>
                  <a:pt x="9" y="30"/>
                  <a:pt x="9" y="30"/>
                  <a:pt x="8" y="30"/>
                </a:cubicBezTo>
                <a:cubicBezTo>
                  <a:pt x="7" y="30"/>
                  <a:pt x="7" y="30"/>
                  <a:pt x="7" y="30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0" y="25"/>
                  <a:pt x="30" y="24"/>
                  <a:pt x="30" y="24"/>
                </a:cubicBezTo>
                <a:cubicBezTo>
                  <a:pt x="30" y="23"/>
                  <a:pt x="30" y="23"/>
                  <a:pt x="31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3"/>
                  <a:pt x="35" y="24"/>
                </a:cubicBezTo>
                <a:cubicBezTo>
                  <a:pt x="35" y="24"/>
                  <a:pt x="35" y="25"/>
                  <a:pt x="34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3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3"/>
                  <a:pt x="27" y="24"/>
                </a:cubicBezTo>
                <a:cubicBezTo>
                  <a:pt x="27" y="24"/>
                  <a:pt x="27" y="25"/>
                  <a:pt x="26" y="25"/>
                </a:cubicBezTo>
                <a:cubicBezTo>
                  <a:pt x="23" y="25"/>
                  <a:pt x="23" y="25"/>
                  <a:pt x="23" y="25"/>
                </a:cubicBezTo>
                <a:close/>
                <a:moveTo>
                  <a:pt x="15" y="25"/>
                </a:move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3"/>
                  <a:pt x="14" y="23"/>
                  <a:pt x="15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20" y="23"/>
                  <a:pt x="20" y="24"/>
                </a:cubicBezTo>
                <a:cubicBezTo>
                  <a:pt x="20" y="24"/>
                  <a:pt x="19" y="25"/>
                  <a:pt x="18" y="25"/>
                </a:cubicBezTo>
                <a:cubicBezTo>
                  <a:pt x="15" y="25"/>
                  <a:pt x="15" y="25"/>
                  <a:pt x="15" y="25"/>
                </a:cubicBezTo>
                <a:close/>
                <a:moveTo>
                  <a:pt x="44" y="20"/>
                </a:moveTo>
                <a:cubicBezTo>
                  <a:pt x="44" y="20"/>
                  <a:pt x="44" y="20"/>
                  <a:pt x="44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3" y="21"/>
                  <a:pt x="3" y="2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3"/>
                  <a:pt x="4" y="44"/>
                  <a:pt x="5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6" y="43"/>
                  <a:pt x="46" y="42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1"/>
                  <a:pt x="45" y="20"/>
                  <a:pt x="44" y="20"/>
                </a:cubicBezTo>
                <a:close/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2"/>
                  <a:pt x="18" y="2"/>
                  <a:pt x="18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6" name="Freeform 444"/>
          <p:cNvSpPr>
            <a:spLocks noEditPoints="1"/>
          </p:cNvSpPr>
          <p:nvPr/>
        </p:nvSpPr>
        <p:spPr>
          <a:xfrm>
            <a:off x="7407275" y="1814513"/>
            <a:ext cx="158750" cy="138112"/>
          </a:xfrm>
          <a:custGeom>
            <a:avLst/>
            <a:gdLst/>
            <a:ahLst/>
            <a:cxnLst>
              <a:cxn ang="0">
                <a:pos x="19050" y="32119"/>
              </a:cxn>
              <a:cxn ang="0">
                <a:pos x="31750" y="3212"/>
              </a:cxn>
              <a:cxn ang="0">
                <a:pos x="34925" y="0"/>
              </a:cxn>
              <a:cxn ang="0">
                <a:pos x="127000" y="3212"/>
              </a:cxn>
              <a:cxn ang="0">
                <a:pos x="127000" y="32119"/>
              </a:cxn>
              <a:cxn ang="0">
                <a:pos x="142875" y="35331"/>
              </a:cxn>
              <a:cxn ang="0">
                <a:pos x="142875" y="70662"/>
              </a:cxn>
              <a:cxn ang="0">
                <a:pos x="158750" y="77086"/>
              </a:cxn>
              <a:cxn ang="0">
                <a:pos x="158750" y="131688"/>
              </a:cxn>
              <a:cxn ang="0">
                <a:pos x="152400" y="138112"/>
              </a:cxn>
              <a:cxn ang="0">
                <a:pos x="0" y="131688"/>
              </a:cxn>
              <a:cxn ang="0">
                <a:pos x="0" y="77086"/>
              </a:cxn>
              <a:cxn ang="0">
                <a:pos x="6350" y="70662"/>
              </a:cxn>
              <a:cxn ang="0">
                <a:pos x="15875" y="35331"/>
              </a:cxn>
              <a:cxn ang="0">
                <a:pos x="22225" y="70662"/>
              </a:cxn>
              <a:cxn ang="0">
                <a:pos x="31750" y="70662"/>
              </a:cxn>
              <a:cxn ang="0">
                <a:pos x="22225" y="38543"/>
              </a:cxn>
              <a:cxn ang="0">
                <a:pos x="38100" y="70662"/>
              </a:cxn>
              <a:cxn ang="0">
                <a:pos x="120650" y="70662"/>
              </a:cxn>
              <a:cxn ang="0">
                <a:pos x="120650" y="35331"/>
              </a:cxn>
              <a:cxn ang="0">
                <a:pos x="38100" y="9636"/>
              </a:cxn>
              <a:cxn ang="0">
                <a:pos x="38100" y="35331"/>
              </a:cxn>
              <a:cxn ang="0">
                <a:pos x="38100" y="70662"/>
              </a:cxn>
              <a:cxn ang="0">
                <a:pos x="127000" y="70662"/>
              </a:cxn>
              <a:cxn ang="0">
                <a:pos x="136525" y="38543"/>
              </a:cxn>
              <a:cxn ang="0">
                <a:pos x="127000" y="70662"/>
              </a:cxn>
              <a:cxn ang="0">
                <a:pos x="146050" y="83510"/>
              </a:cxn>
              <a:cxn ang="0">
                <a:pos x="12700" y="125264"/>
              </a:cxn>
              <a:cxn ang="0">
                <a:pos x="31750" y="112417"/>
              </a:cxn>
              <a:cxn ang="0">
                <a:pos x="34925" y="109205"/>
              </a:cxn>
              <a:cxn ang="0">
                <a:pos x="127000" y="112417"/>
              </a:cxn>
              <a:cxn ang="0">
                <a:pos x="127000" y="125264"/>
              </a:cxn>
              <a:cxn ang="0">
                <a:pos x="146050" y="83510"/>
              </a:cxn>
              <a:cxn ang="0">
                <a:pos x="38100" y="125264"/>
              </a:cxn>
              <a:cxn ang="0">
                <a:pos x="120650" y="115629"/>
              </a:cxn>
              <a:cxn ang="0">
                <a:pos x="38100" y="125264"/>
              </a:cxn>
            </a:cxnLst>
            <a:pathLst>
              <a:path w="50" h="43">
                <a:moveTo>
                  <a:pt x="6" y="10"/>
                </a:moveTo>
                <a:cubicBezTo>
                  <a:pt x="6" y="10"/>
                  <a:pt x="6" y="10"/>
                  <a:pt x="6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0"/>
                  <a:pt x="40" y="10"/>
                  <a:pt x="40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22"/>
                  <a:pt x="45" y="22"/>
                  <a:pt x="45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9" y="22"/>
                  <a:pt x="50" y="23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49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1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6" y="10"/>
                </a:cubicBezTo>
                <a:close/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22"/>
                  <a:pt x="7" y="22"/>
                  <a:pt x="7" y="22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3"/>
                  <a:pt x="38" y="3"/>
                  <a:pt x="38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40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12"/>
                  <a:pt x="43" y="12"/>
                  <a:pt x="43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22"/>
                  <a:pt x="40" y="22"/>
                  <a:pt x="40" y="22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39"/>
                  <a:pt x="4" y="39"/>
                  <a:pt x="4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4"/>
                  <a:pt x="10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40" y="34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9"/>
                  <a:pt x="40" y="39"/>
                  <a:pt x="40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6"/>
                  <a:pt x="38" y="36"/>
                  <a:pt x="38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39"/>
                  <a:pt x="12" y="39"/>
                  <a:pt x="12" y="3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7" name="Freeform 445"/>
          <p:cNvSpPr>
            <a:spLocks noEditPoints="1"/>
          </p:cNvSpPr>
          <p:nvPr/>
        </p:nvSpPr>
        <p:spPr>
          <a:xfrm>
            <a:off x="3225800" y="2117725"/>
            <a:ext cx="155575" cy="158750"/>
          </a:xfrm>
          <a:custGeom>
            <a:avLst/>
            <a:gdLst/>
            <a:ahLst/>
            <a:cxnLst>
              <a:cxn ang="0">
                <a:pos x="155575" y="19050"/>
              </a:cxn>
              <a:cxn ang="0">
                <a:pos x="133350" y="50800"/>
              </a:cxn>
              <a:cxn ang="0">
                <a:pos x="127000" y="50800"/>
              </a:cxn>
              <a:cxn ang="0">
                <a:pos x="92075" y="73025"/>
              </a:cxn>
              <a:cxn ang="0">
                <a:pos x="111125" y="98425"/>
              </a:cxn>
              <a:cxn ang="0">
                <a:pos x="104775" y="111125"/>
              </a:cxn>
              <a:cxn ang="0">
                <a:pos x="88900" y="114300"/>
              </a:cxn>
              <a:cxn ang="0">
                <a:pos x="38100" y="155575"/>
              </a:cxn>
              <a:cxn ang="0">
                <a:pos x="25400" y="152400"/>
              </a:cxn>
              <a:cxn ang="0">
                <a:pos x="0" y="120650"/>
              </a:cxn>
              <a:cxn ang="0">
                <a:pos x="0" y="120650"/>
              </a:cxn>
              <a:cxn ang="0">
                <a:pos x="44450" y="69850"/>
              </a:cxn>
              <a:cxn ang="0">
                <a:pos x="44450" y="53975"/>
              </a:cxn>
              <a:cxn ang="0">
                <a:pos x="60325" y="47625"/>
              </a:cxn>
              <a:cxn ang="0">
                <a:pos x="82550" y="66675"/>
              </a:cxn>
              <a:cxn ang="0">
                <a:pos x="107950" y="31750"/>
              </a:cxn>
              <a:cxn ang="0">
                <a:pos x="107950" y="25400"/>
              </a:cxn>
              <a:cxn ang="0">
                <a:pos x="139700" y="3175"/>
              </a:cxn>
              <a:cxn ang="0">
                <a:pos x="50800" y="88900"/>
              </a:cxn>
              <a:cxn ang="0">
                <a:pos x="57150" y="92075"/>
              </a:cxn>
              <a:cxn ang="0">
                <a:pos x="22225" y="123825"/>
              </a:cxn>
              <a:cxn ang="0">
                <a:pos x="50800" y="88900"/>
              </a:cxn>
              <a:cxn ang="0">
                <a:pos x="66675" y="101600"/>
              </a:cxn>
              <a:cxn ang="0">
                <a:pos x="69850" y="104775"/>
              </a:cxn>
              <a:cxn ang="0">
                <a:pos x="34925" y="136525"/>
              </a:cxn>
              <a:cxn ang="0">
                <a:pos x="66675" y="101600"/>
              </a:cxn>
              <a:cxn ang="0">
                <a:pos x="98425" y="98425"/>
              </a:cxn>
              <a:cxn ang="0">
                <a:pos x="53975" y="63500"/>
              </a:cxn>
              <a:cxn ang="0">
                <a:pos x="57150" y="66675"/>
              </a:cxn>
              <a:cxn ang="0">
                <a:pos x="92075" y="101600"/>
              </a:cxn>
              <a:cxn ang="0">
                <a:pos x="95250" y="101600"/>
              </a:cxn>
              <a:cxn ang="0">
                <a:pos x="41275" y="142875"/>
              </a:cxn>
              <a:cxn ang="0">
                <a:pos x="79375" y="104775"/>
              </a:cxn>
              <a:cxn ang="0">
                <a:pos x="12700" y="117475"/>
              </a:cxn>
              <a:cxn ang="0">
                <a:pos x="12700" y="120650"/>
              </a:cxn>
              <a:cxn ang="0">
                <a:pos x="34925" y="142875"/>
              </a:cxn>
              <a:cxn ang="0">
                <a:pos x="38100" y="146050"/>
              </a:cxn>
              <a:cxn ang="0">
                <a:pos x="146050" y="19050"/>
              </a:cxn>
              <a:cxn ang="0">
                <a:pos x="136525" y="9525"/>
              </a:cxn>
              <a:cxn ang="0">
                <a:pos x="130175" y="44450"/>
              </a:cxn>
            </a:cxnLst>
            <a:pathLst>
              <a:path w="49" h="50">
                <a:moveTo>
                  <a:pt x="44" y="1"/>
                </a:move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7"/>
                  <a:pt x="49" y="7"/>
                </a:cubicBezTo>
                <a:cubicBezTo>
                  <a:pt x="42" y="16"/>
                  <a:pt x="42" y="16"/>
                  <a:pt x="42" y="16"/>
                </a:cubicBezTo>
                <a:cubicBezTo>
                  <a:pt x="41" y="17"/>
                  <a:pt x="40" y="17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4"/>
                  <a:pt x="38" y="14"/>
                  <a:pt x="38" y="14"/>
                </a:cubicBezTo>
                <a:cubicBezTo>
                  <a:pt x="29" y="23"/>
                  <a:pt x="29" y="23"/>
                  <a:pt x="29" y="23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30"/>
                  <a:pt x="35" y="31"/>
                </a:cubicBezTo>
                <a:cubicBezTo>
                  <a:pt x="35" y="32"/>
                  <a:pt x="35" y="33"/>
                  <a:pt x="34" y="34"/>
                </a:cubicBezTo>
                <a:cubicBezTo>
                  <a:pt x="33" y="35"/>
                  <a:pt x="33" y="35"/>
                  <a:pt x="33" y="35"/>
                </a:cubicBezTo>
                <a:cubicBezTo>
                  <a:pt x="32" y="36"/>
                  <a:pt x="31" y="36"/>
                  <a:pt x="30" y="36"/>
                </a:cubicBezTo>
                <a:cubicBezTo>
                  <a:pt x="29" y="36"/>
                  <a:pt x="29" y="36"/>
                  <a:pt x="28" y="36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9"/>
                  <a:pt x="13" y="49"/>
                  <a:pt x="12" y="49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9" y="49"/>
                  <a:pt x="8" y="48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6"/>
                  <a:pt x="1" y="35"/>
                  <a:pt x="2" y="34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1"/>
                  <a:pt x="13" y="20"/>
                  <a:pt x="13" y="20"/>
                </a:cubicBezTo>
                <a:cubicBezTo>
                  <a:pt x="13" y="19"/>
                  <a:pt x="14" y="18"/>
                  <a:pt x="14" y="17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5"/>
                  <a:pt x="18" y="15"/>
                  <a:pt x="19" y="15"/>
                </a:cubicBezTo>
                <a:cubicBezTo>
                  <a:pt x="20" y="15"/>
                  <a:pt x="20" y="15"/>
                  <a:pt x="21" y="16"/>
                </a:cubicBezTo>
                <a:cubicBezTo>
                  <a:pt x="26" y="21"/>
                  <a:pt x="26" y="21"/>
                  <a:pt x="26" y="21"/>
                </a:cubicBezTo>
                <a:cubicBezTo>
                  <a:pt x="35" y="12"/>
                  <a:pt x="35" y="12"/>
                  <a:pt x="35" y="12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9"/>
                  <a:pt x="33" y="9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0"/>
                  <a:pt x="44" y="1"/>
                  <a:pt x="44" y="1"/>
                </a:cubicBezTo>
                <a:close/>
                <a:moveTo>
                  <a:pt x="16" y="28"/>
                </a:moveTo>
                <a:cubicBezTo>
                  <a:pt x="16" y="28"/>
                  <a:pt x="16" y="28"/>
                  <a:pt x="16" y="28"/>
                </a:cubicBezTo>
                <a:cubicBezTo>
                  <a:pt x="17" y="27"/>
                  <a:pt x="17" y="27"/>
                  <a:pt x="18" y="28"/>
                </a:cubicBezTo>
                <a:cubicBezTo>
                  <a:pt x="18" y="28"/>
                  <a:pt x="18" y="29"/>
                  <a:pt x="18" y="2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7" y="39"/>
                  <a:pt x="7" y="39"/>
                </a:cubicBezTo>
                <a:cubicBezTo>
                  <a:pt x="6" y="38"/>
                  <a:pt x="6" y="38"/>
                  <a:pt x="7" y="37"/>
                </a:cubicBezTo>
                <a:cubicBezTo>
                  <a:pt x="16" y="28"/>
                  <a:pt x="16" y="28"/>
                  <a:pt x="16" y="28"/>
                </a:cubicBezTo>
                <a:close/>
                <a:moveTo>
                  <a:pt x="21" y="32"/>
                </a:moveTo>
                <a:cubicBezTo>
                  <a:pt x="21" y="32"/>
                  <a:pt x="21" y="32"/>
                  <a:pt x="21" y="32"/>
                </a:cubicBezTo>
                <a:cubicBezTo>
                  <a:pt x="21" y="31"/>
                  <a:pt x="22" y="31"/>
                  <a:pt x="22" y="32"/>
                </a:cubicBezTo>
                <a:cubicBezTo>
                  <a:pt x="23" y="32"/>
                  <a:pt x="23" y="33"/>
                  <a:pt x="22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4"/>
                  <a:pt x="11" y="44"/>
                  <a:pt x="11" y="43"/>
                </a:cubicBezTo>
                <a:cubicBezTo>
                  <a:pt x="10" y="43"/>
                  <a:pt x="10" y="42"/>
                  <a:pt x="11" y="42"/>
                </a:cubicBezTo>
                <a:cubicBezTo>
                  <a:pt x="21" y="32"/>
                  <a:pt x="21" y="32"/>
                  <a:pt x="21" y="32"/>
                </a:cubicBezTo>
                <a:close/>
                <a:moveTo>
                  <a:pt x="31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19" y="18"/>
                  <a:pt x="19" y="18"/>
                  <a:pt x="19" y="18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1" y="31"/>
                  <a:pt x="31" y="31"/>
                  <a:pt x="31" y="31"/>
                </a:cubicBezTo>
                <a:close/>
                <a:moveTo>
                  <a:pt x="13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25" y="33"/>
                  <a:pt x="25" y="33"/>
                  <a:pt x="25" y="33"/>
                </a:cubicBezTo>
                <a:cubicBezTo>
                  <a:pt x="17" y="25"/>
                  <a:pt x="17" y="25"/>
                  <a:pt x="17" y="2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9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lose/>
                <a:moveTo>
                  <a:pt x="46" y="6"/>
                </a:moveTo>
                <a:cubicBezTo>
                  <a:pt x="46" y="6"/>
                  <a:pt x="46" y="6"/>
                  <a:pt x="46" y="6"/>
                </a:cubicBezTo>
                <a:cubicBezTo>
                  <a:pt x="43" y="3"/>
                  <a:pt x="43" y="3"/>
                  <a:pt x="43" y="3"/>
                </a:cubicBezTo>
                <a:cubicBezTo>
                  <a:pt x="36" y="9"/>
                  <a:pt x="36" y="9"/>
                  <a:pt x="36" y="9"/>
                </a:cubicBezTo>
                <a:cubicBezTo>
                  <a:pt x="41" y="14"/>
                  <a:pt x="41" y="14"/>
                  <a:pt x="41" y="14"/>
                </a:cubicBezTo>
                <a:cubicBezTo>
                  <a:pt x="46" y="6"/>
                  <a:pt x="46" y="6"/>
                  <a:pt x="46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8" name="Freeform 446"/>
          <p:cNvSpPr>
            <a:spLocks noEditPoints="1"/>
          </p:cNvSpPr>
          <p:nvPr/>
        </p:nvSpPr>
        <p:spPr>
          <a:xfrm>
            <a:off x="5478463" y="2120900"/>
            <a:ext cx="133350" cy="155575"/>
          </a:xfrm>
          <a:custGeom>
            <a:avLst/>
            <a:gdLst/>
            <a:ahLst/>
            <a:cxnLst>
              <a:cxn ang="0">
                <a:pos x="15875" y="152400"/>
              </a:cxn>
              <a:cxn ang="0">
                <a:pos x="0" y="104775"/>
              </a:cxn>
              <a:cxn ang="0">
                <a:pos x="44450" y="3175"/>
              </a:cxn>
              <a:cxn ang="0">
                <a:pos x="127000" y="117475"/>
              </a:cxn>
              <a:cxn ang="0">
                <a:pos x="50800" y="22225"/>
              </a:cxn>
              <a:cxn ang="0">
                <a:pos x="50800" y="104775"/>
              </a:cxn>
              <a:cxn ang="0">
                <a:pos x="50800" y="104775"/>
              </a:cxn>
              <a:cxn ang="0">
                <a:pos x="50800" y="104775"/>
              </a:cxn>
              <a:cxn ang="0">
                <a:pos x="50800" y="104775"/>
              </a:cxn>
              <a:cxn ang="0">
                <a:pos x="50800" y="104775"/>
              </a:cxn>
              <a:cxn ang="0">
                <a:pos x="50800" y="107950"/>
              </a:cxn>
              <a:cxn ang="0">
                <a:pos x="50800" y="107950"/>
              </a:cxn>
              <a:cxn ang="0">
                <a:pos x="50800" y="107950"/>
              </a:cxn>
              <a:cxn ang="0">
                <a:pos x="50800" y="107950"/>
              </a:cxn>
              <a:cxn ang="0">
                <a:pos x="50800" y="107950"/>
              </a:cxn>
              <a:cxn ang="0">
                <a:pos x="50800" y="107950"/>
              </a:cxn>
              <a:cxn ang="0">
                <a:pos x="50800" y="111125"/>
              </a:cxn>
              <a:cxn ang="0">
                <a:pos x="50800" y="111125"/>
              </a:cxn>
              <a:cxn ang="0">
                <a:pos x="50800" y="111125"/>
              </a:cxn>
              <a:cxn ang="0">
                <a:pos x="50800" y="111125"/>
              </a:cxn>
              <a:cxn ang="0">
                <a:pos x="120650" y="28575"/>
              </a:cxn>
              <a:cxn ang="0">
                <a:pos x="19050" y="130175"/>
              </a:cxn>
              <a:cxn ang="0">
                <a:pos x="34925" y="139700"/>
              </a:cxn>
              <a:cxn ang="0">
                <a:pos x="19050" y="9525"/>
              </a:cxn>
              <a:cxn ang="0">
                <a:pos x="15875" y="111125"/>
              </a:cxn>
              <a:cxn ang="0">
                <a:pos x="31750" y="111125"/>
              </a:cxn>
              <a:cxn ang="0">
                <a:pos x="31750" y="111125"/>
              </a:cxn>
              <a:cxn ang="0">
                <a:pos x="31750" y="111125"/>
              </a:cxn>
              <a:cxn ang="0">
                <a:pos x="31750" y="111125"/>
              </a:cxn>
              <a:cxn ang="0">
                <a:pos x="31750" y="111125"/>
              </a:cxn>
              <a:cxn ang="0">
                <a:pos x="34925" y="111125"/>
              </a:cxn>
              <a:cxn ang="0">
                <a:pos x="34925" y="111125"/>
              </a:cxn>
              <a:cxn ang="0">
                <a:pos x="34925" y="111125"/>
              </a:cxn>
              <a:cxn ang="0">
                <a:pos x="34925" y="111125"/>
              </a:cxn>
              <a:cxn ang="0">
                <a:pos x="34925" y="111125"/>
              </a:cxn>
              <a:cxn ang="0">
                <a:pos x="34925" y="111125"/>
              </a:cxn>
              <a:cxn ang="0">
                <a:pos x="34925" y="111125"/>
              </a:cxn>
              <a:cxn ang="0">
                <a:pos x="34925" y="107950"/>
              </a:cxn>
              <a:cxn ang="0">
                <a:pos x="34925" y="107950"/>
              </a:cxn>
              <a:cxn ang="0">
                <a:pos x="34925" y="107950"/>
              </a:cxn>
              <a:cxn ang="0">
                <a:pos x="38100" y="19050"/>
              </a:cxn>
              <a:cxn ang="0">
                <a:pos x="114300" y="28575"/>
              </a:cxn>
              <a:cxn ang="0">
                <a:pos x="60325" y="57150"/>
              </a:cxn>
              <a:cxn ang="0">
                <a:pos x="111125" y="34925"/>
              </a:cxn>
              <a:cxn ang="0">
                <a:pos x="60325" y="69850"/>
              </a:cxn>
              <a:cxn ang="0">
                <a:pos x="60325" y="69850"/>
              </a:cxn>
              <a:cxn ang="0">
                <a:pos x="95250" y="66675"/>
              </a:cxn>
              <a:cxn ang="0">
                <a:pos x="101600" y="63500"/>
              </a:cxn>
              <a:cxn ang="0">
                <a:pos x="60325" y="88900"/>
              </a:cxn>
              <a:cxn ang="0">
                <a:pos x="60325" y="88900"/>
              </a:cxn>
              <a:cxn ang="0">
                <a:pos x="95250" y="85725"/>
              </a:cxn>
              <a:cxn ang="0">
                <a:pos x="101600" y="79375"/>
              </a:cxn>
              <a:cxn ang="0">
                <a:pos x="60325" y="104775"/>
              </a:cxn>
              <a:cxn ang="0">
                <a:pos x="60325" y="104775"/>
              </a:cxn>
              <a:cxn ang="0">
                <a:pos x="95250" y="101600"/>
              </a:cxn>
              <a:cxn ang="0">
                <a:pos x="101600" y="98425"/>
              </a:cxn>
            </a:cxnLst>
            <a:pathLst>
              <a:path w="42" h="49">
                <a:moveTo>
                  <a:pt x="11" y="39"/>
                </a:moveTo>
                <a:cubicBezTo>
                  <a:pt x="11" y="39"/>
                  <a:pt x="11" y="40"/>
                  <a:pt x="11" y="40"/>
                </a:cubicBezTo>
                <a:cubicBezTo>
                  <a:pt x="12" y="41"/>
                  <a:pt x="13" y="43"/>
                  <a:pt x="13" y="45"/>
                </a:cubicBezTo>
                <a:cubicBezTo>
                  <a:pt x="12" y="46"/>
                  <a:pt x="12" y="47"/>
                  <a:pt x="10" y="48"/>
                </a:cubicBezTo>
                <a:cubicBezTo>
                  <a:pt x="10" y="48"/>
                  <a:pt x="9" y="49"/>
                  <a:pt x="8" y="49"/>
                </a:cubicBezTo>
                <a:cubicBezTo>
                  <a:pt x="7" y="49"/>
                  <a:pt x="6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7"/>
                  <a:pt x="3" y="46"/>
                  <a:pt x="3" y="45"/>
                </a:cubicBezTo>
                <a:cubicBezTo>
                  <a:pt x="3" y="43"/>
                  <a:pt x="4" y="41"/>
                  <a:pt x="4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3" y="38"/>
                  <a:pt x="2" y="37"/>
                </a:cubicBezTo>
                <a:cubicBezTo>
                  <a:pt x="1" y="36"/>
                  <a:pt x="0" y="34"/>
                  <a:pt x="0" y="33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4" y="0"/>
                  <a:pt x="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2" y="0"/>
                  <a:pt x="13" y="0"/>
                  <a:pt x="14" y="1"/>
                </a:cubicBezTo>
                <a:cubicBezTo>
                  <a:pt x="15" y="2"/>
                  <a:pt x="15" y="3"/>
                  <a:pt x="1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8" y="3"/>
                  <a:pt x="39" y="4"/>
                  <a:pt x="40" y="5"/>
                </a:cubicBezTo>
                <a:cubicBezTo>
                  <a:pt x="42" y="6"/>
                  <a:pt x="42" y="8"/>
                  <a:pt x="42" y="9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2" y="36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38"/>
                  <a:pt x="38" y="39"/>
                  <a:pt x="36" y="39"/>
                </a:cubicBezTo>
                <a:cubicBezTo>
                  <a:pt x="11" y="39"/>
                  <a:pt x="11" y="39"/>
                  <a:pt x="11" y="39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7" y="35"/>
                  <a:pt x="37" y="35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8" y="33"/>
                  <a:pt x="38" y="33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8"/>
                  <a:pt x="38" y="8"/>
                </a:cubicBezTo>
                <a:cubicBezTo>
                  <a:pt x="37" y="7"/>
                  <a:pt x="37" y="7"/>
                  <a:pt x="36" y="7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8" y="39"/>
                </a:moveTo>
                <a:cubicBezTo>
                  <a:pt x="8" y="39"/>
                  <a:pt x="8" y="39"/>
                  <a:pt x="8" y="39"/>
                </a:cubicBezTo>
                <a:cubicBezTo>
                  <a:pt x="7" y="40"/>
                  <a:pt x="7" y="40"/>
                  <a:pt x="6" y="41"/>
                </a:cubicBezTo>
                <a:cubicBezTo>
                  <a:pt x="6" y="42"/>
                  <a:pt x="5" y="43"/>
                  <a:pt x="5" y="44"/>
                </a:cubicBezTo>
                <a:cubicBezTo>
                  <a:pt x="5" y="45"/>
                  <a:pt x="6" y="46"/>
                  <a:pt x="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46"/>
                  <a:pt x="7" y="46"/>
                  <a:pt x="8" y="46"/>
                </a:cubicBezTo>
                <a:cubicBezTo>
                  <a:pt x="8" y="46"/>
                  <a:pt x="9" y="46"/>
                  <a:pt x="9" y="46"/>
                </a:cubicBezTo>
                <a:cubicBezTo>
                  <a:pt x="10" y="46"/>
                  <a:pt x="10" y="45"/>
                  <a:pt x="11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9" y="40"/>
                  <a:pt x="9" y="40"/>
                  <a:pt x="8" y="39"/>
                </a:cubicBezTo>
                <a:cubicBezTo>
                  <a:pt x="8" y="39"/>
                  <a:pt x="8" y="39"/>
                  <a:pt x="8" y="39"/>
                </a:cubicBezTo>
                <a:close/>
                <a:moveTo>
                  <a:pt x="10" y="3"/>
                </a:moveTo>
                <a:cubicBezTo>
                  <a:pt x="10" y="3"/>
                  <a:pt x="10" y="3"/>
                  <a:pt x="10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4" y="6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4"/>
                  <a:pt x="4" y="34"/>
                </a:cubicBezTo>
                <a:cubicBezTo>
                  <a:pt x="4" y="34"/>
                  <a:pt x="5" y="34"/>
                  <a:pt x="5" y="35"/>
                </a:cubicBezTo>
                <a:cubicBezTo>
                  <a:pt x="5" y="35"/>
                  <a:pt x="5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2" y="33"/>
                  <a:pt x="12" y="33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5"/>
                  <a:pt x="12" y="4"/>
                  <a:pt x="11" y="4"/>
                </a:cubicBezTo>
                <a:cubicBezTo>
                  <a:pt x="11" y="4"/>
                  <a:pt x="11" y="3"/>
                  <a:pt x="10" y="3"/>
                </a:cubicBezTo>
                <a:close/>
                <a:moveTo>
                  <a:pt x="19" y="9"/>
                </a:move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17"/>
                  <a:pt x="37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8" y="9"/>
                  <a:pt x="19" y="9"/>
                </a:cubicBezTo>
                <a:close/>
                <a:moveTo>
                  <a:pt x="35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6"/>
                  <a:pt x="20" y="16"/>
                  <a:pt x="2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1"/>
                  <a:pt x="35" y="11"/>
                  <a:pt x="35" y="11"/>
                </a:cubicBezTo>
                <a:close/>
                <a:moveTo>
                  <a:pt x="19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8" y="22"/>
                  <a:pt x="18" y="22"/>
                  <a:pt x="18" y="21"/>
                </a:cubicBezTo>
                <a:cubicBezTo>
                  <a:pt x="18" y="21"/>
                  <a:pt x="18" y="20"/>
                  <a:pt x="19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3" y="20"/>
                  <a:pt x="24" y="21"/>
                  <a:pt x="24" y="21"/>
                </a:cubicBezTo>
                <a:cubicBezTo>
                  <a:pt x="24" y="22"/>
                  <a:pt x="23" y="22"/>
                  <a:pt x="22" y="22"/>
                </a:cubicBezTo>
                <a:cubicBezTo>
                  <a:pt x="19" y="22"/>
                  <a:pt x="19" y="22"/>
                  <a:pt x="19" y="22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4" y="22"/>
                  <a:pt x="24" y="21"/>
                </a:cubicBezTo>
                <a:cubicBezTo>
                  <a:pt x="24" y="21"/>
                  <a:pt x="25" y="20"/>
                  <a:pt x="25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22"/>
                  <a:pt x="30" y="22"/>
                  <a:pt x="29" y="22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32" y="22"/>
                </a:moveTo>
                <a:cubicBezTo>
                  <a:pt x="32" y="22"/>
                  <a:pt x="32" y="22"/>
                  <a:pt x="32" y="22"/>
                </a:cubicBezTo>
                <a:cubicBezTo>
                  <a:pt x="31" y="22"/>
                  <a:pt x="31" y="22"/>
                  <a:pt x="31" y="21"/>
                </a:cubicBezTo>
                <a:cubicBezTo>
                  <a:pt x="31" y="21"/>
                  <a:pt x="31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7" y="21"/>
                  <a:pt x="37" y="21"/>
                </a:cubicBezTo>
                <a:cubicBezTo>
                  <a:pt x="37" y="22"/>
                  <a:pt x="36" y="22"/>
                  <a:pt x="36" y="22"/>
                </a:cubicBezTo>
                <a:cubicBezTo>
                  <a:pt x="32" y="22"/>
                  <a:pt x="32" y="22"/>
                  <a:pt x="32" y="22"/>
                </a:cubicBezTo>
                <a:close/>
                <a:moveTo>
                  <a:pt x="19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7"/>
                  <a:pt x="18" y="27"/>
                </a:cubicBezTo>
                <a:cubicBezTo>
                  <a:pt x="18" y="26"/>
                  <a:pt x="18" y="25"/>
                  <a:pt x="19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4" y="26"/>
                  <a:pt x="24" y="27"/>
                </a:cubicBezTo>
                <a:cubicBezTo>
                  <a:pt x="24" y="27"/>
                  <a:pt x="23" y="28"/>
                  <a:pt x="22" y="28"/>
                </a:cubicBezTo>
                <a:cubicBezTo>
                  <a:pt x="19" y="28"/>
                  <a:pt x="19" y="28"/>
                  <a:pt x="19" y="28"/>
                </a:cubicBezTo>
                <a:close/>
                <a:moveTo>
                  <a:pt x="25" y="28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6"/>
                  <a:pt x="25" y="25"/>
                  <a:pt x="25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25"/>
                  <a:pt x="30" y="26"/>
                  <a:pt x="30" y="27"/>
                </a:cubicBezTo>
                <a:cubicBezTo>
                  <a:pt x="30" y="27"/>
                  <a:pt x="30" y="28"/>
                  <a:pt x="29" y="28"/>
                </a:cubicBezTo>
                <a:cubicBezTo>
                  <a:pt x="25" y="28"/>
                  <a:pt x="25" y="28"/>
                  <a:pt x="25" y="28"/>
                </a:cubicBezTo>
                <a:close/>
                <a:moveTo>
                  <a:pt x="32" y="28"/>
                </a:moveTo>
                <a:cubicBezTo>
                  <a:pt x="32" y="28"/>
                  <a:pt x="32" y="28"/>
                  <a:pt x="32" y="28"/>
                </a:cubicBezTo>
                <a:cubicBezTo>
                  <a:pt x="31" y="28"/>
                  <a:pt x="31" y="27"/>
                  <a:pt x="31" y="27"/>
                </a:cubicBezTo>
                <a:cubicBezTo>
                  <a:pt x="31" y="26"/>
                  <a:pt x="31" y="25"/>
                  <a:pt x="32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7" y="26"/>
                  <a:pt x="37" y="27"/>
                </a:cubicBezTo>
                <a:cubicBezTo>
                  <a:pt x="37" y="27"/>
                  <a:pt x="36" y="28"/>
                  <a:pt x="36" y="28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19" y="33"/>
                </a:move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3"/>
                  <a:pt x="18" y="32"/>
                </a:cubicBezTo>
                <a:cubicBezTo>
                  <a:pt x="18" y="31"/>
                  <a:pt x="18" y="31"/>
                  <a:pt x="19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31"/>
                  <a:pt x="24" y="31"/>
                  <a:pt x="24" y="32"/>
                </a:cubicBezTo>
                <a:cubicBezTo>
                  <a:pt x="24" y="33"/>
                  <a:pt x="23" y="33"/>
                  <a:pt x="22" y="33"/>
                </a:cubicBezTo>
                <a:cubicBezTo>
                  <a:pt x="19" y="33"/>
                  <a:pt x="19" y="33"/>
                  <a:pt x="19" y="33"/>
                </a:cubicBezTo>
                <a:close/>
                <a:moveTo>
                  <a:pt x="25" y="33"/>
                </a:move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4" y="33"/>
                  <a:pt x="24" y="32"/>
                </a:cubicBezTo>
                <a:cubicBezTo>
                  <a:pt x="24" y="31"/>
                  <a:pt x="25" y="31"/>
                  <a:pt x="25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0" y="31"/>
                  <a:pt x="30" y="32"/>
                </a:cubicBezTo>
                <a:cubicBezTo>
                  <a:pt x="30" y="33"/>
                  <a:pt x="30" y="33"/>
                  <a:pt x="29" y="33"/>
                </a:cubicBezTo>
                <a:cubicBezTo>
                  <a:pt x="25" y="33"/>
                  <a:pt x="25" y="33"/>
                  <a:pt x="25" y="33"/>
                </a:cubicBez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ubicBezTo>
                  <a:pt x="31" y="33"/>
                  <a:pt x="31" y="33"/>
                  <a:pt x="31" y="32"/>
                </a:cubicBezTo>
                <a:cubicBezTo>
                  <a:pt x="31" y="31"/>
                  <a:pt x="31" y="31"/>
                  <a:pt x="32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7" y="31"/>
                  <a:pt x="37" y="32"/>
                </a:cubicBezTo>
                <a:cubicBezTo>
                  <a:pt x="37" y="33"/>
                  <a:pt x="36" y="33"/>
                  <a:pt x="36" y="33"/>
                </a:cubicBezTo>
                <a:cubicBezTo>
                  <a:pt x="32" y="33"/>
                  <a:pt x="32" y="33"/>
                  <a:pt x="32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79" name="Freeform 447"/>
          <p:cNvSpPr>
            <a:spLocks noEditPoints="1"/>
          </p:cNvSpPr>
          <p:nvPr/>
        </p:nvSpPr>
        <p:spPr>
          <a:xfrm>
            <a:off x="7729538" y="2124075"/>
            <a:ext cx="82550" cy="146050"/>
          </a:xfrm>
          <a:custGeom>
            <a:avLst/>
            <a:gdLst/>
            <a:ahLst/>
            <a:cxnLst>
              <a:cxn ang="0">
                <a:pos x="57150" y="0"/>
              </a:cxn>
              <a:cxn ang="0">
                <a:pos x="82550" y="47625"/>
              </a:cxn>
              <a:cxn ang="0">
                <a:pos x="76200" y="139700"/>
              </a:cxn>
              <a:cxn ang="0">
                <a:pos x="6350" y="139700"/>
              </a:cxn>
              <a:cxn ang="0">
                <a:pos x="25400" y="22225"/>
              </a:cxn>
              <a:cxn ang="0">
                <a:pos x="57150" y="31750"/>
              </a:cxn>
              <a:cxn ang="0">
                <a:pos x="25400" y="31750"/>
              </a:cxn>
              <a:cxn ang="0">
                <a:pos x="15875" y="130175"/>
              </a:cxn>
              <a:cxn ang="0">
                <a:pos x="66675" y="130175"/>
              </a:cxn>
              <a:cxn ang="0">
                <a:pos x="69850" y="47625"/>
              </a:cxn>
              <a:cxn ang="0">
                <a:pos x="28575" y="38100"/>
              </a:cxn>
              <a:cxn ang="0">
                <a:pos x="53975" y="38100"/>
              </a:cxn>
              <a:cxn ang="0">
                <a:pos x="66675" y="47625"/>
              </a:cxn>
              <a:cxn ang="0">
                <a:pos x="66675" y="69850"/>
              </a:cxn>
              <a:cxn ang="0">
                <a:pos x="53975" y="82550"/>
              </a:cxn>
              <a:cxn ang="0">
                <a:pos x="28575" y="82550"/>
              </a:cxn>
              <a:cxn ang="0">
                <a:pos x="15875" y="47625"/>
              </a:cxn>
              <a:cxn ang="0">
                <a:pos x="28575" y="44450"/>
              </a:cxn>
              <a:cxn ang="0">
                <a:pos x="25400" y="73025"/>
              </a:cxn>
              <a:cxn ang="0">
                <a:pos x="53975" y="73025"/>
              </a:cxn>
              <a:cxn ang="0">
                <a:pos x="53975" y="73025"/>
              </a:cxn>
              <a:cxn ang="0">
                <a:pos x="57150" y="69850"/>
              </a:cxn>
              <a:cxn ang="0">
                <a:pos x="57150" y="47625"/>
              </a:cxn>
              <a:cxn ang="0">
                <a:pos x="28575" y="44450"/>
              </a:cxn>
              <a:cxn ang="0">
                <a:pos x="15875" y="92075"/>
              </a:cxn>
              <a:cxn ang="0">
                <a:pos x="28575" y="92075"/>
              </a:cxn>
              <a:cxn ang="0">
                <a:pos x="19050" y="111125"/>
              </a:cxn>
              <a:cxn ang="0">
                <a:pos x="19050" y="104775"/>
              </a:cxn>
              <a:cxn ang="0">
                <a:pos x="25400" y="111125"/>
              </a:cxn>
              <a:cxn ang="0">
                <a:pos x="19050" y="127000"/>
              </a:cxn>
              <a:cxn ang="0">
                <a:pos x="25400" y="117475"/>
              </a:cxn>
              <a:cxn ang="0">
                <a:pos x="19050" y="127000"/>
              </a:cxn>
              <a:cxn ang="0">
                <a:pos x="53975" y="92075"/>
              </a:cxn>
              <a:cxn ang="0">
                <a:pos x="66675" y="92075"/>
              </a:cxn>
              <a:cxn ang="0">
                <a:pos x="57150" y="111125"/>
              </a:cxn>
              <a:cxn ang="0">
                <a:pos x="57150" y="104775"/>
              </a:cxn>
              <a:cxn ang="0">
                <a:pos x="63500" y="111125"/>
              </a:cxn>
              <a:cxn ang="0">
                <a:pos x="57150" y="127000"/>
              </a:cxn>
              <a:cxn ang="0">
                <a:pos x="63500" y="117475"/>
              </a:cxn>
              <a:cxn ang="0">
                <a:pos x="57150" y="127000"/>
              </a:cxn>
              <a:cxn ang="0">
                <a:pos x="34925" y="92075"/>
              </a:cxn>
              <a:cxn ang="0">
                <a:pos x="47625" y="92075"/>
              </a:cxn>
              <a:cxn ang="0">
                <a:pos x="38100" y="111125"/>
              </a:cxn>
              <a:cxn ang="0">
                <a:pos x="38100" y="104775"/>
              </a:cxn>
              <a:cxn ang="0">
                <a:pos x="44450" y="111125"/>
              </a:cxn>
              <a:cxn ang="0">
                <a:pos x="38100" y="127000"/>
              </a:cxn>
              <a:cxn ang="0">
                <a:pos x="44450" y="117475"/>
              </a:cxn>
              <a:cxn ang="0">
                <a:pos x="38100" y="127000"/>
              </a:cxn>
            </a:cxnLst>
            <a:pathLst>
              <a:path w="26" h="46">
                <a:moveTo>
                  <a:pt x="16" y="7"/>
                </a:move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7" y="0"/>
                  <a:pt x="18" y="0"/>
                </a:cubicBezTo>
                <a:cubicBezTo>
                  <a:pt x="19" y="0"/>
                  <a:pt x="20" y="1"/>
                  <a:pt x="20" y="2"/>
                </a:cubicBezTo>
                <a:cubicBezTo>
                  <a:pt x="20" y="7"/>
                  <a:pt x="20" y="7"/>
                  <a:pt x="20" y="7"/>
                </a:cubicBezTo>
                <a:cubicBezTo>
                  <a:pt x="23" y="8"/>
                  <a:pt x="26" y="11"/>
                  <a:pt x="26" y="15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40"/>
                  <a:pt x="25" y="42"/>
                  <a:pt x="24" y="44"/>
                </a:cubicBezTo>
                <a:cubicBezTo>
                  <a:pt x="22" y="45"/>
                  <a:pt x="20" y="46"/>
                  <a:pt x="1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6" y="46"/>
                  <a:pt x="4" y="45"/>
                  <a:pt x="2" y="44"/>
                </a:cubicBezTo>
                <a:cubicBezTo>
                  <a:pt x="1" y="42"/>
                  <a:pt x="0" y="40"/>
                  <a:pt x="0" y="3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18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6" y="10"/>
                  <a:pt x="4" y="12"/>
                  <a:pt x="4" y="1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9"/>
                  <a:pt x="4" y="40"/>
                  <a:pt x="5" y="41"/>
                </a:cubicBezTo>
                <a:cubicBezTo>
                  <a:pt x="6" y="42"/>
                  <a:pt x="7" y="42"/>
                  <a:pt x="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9" y="42"/>
                  <a:pt x="20" y="42"/>
                  <a:pt x="21" y="41"/>
                </a:cubicBezTo>
                <a:cubicBezTo>
                  <a:pt x="22" y="40"/>
                  <a:pt x="22" y="39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0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lose/>
                <a:moveTo>
                  <a:pt x="9" y="12"/>
                </a:move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0" y="24"/>
                  <a:pt x="20" y="25"/>
                </a:cubicBezTo>
                <a:cubicBezTo>
                  <a:pt x="19" y="25"/>
                  <a:pt x="18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8" y="26"/>
                  <a:pt x="7" y="25"/>
                  <a:pt x="6" y="25"/>
                </a:cubicBezTo>
                <a:cubicBezTo>
                  <a:pt x="6" y="24"/>
                  <a:pt x="5" y="23"/>
                  <a:pt x="5" y="22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3"/>
                  <a:pt x="7" y="12"/>
                  <a:pt x="9" y="12"/>
                </a:cubicBezTo>
                <a:close/>
                <a:moveTo>
                  <a:pt x="9" y="14"/>
                </a:move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8" y="15"/>
                  <a:pt x="8" y="15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18" y="23"/>
                  <a:pt x="18" y="23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4"/>
                  <a:pt x="1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lose/>
                <a:moveTo>
                  <a:pt x="6" y="31"/>
                </a:moveTo>
                <a:cubicBezTo>
                  <a:pt x="6" y="31"/>
                  <a:pt x="6" y="31"/>
                  <a:pt x="6" y="31"/>
                </a:cubicBezTo>
                <a:cubicBezTo>
                  <a:pt x="5" y="31"/>
                  <a:pt x="5" y="30"/>
                  <a:pt x="5" y="29"/>
                </a:cubicBezTo>
                <a:cubicBezTo>
                  <a:pt x="5" y="29"/>
                  <a:pt x="5" y="28"/>
                  <a:pt x="6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9" y="29"/>
                  <a:pt x="9" y="29"/>
                </a:cubicBezTo>
                <a:cubicBezTo>
                  <a:pt x="9" y="30"/>
                  <a:pt x="8" y="31"/>
                  <a:pt x="8" y="31"/>
                </a:cubicBezTo>
                <a:cubicBezTo>
                  <a:pt x="6" y="31"/>
                  <a:pt x="6" y="31"/>
                  <a:pt x="6" y="31"/>
                </a:cubicBezTo>
                <a:close/>
                <a:moveTo>
                  <a:pt x="6" y="35"/>
                </a:move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4"/>
                </a:cubicBezTo>
                <a:cubicBezTo>
                  <a:pt x="5" y="33"/>
                  <a:pt x="5" y="33"/>
                  <a:pt x="6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9" y="33"/>
                  <a:pt x="9" y="34"/>
                </a:cubicBezTo>
                <a:cubicBezTo>
                  <a:pt x="9" y="35"/>
                  <a:pt x="8" y="35"/>
                  <a:pt x="8" y="35"/>
                </a:cubicBezTo>
                <a:cubicBezTo>
                  <a:pt x="6" y="35"/>
                  <a:pt x="6" y="35"/>
                  <a:pt x="6" y="35"/>
                </a:cubicBezTo>
                <a:close/>
                <a:moveTo>
                  <a:pt x="6" y="40"/>
                </a:moveTo>
                <a:cubicBezTo>
                  <a:pt x="6" y="40"/>
                  <a:pt x="6" y="40"/>
                  <a:pt x="6" y="40"/>
                </a:cubicBezTo>
                <a:cubicBezTo>
                  <a:pt x="5" y="40"/>
                  <a:pt x="5" y="39"/>
                  <a:pt x="5" y="39"/>
                </a:cubicBezTo>
                <a:cubicBezTo>
                  <a:pt x="5" y="38"/>
                  <a:pt x="5" y="37"/>
                  <a:pt x="6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9" y="38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8" y="31"/>
                </a:move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0"/>
                  <a:pt x="17" y="29"/>
                </a:cubicBezTo>
                <a:cubicBezTo>
                  <a:pt x="17" y="29"/>
                  <a:pt x="17" y="28"/>
                  <a:pt x="18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9"/>
                  <a:pt x="21" y="29"/>
                </a:cubicBezTo>
                <a:cubicBezTo>
                  <a:pt x="21" y="30"/>
                  <a:pt x="21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8" y="35"/>
                </a:move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4"/>
                </a:cubicBezTo>
                <a:cubicBezTo>
                  <a:pt x="17" y="33"/>
                  <a:pt x="17" y="33"/>
                  <a:pt x="18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21" y="35"/>
                  <a:pt x="21" y="35"/>
                  <a:pt x="20" y="35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40"/>
                </a:moveTo>
                <a:cubicBezTo>
                  <a:pt x="18" y="40"/>
                  <a:pt x="18" y="40"/>
                  <a:pt x="18" y="40"/>
                </a:cubicBezTo>
                <a:cubicBezTo>
                  <a:pt x="17" y="40"/>
                  <a:pt x="17" y="39"/>
                  <a:pt x="17" y="39"/>
                </a:cubicBezTo>
                <a:cubicBezTo>
                  <a:pt x="17" y="38"/>
                  <a:pt x="17" y="37"/>
                  <a:pt x="18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37"/>
                  <a:pt x="21" y="38"/>
                  <a:pt x="21" y="39"/>
                </a:cubicBezTo>
                <a:cubicBezTo>
                  <a:pt x="21" y="39"/>
                  <a:pt x="21" y="40"/>
                  <a:pt x="20" y="40"/>
                </a:cubicBezTo>
                <a:cubicBezTo>
                  <a:pt x="18" y="40"/>
                  <a:pt x="18" y="40"/>
                  <a:pt x="18" y="40"/>
                </a:cubicBezTo>
                <a:close/>
                <a:moveTo>
                  <a:pt x="12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0"/>
                  <a:pt x="11" y="29"/>
                </a:cubicBezTo>
                <a:cubicBezTo>
                  <a:pt x="11" y="29"/>
                  <a:pt x="11" y="28"/>
                  <a:pt x="12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8"/>
                  <a:pt x="15" y="29"/>
                  <a:pt x="15" y="29"/>
                </a:cubicBezTo>
                <a:cubicBezTo>
                  <a:pt x="15" y="30"/>
                  <a:pt x="15" y="31"/>
                  <a:pt x="14" y="31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1" y="35"/>
                  <a:pt x="11" y="35"/>
                  <a:pt x="11" y="34"/>
                </a:cubicBezTo>
                <a:cubicBezTo>
                  <a:pt x="11" y="33"/>
                  <a:pt x="11" y="33"/>
                  <a:pt x="12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3"/>
                  <a:pt x="15" y="33"/>
                  <a:pt x="15" y="34"/>
                </a:cubicBezTo>
                <a:cubicBezTo>
                  <a:pt x="15" y="35"/>
                  <a:pt x="15" y="35"/>
                  <a:pt x="14" y="35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12" y="40"/>
                </a:move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1" y="39"/>
                  <a:pt x="11" y="39"/>
                </a:cubicBezTo>
                <a:cubicBezTo>
                  <a:pt x="11" y="38"/>
                  <a:pt x="11" y="37"/>
                  <a:pt x="12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7"/>
                  <a:pt x="15" y="38"/>
                  <a:pt x="15" y="39"/>
                </a:cubicBezTo>
                <a:cubicBezTo>
                  <a:pt x="15" y="39"/>
                  <a:pt x="15" y="40"/>
                  <a:pt x="14" y="40"/>
                </a:cubicBezTo>
                <a:cubicBezTo>
                  <a:pt x="12" y="40"/>
                  <a:pt x="12" y="40"/>
                  <a:pt x="12" y="4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0" name="Freeform 448"/>
          <p:cNvSpPr>
            <a:spLocks noEditPoints="1"/>
          </p:cNvSpPr>
          <p:nvPr/>
        </p:nvSpPr>
        <p:spPr>
          <a:xfrm>
            <a:off x="4616450" y="2120900"/>
            <a:ext cx="158750" cy="152400"/>
          </a:xfrm>
          <a:custGeom>
            <a:avLst/>
            <a:gdLst/>
            <a:ahLst/>
            <a:cxnLst>
              <a:cxn ang="0">
                <a:pos x="41275" y="114300"/>
              </a:cxn>
              <a:cxn ang="0">
                <a:pos x="31750" y="133350"/>
              </a:cxn>
              <a:cxn ang="0">
                <a:pos x="22225" y="123825"/>
              </a:cxn>
              <a:cxn ang="0">
                <a:pos x="31750" y="111125"/>
              </a:cxn>
              <a:cxn ang="0">
                <a:pos x="139700" y="0"/>
              </a:cxn>
              <a:cxn ang="0">
                <a:pos x="158750" y="19050"/>
              </a:cxn>
              <a:cxn ang="0">
                <a:pos x="158750" y="66675"/>
              </a:cxn>
              <a:cxn ang="0">
                <a:pos x="158750" y="111125"/>
              </a:cxn>
              <a:cxn ang="0">
                <a:pos x="152400" y="146050"/>
              </a:cxn>
              <a:cxn ang="0">
                <a:pos x="6350" y="146050"/>
              </a:cxn>
              <a:cxn ang="0">
                <a:pos x="0" y="111125"/>
              </a:cxn>
              <a:cxn ang="0">
                <a:pos x="0" y="66675"/>
              </a:cxn>
              <a:cxn ang="0">
                <a:pos x="0" y="19050"/>
              </a:cxn>
              <a:cxn ang="0">
                <a:pos x="19050" y="0"/>
              </a:cxn>
              <a:cxn ang="0">
                <a:pos x="19050" y="12700"/>
              </a:cxn>
              <a:cxn ang="0">
                <a:pos x="15875" y="12700"/>
              </a:cxn>
              <a:cxn ang="0">
                <a:pos x="15875" y="44450"/>
              </a:cxn>
              <a:cxn ang="0">
                <a:pos x="19050" y="47625"/>
              </a:cxn>
              <a:cxn ang="0">
                <a:pos x="139700" y="47625"/>
              </a:cxn>
              <a:cxn ang="0">
                <a:pos x="146050" y="44450"/>
              </a:cxn>
              <a:cxn ang="0">
                <a:pos x="146050" y="12700"/>
              </a:cxn>
              <a:cxn ang="0">
                <a:pos x="139700" y="60325"/>
              </a:cxn>
              <a:cxn ang="0">
                <a:pos x="19050" y="60325"/>
              </a:cxn>
              <a:cxn ang="0">
                <a:pos x="15875" y="60325"/>
              </a:cxn>
              <a:cxn ang="0">
                <a:pos x="12700" y="85725"/>
              </a:cxn>
              <a:cxn ang="0">
                <a:pos x="15875" y="92075"/>
              </a:cxn>
              <a:cxn ang="0">
                <a:pos x="139700" y="95250"/>
              </a:cxn>
              <a:cxn ang="0">
                <a:pos x="146050" y="92075"/>
              </a:cxn>
              <a:cxn ang="0">
                <a:pos x="146050" y="66675"/>
              </a:cxn>
              <a:cxn ang="0">
                <a:pos x="146050" y="60325"/>
              </a:cxn>
              <a:cxn ang="0">
                <a:pos x="139700" y="104775"/>
              </a:cxn>
              <a:cxn ang="0">
                <a:pos x="19050" y="104775"/>
              </a:cxn>
              <a:cxn ang="0">
                <a:pos x="15875" y="107950"/>
              </a:cxn>
              <a:cxn ang="0">
                <a:pos x="15875" y="139700"/>
              </a:cxn>
              <a:cxn ang="0">
                <a:pos x="19050" y="139700"/>
              </a:cxn>
              <a:cxn ang="0">
                <a:pos x="146050" y="139700"/>
              </a:cxn>
              <a:cxn ang="0">
                <a:pos x="146050" y="111125"/>
              </a:cxn>
              <a:cxn ang="0">
                <a:pos x="146050" y="107950"/>
              </a:cxn>
              <a:cxn ang="0">
                <a:pos x="31750" y="19050"/>
              </a:cxn>
              <a:cxn ang="0">
                <a:pos x="44450" y="28575"/>
              </a:cxn>
              <a:cxn ang="0">
                <a:pos x="31750" y="41275"/>
              </a:cxn>
              <a:cxn ang="0">
                <a:pos x="22225" y="28575"/>
              </a:cxn>
              <a:cxn ang="0">
                <a:pos x="31750" y="19050"/>
              </a:cxn>
              <a:cxn ang="0">
                <a:pos x="31750" y="25400"/>
              </a:cxn>
              <a:cxn ang="0">
                <a:pos x="28575" y="28575"/>
              </a:cxn>
              <a:cxn ang="0">
                <a:pos x="31750" y="31750"/>
              </a:cxn>
              <a:cxn ang="0">
                <a:pos x="38100" y="28575"/>
              </a:cxn>
              <a:cxn ang="0">
                <a:pos x="31750" y="66675"/>
              </a:cxn>
              <a:cxn ang="0">
                <a:pos x="41275" y="69850"/>
              </a:cxn>
              <a:cxn ang="0">
                <a:pos x="41275" y="85725"/>
              </a:cxn>
              <a:cxn ang="0">
                <a:pos x="25400" y="85725"/>
              </a:cxn>
              <a:cxn ang="0">
                <a:pos x="25400" y="69850"/>
              </a:cxn>
              <a:cxn ang="0">
                <a:pos x="34925" y="73025"/>
              </a:cxn>
              <a:cxn ang="0">
                <a:pos x="31750" y="73025"/>
              </a:cxn>
              <a:cxn ang="0">
                <a:pos x="31750" y="79375"/>
              </a:cxn>
              <a:cxn ang="0">
                <a:pos x="34925" y="79375"/>
              </a:cxn>
              <a:cxn ang="0">
                <a:pos x="34925" y="73025"/>
              </a:cxn>
              <a:cxn ang="0">
                <a:pos x="31750" y="120650"/>
              </a:cxn>
              <a:cxn ang="0">
                <a:pos x="28575" y="123825"/>
              </a:cxn>
              <a:cxn ang="0">
                <a:pos x="31750" y="127000"/>
              </a:cxn>
              <a:cxn ang="0">
                <a:pos x="38100" y="123825"/>
              </a:cxn>
            </a:cxnLst>
            <a:pathLst>
              <a:path w="50" h="48">
                <a:moveTo>
                  <a:pt x="10" y="35"/>
                </a:moveTo>
                <a:cubicBezTo>
                  <a:pt x="11" y="35"/>
                  <a:pt x="12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7"/>
                  <a:pt x="14" y="38"/>
                  <a:pt x="14" y="39"/>
                </a:cubicBezTo>
                <a:cubicBezTo>
                  <a:pt x="14" y="40"/>
                  <a:pt x="14" y="41"/>
                  <a:pt x="13" y="41"/>
                </a:cubicBezTo>
                <a:cubicBezTo>
                  <a:pt x="12" y="42"/>
                  <a:pt x="11" y="42"/>
                  <a:pt x="10" y="42"/>
                </a:cubicBezTo>
                <a:cubicBezTo>
                  <a:pt x="10" y="42"/>
                  <a:pt x="9" y="42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1"/>
                  <a:pt x="7" y="40"/>
                  <a:pt x="7" y="39"/>
                </a:cubicBezTo>
                <a:cubicBezTo>
                  <a:pt x="7" y="38"/>
                  <a:pt x="7" y="37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9" y="36"/>
                  <a:pt x="10" y="35"/>
                  <a:pt x="10" y="35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7" y="1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9" y="3"/>
                  <a:pt x="50" y="4"/>
                  <a:pt x="50" y="6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4"/>
                  <a:pt x="50" y="16"/>
                  <a:pt x="49" y="17"/>
                </a:cubicBezTo>
                <a:cubicBezTo>
                  <a:pt x="50" y="18"/>
                  <a:pt x="50" y="19"/>
                  <a:pt x="50" y="21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9"/>
                  <a:pt x="50" y="30"/>
                  <a:pt x="49" y="31"/>
                </a:cubicBezTo>
                <a:cubicBezTo>
                  <a:pt x="50" y="33"/>
                  <a:pt x="50" y="34"/>
                  <a:pt x="50" y="35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4"/>
                  <a:pt x="49" y="45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7" y="48"/>
                  <a:pt x="46" y="48"/>
                  <a:pt x="44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5" y="48"/>
                  <a:pt x="3" y="48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1" y="33"/>
                  <a:pt x="2" y="31"/>
                </a:cubicBezTo>
                <a:cubicBezTo>
                  <a:pt x="1" y="30"/>
                  <a:pt x="0" y="29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1" y="18"/>
                  <a:pt x="2" y="17"/>
                </a:cubicBezTo>
                <a:cubicBezTo>
                  <a:pt x="1" y="16"/>
                  <a:pt x="0" y="14"/>
                  <a:pt x="0" y="13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5" y="0"/>
                  <a:pt x="6" y="0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5"/>
                  <a:pt x="45" y="15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3"/>
                  <a:pt x="46" y="13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6" y="5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4"/>
                  <a:pt x="45" y="4"/>
                  <a:pt x="44" y="4"/>
                </a:cubicBezTo>
                <a:close/>
                <a:moveTo>
                  <a:pt x="44" y="19"/>
                </a:move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20"/>
                  <a:pt x="4" y="20"/>
                  <a:pt x="4" y="21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8"/>
                  <a:pt x="4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5" y="30"/>
                  <a:pt x="45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8"/>
                  <a:pt x="46" y="27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0"/>
                  <a:pt x="46" y="20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5" y="19"/>
                  <a:pt x="45" y="19"/>
                  <a:pt x="44" y="19"/>
                </a:cubicBez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4"/>
                  <a:pt x="4" y="35"/>
                  <a:pt x="4" y="35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3"/>
                  <a:pt x="4" y="43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6" y="44"/>
                  <a:pt x="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6" y="43"/>
                  <a:pt x="46" y="43"/>
                  <a:pt x="46" y="42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34"/>
                  <a:pt x="45" y="33"/>
                  <a:pt x="44" y="33"/>
                </a:cubicBezTo>
                <a:close/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2" y="6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8"/>
                  <a:pt x="14" y="9"/>
                </a:cubicBezTo>
                <a:cubicBezTo>
                  <a:pt x="14" y="10"/>
                  <a:pt x="14" y="11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3"/>
                  <a:pt x="10" y="13"/>
                </a:cubicBezTo>
                <a:cubicBezTo>
                  <a:pt x="10" y="13"/>
                  <a:pt x="9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1"/>
                  <a:pt x="7" y="10"/>
                  <a:pt x="7" y="9"/>
                </a:cubicBezTo>
                <a:cubicBezTo>
                  <a:pt x="7" y="8"/>
                  <a:pt x="7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9" y="6"/>
                  <a:pt x="10" y="6"/>
                  <a:pt x="10" y="6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0"/>
                  <a:pt x="12" y="10"/>
                  <a:pt x="12" y="9"/>
                </a:cubicBezTo>
                <a:cubicBezTo>
                  <a:pt x="12" y="9"/>
                  <a:pt x="12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1" y="21"/>
                  <a:pt x="12" y="21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3"/>
                  <a:pt x="14" y="24"/>
                </a:cubicBezTo>
                <a:cubicBezTo>
                  <a:pt x="14" y="25"/>
                  <a:pt x="14" y="26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2" y="27"/>
                  <a:pt x="11" y="28"/>
                  <a:pt x="10" y="28"/>
                </a:cubicBezTo>
                <a:cubicBezTo>
                  <a:pt x="10" y="28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5"/>
                  <a:pt x="7" y="24"/>
                </a:cubicBezTo>
                <a:cubicBezTo>
                  <a:pt x="7" y="23"/>
                  <a:pt x="7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1"/>
                  <a:pt x="10" y="21"/>
                  <a:pt x="10" y="21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3"/>
                  <a:pt x="9" y="24"/>
                  <a:pt x="9" y="24"/>
                </a:cubicBezTo>
                <a:cubicBezTo>
                  <a:pt x="9" y="24"/>
                  <a:pt x="9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5"/>
                  <a:pt x="12" y="24"/>
                  <a:pt x="12" y="24"/>
                </a:cubicBezTo>
                <a:cubicBezTo>
                  <a:pt x="12" y="24"/>
                  <a:pt x="12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38"/>
                </a:move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1" name="Freeform 449"/>
          <p:cNvSpPr>
            <a:spLocks noEditPoints="1"/>
          </p:cNvSpPr>
          <p:nvPr/>
        </p:nvSpPr>
        <p:spPr>
          <a:xfrm>
            <a:off x="7143750" y="1195388"/>
            <a:ext cx="123825" cy="155575"/>
          </a:xfrm>
          <a:custGeom>
            <a:avLst/>
            <a:gdLst/>
            <a:ahLst/>
            <a:cxnLst>
              <a:cxn ang="0">
                <a:pos x="66675" y="50800"/>
              </a:cxn>
              <a:cxn ang="0">
                <a:pos x="57150" y="50800"/>
              </a:cxn>
              <a:cxn ang="0">
                <a:pos x="53975" y="53975"/>
              </a:cxn>
              <a:cxn ang="0">
                <a:pos x="57150" y="57150"/>
              </a:cxn>
              <a:cxn ang="0">
                <a:pos x="66675" y="57150"/>
              </a:cxn>
              <a:cxn ang="0">
                <a:pos x="76200" y="66675"/>
              </a:cxn>
              <a:cxn ang="0">
                <a:pos x="73025" y="79375"/>
              </a:cxn>
              <a:cxn ang="0">
                <a:pos x="57150" y="82550"/>
              </a:cxn>
              <a:cxn ang="0">
                <a:pos x="53975" y="73025"/>
              </a:cxn>
              <a:cxn ang="0">
                <a:pos x="66675" y="73025"/>
              </a:cxn>
              <a:cxn ang="0">
                <a:pos x="66675" y="69850"/>
              </a:cxn>
              <a:cxn ang="0">
                <a:pos x="66675" y="66675"/>
              </a:cxn>
              <a:cxn ang="0">
                <a:pos x="57150" y="66675"/>
              </a:cxn>
              <a:cxn ang="0">
                <a:pos x="47625" y="57150"/>
              </a:cxn>
              <a:cxn ang="0">
                <a:pos x="47625" y="50800"/>
              </a:cxn>
              <a:cxn ang="0">
                <a:pos x="60325" y="44450"/>
              </a:cxn>
              <a:cxn ang="0">
                <a:pos x="31750" y="139700"/>
              </a:cxn>
              <a:cxn ang="0">
                <a:pos x="92075" y="133350"/>
              </a:cxn>
              <a:cxn ang="0">
                <a:pos x="6350" y="0"/>
              </a:cxn>
              <a:cxn ang="0">
                <a:pos x="98425" y="0"/>
              </a:cxn>
              <a:cxn ang="0">
                <a:pos x="123825" y="149225"/>
              </a:cxn>
              <a:cxn ang="0">
                <a:pos x="0" y="149225"/>
              </a:cxn>
              <a:cxn ang="0">
                <a:pos x="92075" y="9525"/>
              </a:cxn>
              <a:cxn ang="0">
                <a:pos x="111125" y="146050"/>
              </a:cxn>
              <a:cxn ang="0">
                <a:pos x="44450" y="50800"/>
              </a:cxn>
              <a:cxn ang="0">
                <a:pos x="38100" y="50800"/>
              </a:cxn>
              <a:cxn ang="0">
                <a:pos x="25400" y="50800"/>
              </a:cxn>
              <a:cxn ang="0">
                <a:pos x="25400" y="57150"/>
              </a:cxn>
              <a:cxn ang="0">
                <a:pos x="25400" y="57150"/>
              </a:cxn>
              <a:cxn ang="0">
                <a:pos x="38100" y="57150"/>
              </a:cxn>
              <a:cxn ang="0">
                <a:pos x="44450" y="69850"/>
              </a:cxn>
              <a:cxn ang="0">
                <a:pos x="44450" y="79375"/>
              </a:cxn>
              <a:cxn ang="0">
                <a:pos x="22225" y="79375"/>
              </a:cxn>
              <a:cxn ang="0">
                <a:pos x="25400" y="73025"/>
              </a:cxn>
              <a:cxn ang="0">
                <a:pos x="38100" y="73025"/>
              </a:cxn>
              <a:cxn ang="0">
                <a:pos x="38100" y="69850"/>
              </a:cxn>
              <a:cxn ang="0">
                <a:pos x="38100" y="66675"/>
              </a:cxn>
              <a:cxn ang="0">
                <a:pos x="22225" y="63500"/>
              </a:cxn>
              <a:cxn ang="0">
                <a:pos x="19050" y="57150"/>
              </a:cxn>
              <a:cxn ang="0">
                <a:pos x="22225" y="44450"/>
              </a:cxn>
              <a:cxn ang="0">
                <a:pos x="38100" y="44450"/>
              </a:cxn>
              <a:cxn ang="0">
                <a:pos x="82550" y="44450"/>
              </a:cxn>
              <a:cxn ang="0">
                <a:pos x="101600" y="44450"/>
              </a:cxn>
              <a:cxn ang="0">
                <a:pos x="95250" y="82550"/>
              </a:cxn>
              <a:cxn ang="0">
                <a:pos x="79375" y="47625"/>
              </a:cxn>
              <a:cxn ang="0">
                <a:pos x="85725" y="50800"/>
              </a:cxn>
              <a:cxn ang="0">
                <a:pos x="98425" y="73025"/>
              </a:cxn>
              <a:cxn ang="0">
                <a:pos x="98425" y="50800"/>
              </a:cxn>
            </a:cxnLst>
            <a:pathLst>
              <a:path w="39" h="49">
                <a:moveTo>
                  <a:pt x="24" y="16"/>
                </a:moveTo>
                <a:cubicBezTo>
                  <a:pt x="24" y="17"/>
                  <a:pt x="23" y="17"/>
                  <a:pt x="22" y="17"/>
                </a:cubicBezTo>
                <a:cubicBezTo>
                  <a:pt x="22" y="17"/>
                  <a:pt x="21" y="17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7" y="16"/>
                  <a:pt x="17" y="16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2" y="19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0"/>
                  <a:pt x="24" y="21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4"/>
                  <a:pt x="23" y="24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6"/>
                  <a:pt x="21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6" y="25"/>
                  <a:pt x="16" y="25"/>
                </a:cubicBezTo>
                <a:cubicBezTo>
                  <a:pt x="15" y="24"/>
                  <a:pt x="15" y="24"/>
                  <a:pt x="15" y="23"/>
                </a:cubicBezTo>
                <a:cubicBezTo>
                  <a:pt x="15" y="22"/>
                  <a:pt x="16" y="22"/>
                  <a:pt x="16" y="22"/>
                </a:cubicBezTo>
                <a:cubicBezTo>
                  <a:pt x="17" y="22"/>
                  <a:pt x="17" y="22"/>
                  <a:pt x="17" y="23"/>
                </a:cubicBezTo>
                <a:cubicBezTo>
                  <a:pt x="17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7" y="21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20"/>
                  <a:pt x="15" y="19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2" y="14"/>
                  <a:pt x="23" y="14"/>
                </a:cubicBezTo>
                <a:cubicBezTo>
                  <a:pt x="23" y="15"/>
                  <a:pt x="24" y="15"/>
                  <a:pt x="24" y="16"/>
                </a:cubicBezTo>
                <a:close/>
                <a:moveTo>
                  <a:pt x="10" y="44"/>
                </a:move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9" y="44"/>
                  <a:pt x="9" y="43"/>
                </a:cubicBezTo>
                <a:cubicBezTo>
                  <a:pt x="9" y="42"/>
                  <a:pt x="10" y="42"/>
                  <a:pt x="10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0" y="44"/>
                  <a:pt x="30" y="44"/>
                  <a:pt x="29" y="44"/>
                </a:cubicBezTo>
                <a:cubicBezTo>
                  <a:pt x="10" y="44"/>
                  <a:pt x="10" y="44"/>
                  <a:pt x="10" y="44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49"/>
                  <a:pt x="38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6"/>
                  <a:pt x="3" y="46"/>
                  <a:pt x="3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10"/>
                  <a:pt x="35" y="10"/>
                  <a:pt x="35" y="10"/>
                </a:cubicBezTo>
                <a:cubicBezTo>
                  <a:pt x="29" y="3"/>
                  <a:pt x="29" y="3"/>
                  <a:pt x="29" y="3"/>
                </a:cubicBezTo>
                <a:close/>
                <a:moveTo>
                  <a:pt x="14" y="16"/>
                </a:moveTo>
                <a:cubicBezTo>
                  <a:pt x="14" y="16"/>
                  <a:pt x="14" y="16"/>
                  <a:pt x="14" y="16"/>
                </a:cubicBezTo>
                <a:cubicBezTo>
                  <a:pt x="14" y="17"/>
                  <a:pt x="14" y="17"/>
                  <a:pt x="13" y="17"/>
                </a:cubicBezTo>
                <a:cubicBezTo>
                  <a:pt x="13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5"/>
                  <a:pt x="13" y="26"/>
                  <a:pt x="12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7" y="25"/>
                  <a:pt x="7" y="25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2"/>
                  <a:pt x="7" y="22"/>
                  <a:pt x="7" y="22"/>
                </a:cubicBezTo>
                <a:cubicBezTo>
                  <a:pt x="8" y="22"/>
                  <a:pt x="8" y="22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20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5"/>
                  <a:pt x="6" y="15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8" y="14"/>
                  <a:pt x="8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4" y="14"/>
                </a:cubicBezTo>
                <a:cubicBezTo>
                  <a:pt x="14" y="15"/>
                  <a:pt x="14" y="15"/>
                  <a:pt x="14" y="16"/>
                </a:cubicBezTo>
                <a:close/>
                <a:moveTo>
                  <a:pt x="26" y="14"/>
                </a:move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3" y="15"/>
                  <a:pt x="33" y="15"/>
                  <a:pt x="33" y="16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4"/>
                  <a:pt x="33" y="24"/>
                  <a:pt x="32" y="25"/>
                </a:cubicBezTo>
                <a:cubicBezTo>
                  <a:pt x="32" y="25"/>
                  <a:pt x="31" y="26"/>
                  <a:pt x="30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6" y="14"/>
                </a:cubicBezTo>
                <a:close/>
                <a:moveTo>
                  <a:pt x="30" y="16"/>
                </a:moveTo>
                <a:cubicBezTo>
                  <a:pt x="30" y="16"/>
                  <a:pt x="30" y="16"/>
                  <a:pt x="30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2" name="Freeform 450"/>
          <p:cNvSpPr>
            <a:spLocks noEditPoints="1"/>
          </p:cNvSpPr>
          <p:nvPr/>
        </p:nvSpPr>
        <p:spPr>
          <a:xfrm>
            <a:off x="7996238" y="2117725"/>
            <a:ext cx="133350" cy="158750"/>
          </a:xfrm>
          <a:custGeom>
            <a:avLst/>
            <a:gdLst/>
            <a:ahLst/>
            <a:cxnLst>
              <a:cxn ang="0">
                <a:pos x="73025" y="88900"/>
              </a:cxn>
              <a:cxn ang="0">
                <a:pos x="92075" y="57150"/>
              </a:cxn>
              <a:cxn ang="0">
                <a:pos x="95250" y="88900"/>
              </a:cxn>
              <a:cxn ang="0">
                <a:pos x="79375" y="88900"/>
              </a:cxn>
              <a:cxn ang="0">
                <a:pos x="34925" y="139700"/>
              </a:cxn>
              <a:cxn ang="0">
                <a:pos x="28575" y="136525"/>
              </a:cxn>
              <a:cxn ang="0">
                <a:pos x="47625" y="139700"/>
              </a:cxn>
              <a:cxn ang="0">
                <a:pos x="44450" y="136525"/>
              </a:cxn>
              <a:cxn ang="0">
                <a:pos x="63500" y="139700"/>
              </a:cxn>
              <a:cxn ang="0">
                <a:pos x="60325" y="136525"/>
              </a:cxn>
              <a:cxn ang="0">
                <a:pos x="76200" y="139700"/>
              </a:cxn>
              <a:cxn ang="0">
                <a:pos x="73025" y="136525"/>
              </a:cxn>
              <a:cxn ang="0">
                <a:pos x="92075" y="139700"/>
              </a:cxn>
              <a:cxn ang="0">
                <a:pos x="88900" y="136525"/>
              </a:cxn>
              <a:cxn ang="0">
                <a:pos x="107950" y="139700"/>
              </a:cxn>
              <a:cxn ang="0">
                <a:pos x="101600" y="136525"/>
              </a:cxn>
              <a:cxn ang="0">
                <a:pos x="25400" y="127000"/>
              </a:cxn>
              <a:cxn ang="0">
                <a:pos x="22225" y="123825"/>
              </a:cxn>
              <a:cxn ang="0">
                <a:pos x="41275" y="127000"/>
              </a:cxn>
              <a:cxn ang="0">
                <a:pos x="38100" y="123825"/>
              </a:cxn>
              <a:cxn ang="0">
                <a:pos x="53975" y="127000"/>
              </a:cxn>
              <a:cxn ang="0">
                <a:pos x="50800" y="123825"/>
              </a:cxn>
              <a:cxn ang="0">
                <a:pos x="69850" y="127000"/>
              </a:cxn>
              <a:cxn ang="0">
                <a:pos x="66675" y="123825"/>
              </a:cxn>
              <a:cxn ang="0">
                <a:pos x="85725" y="127000"/>
              </a:cxn>
              <a:cxn ang="0">
                <a:pos x="82550" y="123825"/>
              </a:cxn>
              <a:cxn ang="0">
                <a:pos x="98425" y="127000"/>
              </a:cxn>
              <a:cxn ang="0">
                <a:pos x="95250" y="123825"/>
              </a:cxn>
              <a:cxn ang="0">
                <a:pos x="114300" y="127000"/>
              </a:cxn>
              <a:cxn ang="0">
                <a:pos x="111125" y="123825"/>
              </a:cxn>
              <a:cxn ang="0">
                <a:pos x="120650" y="114300"/>
              </a:cxn>
              <a:cxn ang="0">
                <a:pos x="114300" y="12700"/>
              </a:cxn>
              <a:cxn ang="0">
                <a:pos x="12700" y="15875"/>
              </a:cxn>
              <a:cxn ang="0">
                <a:pos x="120650" y="120650"/>
              </a:cxn>
              <a:cxn ang="0">
                <a:pos x="12700" y="139700"/>
              </a:cxn>
              <a:cxn ang="0">
                <a:pos x="19050" y="146050"/>
              </a:cxn>
              <a:cxn ang="0">
                <a:pos x="120650" y="139700"/>
              </a:cxn>
              <a:cxn ang="0">
                <a:pos x="19050" y="0"/>
              </a:cxn>
              <a:cxn ang="0">
                <a:pos x="133350" y="19050"/>
              </a:cxn>
              <a:cxn ang="0">
                <a:pos x="114300" y="158750"/>
              </a:cxn>
              <a:cxn ang="0">
                <a:pos x="3175" y="152400"/>
              </a:cxn>
              <a:cxn ang="0">
                <a:pos x="6350" y="6350"/>
              </a:cxn>
              <a:cxn ang="0">
                <a:pos x="88900" y="69850"/>
              </a:cxn>
              <a:cxn ang="0">
                <a:pos x="92075" y="76200"/>
              </a:cxn>
              <a:cxn ang="0">
                <a:pos x="38100" y="88900"/>
              </a:cxn>
              <a:cxn ang="0">
                <a:pos x="44450" y="44450"/>
              </a:cxn>
              <a:cxn ang="0">
                <a:pos x="66675" y="88900"/>
              </a:cxn>
              <a:cxn ang="0">
                <a:pos x="57150" y="82550"/>
              </a:cxn>
              <a:cxn ang="0">
                <a:pos x="47625" y="57150"/>
              </a:cxn>
              <a:cxn ang="0">
                <a:pos x="53975" y="73025"/>
              </a:cxn>
            </a:cxnLst>
            <a:pathLst>
              <a:path w="42" h="50">
                <a:moveTo>
                  <a:pt x="25" y="28"/>
                </a:moveTo>
                <a:cubicBezTo>
                  <a:pt x="25" y="29"/>
                  <a:pt x="25" y="29"/>
                  <a:pt x="24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8" y="17"/>
                  <a:pt x="28" y="17"/>
                </a:cubicBezTo>
                <a:cubicBezTo>
                  <a:pt x="29" y="17"/>
                  <a:pt x="29" y="18"/>
                  <a:pt x="29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2" y="29"/>
                  <a:pt x="32" y="29"/>
                </a:cubicBezTo>
                <a:cubicBezTo>
                  <a:pt x="31" y="29"/>
                  <a:pt x="30" y="29"/>
                  <a:pt x="30" y="28"/>
                </a:cubicBezTo>
                <a:cubicBezTo>
                  <a:pt x="30" y="27"/>
                  <a:pt x="30" y="27"/>
                  <a:pt x="30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5" y="28"/>
                  <a:pt x="25" y="28"/>
                  <a:pt x="25" y="28"/>
                </a:cubicBezTo>
                <a:close/>
                <a:moveTo>
                  <a:pt x="9" y="43"/>
                </a:move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1" y="43"/>
                  <a:pt x="11" y="44"/>
                </a:cubicBezTo>
                <a:cubicBezTo>
                  <a:pt x="11" y="44"/>
                  <a:pt x="10" y="45"/>
                  <a:pt x="9" y="45"/>
                </a:cubicBezTo>
                <a:cubicBezTo>
                  <a:pt x="9" y="45"/>
                  <a:pt x="8" y="44"/>
                  <a:pt x="8" y="44"/>
                </a:cubicBezTo>
                <a:cubicBezTo>
                  <a:pt x="8" y="43"/>
                  <a:pt x="9" y="43"/>
                  <a:pt x="9" y="43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15" y="43"/>
                  <a:pt x="15" y="43"/>
                  <a:pt x="15" y="44"/>
                </a:cubicBezTo>
                <a:cubicBezTo>
                  <a:pt x="15" y="44"/>
                  <a:pt x="15" y="45"/>
                  <a:pt x="14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3"/>
                  <a:pt x="13" y="43"/>
                  <a:pt x="14" y="43"/>
                </a:cubicBezTo>
                <a:close/>
                <a:moveTo>
                  <a:pt x="19" y="43"/>
                </a:moveTo>
                <a:cubicBezTo>
                  <a:pt x="19" y="43"/>
                  <a:pt x="19" y="43"/>
                  <a:pt x="19" y="43"/>
                </a:cubicBezTo>
                <a:cubicBezTo>
                  <a:pt x="19" y="43"/>
                  <a:pt x="20" y="43"/>
                  <a:pt x="20" y="44"/>
                </a:cubicBezTo>
                <a:cubicBezTo>
                  <a:pt x="20" y="44"/>
                  <a:pt x="19" y="45"/>
                  <a:pt x="19" y="45"/>
                </a:cubicBezTo>
                <a:cubicBezTo>
                  <a:pt x="18" y="45"/>
                  <a:pt x="17" y="44"/>
                  <a:pt x="17" y="44"/>
                </a:cubicBezTo>
                <a:cubicBezTo>
                  <a:pt x="17" y="43"/>
                  <a:pt x="18" y="43"/>
                  <a:pt x="19" y="43"/>
                </a:cubicBezTo>
                <a:close/>
                <a:moveTo>
                  <a:pt x="23" y="43"/>
                </a:moveTo>
                <a:cubicBezTo>
                  <a:pt x="23" y="43"/>
                  <a:pt x="23" y="43"/>
                  <a:pt x="23" y="43"/>
                </a:cubicBezTo>
                <a:cubicBezTo>
                  <a:pt x="24" y="43"/>
                  <a:pt x="24" y="43"/>
                  <a:pt x="24" y="44"/>
                </a:cubicBezTo>
                <a:cubicBezTo>
                  <a:pt x="24" y="44"/>
                  <a:pt x="24" y="45"/>
                  <a:pt x="23" y="45"/>
                </a:cubicBezTo>
                <a:cubicBezTo>
                  <a:pt x="23" y="45"/>
                  <a:pt x="22" y="44"/>
                  <a:pt x="22" y="44"/>
                </a:cubicBezTo>
                <a:cubicBezTo>
                  <a:pt x="22" y="43"/>
                  <a:pt x="23" y="43"/>
                  <a:pt x="23" y="43"/>
                </a:cubicBezTo>
                <a:close/>
                <a:moveTo>
                  <a:pt x="28" y="43"/>
                </a:move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9" y="43"/>
                  <a:pt x="29" y="44"/>
                </a:cubicBezTo>
                <a:cubicBezTo>
                  <a:pt x="29" y="44"/>
                  <a:pt x="28" y="45"/>
                  <a:pt x="28" y="45"/>
                </a:cubicBezTo>
                <a:cubicBezTo>
                  <a:pt x="27" y="45"/>
                  <a:pt x="27" y="44"/>
                  <a:pt x="27" y="44"/>
                </a:cubicBezTo>
                <a:cubicBezTo>
                  <a:pt x="27" y="43"/>
                  <a:pt x="27" y="43"/>
                  <a:pt x="28" y="43"/>
                </a:cubicBezTo>
                <a:close/>
                <a:moveTo>
                  <a:pt x="32" y="43"/>
                </a:moveTo>
                <a:cubicBezTo>
                  <a:pt x="32" y="43"/>
                  <a:pt x="32" y="43"/>
                  <a:pt x="32" y="43"/>
                </a:cubicBezTo>
                <a:cubicBezTo>
                  <a:pt x="33" y="43"/>
                  <a:pt x="34" y="43"/>
                  <a:pt x="34" y="44"/>
                </a:cubicBezTo>
                <a:cubicBezTo>
                  <a:pt x="34" y="44"/>
                  <a:pt x="33" y="45"/>
                  <a:pt x="32" y="45"/>
                </a:cubicBezTo>
                <a:cubicBezTo>
                  <a:pt x="32" y="45"/>
                  <a:pt x="31" y="44"/>
                  <a:pt x="31" y="44"/>
                </a:cubicBezTo>
                <a:cubicBezTo>
                  <a:pt x="31" y="43"/>
                  <a:pt x="32" y="43"/>
                  <a:pt x="32" y="43"/>
                </a:cubicBezTo>
                <a:close/>
                <a:moveTo>
                  <a:pt x="7" y="39"/>
                </a:move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40"/>
                  <a:pt x="8" y="40"/>
                </a:cubicBezTo>
                <a:cubicBezTo>
                  <a:pt x="8" y="41"/>
                  <a:pt x="8" y="41"/>
                  <a:pt x="7" y="41"/>
                </a:cubicBezTo>
                <a:cubicBezTo>
                  <a:pt x="7" y="41"/>
                  <a:pt x="6" y="41"/>
                  <a:pt x="6" y="40"/>
                </a:cubicBezTo>
                <a:cubicBezTo>
                  <a:pt x="6" y="40"/>
                  <a:pt x="7" y="39"/>
                  <a:pt x="7" y="39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40"/>
                  <a:pt x="13" y="40"/>
                </a:cubicBezTo>
                <a:cubicBezTo>
                  <a:pt x="13" y="41"/>
                  <a:pt x="12" y="41"/>
                  <a:pt x="12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39"/>
                  <a:pt x="12" y="39"/>
                </a:cubicBezTo>
                <a:close/>
                <a:moveTo>
                  <a:pt x="16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7" y="39"/>
                  <a:pt x="17" y="40"/>
                  <a:pt x="17" y="40"/>
                </a:cubicBezTo>
                <a:cubicBezTo>
                  <a:pt x="17" y="41"/>
                  <a:pt x="17" y="41"/>
                  <a:pt x="16" y="41"/>
                </a:cubicBezTo>
                <a:cubicBezTo>
                  <a:pt x="16" y="41"/>
                  <a:pt x="15" y="41"/>
                  <a:pt x="15" y="40"/>
                </a:cubicBezTo>
                <a:cubicBezTo>
                  <a:pt x="15" y="40"/>
                  <a:pt x="16" y="39"/>
                  <a:pt x="16" y="39"/>
                </a:cubicBezTo>
                <a:close/>
                <a:moveTo>
                  <a:pt x="21" y="39"/>
                </a:moveTo>
                <a:cubicBezTo>
                  <a:pt x="21" y="39"/>
                  <a:pt x="21" y="39"/>
                  <a:pt x="21" y="39"/>
                </a:cubicBezTo>
                <a:cubicBezTo>
                  <a:pt x="22" y="39"/>
                  <a:pt x="22" y="40"/>
                  <a:pt x="22" y="40"/>
                </a:cubicBezTo>
                <a:cubicBezTo>
                  <a:pt x="22" y="41"/>
                  <a:pt x="22" y="41"/>
                  <a:pt x="21" y="41"/>
                </a:cubicBezTo>
                <a:cubicBezTo>
                  <a:pt x="20" y="41"/>
                  <a:pt x="20" y="41"/>
                  <a:pt x="20" y="40"/>
                </a:cubicBezTo>
                <a:cubicBezTo>
                  <a:pt x="20" y="40"/>
                  <a:pt x="20" y="39"/>
                  <a:pt x="21" y="39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7" y="40"/>
                  <a:pt x="27" y="40"/>
                </a:cubicBezTo>
                <a:cubicBezTo>
                  <a:pt x="27" y="41"/>
                  <a:pt x="26" y="41"/>
                  <a:pt x="26" y="41"/>
                </a:cubicBezTo>
                <a:cubicBezTo>
                  <a:pt x="25" y="41"/>
                  <a:pt x="24" y="41"/>
                  <a:pt x="24" y="40"/>
                </a:cubicBezTo>
                <a:cubicBezTo>
                  <a:pt x="24" y="40"/>
                  <a:pt x="25" y="39"/>
                  <a:pt x="26" y="39"/>
                </a:cubicBezTo>
                <a:close/>
                <a:moveTo>
                  <a:pt x="30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1" y="39"/>
                  <a:pt x="31" y="40"/>
                  <a:pt x="31" y="40"/>
                </a:cubicBezTo>
                <a:cubicBezTo>
                  <a:pt x="31" y="41"/>
                  <a:pt x="31" y="41"/>
                  <a:pt x="30" y="41"/>
                </a:cubicBezTo>
                <a:cubicBezTo>
                  <a:pt x="29" y="41"/>
                  <a:pt x="29" y="41"/>
                  <a:pt x="29" y="40"/>
                </a:cubicBezTo>
                <a:cubicBezTo>
                  <a:pt x="29" y="40"/>
                  <a:pt x="29" y="39"/>
                  <a:pt x="30" y="39"/>
                </a:cubicBezTo>
                <a:close/>
                <a:moveTo>
                  <a:pt x="35" y="39"/>
                </a:move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6" y="40"/>
                  <a:pt x="36" y="40"/>
                </a:cubicBezTo>
                <a:cubicBezTo>
                  <a:pt x="36" y="41"/>
                  <a:pt x="35" y="41"/>
                  <a:pt x="35" y="41"/>
                </a:cubicBezTo>
                <a:cubicBezTo>
                  <a:pt x="34" y="41"/>
                  <a:pt x="34" y="41"/>
                  <a:pt x="34" y="40"/>
                </a:cubicBezTo>
                <a:cubicBezTo>
                  <a:pt x="34" y="40"/>
                  <a:pt x="34" y="39"/>
                  <a:pt x="35" y="39"/>
                </a:cubicBezTo>
                <a:close/>
                <a:moveTo>
                  <a:pt x="4" y="36"/>
                </a:moveTo>
                <a:cubicBezTo>
                  <a:pt x="4" y="36"/>
                  <a:pt x="4" y="36"/>
                  <a:pt x="4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5"/>
                  <a:pt x="38" y="5"/>
                </a:cubicBezTo>
                <a:cubicBezTo>
                  <a:pt x="37" y="4"/>
                  <a:pt x="37" y="4"/>
                  <a:pt x="3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36"/>
                  <a:pt x="4" y="36"/>
                  <a:pt x="4" y="36"/>
                </a:cubicBezTo>
                <a:close/>
                <a:moveTo>
                  <a:pt x="38" y="38"/>
                </a:moveTo>
                <a:cubicBezTo>
                  <a:pt x="38" y="38"/>
                  <a:pt x="38" y="38"/>
                  <a:pt x="38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5" y="46"/>
                  <a:pt x="5" y="46"/>
                  <a:pt x="6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6"/>
                  <a:pt x="37" y="46"/>
                  <a:pt x="38" y="45"/>
                </a:cubicBezTo>
                <a:cubicBezTo>
                  <a:pt x="38" y="45"/>
                  <a:pt x="38" y="45"/>
                  <a:pt x="38" y="44"/>
                </a:cubicBezTo>
                <a:cubicBezTo>
                  <a:pt x="38" y="38"/>
                  <a:pt x="38" y="38"/>
                  <a:pt x="38" y="38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39" y="1"/>
                  <a:pt x="40" y="2"/>
                </a:cubicBezTo>
                <a:cubicBezTo>
                  <a:pt x="41" y="3"/>
                  <a:pt x="42" y="4"/>
                  <a:pt x="42" y="6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6"/>
                  <a:pt x="41" y="47"/>
                  <a:pt x="40" y="48"/>
                </a:cubicBezTo>
                <a:cubicBezTo>
                  <a:pt x="39" y="49"/>
                  <a:pt x="38" y="50"/>
                  <a:pt x="3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4" y="50"/>
                  <a:pt x="3" y="49"/>
                  <a:pt x="2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7"/>
                  <a:pt x="0" y="46"/>
                  <a:pt x="0" y="44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0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4" y="0"/>
                  <a:pt x="6" y="0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8" y="22"/>
                  <a:pt x="28" y="22"/>
                  <a:pt x="28" y="22"/>
                </a:cubicBezTo>
                <a:close/>
                <a:moveTo>
                  <a:pt x="12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11" y="29"/>
                  <a:pt x="11" y="29"/>
                  <a:pt x="10" y="29"/>
                </a:cubicBezTo>
                <a:cubicBezTo>
                  <a:pt x="10" y="29"/>
                  <a:pt x="9" y="28"/>
                  <a:pt x="9" y="28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3"/>
                  <a:pt x="15" y="13"/>
                  <a:pt x="16" y="13"/>
                </a:cubicBezTo>
                <a:cubicBezTo>
                  <a:pt x="16" y="13"/>
                  <a:pt x="16" y="14"/>
                  <a:pt x="16" y="14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8"/>
                  <a:pt x="21" y="29"/>
                  <a:pt x="21" y="29"/>
                </a:cubicBezTo>
                <a:cubicBezTo>
                  <a:pt x="20" y="29"/>
                  <a:pt x="19" y="29"/>
                  <a:pt x="19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8"/>
                  <a:pt x="12" y="28"/>
                  <a:pt x="12" y="28"/>
                </a:cubicBezTo>
                <a:close/>
                <a:moveTo>
                  <a:pt x="15" y="18"/>
                </a:moveTo>
                <a:cubicBezTo>
                  <a:pt x="15" y="18"/>
                  <a:pt x="15" y="18"/>
                  <a:pt x="15" y="18"/>
                </a:cubicBezTo>
                <a:cubicBezTo>
                  <a:pt x="13" y="23"/>
                  <a:pt x="13" y="23"/>
                  <a:pt x="13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5" y="18"/>
                  <a:pt x="15" y="18"/>
                  <a:pt x="15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3" name="Freeform 451"/>
          <p:cNvSpPr>
            <a:spLocks noEditPoints="1"/>
          </p:cNvSpPr>
          <p:nvPr/>
        </p:nvSpPr>
        <p:spPr>
          <a:xfrm>
            <a:off x="8008938" y="1804988"/>
            <a:ext cx="107950" cy="160337"/>
          </a:xfrm>
          <a:custGeom>
            <a:avLst/>
            <a:gdLst/>
            <a:ahLst/>
            <a:cxnLst>
              <a:cxn ang="0">
                <a:pos x="85725" y="35274"/>
              </a:cxn>
              <a:cxn ang="0">
                <a:pos x="22225" y="12827"/>
              </a:cxn>
              <a:cxn ang="0">
                <a:pos x="69850" y="118649"/>
              </a:cxn>
              <a:cxn ang="0">
                <a:pos x="73025" y="109029"/>
              </a:cxn>
              <a:cxn ang="0">
                <a:pos x="53975" y="76962"/>
              </a:cxn>
              <a:cxn ang="0">
                <a:pos x="34925" y="109029"/>
              </a:cxn>
              <a:cxn ang="0">
                <a:pos x="41275" y="125063"/>
              </a:cxn>
              <a:cxn ang="0">
                <a:pos x="47625" y="128270"/>
              </a:cxn>
              <a:cxn ang="0">
                <a:pos x="60325" y="128270"/>
              </a:cxn>
              <a:cxn ang="0">
                <a:pos x="82550" y="121856"/>
              </a:cxn>
              <a:cxn ang="0">
                <a:pos x="76200" y="131476"/>
              </a:cxn>
              <a:cxn ang="0">
                <a:pos x="53975" y="141097"/>
              </a:cxn>
              <a:cxn ang="0">
                <a:pos x="31750" y="131476"/>
              </a:cxn>
              <a:cxn ang="0">
                <a:pos x="25400" y="121856"/>
              </a:cxn>
              <a:cxn ang="0">
                <a:pos x="44450" y="70548"/>
              </a:cxn>
              <a:cxn ang="0">
                <a:pos x="47625" y="64135"/>
              </a:cxn>
              <a:cxn ang="0">
                <a:pos x="50800" y="60928"/>
              </a:cxn>
              <a:cxn ang="0">
                <a:pos x="63500" y="70548"/>
              </a:cxn>
              <a:cxn ang="0">
                <a:pos x="82550" y="121856"/>
              </a:cxn>
              <a:cxn ang="0">
                <a:pos x="53975" y="125063"/>
              </a:cxn>
              <a:cxn ang="0">
                <a:pos x="53975" y="115443"/>
              </a:cxn>
              <a:cxn ang="0">
                <a:pos x="63500" y="105822"/>
              </a:cxn>
              <a:cxn ang="0">
                <a:pos x="53975" y="125063"/>
              </a:cxn>
              <a:cxn ang="0">
                <a:pos x="79375" y="44894"/>
              </a:cxn>
              <a:cxn ang="0">
                <a:pos x="28575" y="54515"/>
              </a:cxn>
              <a:cxn ang="0">
                <a:pos x="22225" y="60928"/>
              </a:cxn>
              <a:cxn ang="0">
                <a:pos x="9525" y="73755"/>
              </a:cxn>
              <a:cxn ang="0">
                <a:pos x="12700" y="141097"/>
              </a:cxn>
              <a:cxn ang="0">
                <a:pos x="22225" y="147510"/>
              </a:cxn>
              <a:cxn ang="0">
                <a:pos x="92075" y="144303"/>
              </a:cxn>
              <a:cxn ang="0">
                <a:pos x="95250" y="73755"/>
              </a:cxn>
              <a:cxn ang="0">
                <a:pos x="85725" y="60928"/>
              </a:cxn>
              <a:cxn ang="0">
                <a:pos x="79375" y="44894"/>
              </a:cxn>
              <a:cxn ang="0">
                <a:pos x="98425" y="38481"/>
              </a:cxn>
              <a:cxn ang="0">
                <a:pos x="92075" y="44894"/>
              </a:cxn>
              <a:cxn ang="0">
                <a:pos x="101600" y="57721"/>
              </a:cxn>
              <a:cxn ang="0">
                <a:pos x="107950" y="134683"/>
              </a:cxn>
              <a:cxn ang="0">
                <a:pos x="82550" y="160337"/>
              </a:cxn>
              <a:cxn ang="0">
                <a:pos x="6350" y="150717"/>
              </a:cxn>
              <a:cxn ang="0">
                <a:pos x="0" y="134683"/>
              </a:cxn>
              <a:cxn ang="0">
                <a:pos x="6350" y="57721"/>
              </a:cxn>
              <a:cxn ang="0">
                <a:pos x="15875" y="44894"/>
              </a:cxn>
              <a:cxn ang="0">
                <a:pos x="9525" y="6413"/>
              </a:cxn>
              <a:cxn ang="0">
                <a:pos x="15875" y="0"/>
              </a:cxn>
              <a:cxn ang="0">
                <a:pos x="92075" y="0"/>
              </a:cxn>
              <a:cxn ang="0">
                <a:pos x="98425" y="38481"/>
              </a:cxn>
            </a:cxnLst>
            <a:pathLst>
              <a:path w="34" h="50">
                <a:moveTo>
                  <a:pt x="7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7" y="4"/>
                  <a:pt x="27" y="4"/>
                  <a:pt x="2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11"/>
                  <a:pt x="7" y="11"/>
                  <a:pt x="7" y="11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5"/>
                  <a:pt x="23" y="34"/>
                </a:cubicBezTo>
                <a:cubicBezTo>
                  <a:pt x="23" y="31"/>
                  <a:pt x="20" y="27"/>
                  <a:pt x="18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7"/>
                  <a:pt x="11" y="31"/>
                  <a:pt x="11" y="34"/>
                </a:cubicBezTo>
                <a:cubicBezTo>
                  <a:pt x="11" y="35"/>
                  <a:pt x="11" y="36"/>
                  <a:pt x="11" y="37"/>
                </a:cubicBezTo>
                <a:cubicBezTo>
                  <a:pt x="12" y="37"/>
                  <a:pt x="12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4" y="40"/>
                  <a:pt x="15" y="40"/>
                </a:cubicBezTo>
                <a:cubicBezTo>
                  <a:pt x="15" y="40"/>
                  <a:pt x="16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1" y="39"/>
                  <a:pt x="22" y="38"/>
                  <a:pt x="22" y="37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6" y="39"/>
                  <a:pt x="25" y="40"/>
                  <a:pt x="24" y="41"/>
                </a:cubicBezTo>
                <a:cubicBezTo>
                  <a:pt x="23" y="42"/>
                  <a:pt x="22" y="43"/>
                  <a:pt x="21" y="43"/>
                </a:cubicBezTo>
                <a:cubicBezTo>
                  <a:pt x="20" y="44"/>
                  <a:pt x="18" y="44"/>
                  <a:pt x="17" y="44"/>
                </a:cubicBezTo>
                <a:cubicBezTo>
                  <a:pt x="16" y="44"/>
                  <a:pt x="14" y="44"/>
                  <a:pt x="13" y="43"/>
                </a:cubicBezTo>
                <a:cubicBezTo>
                  <a:pt x="12" y="43"/>
                  <a:pt x="11" y="42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0"/>
                  <a:pt x="8" y="39"/>
                  <a:pt x="8" y="38"/>
                </a:cubicBezTo>
                <a:cubicBezTo>
                  <a:pt x="7" y="37"/>
                  <a:pt x="7" y="36"/>
                  <a:pt x="7" y="34"/>
                </a:cubicBezTo>
                <a:cubicBezTo>
                  <a:pt x="7" y="29"/>
                  <a:pt x="10" y="25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1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6" y="19"/>
                  <a:pt x="16" y="19"/>
                </a:cubicBezTo>
                <a:cubicBezTo>
                  <a:pt x="17" y="19"/>
                  <a:pt x="18" y="19"/>
                  <a:pt x="18" y="20"/>
                </a:cubicBezTo>
                <a:cubicBezTo>
                  <a:pt x="19" y="20"/>
                  <a:pt x="20" y="21"/>
                  <a:pt x="20" y="22"/>
                </a:cubicBezTo>
                <a:cubicBezTo>
                  <a:pt x="23" y="25"/>
                  <a:pt x="27" y="29"/>
                  <a:pt x="27" y="34"/>
                </a:cubicBezTo>
                <a:cubicBezTo>
                  <a:pt x="27" y="36"/>
                  <a:pt x="26" y="37"/>
                  <a:pt x="26" y="38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8"/>
                  <a:pt x="16" y="38"/>
                </a:cubicBezTo>
                <a:cubicBezTo>
                  <a:pt x="16" y="37"/>
                  <a:pt x="16" y="36"/>
                  <a:pt x="17" y="36"/>
                </a:cubicBezTo>
                <a:cubicBezTo>
                  <a:pt x="18" y="36"/>
                  <a:pt x="19" y="35"/>
                  <a:pt x="19" y="34"/>
                </a:cubicBezTo>
                <a:cubicBezTo>
                  <a:pt x="19" y="34"/>
                  <a:pt x="20" y="33"/>
                  <a:pt x="20" y="33"/>
                </a:cubicBezTo>
                <a:cubicBezTo>
                  <a:pt x="21" y="33"/>
                  <a:pt x="21" y="34"/>
                  <a:pt x="21" y="34"/>
                </a:cubicBezTo>
                <a:cubicBezTo>
                  <a:pt x="21" y="37"/>
                  <a:pt x="19" y="39"/>
                  <a:pt x="17" y="39"/>
                </a:cubicBezTo>
                <a:close/>
                <a:moveTo>
                  <a:pt x="25" y="14"/>
                </a:moveTo>
                <a:cubicBezTo>
                  <a:pt x="25" y="14"/>
                  <a:pt x="25" y="14"/>
                  <a:pt x="25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8"/>
                  <a:pt x="8" y="19"/>
                  <a:pt x="7" y="19"/>
                </a:cubicBezTo>
                <a:cubicBezTo>
                  <a:pt x="6" y="19"/>
                  <a:pt x="5" y="20"/>
                  <a:pt x="4" y="20"/>
                </a:cubicBezTo>
                <a:cubicBezTo>
                  <a:pt x="4" y="21"/>
                  <a:pt x="3" y="22"/>
                  <a:pt x="3" y="23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3"/>
                  <a:pt x="4" y="44"/>
                  <a:pt x="4" y="44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6" y="46"/>
                  <a:pt x="7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8" y="46"/>
                  <a:pt x="29" y="45"/>
                  <a:pt x="29" y="45"/>
                </a:cubicBezTo>
                <a:cubicBezTo>
                  <a:pt x="30" y="44"/>
                  <a:pt x="30" y="43"/>
                  <a:pt x="30" y="42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2"/>
                  <a:pt x="30" y="21"/>
                  <a:pt x="29" y="20"/>
                </a:cubicBezTo>
                <a:cubicBezTo>
                  <a:pt x="29" y="20"/>
                  <a:pt x="28" y="19"/>
                  <a:pt x="27" y="19"/>
                </a:cubicBezTo>
                <a:cubicBezTo>
                  <a:pt x="26" y="19"/>
                  <a:pt x="25" y="18"/>
                  <a:pt x="25" y="17"/>
                </a:cubicBezTo>
                <a:cubicBezTo>
                  <a:pt x="25" y="14"/>
                  <a:pt x="25" y="14"/>
                  <a:pt x="25" y="14"/>
                </a:cubicBezTo>
                <a:close/>
                <a:moveTo>
                  <a:pt x="31" y="12"/>
                </a:move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3"/>
                  <a:pt x="30" y="14"/>
                  <a:pt x="29" y="14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1" y="17"/>
                  <a:pt x="32" y="18"/>
                </a:cubicBezTo>
                <a:cubicBezTo>
                  <a:pt x="33" y="19"/>
                  <a:pt x="34" y="21"/>
                  <a:pt x="34" y="23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4"/>
                  <a:pt x="33" y="46"/>
                  <a:pt x="32" y="47"/>
                </a:cubicBezTo>
                <a:cubicBezTo>
                  <a:pt x="31" y="49"/>
                  <a:pt x="29" y="50"/>
                  <a:pt x="26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5" y="50"/>
                  <a:pt x="3" y="49"/>
                  <a:pt x="2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0" y="46"/>
                  <a:pt x="0" y="44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1"/>
                  <a:pt x="0" y="19"/>
                  <a:pt x="2" y="18"/>
                </a:cubicBezTo>
                <a:cubicBezTo>
                  <a:pt x="3" y="17"/>
                  <a:pt x="4" y="16"/>
                  <a:pt x="5" y="16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12"/>
                  <a:pt x="31" y="12"/>
                  <a:pt x="31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4" name="Freeform 452"/>
          <p:cNvSpPr>
            <a:spLocks noEditPoints="1"/>
          </p:cNvSpPr>
          <p:nvPr/>
        </p:nvSpPr>
        <p:spPr>
          <a:xfrm>
            <a:off x="5746750" y="1830388"/>
            <a:ext cx="158750" cy="104775"/>
          </a:xfrm>
          <a:custGeom>
            <a:avLst/>
            <a:gdLst/>
            <a:ahLst/>
            <a:cxnLst>
              <a:cxn ang="0">
                <a:pos x="22225" y="38100"/>
              </a:cxn>
              <a:cxn ang="0">
                <a:pos x="41275" y="19050"/>
              </a:cxn>
              <a:cxn ang="0">
                <a:pos x="47625" y="9525"/>
              </a:cxn>
              <a:cxn ang="0">
                <a:pos x="12700" y="38100"/>
              </a:cxn>
              <a:cxn ang="0">
                <a:pos x="73025" y="66675"/>
              </a:cxn>
              <a:cxn ang="0">
                <a:pos x="12700" y="47625"/>
              </a:cxn>
              <a:cxn ang="0">
                <a:pos x="63500" y="92075"/>
              </a:cxn>
              <a:cxn ang="0">
                <a:pos x="73025" y="66675"/>
              </a:cxn>
              <a:cxn ang="0">
                <a:pos x="85725" y="47625"/>
              </a:cxn>
              <a:cxn ang="0">
                <a:pos x="92075" y="79375"/>
              </a:cxn>
              <a:cxn ang="0">
                <a:pos x="146050" y="92075"/>
              </a:cxn>
              <a:cxn ang="0">
                <a:pos x="85725" y="47625"/>
              </a:cxn>
              <a:cxn ang="0">
                <a:pos x="34925" y="38100"/>
              </a:cxn>
              <a:cxn ang="0">
                <a:pos x="111125" y="25400"/>
              </a:cxn>
              <a:cxn ang="0">
                <a:pos x="107950" y="0"/>
              </a:cxn>
              <a:cxn ang="0">
                <a:pos x="114300" y="0"/>
              </a:cxn>
              <a:cxn ang="0">
                <a:pos x="123825" y="6350"/>
              </a:cxn>
              <a:cxn ang="0">
                <a:pos x="158750" y="41275"/>
              </a:cxn>
              <a:cxn ang="0">
                <a:pos x="152400" y="104775"/>
              </a:cxn>
              <a:cxn ang="0">
                <a:pos x="92075" y="104775"/>
              </a:cxn>
              <a:cxn ang="0">
                <a:pos x="82550" y="79375"/>
              </a:cxn>
              <a:cxn ang="0">
                <a:pos x="76200" y="95250"/>
              </a:cxn>
              <a:cxn ang="0">
                <a:pos x="6350" y="104775"/>
              </a:cxn>
              <a:cxn ang="0">
                <a:pos x="0" y="98425"/>
              </a:cxn>
              <a:cxn ang="0">
                <a:pos x="0" y="38100"/>
              </a:cxn>
              <a:cxn ang="0">
                <a:pos x="38100" y="6350"/>
              </a:cxn>
              <a:cxn ang="0">
                <a:pos x="44450" y="0"/>
              </a:cxn>
              <a:cxn ang="0">
                <a:pos x="53975" y="22225"/>
              </a:cxn>
              <a:cxn ang="0">
                <a:pos x="34925" y="38100"/>
              </a:cxn>
              <a:cxn ang="0">
                <a:pos x="136525" y="38100"/>
              </a:cxn>
              <a:cxn ang="0">
                <a:pos x="117475" y="12700"/>
              </a:cxn>
              <a:cxn ang="0">
                <a:pos x="107950" y="15875"/>
              </a:cxn>
              <a:cxn ang="0">
                <a:pos x="117475" y="19050"/>
              </a:cxn>
            </a:cxnLst>
            <a:pathLst>
              <a:path w="50" h="33">
                <a:moveTo>
                  <a:pt x="4" y="12"/>
                </a:moveTo>
                <a:cubicBezTo>
                  <a:pt x="7" y="12"/>
                  <a:pt x="7" y="12"/>
                  <a:pt x="7" y="12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2"/>
                  <a:pt x="15" y="3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3" y="15"/>
                  <a:pt x="23" y="15"/>
                  <a:pt x="2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29"/>
                  <a:pt x="4" y="29"/>
                  <a:pt x="4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3"/>
                  <a:pt x="22" y="22"/>
                  <a:pt x="23" y="21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2"/>
                  <a:pt x="29" y="23"/>
                  <a:pt x="29" y="25"/>
                </a:cubicBezTo>
                <a:cubicBezTo>
                  <a:pt x="29" y="29"/>
                  <a:pt x="29" y="29"/>
                  <a:pt x="29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15"/>
                  <a:pt x="46" y="15"/>
                  <a:pt x="46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5" y="8"/>
                  <a:pt x="35" y="8"/>
                  <a:pt x="35" y="8"/>
                </a:cubicBezTo>
                <a:cubicBezTo>
                  <a:pt x="33" y="7"/>
                  <a:pt x="33" y="7"/>
                  <a:pt x="33" y="7"/>
                </a:cubicBezTo>
                <a:cubicBezTo>
                  <a:pt x="31" y="5"/>
                  <a:pt x="31" y="0"/>
                  <a:pt x="34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2"/>
                  <a:pt x="38" y="2"/>
                  <a:pt x="38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12"/>
                  <a:pt x="50" y="13"/>
                  <a:pt x="50" y="13"/>
                </a:cubicBezTo>
                <a:cubicBezTo>
                  <a:pt x="50" y="20"/>
                  <a:pt x="50" y="25"/>
                  <a:pt x="50" y="31"/>
                </a:cubicBezTo>
                <a:cubicBezTo>
                  <a:pt x="50" y="32"/>
                  <a:pt x="49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6" y="31"/>
                  <a:pt x="26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4"/>
                  <a:pt x="24" y="24"/>
                  <a:pt x="24" y="25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1"/>
                  <a:pt x="23" y="33"/>
                  <a:pt x="21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5"/>
                  <a:pt x="0" y="19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2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0"/>
                  <a:pt x="16" y="0"/>
                </a:cubicBezTo>
                <a:cubicBezTo>
                  <a:pt x="19" y="0"/>
                  <a:pt x="19" y="5"/>
                  <a:pt x="17" y="7"/>
                </a:cubicBezTo>
                <a:cubicBezTo>
                  <a:pt x="14" y="8"/>
                  <a:pt x="14" y="8"/>
                  <a:pt x="14" y="8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43" y="12"/>
                </a:moveTo>
                <a:cubicBezTo>
                  <a:pt x="43" y="12"/>
                  <a:pt x="43" y="12"/>
                  <a:pt x="43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37" y="4"/>
                  <a:pt x="37" y="4"/>
                  <a:pt x="37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4" y="4"/>
                  <a:pt x="34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43" y="12"/>
                  <a:pt x="43" y="12"/>
                  <a:pt x="43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5" name="Freeform 453"/>
          <p:cNvSpPr>
            <a:spLocks noEditPoints="1"/>
          </p:cNvSpPr>
          <p:nvPr/>
        </p:nvSpPr>
        <p:spPr>
          <a:xfrm>
            <a:off x="2386013" y="2117725"/>
            <a:ext cx="158750" cy="158750"/>
          </a:xfrm>
          <a:custGeom>
            <a:avLst/>
            <a:gdLst/>
            <a:ahLst/>
            <a:cxnLst>
              <a:cxn ang="0">
                <a:pos x="79375" y="38100"/>
              </a:cxn>
              <a:cxn ang="0">
                <a:pos x="85725" y="73025"/>
              </a:cxn>
              <a:cxn ang="0">
                <a:pos x="73025" y="73025"/>
              </a:cxn>
              <a:cxn ang="0">
                <a:pos x="79375" y="0"/>
              </a:cxn>
              <a:cxn ang="0">
                <a:pos x="133350" y="22225"/>
              </a:cxn>
              <a:cxn ang="0">
                <a:pos x="133350" y="22225"/>
              </a:cxn>
              <a:cxn ang="0">
                <a:pos x="133350" y="136525"/>
              </a:cxn>
              <a:cxn ang="0">
                <a:pos x="133350" y="136525"/>
              </a:cxn>
              <a:cxn ang="0">
                <a:pos x="79375" y="158750"/>
              </a:cxn>
              <a:cxn ang="0">
                <a:pos x="22225" y="136525"/>
              </a:cxn>
              <a:cxn ang="0">
                <a:pos x="22225" y="22225"/>
              </a:cxn>
              <a:cxn ang="0">
                <a:pos x="22225" y="22225"/>
              </a:cxn>
              <a:cxn ang="0">
                <a:pos x="127000" y="31750"/>
              </a:cxn>
              <a:cxn ang="0">
                <a:pos x="79375" y="12700"/>
              </a:cxn>
              <a:cxn ang="0">
                <a:pos x="31750" y="31750"/>
              </a:cxn>
              <a:cxn ang="0">
                <a:pos x="31750" y="127000"/>
              </a:cxn>
              <a:cxn ang="0">
                <a:pos x="79375" y="146050"/>
              </a:cxn>
              <a:cxn ang="0">
                <a:pos x="127000" y="127000"/>
              </a:cxn>
              <a:cxn ang="0">
                <a:pos x="127000" y="31750"/>
              </a:cxn>
              <a:cxn ang="0">
                <a:pos x="98425" y="60325"/>
              </a:cxn>
              <a:cxn ang="0">
                <a:pos x="98425" y="50800"/>
              </a:cxn>
              <a:cxn ang="0">
                <a:pos x="114300" y="57150"/>
              </a:cxn>
              <a:cxn ang="0">
                <a:pos x="120650" y="69850"/>
              </a:cxn>
              <a:cxn ang="0">
                <a:pos x="120650" y="88900"/>
              </a:cxn>
              <a:cxn ang="0">
                <a:pos x="114300" y="101600"/>
              </a:cxn>
              <a:cxn ang="0">
                <a:pos x="101600" y="114300"/>
              </a:cxn>
              <a:cxn ang="0">
                <a:pos x="85725" y="120650"/>
              </a:cxn>
              <a:cxn ang="0">
                <a:pos x="69850" y="120650"/>
              </a:cxn>
              <a:cxn ang="0">
                <a:pos x="53975" y="114300"/>
              </a:cxn>
              <a:cxn ang="0">
                <a:pos x="44450" y="101600"/>
              </a:cxn>
              <a:cxn ang="0">
                <a:pos x="38100" y="88900"/>
              </a:cxn>
              <a:cxn ang="0">
                <a:pos x="38100" y="69850"/>
              </a:cxn>
              <a:cxn ang="0">
                <a:pos x="44450" y="57150"/>
              </a:cxn>
              <a:cxn ang="0">
                <a:pos x="57150" y="50800"/>
              </a:cxn>
              <a:cxn ang="0">
                <a:pos x="53975" y="63500"/>
              </a:cxn>
              <a:cxn ang="0">
                <a:pos x="50800" y="73025"/>
              </a:cxn>
              <a:cxn ang="0">
                <a:pos x="50800" y="85725"/>
              </a:cxn>
              <a:cxn ang="0">
                <a:pos x="53975" y="95250"/>
              </a:cxn>
              <a:cxn ang="0">
                <a:pos x="63500" y="104775"/>
              </a:cxn>
              <a:cxn ang="0">
                <a:pos x="73025" y="107950"/>
              </a:cxn>
              <a:cxn ang="0">
                <a:pos x="85725" y="107950"/>
              </a:cxn>
              <a:cxn ang="0">
                <a:pos x="95250" y="104775"/>
              </a:cxn>
              <a:cxn ang="0">
                <a:pos x="101600" y="95250"/>
              </a:cxn>
              <a:cxn ang="0">
                <a:pos x="107950" y="85725"/>
              </a:cxn>
              <a:cxn ang="0">
                <a:pos x="107950" y="73025"/>
              </a:cxn>
              <a:cxn ang="0">
                <a:pos x="101600" y="63500"/>
              </a:cxn>
            </a:cxnLst>
            <a:pathLst>
              <a:path w="50" h="50">
                <a:moveTo>
                  <a:pt x="23" y="14"/>
                </a:moveTo>
                <a:cubicBezTo>
                  <a:pt x="23" y="13"/>
                  <a:pt x="24" y="12"/>
                  <a:pt x="25" y="12"/>
                </a:cubicBezTo>
                <a:cubicBezTo>
                  <a:pt x="26" y="12"/>
                  <a:pt x="27" y="13"/>
                  <a:pt x="27" y="1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6" y="25"/>
                  <a:pt x="25" y="25"/>
                </a:cubicBezTo>
                <a:cubicBezTo>
                  <a:pt x="24" y="25"/>
                  <a:pt x="23" y="24"/>
                  <a:pt x="23" y="23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2" y="0"/>
                  <a:pt x="38" y="3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4" y="44"/>
                  <a:pt x="19" y="46"/>
                  <a:pt x="25" y="46"/>
                </a:cubicBezTo>
                <a:cubicBezTo>
                  <a:pt x="31" y="46"/>
                  <a:pt x="36" y="44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4" y="36"/>
                  <a:pt x="46" y="31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  <a:moveTo>
                  <a:pt x="31" y="19"/>
                </a:moveTo>
                <a:cubicBezTo>
                  <a:pt x="31" y="19"/>
                  <a:pt x="31" y="19"/>
                  <a:pt x="31" y="19"/>
                </a:cubicBezTo>
                <a:cubicBezTo>
                  <a:pt x="31" y="18"/>
                  <a:pt x="31" y="17"/>
                  <a:pt x="31" y="16"/>
                </a:cubicBezTo>
                <a:cubicBezTo>
                  <a:pt x="32" y="15"/>
                  <a:pt x="33" y="15"/>
                  <a:pt x="34" y="16"/>
                </a:cubicBezTo>
                <a:cubicBezTo>
                  <a:pt x="35" y="16"/>
                  <a:pt x="35" y="17"/>
                  <a:pt x="36" y="18"/>
                </a:cubicBezTo>
                <a:cubicBezTo>
                  <a:pt x="36" y="18"/>
                  <a:pt x="37" y="19"/>
                  <a:pt x="37" y="20"/>
                </a:cubicBezTo>
                <a:cubicBezTo>
                  <a:pt x="37" y="21"/>
                  <a:pt x="37" y="22"/>
                  <a:pt x="38" y="22"/>
                </a:cubicBezTo>
                <a:cubicBezTo>
                  <a:pt x="38" y="23"/>
                  <a:pt x="38" y="24"/>
                  <a:pt x="38" y="25"/>
                </a:cubicBezTo>
                <a:cubicBezTo>
                  <a:pt x="38" y="26"/>
                  <a:pt x="38" y="27"/>
                  <a:pt x="38" y="28"/>
                </a:cubicBezTo>
                <a:cubicBezTo>
                  <a:pt x="37" y="29"/>
                  <a:pt x="37" y="29"/>
                  <a:pt x="37" y="30"/>
                </a:cubicBezTo>
                <a:cubicBezTo>
                  <a:pt x="37" y="31"/>
                  <a:pt x="36" y="32"/>
                  <a:pt x="36" y="32"/>
                </a:cubicBezTo>
                <a:cubicBezTo>
                  <a:pt x="35" y="33"/>
                  <a:pt x="35" y="34"/>
                  <a:pt x="34" y="34"/>
                </a:cubicBezTo>
                <a:cubicBezTo>
                  <a:pt x="33" y="35"/>
                  <a:pt x="33" y="35"/>
                  <a:pt x="32" y="36"/>
                </a:cubicBezTo>
                <a:cubicBezTo>
                  <a:pt x="31" y="36"/>
                  <a:pt x="31" y="37"/>
                  <a:pt x="30" y="37"/>
                </a:cubicBezTo>
                <a:cubicBezTo>
                  <a:pt x="29" y="37"/>
                  <a:pt x="28" y="38"/>
                  <a:pt x="27" y="38"/>
                </a:cubicBezTo>
                <a:cubicBezTo>
                  <a:pt x="27" y="38"/>
                  <a:pt x="26" y="38"/>
                  <a:pt x="25" y="38"/>
                </a:cubicBezTo>
                <a:cubicBezTo>
                  <a:pt x="24" y="38"/>
                  <a:pt x="23" y="38"/>
                  <a:pt x="22" y="38"/>
                </a:cubicBezTo>
                <a:cubicBezTo>
                  <a:pt x="21" y="38"/>
                  <a:pt x="21" y="37"/>
                  <a:pt x="20" y="37"/>
                </a:cubicBezTo>
                <a:cubicBezTo>
                  <a:pt x="19" y="37"/>
                  <a:pt x="18" y="36"/>
                  <a:pt x="17" y="36"/>
                </a:cubicBezTo>
                <a:cubicBezTo>
                  <a:pt x="17" y="35"/>
                  <a:pt x="16" y="35"/>
                  <a:pt x="16" y="34"/>
                </a:cubicBezTo>
                <a:cubicBezTo>
                  <a:pt x="15" y="34"/>
                  <a:pt x="14" y="33"/>
                  <a:pt x="14" y="32"/>
                </a:cubicBezTo>
                <a:cubicBezTo>
                  <a:pt x="13" y="32"/>
                  <a:pt x="13" y="31"/>
                  <a:pt x="13" y="30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27"/>
                  <a:pt x="12" y="26"/>
                  <a:pt x="12" y="25"/>
                </a:cubicBezTo>
                <a:cubicBezTo>
                  <a:pt x="12" y="24"/>
                  <a:pt x="12" y="23"/>
                  <a:pt x="12" y="22"/>
                </a:cubicBezTo>
                <a:cubicBezTo>
                  <a:pt x="12" y="22"/>
                  <a:pt x="12" y="21"/>
                  <a:pt x="13" y="20"/>
                </a:cubicBezTo>
                <a:cubicBezTo>
                  <a:pt x="13" y="19"/>
                  <a:pt x="13" y="18"/>
                  <a:pt x="14" y="18"/>
                </a:cubicBezTo>
                <a:cubicBezTo>
                  <a:pt x="14" y="17"/>
                  <a:pt x="15" y="16"/>
                  <a:pt x="16" y="16"/>
                </a:cubicBezTo>
                <a:cubicBezTo>
                  <a:pt x="16" y="15"/>
                  <a:pt x="18" y="15"/>
                  <a:pt x="18" y="16"/>
                </a:cubicBezTo>
                <a:cubicBezTo>
                  <a:pt x="19" y="17"/>
                  <a:pt x="19" y="18"/>
                  <a:pt x="18" y="19"/>
                </a:cubicBezTo>
                <a:cubicBezTo>
                  <a:pt x="18" y="19"/>
                  <a:pt x="17" y="19"/>
                  <a:pt x="17" y="20"/>
                </a:cubicBezTo>
                <a:cubicBezTo>
                  <a:pt x="17" y="20"/>
                  <a:pt x="16" y="21"/>
                  <a:pt x="16" y="21"/>
                </a:cubicBezTo>
                <a:cubicBezTo>
                  <a:pt x="16" y="22"/>
                  <a:pt x="16" y="23"/>
                  <a:pt x="16" y="23"/>
                </a:cubicBezTo>
                <a:cubicBezTo>
                  <a:pt x="16" y="24"/>
                  <a:pt x="16" y="24"/>
                  <a:pt x="16" y="25"/>
                </a:cubicBezTo>
                <a:cubicBezTo>
                  <a:pt x="16" y="26"/>
                  <a:pt x="16" y="26"/>
                  <a:pt x="16" y="27"/>
                </a:cubicBezTo>
                <a:cubicBezTo>
                  <a:pt x="16" y="28"/>
                  <a:pt x="16" y="28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8" y="31"/>
                  <a:pt x="18" y="32"/>
                </a:cubicBezTo>
                <a:cubicBezTo>
                  <a:pt x="19" y="32"/>
                  <a:pt x="19" y="32"/>
                  <a:pt x="20" y="33"/>
                </a:cubicBezTo>
                <a:cubicBezTo>
                  <a:pt x="20" y="33"/>
                  <a:pt x="21" y="33"/>
                  <a:pt x="21" y="34"/>
                </a:cubicBezTo>
                <a:cubicBezTo>
                  <a:pt x="22" y="34"/>
                  <a:pt x="22" y="34"/>
                  <a:pt x="23" y="34"/>
                </a:cubicBezTo>
                <a:cubicBezTo>
                  <a:pt x="24" y="34"/>
                  <a:pt x="24" y="34"/>
                  <a:pt x="25" y="34"/>
                </a:cubicBezTo>
                <a:cubicBezTo>
                  <a:pt x="25" y="34"/>
                  <a:pt x="26" y="34"/>
                  <a:pt x="27" y="34"/>
                </a:cubicBezTo>
                <a:cubicBezTo>
                  <a:pt x="27" y="34"/>
                  <a:pt x="28" y="34"/>
                  <a:pt x="28" y="34"/>
                </a:cubicBezTo>
                <a:cubicBezTo>
                  <a:pt x="29" y="33"/>
                  <a:pt x="29" y="33"/>
                  <a:pt x="30" y="33"/>
                </a:cubicBezTo>
                <a:cubicBezTo>
                  <a:pt x="30" y="32"/>
                  <a:pt x="31" y="32"/>
                  <a:pt x="31" y="32"/>
                </a:cubicBezTo>
                <a:cubicBezTo>
                  <a:pt x="32" y="31"/>
                  <a:pt x="32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8"/>
                  <a:pt x="34" y="28"/>
                  <a:pt x="34" y="27"/>
                </a:cubicBezTo>
                <a:cubicBezTo>
                  <a:pt x="34" y="26"/>
                  <a:pt x="34" y="26"/>
                  <a:pt x="34" y="25"/>
                </a:cubicBezTo>
                <a:cubicBezTo>
                  <a:pt x="34" y="24"/>
                  <a:pt x="34" y="24"/>
                  <a:pt x="34" y="23"/>
                </a:cubicBezTo>
                <a:cubicBezTo>
                  <a:pt x="34" y="23"/>
                  <a:pt x="34" y="22"/>
                  <a:pt x="33" y="21"/>
                </a:cubicBezTo>
                <a:cubicBezTo>
                  <a:pt x="33" y="21"/>
                  <a:pt x="33" y="20"/>
                  <a:pt x="32" y="20"/>
                </a:cubicBezTo>
                <a:cubicBezTo>
                  <a:pt x="32" y="19"/>
                  <a:pt x="32" y="19"/>
                  <a:pt x="31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6" name="Freeform 454"/>
          <p:cNvSpPr>
            <a:spLocks noEditPoints="1"/>
          </p:cNvSpPr>
          <p:nvPr/>
        </p:nvSpPr>
        <p:spPr>
          <a:xfrm>
            <a:off x="7127875" y="2130425"/>
            <a:ext cx="155575" cy="133350"/>
          </a:xfrm>
          <a:custGeom>
            <a:avLst/>
            <a:gdLst/>
            <a:ahLst/>
            <a:cxnLst>
              <a:cxn ang="0">
                <a:pos x="57150" y="38100"/>
              </a:cxn>
              <a:cxn ang="0">
                <a:pos x="9525" y="60325"/>
              </a:cxn>
              <a:cxn ang="0">
                <a:pos x="38100" y="85725"/>
              </a:cxn>
              <a:cxn ang="0">
                <a:pos x="79375" y="66675"/>
              </a:cxn>
              <a:cxn ang="0">
                <a:pos x="79375" y="66675"/>
              </a:cxn>
              <a:cxn ang="0">
                <a:pos x="85725" y="57150"/>
              </a:cxn>
              <a:cxn ang="0">
                <a:pos x="142875" y="50800"/>
              </a:cxn>
              <a:cxn ang="0">
                <a:pos x="155575" y="66675"/>
              </a:cxn>
              <a:cxn ang="0">
                <a:pos x="152400" y="117475"/>
              </a:cxn>
              <a:cxn ang="0">
                <a:pos x="142875" y="120650"/>
              </a:cxn>
              <a:cxn ang="0">
                <a:pos x="85725" y="117475"/>
              </a:cxn>
              <a:cxn ang="0">
                <a:pos x="73025" y="107950"/>
              </a:cxn>
              <a:cxn ang="0">
                <a:pos x="53975" y="133350"/>
              </a:cxn>
              <a:cxn ang="0">
                <a:pos x="3175" y="114300"/>
              </a:cxn>
              <a:cxn ang="0">
                <a:pos x="0" y="60325"/>
              </a:cxn>
              <a:cxn ang="0">
                <a:pos x="3175" y="19050"/>
              </a:cxn>
              <a:cxn ang="0">
                <a:pos x="22225" y="0"/>
              </a:cxn>
              <a:cxn ang="0">
                <a:pos x="69850" y="3175"/>
              </a:cxn>
              <a:cxn ang="0">
                <a:pos x="73025" y="41275"/>
              </a:cxn>
              <a:cxn ang="0">
                <a:pos x="79375" y="66675"/>
              </a:cxn>
              <a:cxn ang="0">
                <a:pos x="15875" y="92075"/>
              </a:cxn>
              <a:cxn ang="0">
                <a:pos x="22225" y="123825"/>
              </a:cxn>
              <a:cxn ang="0">
                <a:pos x="63500" y="114300"/>
              </a:cxn>
              <a:cxn ang="0">
                <a:pos x="38100" y="98425"/>
              </a:cxn>
              <a:cxn ang="0">
                <a:pos x="38100" y="19050"/>
              </a:cxn>
              <a:cxn ang="0">
                <a:pos x="63500" y="28575"/>
              </a:cxn>
              <a:cxn ang="0">
                <a:pos x="60325" y="12700"/>
              </a:cxn>
              <a:cxn ang="0">
                <a:pos x="22225" y="9525"/>
              </a:cxn>
              <a:cxn ang="0">
                <a:pos x="15875" y="19050"/>
              </a:cxn>
              <a:cxn ang="0">
                <a:pos x="38100" y="19050"/>
              </a:cxn>
              <a:cxn ang="0">
                <a:pos x="38100" y="38100"/>
              </a:cxn>
              <a:cxn ang="0">
                <a:pos x="53975" y="44450"/>
              </a:cxn>
              <a:cxn ang="0">
                <a:pos x="60325" y="60325"/>
              </a:cxn>
              <a:cxn ang="0">
                <a:pos x="15875" y="60325"/>
              </a:cxn>
              <a:cxn ang="0">
                <a:pos x="47625" y="47625"/>
              </a:cxn>
              <a:cxn ang="0">
                <a:pos x="38100" y="44450"/>
              </a:cxn>
              <a:cxn ang="0">
                <a:pos x="38100" y="73025"/>
              </a:cxn>
              <a:cxn ang="0">
                <a:pos x="47625" y="47625"/>
              </a:cxn>
              <a:cxn ang="0">
                <a:pos x="73025" y="76200"/>
              </a:cxn>
              <a:cxn ang="0">
                <a:pos x="73025" y="98425"/>
              </a:cxn>
              <a:cxn ang="0">
                <a:pos x="85725" y="98425"/>
              </a:cxn>
              <a:cxn ang="0">
                <a:pos x="92075" y="107950"/>
              </a:cxn>
              <a:cxn ang="0">
                <a:pos x="95250" y="111125"/>
              </a:cxn>
              <a:cxn ang="0">
                <a:pos x="142875" y="107950"/>
              </a:cxn>
              <a:cxn ang="0">
                <a:pos x="142875" y="107950"/>
              </a:cxn>
              <a:cxn ang="0">
                <a:pos x="142875" y="66675"/>
              </a:cxn>
              <a:cxn ang="0">
                <a:pos x="142875" y="63500"/>
              </a:cxn>
              <a:cxn ang="0">
                <a:pos x="95250" y="63500"/>
              </a:cxn>
              <a:cxn ang="0">
                <a:pos x="92075" y="69850"/>
              </a:cxn>
              <a:cxn ang="0">
                <a:pos x="85725" y="76200"/>
              </a:cxn>
            </a:cxnLst>
            <a:pathLst>
              <a:path w="49" h="42">
                <a:moveTo>
                  <a:pt x="21" y="19"/>
                </a:moveTo>
                <a:cubicBezTo>
                  <a:pt x="21" y="16"/>
                  <a:pt x="20" y="14"/>
                  <a:pt x="18" y="12"/>
                </a:cubicBezTo>
                <a:cubicBezTo>
                  <a:pt x="17" y="11"/>
                  <a:pt x="15" y="10"/>
                  <a:pt x="12" y="10"/>
                </a:cubicBezTo>
                <a:cubicBezTo>
                  <a:pt x="7" y="10"/>
                  <a:pt x="3" y="14"/>
                  <a:pt x="3" y="19"/>
                </a:cubicBezTo>
                <a:cubicBezTo>
                  <a:pt x="3" y="21"/>
                  <a:pt x="4" y="23"/>
                  <a:pt x="6" y="25"/>
                </a:cubicBezTo>
                <a:cubicBezTo>
                  <a:pt x="8" y="26"/>
                  <a:pt x="10" y="27"/>
                  <a:pt x="12" y="27"/>
                </a:cubicBezTo>
                <a:cubicBezTo>
                  <a:pt x="17" y="27"/>
                  <a:pt x="21" y="23"/>
                  <a:pt x="21" y="19"/>
                </a:cubicBezTo>
                <a:close/>
                <a:moveTo>
                  <a:pt x="25" y="21"/>
                </a:move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19"/>
                  <a:pt x="26" y="19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8" y="16"/>
                  <a:pt x="30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6"/>
                  <a:pt x="47" y="17"/>
                  <a:pt x="48" y="18"/>
                </a:cubicBezTo>
                <a:cubicBezTo>
                  <a:pt x="49" y="19"/>
                  <a:pt x="49" y="20"/>
                  <a:pt x="49" y="21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5"/>
                  <a:pt x="49" y="36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7" y="38"/>
                  <a:pt x="46" y="38"/>
                  <a:pt x="45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28" y="38"/>
                  <a:pt x="27" y="38"/>
                  <a:pt x="27" y="37"/>
                </a:cubicBezTo>
                <a:cubicBezTo>
                  <a:pt x="26" y="36"/>
                  <a:pt x="25" y="35"/>
                  <a:pt x="25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1" y="42"/>
                  <a:pt x="1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4" y="42"/>
                  <a:pt x="1" y="40"/>
                  <a:pt x="1" y="36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2"/>
                  <a:pt x="0" y="21"/>
                  <a:pt x="0" y="19"/>
                </a:cubicBezTo>
                <a:cubicBezTo>
                  <a:pt x="0" y="17"/>
                  <a:pt x="0" y="15"/>
                  <a:pt x="1" y="13"/>
                </a:cubicBez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3"/>
                  <a:pt x="3" y="1"/>
                </a:cubicBezTo>
                <a:cubicBezTo>
                  <a:pt x="4" y="0"/>
                  <a:pt x="5" y="0"/>
                  <a:pt x="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1" y="0"/>
                  <a:pt x="22" y="1"/>
                </a:cubicBezTo>
                <a:cubicBezTo>
                  <a:pt x="23" y="3"/>
                  <a:pt x="23" y="4"/>
                  <a:pt x="23" y="6"/>
                </a:cubicBezTo>
                <a:cubicBezTo>
                  <a:pt x="23" y="13"/>
                  <a:pt x="23" y="13"/>
                  <a:pt x="23" y="13"/>
                </a:cubicBezTo>
                <a:cubicBezTo>
                  <a:pt x="24" y="15"/>
                  <a:pt x="25" y="17"/>
                  <a:pt x="25" y="19"/>
                </a:cubicBezTo>
                <a:cubicBezTo>
                  <a:pt x="25" y="19"/>
                  <a:pt x="25" y="20"/>
                  <a:pt x="25" y="21"/>
                </a:cubicBezTo>
                <a:close/>
                <a:moveTo>
                  <a:pt x="5" y="29"/>
                </a:moveTo>
                <a:cubicBezTo>
                  <a:pt x="5" y="29"/>
                  <a:pt x="5" y="29"/>
                  <a:pt x="5" y="29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8"/>
                  <a:pt x="6" y="39"/>
                  <a:pt x="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9" y="39"/>
                  <a:pt x="20" y="38"/>
                  <a:pt x="20" y="36"/>
                </a:cubicBezTo>
                <a:cubicBezTo>
                  <a:pt x="20" y="34"/>
                  <a:pt x="20" y="31"/>
                  <a:pt x="20" y="29"/>
                </a:cubicBezTo>
                <a:cubicBezTo>
                  <a:pt x="18" y="30"/>
                  <a:pt x="15" y="31"/>
                  <a:pt x="12" y="31"/>
                </a:cubicBezTo>
                <a:cubicBezTo>
                  <a:pt x="9" y="31"/>
                  <a:pt x="7" y="30"/>
                  <a:pt x="5" y="29"/>
                </a:cubicBezTo>
                <a:close/>
                <a:moveTo>
                  <a:pt x="12" y="6"/>
                </a:moveTo>
                <a:cubicBezTo>
                  <a:pt x="12" y="6"/>
                  <a:pt x="12" y="6"/>
                  <a:pt x="12" y="6"/>
                </a:cubicBezTo>
                <a:cubicBezTo>
                  <a:pt x="15" y="6"/>
                  <a:pt x="18" y="7"/>
                  <a:pt x="20" y="9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19" y="5"/>
                  <a:pt x="19" y="4"/>
                </a:cubicBezTo>
                <a:cubicBezTo>
                  <a:pt x="18" y="4"/>
                  <a:pt x="18" y="3"/>
                  <a:pt x="1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5" y="4"/>
                </a:cubicBezTo>
                <a:cubicBezTo>
                  <a:pt x="5" y="5"/>
                  <a:pt x="5" y="5"/>
                  <a:pt x="5" y="6"/>
                </a:cubicBezTo>
                <a:cubicBezTo>
                  <a:pt x="5" y="9"/>
                  <a:pt x="5" y="9"/>
                  <a:pt x="5" y="9"/>
                </a:cubicBezTo>
                <a:cubicBezTo>
                  <a:pt x="7" y="7"/>
                  <a:pt x="9" y="6"/>
                  <a:pt x="12" y="6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4" y="12"/>
                  <a:pt x="16" y="12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8" y="15"/>
                  <a:pt x="19" y="17"/>
                  <a:pt x="19" y="19"/>
                </a:cubicBezTo>
                <a:cubicBezTo>
                  <a:pt x="19" y="23"/>
                  <a:pt x="16" y="26"/>
                  <a:pt x="12" y="26"/>
                </a:cubicBezTo>
                <a:cubicBezTo>
                  <a:pt x="8" y="26"/>
                  <a:pt x="5" y="23"/>
                  <a:pt x="5" y="19"/>
                </a:cubicBezTo>
                <a:cubicBezTo>
                  <a:pt x="5" y="15"/>
                  <a:pt x="8" y="12"/>
                  <a:pt x="12" y="12"/>
                </a:cubicBezTo>
                <a:close/>
                <a:moveTo>
                  <a:pt x="15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4"/>
                  <a:pt x="13" y="14"/>
                  <a:pt x="12" y="14"/>
                </a:cubicBezTo>
                <a:cubicBezTo>
                  <a:pt x="10" y="14"/>
                  <a:pt x="7" y="16"/>
                  <a:pt x="7" y="19"/>
                </a:cubicBezTo>
                <a:cubicBezTo>
                  <a:pt x="7" y="21"/>
                  <a:pt x="10" y="23"/>
                  <a:pt x="12" y="23"/>
                </a:cubicBezTo>
                <a:cubicBezTo>
                  <a:pt x="15" y="23"/>
                  <a:pt x="17" y="21"/>
                  <a:pt x="17" y="19"/>
                </a:cubicBezTo>
                <a:cubicBezTo>
                  <a:pt x="17" y="17"/>
                  <a:pt x="16" y="16"/>
                  <a:pt x="15" y="15"/>
                </a:cubicBezTo>
                <a:cubicBezTo>
                  <a:pt x="15" y="15"/>
                  <a:pt x="15" y="15"/>
                  <a:pt x="15" y="15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3" y="31"/>
                  <a:pt x="23" y="31"/>
                  <a:pt x="23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8" y="31"/>
                  <a:pt x="29" y="31"/>
                  <a:pt x="29" y="33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5"/>
                  <a:pt x="29" y="35"/>
                  <a:pt x="30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5" y="35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1"/>
                  <a:pt x="45" y="21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9" y="21"/>
                  <a:pt x="29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4"/>
                  <a:pt x="28" y="24"/>
                  <a:pt x="27" y="24"/>
                </a:cubicBezTo>
                <a:cubicBezTo>
                  <a:pt x="23" y="24"/>
                  <a:pt x="23" y="24"/>
                  <a:pt x="23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7" name="Freeform 455"/>
          <p:cNvSpPr>
            <a:spLocks noEditPoints="1"/>
          </p:cNvSpPr>
          <p:nvPr/>
        </p:nvSpPr>
        <p:spPr>
          <a:xfrm>
            <a:off x="5192713" y="1843088"/>
            <a:ext cx="155575" cy="79375"/>
          </a:xfrm>
          <a:custGeom>
            <a:avLst/>
            <a:gdLst/>
            <a:ahLst/>
            <a:cxnLst>
              <a:cxn ang="0">
                <a:pos x="114300" y="22225"/>
              </a:cxn>
              <a:cxn ang="0">
                <a:pos x="120650" y="38100"/>
              </a:cxn>
              <a:cxn ang="0">
                <a:pos x="82550" y="38100"/>
              </a:cxn>
              <a:cxn ang="0">
                <a:pos x="101600" y="19050"/>
              </a:cxn>
              <a:cxn ang="0">
                <a:pos x="31750" y="69850"/>
              </a:cxn>
              <a:cxn ang="0">
                <a:pos x="28575" y="79375"/>
              </a:cxn>
              <a:cxn ang="0">
                <a:pos x="22225" y="69850"/>
              </a:cxn>
              <a:cxn ang="0">
                <a:pos x="3175" y="66675"/>
              </a:cxn>
              <a:cxn ang="0">
                <a:pos x="3175" y="63500"/>
              </a:cxn>
              <a:cxn ang="0">
                <a:pos x="0" y="22225"/>
              </a:cxn>
              <a:cxn ang="0">
                <a:pos x="3175" y="9525"/>
              </a:cxn>
              <a:cxn ang="0">
                <a:pos x="82550" y="6350"/>
              </a:cxn>
              <a:cxn ang="0">
                <a:pos x="120650" y="6350"/>
              </a:cxn>
              <a:cxn ang="0">
                <a:pos x="152400" y="9525"/>
              </a:cxn>
              <a:cxn ang="0">
                <a:pos x="152400" y="9525"/>
              </a:cxn>
              <a:cxn ang="0">
                <a:pos x="155575" y="50800"/>
              </a:cxn>
              <a:cxn ang="0">
                <a:pos x="152400" y="66675"/>
              </a:cxn>
              <a:cxn ang="0">
                <a:pos x="133350" y="69850"/>
              </a:cxn>
              <a:cxn ang="0">
                <a:pos x="127000" y="79375"/>
              </a:cxn>
              <a:cxn ang="0">
                <a:pos x="120650" y="69850"/>
              </a:cxn>
              <a:cxn ang="0">
                <a:pos x="101600" y="76200"/>
              </a:cxn>
              <a:cxn ang="0">
                <a:pos x="31750" y="69850"/>
              </a:cxn>
              <a:cxn ang="0">
                <a:pos x="85725" y="15875"/>
              </a:cxn>
              <a:cxn ang="0">
                <a:pos x="82550" y="19050"/>
              </a:cxn>
              <a:cxn ang="0">
                <a:pos x="101600" y="63500"/>
              </a:cxn>
              <a:cxn ang="0">
                <a:pos x="120650" y="19050"/>
              </a:cxn>
              <a:cxn ang="0">
                <a:pos x="117475" y="15875"/>
              </a:cxn>
              <a:cxn ang="0">
                <a:pos x="85725" y="15875"/>
              </a:cxn>
              <a:cxn ang="0">
                <a:pos x="69850" y="15875"/>
              </a:cxn>
              <a:cxn ang="0">
                <a:pos x="12700" y="19050"/>
              </a:cxn>
              <a:cxn ang="0">
                <a:pos x="9525" y="22225"/>
              </a:cxn>
              <a:cxn ang="0">
                <a:pos x="12700" y="57150"/>
              </a:cxn>
              <a:cxn ang="0">
                <a:pos x="15875" y="57150"/>
              </a:cxn>
              <a:cxn ang="0">
                <a:pos x="28575" y="57150"/>
              </a:cxn>
              <a:cxn ang="0">
                <a:pos x="69850" y="57150"/>
              </a:cxn>
              <a:cxn ang="0">
                <a:pos x="69850" y="15875"/>
              </a:cxn>
              <a:cxn ang="0">
                <a:pos x="133350" y="57150"/>
              </a:cxn>
              <a:cxn ang="0">
                <a:pos x="142875" y="57150"/>
              </a:cxn>
              <a:cxn ang="0">
                <a:pos x="146050" y="50800"/>
              </a:cxn>
              <a:cxn ang="0">
                <a:pos x="142875" y="19050"/>
              </a:cxn>
              <a:cxn ang="0">
                <a:pos x="139700" y="15875"/>
              </a:cxn>
              <a:cxn ang="0">
                <a:pos x="139700" y="38100"/>
              </a:cxn>
              <a:cxn ang="0">
                <a:pos x="111125" y="28575"/>
              </a:cxn>
              <a:cxn ang="0">
                <a:pos x="101600" y="25400"/>
              </a:cxn>
              <a:cxn ang="0">
                <a:pos x="92075" y="28575"/>
              </a:cxn>
              <a:cxn ang="0">
                <a:pos x="92075" y="47625"/>
              </a:cxn>
              <a:cxn ang="0">
                <a:pos x="101600" y="50800"/>
              </a:cxn>
              <a:cxn ang="0">
                <a:pos x="111125" y="47625"/>
              </a:cxn>
              <a:cxn ang="0">
                <a:pos x="111125" y="28575"/>
              </a:cxn>
            </a:cxnLst>
            <a:pathLst>
              <a:path w="49" h="25">
                <a:moveTo>
                  <a:pt x="32" y="6"/>
                </a:moveTo>
                <a:cubicBezTo>
                  <a:pt x="34" y="6"/>
                  <a:pt x="35" y="6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8" y="9"/>
                  <a:pt x="38" y="10"/>
                  <a:pt x="38" y="12"/>
                </a:cubicBezTo>
                <a:cubicBezTo>
                  <a:pt x="38" y="15"/>
                  <a:pt x="35" y="18"/>
                  <a:pt x="32" y="18"/>
                </a:cubicBezTo>
                <a:cubicBezTo>
                  <a:pt x="29" y="18"/>
                  <a:pt x="26" y="15"/>
                  <a:pt x="26" y="12"/>
                </a:cubicBezTo>
                <a:cubicBezTo>
                  <a:pt x="26" y="10"/>
                  <a:pt x="26" y="9"/>
                  <a:pt x="28" y="7"/>
                </a:cubicBezTo>
                <a:cubicBezTo>
                  <a:pt x="29" y="6"/>
                  <a:pt x="30" y="6"/>
                  <a:pt x="32" y="6"/>
                </a:cubicBezTo>
                <a:close/>
                <a:moveTo>
                  <a:pt x="10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5"/>
                  <a:pt x="10" y="25"/>
                  <a:pt x="9" y="25"/>
                </a:cubicBezTo>
                <a:cubicBezTo>
                  <a:pt x="7" y="25"/>
                  <a:pt x="7" y="25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2" y="22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19"/>
                  <a:pt x="0" y="18"/>
                  <a:pt x="0" y="16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4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4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0"/>
                  <a:pt x="30" y="0"/>
                  <a:pt x="32" y="0"/>
                </a:cubicBezTo>
                <a:cubicBezTo>
                  <a:pt x="34" y="0"/>
                  <a:pt x="36" y="0"/>
                  <a:pt x="38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5" y="2"/>
                  <a:pt x="47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4"/>
                  <a:pt x="49" y="6"/>
                  <a:pt x="49" y="7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8"/>
                  <a:pt x="49" y="19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7" y="22"/>
                  <a:pt x="45" y="22"/>
                  <a:pt x="44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1" y="25"/>
                  <a:pt x="40" y="25"/>
                </a:cubicBezTo>
                <a:cubicBezTo>
                  <a:pt x="39" y="25"/>
                  <a:pt x="38" y="25"/>
                  <a:pt x="38" y="23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6" y="23"/>
                  <a:pt x="34" y="24"/>
                  <a:pt x="32" y="24"/>
                </a:cubicBezTo>
                <a:cubicBezTo>
                  <a:pt x="30" y="24"/>
                  <a:pt x="27" y="23"/>
                  <a:pt x="26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6" y="6"/>
                  <a:pt x="26" y="6"/>
                </a:cubicBezTo>
                <a:cubicBezTo>
                  <a:pt x="25" y="8"/>
                  <a:pt x="24" y="10"/>
                  <a:pt x="24" y="12"/>
                </a:cubicBezTo>
                <a:cubicBezTo>
                  <a:pt x="24" y="17"/>
                  <a:pt x="27" y="20"/>
                  <a:pt x="32" y="20"/>
                </a:cubicBezTo>
                <a:cubicBezTo>
                  <a:pt x="37" y="20"/>
                  <a:pt x="40" y="17"/>
                  <a:pt x="40" y="12"/>
                </a:cubicBezTo>
                <a:cubicBezTo>
                  <a:pt x="40" y="10"/>
                  <a:pt x="39" y="8"/>
                  <a:pt x="38" y="6"/>
                </a:cubicBezTo>
                <a:cubicBezTo>
                  <a:pt x="38" y="6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4"/>
                  <a:pt x="34" y="4"/>
                  <a:pt x="32" y="4"/>
                </a:cubicBezTo>
                <a:cubicBezTo>
                  <a:pt x="30" y="4"/>
                  <a:pt x="29" y="4"/>
                  <a:pt x="27" y="5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4" y="17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5" y="18"/>
                  <a:pt x="5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20" y="14"/>
                  <a:pt x="20" y="12"/>
                </a:cubicBezTo>
                <a:cubicBezTo>
                  <a:pt x="20" y="10"/>
                  <a:pt x="21" y="7"/>
                  <a:pt x="22" y="5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7"/>
                  <a:pt x="46" y="17"/>
                  <a:pt x="46" y="16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7"/>
                  <a:pt x="45" y="6"/>
                  <a:pt x="45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4" y="5"/>
                  <a:pt x="44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3" y="7"/>
                  <a:pt x="44" y="10"/>
                  <a:pt x="44" y="12"/>
                </a:cubicBezTo>
                <a:cubicBezTo>
                  <a:pt x="44" y="14"/>
                  <a:pt x="43" y="17"/>
                  <a:pt x="42" y="18"/>
                </a:cubicBezTo>
                <a:close/>
                <a:moveTo>
                  <a:pt x="35" y="9"/>
                </a:moveTo>
                <a:cubicBezTo>
                  <a:pt x="35" y="9"/>
                  <a:pt x="35" y="9"/>
                  <a:pt x="35" y="9"/>
                </a:cubicBezTo>
                <a:cubicBezTo>
                  <a:pt x="34" y="8"/>
                  <a:pt x="33" y="8"/>
                  <a:pt x="32" y="8"/>
                </a:cubicBezTo>
                <a:cubicBezTo>
                  <a:pt x="31" y="8"/>
                  <a:pt x="30" y="8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10"/>
                  <a:pt x="28" y="11"/>
                  <a:pt x="28" y="12"/>
                </a:cubicBezTo>
                <a:cubicBezTo>
                  <a:pt x="28" y="13"/>
                  <a:pt x="28" y="14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30" y="16"/>
                  <a:pt x="31" y="16"/>
                  <a:pt x="32" y="16"/>
                </a:cubicBezTo>
                <a:cubicBezTo>
                  <a:pt x="33" y="16"/>
                  <a:pt x="34" y="16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6" y="14"/>
                  <a:pt x="36" y="13"/>
                  <a:pt x="36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5" y="9"/>
                  <a:pt x="35" y="9"/>
                  <a:pt x="35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8" name="Freeform 456"/>
          <p:cNvSpPr>
            <a:spLocks noEditPoints="1"/>
          </p:cNvSpPr>
          <p:nvPr/>
        </p:nvSpPr>
        <p:spPr>
          <a:xfrm>
            <a:off x="4914900" y="1195388"/>
            <a:ext cx="109538" cy="155575"/>
          </a:xfrm>
          <a:custGeom>
            <a:avLst/>
            <a:gdLst/>
            <a:ahLst/>
            <a:cxnLst>
              <a:cxn ang="0">
                <a:pos x="6443" y="0"/>
              </a:cxn>
              <a:cxn ang="0">
                <a:pos x="109538" y="6350"/>
              </a:cxn>
              <a:cxn ang="0">
                <a:pos x="109538" y="149225"/>
              </a:cxn>
              <a:cxn ang="0">
                <a:pos x="103095" y="155575"/>
              </a:cxn>
              <a:cxn ang="0">
                <a:pos x="0" y="149225"/>
              </a:cxn>
              <a:cxn ang="0">
                <a:pos x="0" y="6350"/>
              </a:cxn>
              <a:cxn ang="0">
                <a:pos x="35439" y="120650"/>
              </a:cxn>
              <a:cxn ang="0">
                <a:pos x="41882" y="127000"/>
              </a:cxn>
              <a:cxn ang="0">
                <a:pos x="28995" y="127000"/>
              </a:cxn>
              <a:cxn ang="0">
                <a:pos x="35439" y="95250"/>
              </a:cxn>
              <a:cxn ang="0">
                <a:pos x="41882" y="98425"/>
              </a:cxn>
              <a:cxn ang="0">
                <a:pos x="41882" y="111125"/>
              </a:cxn>
              <a:cxn ang="0">
                <a:pos x="28995" y="111125"/>
              </a:cxn>
              <a:cxn ang="0">
                <a:pos x="28995" y="98425"/>
              </a:cxn>
              <a:cxn ang="0">
                <a:pos x="38660" y="101600"/>
              </a:cxn>
              <a:cxn ang="0">
                <a:pos x="35439" y="101600"/>
              </a:cxn>
              <a:cxn ang="0">
                <a:pos x="32217" y="104775"/>
              </a:cxn>
              <a:cxn ang="0">
                <a:pos x="35439" y="107950"/>
              </a:cxn>
              <a:cxn ang="0">
                <a:pos x="38660" y="104775"/>
              </a:cxn>
              <a:cxn ang="0">
                <a:pos x="28995" y="79375"/>
              </a:cxn>
              <a:cxn ang="0">
                <a:pos x="25774" y="73025"/>
              </a:cxn>
              <a:cxn ang="0">
                <a:pos x="83764" y="69850"/>
              </a:cxn>
              <a:cxn ang="0">
                <a:pos x="83764" y="79375"/>
              </a:cxn>
              <a:cxn ang="0">
                <a:pos x="28995" y="53975"/>
              </a:cxn>
              <a:cxn ang="0">
                <a:pos x="25774" y="50800"/>
              </a:cxn>
              <a:cxn ang="0">
                <a:pos x="83764" y="47625"/>
              </a:cxn>
              <a:cxn ang="0">
                <a:pos x="83764" y="53975"/>
              </a:cxn>
              <a:cxn ang="0">
                <a:pos x="28995" y="28575"/>
              </a:cxn>
              <a:cxn ang="0">
                <a:pos x="25774" y="25400"/>
              </a:cxn>
              <a:cxn ang="0">
                <a:pos x="83764" y="22225"/>
              </a:cxn>
              <a:cxn ang="0">
                <a:pos x="83764" y="28575"/>
              </a:cxn>
              <a:cxn ang="0">
                <a:pos x="96651" y="9525"/>
              </a:cxn>
              <a:cxn ang="0">
                <a:pos x="12887" y="9525"/>
              </a:cxn>
              <a:cxn ang="0">
                <a:pos x="96651" y="146050"/>
              </a:cxn>
            </a:cxnLst>
            <a:pathLst>
              <a:path w="34" h="4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4" y="0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9"/>
                  <a:pt x="33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lose/>
                <a:moveTo>
                  <a:pt x="11" y="38"/>
                </a:move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3" y="39"/>
                  <a:pt x="13" y="40"/>
                </a:cubicBezTo>
                <a:cubicBezTo>
                  <a:pt x="13" y="41"/>
                  <a:pt x="12" y="42"/>
                  <a:pt x="11" y="42"/>
                </a:cubicBezTo>
                <a:cubicBezTo>
                  <a:pt x="10" y="42"/>
                  <a:pt x="9" y="41"/>
                  <a:pt x="9" y="40"/>
                </a:cubicBezTo>
                <a:cubicBezTo>
                  <a:pt x="9" y="39"/>
                  <a:pt x="10" y="38"/>
                  <a:pt x="11" y="38"/>
                </a:cubicBezTo>
                <a:close/>
                <a:moveTo>
                  <a:pt x="11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3" y="30"/>
                  <a:pt x="13" y="31"/>
                </a:cubicBezTo>
                <a:cubicBezTo>
                  <a:pt x="14" y="31"/>
                  <a:pt x="14" y="32"/>
                  <a:pt x="14" y="33"/>
                </a:cubicBezTo>
                <a:cubicBezTo>
                  <a:pt x="14" y="34"/>
                  <a:pt x="14" y="35"/>
                  <a:pt x="13" y="35"/>
                </a:cubicBezTo>
                <a:cubicBezTo>
                  <a:pt x="13" y="36"/>
                  <a:pt x="12" y="36"/>
                  <a:pt x="11" y="36"/>
                </a:cubicBezTo>
                <a:cubicBezTo>
                  <a:pt x="10" y="36"/>
                  <a:pt x="9" y="36"/>
                  <a:pt x="9" y="35"/>
                </a:cubicBezTo>
                <a:cubicBezTo>
                  <a:pt x="8" y="35"/>
                  <a:pt x="8" y="34"/>
                  <a:pt x="8" y="33"/>
                </a:cubicBezTo>
                <a:cubicBezTo>
                  <a:pt x="8" y="32"/>
                  <a:pt x="8" y="31"/>
                  <a:pt x="9" y="31"/>
                </a:cubicBezTo>
                <a:cubicBezTo>
                  <a:pt x="9" y="30"/>
                  <a:pt x="10" y="30"/>
                  <a:pt x="11" y="30"/>
                </a:cubicBezTo>
                <a:close/>
                <a:moveTo>
                  <a:pt x="12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0" y="32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2" y="34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2"/>
                </a:cubicBezTo>
                <a:close/>
                <a:moveTo>
                  <a:pt x="9" y="25"/>
                </a:move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8" y="24"/>
                  <a:pt x="8" y="23"/>
                </a:cubicBezTo>
                <a:cubicBezTo>
                  <a:pt x="8" y="23"/>
                  <a:pt x="8" y="22"/>
                  <a:pt x="9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7" y="23"/>
                  <a:pt x="27" y="23"/>
                </a:cubicBezTo>
                <a:cubicBezTo>
                  <a:pt x="27" y="24"/>
                  <a:pt x="26" y="25"/>
                  <a:pt x="26" y="25"/>
                </a:cubicBezTo>
                <a:cubicBezTo>
                  <a:pt x="9" y="25"/>
                  <a:pt x="9" y="25"/>
                  <a:pt x="9" y="25"/>
                </a:cubicBezTo>
                <a:close/>
                <a:moveTo>
                  <a:pt x="9" y="17"/>
                </a:moveTo>
                <a:cubicBezTo>
                  <a:pt x="9" y="17"/>
                  <a:pt x="9" y="17"/>
                  <a:pt x="9" y="17"/>
                </a:cubicBezTo>
                <a:cubicBezTo>
                  <a:pt x="8" y="17"/>
                  <a:pt x="8" y="16"/>
                  <a:pt x="8" y="16"/>
                </a:cubicBezTo>
                <a:cubicBezTo>
                  <a:pt x="8" y="15"/>
                  <a:pt x="8" y="15"/>
                  <a:pt x="9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7" y="15"/>
                  <a:pt x="27" y="16"/>
                </a:cubicBezTo>
                <a:cubicBezTo>
                  <a:pt x="27" y="16"/>
                  <a:pt x="26" y="17"/>
                  <a:pt x="26" y="17"/>
                </a:cubicBezTo>
                <a:cubicBezTo>
                  <a:pt x="9" y="17"/>
                  <a:pt x="9" y="17"/>
                  <a:pt x="9" y="17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8"/>
                </a:cubicBezTo>
                <a:cubicBezTo>
                  <a:pt x="8" y="8"/>
                  <a:pt x="8" y="7"/>
                  <a:pt x="9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7" y="9"/>
                  <a:pt x="26" y="9"/>
                  <a:pt x="26" y="9"/>
                </a:cubicBezTo>
                <a:cubicBezTo>
                  <a:pt x="9" y="9"/>
                  <a:pt x="9" y="9"/>
                  <a:pt x="9" y="9"/>
                </a:cubicBezTo>
                <a:close/>
                <a:moveTo>
                  <a:pt x="30" y="3"/>
                </a:moveTo>
                <a:cubicBezTo>
                  <a:pt x="30" y="3"/>
                  <a:pt x="30" y="3"/>
                  <a:pt x="30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6"/>
                  <a:pt x="4" y="46"/>
                  <a:pt x="4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3"/>
                  <a:pt x="30" y="3"/>
                  <a:pt x="30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89" name="Freeform 457"/>
          <p:cNvSpPr>
            <a:spLocks noEditPoints="1"/>
          </p:cNvSpPr>
          <p:nvPr/>
        </p:nvSpPr>
        <p:spPr>
          <a:xfrm>
            <a:off x="5186363" y="1204913"/>
            <a:ext cx="168275" cy="136525"/>
          </a:xfrm>
          <a:custGeom>
            <a:avLst/>
            <a:gdLst/>
            <a:ahLst/>
            <a:cxnLst>
              <a:cxn ang="0">
                <a:pos x="117475" y="41275"/>
              </a:cxn>
              <a:cxn ang="0">
                <a:pos x="12700" y="104775"/>
              </a:cxn>
              <a:cxn ang="0">
                <a:pos x="127000" y="82550"/>
              </a:cxn>
              <a:cxn ang="0">
                <a:pos x="127000" y="82550"/>
              </a:cxn>
              <a:cxn ang="0">
                <a:pos x="120650" y="117475"/>
              </a:cxn>
              <a:cxn ang="0">
                <a:pos x="104775" y="117475"/>
              </a:cxn>
              <a:cxn ang="0">
                <a:pos x="155575" y="123825"/>
              </a:cxn>
              <a:cxn ang="0">
                <a:pos x="104775" y="12700"/>
              </a:cxn>
              <a:cxn ang="0">
                <a:pos x="120650" y="28575"/>
              </a:cxn>
              <a:cxn ang="0">
                <a:pos x="127000" y="34925"/>
              </a:cxn>
              <a:cxn ang="0">
                <a:pos x="127000" y="38100"/>
              </a:cxn>
              <a:cxn ang="0">
                <a:pos x="152400" y="41275"/>
              </a:cxn>
              <a:cxn ang="0">
                <a:pos x="127000" y="44450"/>
              </a:cxn>
              <a:cxn ang="0">
                <a:pos x="127000" y="57150"/>
              </a:cxn>
              <a:cxn ang="0">
                <a:pos x="146050" y="57150"/>
              </a:cxn>
              <a:cxn ang="0">
                <a:pos x="146050" y="63500"/>
              </a:cxn>
              <a:cxn ang="0">
                <a:pos x="127000" y="63500"/>
              </a:cxn>
              <a:cxn ang="0">
                <a:pos x="127000" y="76200"/>
              </a:cxn>
              <a:cxn ang="0">
                <a:pos x="152400" y="79375"/>
              </a:cxn>
              <a:cxn ang="0">
                <a:pos x="127000" y="82550"/>
              </a:cxn>
              <a:cxn ang="0">
                <a:pos x="44450" y="136525"/>
              </a:cxn>
              <a:cxn ang="0">
                <a:pos x="44450" y="127000"/>
              </a:cxn>
              <a:cxn ang="0">
                <a:pos x="57150" y="117475"/>
              </a:cxn>
              <a:cxn ang="0">
                <a:pos x="0" y="111125"/>
              </a:cxn>
              <a:cxn ang="0">
                <a:pos x="0" y="34925"/>
              </a:cxn>
              <a:cxn ang="0">
                <a:pos x="6350" y="28575"/>
              </a:cxn>
              <a:cxn ang="0">
                <a:pos x="92075" y="6350"/>
              </a:cxn>
              <a:cxn ang="0">
                <a:pos x="98425" y="0"/>
              </a:cxn>
              <a:cxn ang="0">
                <a:pos x="168275" y="6350"/>
              </a:cxn>
              <a:cxn ang="0">
                <a:pos x="168275" y="130175"/>
              </a:cxn>
              <a:cxn ang="0">
                <a:pos x="161925" y="136525"/>
              </a:cxn>
              <a:cxn ang="0">
                <a:pos x="92075" y="130175"/>
              </a:cxn>
              <a:cxn ang="0">
                <a:pos x="92075" y="117475"/>
              </a:cxn>
              <a:cxn ang="0">
                <a:pos x="69850" y="127000"/>
              </a:cxn>
              <a:cxn ang="0">
                <a:pos x="88900" y="133350"/>
              </a:cxn>
              <a:cxn ang="0">
                <a:pos x="44450" y="136525"/>
              </a:cxn>
            </a:cxnLst>
            <a:pathLst>
              <a:path w="53" h="43">
                <a:moveTo>
                  <a:pt x="37" y="33"/>
                </a:moveTo>
                <a:cubicBezTo>
                  <a:pt x="37" y="13"/>
                  <a:pt x="37" y="13"/>
                  <a:pt x="37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33"/>
                  <a:pt x="4" y="33"/>
                  <a:pt x="4" y="33"/>
                </a:cubicBezTo>
                <a:cubicBezTo>
                  <a:pt x="15" y="33"/>
                  <a:pt x="26" y="33"/>
                  <a:pt x="37" y="33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6"/>
                  <a:pt x="40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9"/>
                  <a:pt x="33" y="39"/>
                  <a:pt x="33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4"/>
                  <a:pt x="49" y="4"/>
                  <a:pt x="49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9"/>
                  <a:pt x="33" y="9"/>
                  <a:pt x="3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0" y="9"/>
                  <a:pt x="40" y="10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7" y="12"/>
                  <a:pt x="48" y="12"/>
                  <a:pt x="48" y="13"/>
                </a:cubicBezTo>
                <a:cubicBezTo>
                  <a:pt x="48" y="13"/>
                  <a:pt x="47" y="14"/>
                  <a:pt x="46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7" y="18"/>
                  <a:pt x="48" y="18"/>
                  <a:pt x="48" y="19"/>
                </a:cubicBezTo>
                <a:cubicBezTo>
                  <a:pt x="48" y="20"/>
                  <a:pt x="47" y="20"/>
                  <a:pt x="46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7" y="24"/>
                  <a:pt x="48" y="24"/>
                  <a:pt x="48" y="25"/>
                </a:cubicBezTo>
                <a:cubicBezTo>
                  <a:pt x="48" y="26"/>
                  <a:pt x="47" y="26"/>
                  <a:pt x="46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13" y="43"/>
                  <a:pt x="13" y="42"/>
                  <a:pt x="13" y="42"/>
                </a:cubicBezTo>
                <a:cubicBezTo>
                  <a:pt x="13" y="41"/>
                  <a:pt x="13" y="40"/>
                  <a:pt x="14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30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2"/>
                  <a:pt x="52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0" y="43"/>
                  <a:pt x="29" y="42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7"/>
                  <a:pt x="29" y="37"/>
                  <a:pt x="29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40"/>
                  <a:pt x="22" y="40"/>
                  <a:pt x="2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8" y="41"/>
                  <a:pt x="28" y="42"/>
                </a:cubicBezTo>
                <a:cubicBezTo>
                  <a:pt x="28" y="42"/>
                  <a:pt x="27" y="43"/>
                  <a:pt x="27" y="43"/>
                </a:cubicBezTo>
                <a:cubicBezTo>
                  <a:pt x="22" y="43"/>
                  <a:pt x="18" y="43"/>
                  <a:pt x="14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0" name="Freeform 458"/>
          <p:cNvSpPr>
            <a:spLocks noEditPoints="1"/>
          </p:cNvSpPr>
          <p:nvPr/>
        </p:nvSpPr>
        <p:spPr>
          <a:xfrm>
            <a:off x="5749925" y="1497013"/>
            <a:ext cx="152400" cy="155575"/>
          </a:xfrm>
          <a:custGeom>
            <a:avLst/>
            <a:gdLst/>
            <a:ahLst/>
            <a:cxnLst>
              <a:cxn ang="0">
                <a:pos x="3175" y="41275"/>
              </a:cxn>
              <a:cxn ang="0">
                <a:pos x="3175" y="31750"/>
              </a:cxn>
              <a:cxn ang="0">
                <a:pos x="12700" y="19050"/>
              </a:cxn>
              <a:cxn ang="0">
                <a:pos x="19050" y="15875"/>
              </a:cxn>
              <a:cxn ang="0">
                <a:pos x="31750" y="6350"/>
              </a:cxn>
              <a:cxn ang="0">
                <a:pos x="38100" y="6350"/>
              </a:cxn>
              <a:cxn ang="0">
                <a:pos x="57150" y="15875"/>
              </a:cxn>
              <a:cxn ang="0">
                <a:pos x="63500" y="0"/>
              </a:cxn>
              <a:cxn ang="0">
                <a:pos x="66675" y="15875"/>
              </a:cxn>
              <a:cxn ang="0">
                <a:pos x="85725" y="6350"/>
              </a:cxn>
              <a:cxn ang="0">
                <a:pos x="95250" y="6350"/>
              </a:cxn>
              <a:cxn ang="0">
                <a:pos x="114300" y="15875"/>
              </a:cxn>
              <a:cxn ang="0">
                <a:pos x="117475" y="0"/>
              </a:cxn>
              <a:cxn ang="0">
                <a:pos x="120650" y="15875"/>
              </a:cxn>
              <a:cxn ang="0">
                <a:pos x="139700" y="19050"/>
              </a:cxn>
              <a:cxn ang="0">
                <a:pos x="139700" y="31750"/>
              </a:cxn>
              <a:cxn ang="0">
                <a:pos x="152400" y="34925"/>
              </a:cxn>
              <a:cxn ang="0">
                <a:pos x="139700" y="41275"/>
              </a:cxn>
              <a:cxn ang="0">
                <a:pos x="149225" y="60325"/>
              </a:cxn>
              <a:cxn ang="0">
                <a:pos x="149225" y="66675"/>
              </a:cxn>
              <a:cxn ang="0">
                <a:pos x="139700" y="88900"/>
              </a:cxn>
              <a:cxn ang="0">
                <a:pos x="152400" y="92075"/>
              </a:cxn>
              <a:cxn ang="0">
                <a:pos x="139700" y="95250"/>
              </a:cxn>
              <a:cxn ang="0">
                <a:pos x="149225" y="117475"/>
              </a:cxn>
              <a:cxn ang="0">
                <a:pos x="149225" y="123825"/>
              </a:cxn>
              <a:cxn ang="0">
                <a:pos x="139700" y="136525"/>
              </a:cxn>
              <a:cxn ang="0">
                <a:pos x="133350" y="142875"/>
              </a:cxn>
              <a:cxn ang="0">
                <a:pos x="120650" y="149225"/>
              </a:cxn>
              <a:cxn ang="0">
                <a:pos x="114300" y="149225"/>
              </a:cxn>
              <a:cxn ang="0">
                <a:pos x="95250" y="142875"/>
              </a:cxn>
              <a:cxn ang="0">
                <a:pos x="88900" y="155575"/>
              </a:cxn>
              <a:cxn ang="0">
                <a:pos x="85725" y="142875"/>
              </a:cxn>
              <a:cxn ang="0">
                <a:pos x="66675" y="149225"/>
              </a:cxn>
              <a:cxn ang="0">
                <a:pos x="57150" y="149225"/>
              </a:cxn>
              <a:cxn ang="0">
                <a:pos x="38100" y="142875"/>
              </a:cxn>
              <a:cxn ang="0">
                <a:pos x="34925" y="155575"/>
              </a:cxn>
              <a:cxn ang="0">
                <a:pos x="31750" y="142875"/>
              </a:cxn>
              <a:cxn ang="0">
                <a:pos x="12700" y="136525"/>
              </a:cxn>
              <a:cxn ang="0">
                <a:pos x="12700" y="123825"/>
              </a:cxn>
              <a:cxn ang="0">
                <a:pos x="0" y="120650"/>
              </a:cxn>
              <a:cxn ang="0">
                <a:pos x="12700" y="117475"/>
              </a:cxn>
              <a:cxn ang="0">
                <a:pos x="3175" y="95250"/>
              </a:cxn>
              <a:cxn ang="0">
                <a:pos x="3175" y="88900"/>
              </a:cxn>
              <a:cxn ang="0">
                <a:pos x="12700" y="66675"/>
              </a:cxn>
              <a:cxn ang="0">
                <a:pos x="0" y="63500"/>
              </a:cxn>
              <a:cxn ang="0">
                <a:pos x="12700" y="60325"/>
              </a:cxn>
              <a:cxn ang="0">
                <a:pos x="127000" y="25400"/>
              </a:cxn>
              <a:cxn ang="0">
                <a:pos x="25400" y="25400"/>
              </a:cxn>
              <a:cxn ang="0">
                <a:pos x="127000" y="130175"/>
              </a:cxn>
              <a:cxn ang="0">
                <a:pos x="38100" y="34925"/>
              </a:cxn>
              <a:cxn ang="0">
                <a:pos x="38100" y="34925"/>
              </a:cxn>
              <a:cxn ang="0">
                <a:pos x="117475" y="41275"/>
              </a:cxn>
              <a:cxn ang="0">
                <a:pos x="117475" y="114300"/>
              </a:cxn>
              <a:cxn ang="0">
                <a:pos x="114300" y="120650"/>
              </a:cxn>
              <a:cxn ang="0">
                <a:pos x="34925" y="114300"/>
              </a:cxn>
              <a:cxn ang="0">
                <a:pos x="34925" y="41275"/>
              </a:cxn>
              <a:cxn ang="0">
                <a:pos x="111125" y="44450"/>
              </a:cxn>
              <a:cxn ang="0">
                <a:pos x="41275" y="44450"/>
              </a:cxn>
              <a:cxn ang="0">
                <a:pos x="111125" y="111125"/>
              </a:cxn>
            </a:cxnLst>
            <a:pathLst>
              <a:path w="48" h="49">
                <a:moveTo>
                  <a:pt x="4" y="13"/>
                </a:move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1"/>
                </a:cubicBezTo>
                <a:cubicBezTo>
                  <a:pt x="0" y="11"/>
                  <a:pt x="0" y="10"/>
                  <a:pt x="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5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0"/>
                  <a:pt x="11" y="0"/>
                </a:cubicBezTo>
                <a:cubicBezTo>
                  <a:pt x="11" y="0"/>
                  <a:pt x="12" y="1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5"/>
                  <a:pt x="21" y="5"/>
                  <a:pt x="21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8" y="0"/>
                  <a:pt x="28" y="0"/>
                </a:cubicBezTo>
                <a:cubicBezTo>
                  <a:pt x="29" y="0"/>
                  <a:pt x="30" y="1"/>
                  <a:pt x="30" y="2"/>
                </a:cubicBezTo>
                <a:cubicBezTo>
                  <a:pt x="30" y="5"/>
                  <a:pt x="30" y="5"/>
                  <a:pt x="30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0"/>
                  <a:pt x="37" y="0"/>
                </a:cubicBezTo>
                <a:cubicBezTo>
                  <a:pt x="38" y="0"/>
                  <a:pt x="38" y="1"/>
                  <a:pt x="38" y="2"/>
                </a:cubicBezTo>
                <a:cubicBezTo>
                  <a:pt x="38" y="5"/>
                  <a:pt x="38" y="5"/>
                  <a:pt x="38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3" y="5"/>
                  <a:pt x="44" y="5"/>
                  <a:pt x="44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10"/>
                  <a:pt x="44" y="10"/>
                  <a:pt x="44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8" y="10"/>
                  <a:pt x="48" y="11"/>
                  <a:pt x="48" y="11"/>
                </a:cubicBezTo>
                <a:cubicBezTo>
                  <a:pt x="48" y="12"/>
                  <a:pt x="48" y="13"/>
                  <a:pt x="47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9"/>
                  <a:pt x="48" y="20"/>
                  <a:pt x="48" y="20"/>
                </a:cubicBezTo>
                <a:cubicBezTo>
                  <a:pt x="48" y="21"/>
                  <a:pt x="48" y="21"/>
                  <a:pt x="47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8"/>
                  <a:pt x="44" y="28"/>
                  <a:pt x="44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9"/>
                </a:cubicBezTo>
                <a:cubicBezTo>
                  <a:pt x="48" y="30"/>
                  <a:pt x="48" y="30"/>
                  <a:pt x="47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7"/>
                  <a:pt x="44" y="37"/>
                  <a:pt x="44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8" y="37"/>
                  <a:pt x="48" y="37"/>
                  <a:pt x="48" y="38"/>
                </a:cubicBezTo>
                <a:cubicBezTo>
                  <a:pt x="48" y="38"/>
                  <a:pt x="48" y="39"/>
                  <a:pt x="47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4"/>
                  <a:pt x="43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8" y="49"/>
                  <a:pt x="37" y="49"/>
                </a:cubicBezTo>
                <a:cubicBezTo>
                  <a:pt x="36" y="49"/>
                  <a:pt x="36" y="48"/>
                  <a:pt x="36" y="47"/>
                </a:cubicBezTo>
                <a:cubicBezTo>
                  <a:pt x="36" y="45"/>
                  <a:pt x="36" y="45"/>
                  <a:pt x="36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29" y="49"/>
                  <a:pt x="28" y="49"/>
                </a:cubicBezTo>
                <a:cubicBezTo>
                  <a:pt x="28" y="49"/>
                  <a:pt x="27" y="48"/>
                  <a:pt x="27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48"/>
                  <a:pt x="20" y="49"/>
                  <a:pt x="20" y="49"/>
                </a:cubicBezTo>
                <a:cubicBezTo>
                  <a:pt x="19" y="49"/>
                  <a:pt x="18" y="48"/>
                  <a:pt x="18" y="47"/>
                </a:cubicBezTo>
                <a:cubicBezTo>
                  <a:pt x="18" y="45"/>
                  <a:pt x="18" y="45"/>
                  <a:pt x="18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1" y="49"/>
                  <a:pt x="11" y="49"/>
                </a:cubicBezTo>
                <a:cubicBezTo>
                  <a:pt x="10" y="49"/>
                  <a:pt x="10" y="48"/>
                  <a:pt x="10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5" y="45"/>
                  <a:pt x="4" y="44"/>
                  <a:pt x="4" y="43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39"/>
                  <a:pt x="4" y="39"/>
                  <a:pt x="4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9"/>
                  <a:pt x="0" y="38"/>
                  <a:pt x="0" y="38"/>
                </a:cubicBezTo>
                <a:cubicBezTo>
                  <a:pt x="0" y="37"/>
                  <a:pt x="0" y="37"/>
                  <a:pt x="1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0"/>
                  <a:pt x="4" y="30"/>
                  <a:pt x="4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0"/>
                  <a:pt x="0" y="30"/>
                  <a:pt x="0" y="29"/>
                </a:cubicBezTo>
                <a:cubicBezTo>
                  <a:pt x="0" y="28"/>
                  <a:pt x="0" y="28"/>
                  <a:pt x="1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3"/>
                  <a:pt x="4" y="13"/>
                  <a:pt x="4" y="13"/>
                </a:cubicBezTo>
                <a:close/>
                <a:moveTo>
                  <a:pt x="40" y="8"/>
                </a:moveTo>
                <a:cubicBezTo>
                  <a:pt x="40" y="8"/>
                  <a:pt x="40" y="8"/>
                  <a:pt x="4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41"/>
                  <a:pt x="8" y="41"/>
                  <a:pt x="8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8"/>
                  <a:pt x="40" y="8"/>
                  <a:pt x="40" y="8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7"/>
                  <a:pt x="37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8"/>
                  <a:pt x="11" y="37"/>
                  <a:pt x="11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1"/>
                  <a:pt x="12" y="11"/>
                </a:cubicBezTo>
                <a:close/>
                <a:moveTo>
                  <a:pt x="35" y="14"/>
                </a:moveTo>
                <a:cubicBezTo>
                  <a:pt x="35" y="14"/>
                  <a:pt x="35" y="14"/>
                  <a:pt x="35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35"/>
                  <a:pt x="13" y="35"/>
                  <a:pt x="13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14"/>
                  <a:pt x="35" y="14"/>
                  <a:pt x="35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1" name="Freeform 459"/>
          <p:cNvSpPr>
            <a:spLocks noEditPoints="1"/>
          </p:cNvSpPr>
          <p:nvPr/>
        </p:nvSpPr>
        <p:spPr>
          <a:xfrm>
            <a:off x="8550275" y="1192213"/>
            <a:ext cx="161925" cy="161925"/>
          </a:xfrm>
          <a:custGeom>
            <a:avLst/>
            <a:gdLst/>
            <a:ahLst/>
            <a:cxnLst>
              <a:cxn ang="0">
                <a:pos x="104775" y="3175"/>
              </a:cxn>
              <a:cxn ang="0">
                <a:pos x="127000" y="19050"/>
              </a:cxn>
              <a:cxn ang="0">
                <a:pos x="142875" y="31750"/>
              </a:cxn>
              <a:cxn ang="0">
                <a:pos x="158750" y="57150"/>
              </a:cxn>
              <a:cxn ang="0">
                <a:pos x="88900" y="117475"/>
              </a:cxn>
              <a:cxn ang="0">
                <a:pos x="85725" y="117475"/>
              </a:cxn>
              <a:cxn ang="0">
                <a:pos x="57150" y="158750"/>
              </a:cxn>
              <a:cxn ang="0">
                <a:pos x="31750" y="142875"/>
              </a:cxn>
              <a:cxn ang="0">
                <a:pos x="19050" y="127000"/>
              </a:cxn>
              <a:cxn ang="0">
                <a:pos x="57150" y="139700"/>
              </a:cxn>
              <a:cxn ang="0">
                <a:pos x="60325" y="133350"/>
              </a:cxn>
              <a:cxn ang="0">
                <a:pos x="66675" y="130175"/>
              </a:cxn>
              <a:cxn ang="0">
                <a:pos x="73025" y="127000"/>
              </a:cxn>
              <a:cxn ang="0">
                <a:pos x="95250" y="104775"/>
              </a:cxn>
              <a:cxn ang="0">
                <a:pos x="98425" y="98425"/>
              </a:cxn>
              <a:cxn ang="0">
                <a:pos x="104775" y="92075"/>
              </a:cxn>
              <a:cxn ang="0">
                <a:pos x="111125" y="88900"/>
              </a:cxn>
              <a:cxn ang="0">
                <a:pos x="114300" y="76200"/>
              </a:cxn>
              <a:cxn ang="0">
                <a:pos x="127000" y="73025"/>
              </a:cxn>
              <a:cxn ang="0">
                <a:pos x="130175" y="66675"/>
              </a:cxn>
              <a:cxn ang="0">
                <a:pos x="133350" y="60325"/>
              </a:cxn>
              <a:cxn ang="0">
                <a:pos x="142875" y="57150"/>
              </a:cxn>
              <a:cxn ang="0">
                <a:pos x="117475" y="22225"/>
              </a:cxn>
              <a:cxn ang="0">
                <a:pos x="22225" y="117475"/>
              </a:cxn>
              <a:cxn ang="0">
                <a:pos x="57150" y="142875"/>
              </a:cxn>
              <a:cxn ang="0">
                <a:pos x="31750" y="101600"/>
              </a:cxn>
              <a:cxn ang="0">
                <a:pos x="69850" y="104775"/>
              </a:cxn>
              <a:cxn ang="0">
                <a:pos x="57150" y="123825"/>
              </a:cxn>
              <a:cxn ang="0">
                <a:pos x="31750" y="104775"/>
              </a:cxn>
              <a:cxn ang="0">
                <a:pos x="47625" y="95250"/>
              </a:cxn>
              <a:cxn ang="0">
                <a:pos x="53975" y="117475"/>
              </a:cxn>
              <a:cxn ang="0">
                <a:pos x="60325" y="73025"/>
              </a:cxn>
              <a:cxn ang="0">
                <a:pos x="79375" y="60325"/>
              </a:cxn>
              <a:cxn ang="0">
                <a:pos x="82550" y="98425"/>
              </a:cxn>
              <a:cxn ang="0">
                <a:pos x="60325" y="73025"/>
              </a:cxn>
              <a:cxn ang="0">
                <a:pos x="66675" y="76200"/>
              </a:cxn>
              <a:cxn ang="0">
                <a:pos x="76200" y="66675"/>
              </a:cxn>
              <a:cxn ang="0">
                <a:pos x="101600" y="31750"/>
              </a:cxn>
              <a:cxn ang="0">
                <a:pos x="123825" y="50800"/>
              </a:cxn>
              <a:cxn ang="0">
                <a:pos x="111125" y="69850"/>
              </a:cxn>
              <a:cxn ang="0">
                <a:pos x="104775" y="69850"/>
              </a:cxn>
              <a:cxn ang="0">
                <a:pos x="85725" y="44450"/>
              </a:cxn>
              <a:cxn ang="0">
                <a:pos x="95250" y="47625"/>
              </a:cxn>
              <a:cxn ang="0">
                <a:pos x="104775" y="38100"/>
              </a:cxn>
            </a:cxnLst>
            <a:pathLst>
              <a:path w="51" h="51">
                <a:moveTo>
                  <a:pt x="1" y="33"/>
                </a:moveTo>
                <a:cubicBezTo>
                  <a:pt x="1" y="33"/>
                  <a:pt x="1" y="33"/>
                  <a:pt x="1" y="33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5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1" y="7"/>
                  <a:pt x="41" y="8"/>
                </a:cubicBezTo>
                <a:cubicBezTo>
                  <a:pt x="40" y="9"/>
                  <a:pt x="41" y="10"/>
                  <a:pt x="42" y="10"/>
                </a:cubicBezTo>
                <a:cubicBezTo>
                  <a:pt x="43" y="9"/>
                  <a:pt x="44" y="9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0" y="15"/>
                  <a:pt x="50" y="15"/>
                  <a:pt x="50" y="15"/>
                </a:cubicBezTo>
                <a:cubicBezTo>
                  <a:pt x="51" y="16"/>
                  <a:pt x="51" y="17"/>
                  <a:pt x="50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31" y="37"/>
                  <a:pt x="31" y="37"/>
                  <a:pt x="31" y="37"/>
                </a:cubicBezTo>
                <a:cubicBezTo>
                  <a:pt x="30" y="38"/>
                  <a:pt x="29" y="38"/>
                  <a:pt x="28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7"/>
                  <a:pt x="27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9"/>
                  <a:pt x="28" y="40"/>
                  <a:pt x="28" y="4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1"/>
                  <a:pt x="16" y="51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4"/>
                  <a:pt x="9" y="43"/>
                  <a:pt x="10" y="42"/>
                </a:cubicBezTo>
                <a:cubicBezTo>
                  <a:pt x="10" y="41"/>
                  <a:pt x="9" y="40"/>
                  <a:pt x="8" y="41"/>
                </a:cubicBezTo>
                <a:cubicBezTo>
                  <a:pt x="7" y="41"/>
                  <a:pt x="6" y="41"/>
                  <a:pt x="6" y="40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5"/>
                  <a:pt x="0" y="34"/>
                  <a:pt x="1" y="33"/>
                </a:cubicBezTo>
                <a:close/>
                <a:moveTo>
                  <a:pt x="18" y="44"/>
                </a:moveTo>
                <a:cubicBezTo>
                  <a:pt x="18" y="44"/>
                  <a:pt x="18" y="44"/>
                  <a:pt x="18" y="44"/>
                </a:cubicBezTo>
                <a:cubicBezTo>
                  <a:pt x="17" y="44"/>
                  <a:pt x="17" y="43"/>
                  <a:pt x="18" y="42"/>
                </a:cubicBezTo>
                <a:cubicBezTo>
                  <a:pt x="18" y="42"/>
                  <a:pt x="19" y="42"/>
                  <a:pt x="19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0"/>
                  <a:pt x="20" y="40"/>
                  <a:pt x="21" y="39"/>
                </a:cubicBezTo>
                <a:cubicBezTo>
                  <a:pt x="21" y="39"/>
                  <a:pt x="22" y="39"/>
                  <a:pt x="22" y="39"/>
                </a:cubicBezTo>
                <a:cubicBezTo>
                  <a:pt x="23" y="40"/>
                  <a:pt x="23" y="40"/>
                  <a:pt x="23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1" y="35"/>
                  <a:pt x="26" y="31"/>
                  <a:pt x="29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1"/>
                  <a:pt x="29" y="31"/>
                </a:cubicBezTo>
                <a:cubicBezTo>
                  <a:pt x="30" y="30"/>
                  <a:pt x="31" y="30"/>
                  <a:pt x="31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2" y="28"/>
                  <a:pt x="32" y="28"/>
                  <a:pt x="33" y="27"/>
                </a:cubicBezTo>
                <a:cubicBezTo>
                  <a:pt x="33" y="27"/>
                  <a:pt x="34" y="27"/>
                  <a:pt x="34" y="27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5"/>
                  <a:pt x="36" y="24"/>
                  <a:pt x="36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38" y="25"/>
                  <a:pt x="38" y="25"/>
                  <a:pt x="38" y="25"/>
                </a:cubicBezTo>
                <a:cubicBezTo>
                  <a:pt x="40" y="23"/>
                  <a:pt x="40" y="23"/>
                  <a:pt x="40" y="23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1"/>
                  <a:pt x="39" y="21"/>
                </a:cubicBezTo>
                <a:cubicBezTo>
                  <a:pt x="40" y="20"/>
                  <a:pt x="40" y="20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8"/>
                  <a:pt x="42" y="18"/>
                </a:cubicBezTo>
                <a:cubicBezTo>
                  <a:pt x="43" y="17"/>
                  <a:pt x="44" y="17"/>
                  <a:pt x="44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7"/>
                  <a:pt x="46" y="17"/>
                  <a:pt x="46" y="17"/>
                </a:cubicBezTo>
                <a:cubicBezTo>
                  <a:pt x="43" y="14"/>
                  <a:pt x="43" y="14"/>
                  <a:pt x="43" y="14"/>
                </a:cubicBezTo>
                <a:cubicBezTo>
                  <a:pt x="39" y="14"/>
                  <a:pt x="36" y="11"/>
                  <a:pt x="37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5" y="34"/>
                  <a:pt x="5" y="34"/>
                  <a:pt x="5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36"/>
                  <a:pt x="15" y="39"/>
                  <a:pt x="14" y="43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8" y="44"/>
                  <a:pt x="18" y="44"/>
                </a:cubicBezTo>
                <a:close/>
                <a:moveTo>
                  <a:pt x="10" y="32"/>
                </a:moveTo>
                <a:cubicBezTo>
                  <a:pt x="10" y="32"/>
                  <a:pt x="10" y="32"/>
                  <a:pt x="10" y="3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6" y="27"/>
                  <a:pt x="16" y="27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4"/>
                  <a:pt x="23" y="34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0"/>
                  <a:pt x="17" y="40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lose/>
                <a:moveTo>
                  <a:pt x="1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13" y="32"/>
                  <a:pt x="13" y="32"/>
                  <a:pt x="13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20" y="34"/>
                  <a:pt x="20" y="34"/>
                  <a:pt x="20" y="34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19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8"/>
                  <a:pt x="24" y="18"/>
                  <a:pt x="25" y="19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6"/>
                  <a:pt x="31" y="26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5" y="31"/>
                  <a:pt x="25" y="31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24"/>
                  <a:pt x="18" y="23"/>
                  <a:pt x="19" y="23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1" y="24"/>
                  <a:pt x="21" y="24"/>
                  <a:pt x="21" y="24"/>
                </a:cubicBezTo>
                <a:cubicBezTo>
                  <a:pt x="26" y="28"/>
                  <a:pt x="26" y="28"/>
                  <a:pt x="26" y="28"/>
                </a:cubicBezTo>
                <a:cubicBezTo>
                  <a:pt x="28" y="26"/>
                  <a:pt x="28" y="26"/>
                  <a:pt x="28" y="26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27" y="14"/>
                </a:moveTo>
                <a:cubicBezTo>
                  <a:pt x="27" y="14"/>
                  <a:pt x="27" y="14"/>
                  <a:pt x="27" y="14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7"/>
                  <a:pt x="40" y="17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3"/>
                  <a:pt x="34" y="23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5"/>
                  <a:pt x="27" y="14"/>
                </a:cubicBezTo>
                <a:cubicBezTo>
                  <a:pt x="27" y="14"/>
                  <a:pt x="27" y="14"/>
                  <a:pt x="27" y="14"/>
                </a:cubicBezTo>
                <a:close/>
                <a:moveTo>
                  <a:pt x="33" y="12"/>
                </a:moveTo>
                <a:cubicBezTo>
                  <a:pt x="33" y="12"/>
                  <a:pt x="33" y="12"/>
                  <a:pt x="33" y="12"/>
                </a:cubicBezTo>
                <a:cubicBezTo>
                  <a:pt x="30" y="15"/>
                  <a:pt x="30" y="15"/>
                  <a:pt x="30" y="15"/>
                </a:cubicBezTo>
                <a:cubicBezTo>
                  <a:pt x="34" y="20"/>
                  <a:pt x="34" y="20"/>
                  <a:pt x="34" y="20"/>
                </a:cubicBezTo>
                <a:cubicBezTo>
                  <a:pt x="37" y="17"/>
                  <a:pt x="37" y="17"/>
                  <a:pt x="37" y="17"/>
                </a:cubicBezTo>
                <a:cubicBezTo>
                  <a:pt x="33" y="12"/>
                  <a:pt x="33" y="12"/>
                  <a:pt x="33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2" name="Freeform 460"/>
          <p:cNvSpPr>
            <a:spLocks noEditPoints="1"/>
          </p:cNvSpPr>
          <p:nvPr/>
        </p:nvSpPr>
        <p:spPr>
          <a:xfrm>
            <a:off x="6299200" y="1195388"/>
            <a:ext cx="160338" cy="155575"/>
          </a:xfrm>
          <a:custGeom>
            <a:avLst/>
            <a:gdLst/>
            <a:ahLst/>
            <a:cxnLst>
              <a:cxn ang="0">
                <a:pos x="153924" y="0"/>
              </a:cxn>
              <a:cxn ang="0">
                <a:pos x="160338" y="127000"/>
              </a:cxn>
              <a:cxn ang="0">
                <a:pos x="131477" y="155575"/>
              </a:cxn>
              <a:cxn ang="0">
                <a:pos x="12827" y="149225"/>
              </a:cxn>
              <a:cxn ang="0">
                <a:pos x="6414" y="73025"/>
              </a:cxn>
              <a:cxn ang="0">
                <a:pos x="0" y="50800"/>
              </a:cxn>
              <a:cxn ang="0">
                <a:pos x="12827" y="44450"/>
              </a:cxn>
              <a:cxn ang="0">
                <a:pos x="0" y="34925"/>
              </a:cxn>
              <a:cxn ang="0">
                <a:pos x="6414" y="15875"/>
              </a:cxn>
              <a:cxn ang="0">
                <a:pos x="12827" y="6350"/>
              </a:cxn>
              <a:cxn ang="0">
                <a:pos x="89789" y="104775"/>
              </a:cxn>
              <a:cxn ang="0">
                <a:pos x="121857" y="107950"/>
              </a:cxn>
              <a:cxn ang="0">
                <a:pos x="118650" y="136525"/>
              </a:cxn>
              <a:cxn ang="0">
                <a:pos x="86583" y="133350"/>
              </a:cxn>
              <a:cxn ang="0">
                <a:pos x="89789" y="104775"/>
              </a:cxn>
              <a:cxn ang="0">
                <a:pos x="96203" y="111125"/>
              </a:cxn>
              <a:cxn ang="0">
                <a:pos x="115443" y="111125"/>
              </a:cxn>
              <a:cxn ang="0">
                <a:pos x="73755" y="98425"/>
              </a:cxn>
              <a:cxn ang="0">
                <a:pos x="22447" y="107950"/>
              </a:cxn>
              <a:cxn ang="0">
                <a:pos x="76962" y="117475"/>
              </a:cxn>
              <a:cxn ang="0">
                <a:pos x="22447" y="130175"/>
              </a:cxn>
              <a:cxn ang="0">
                <a:pos x="57722" y="136525"/>
              </a:cxn>
              <a:cxn ang="0">
                <a:pos x="128270" y="146050"/>
              </a:cxn>
              <a:cxn ang="0">
                <a:pos x="22447" y="9525"/>
              </a:cxn>
              <a:cxn ang="0">
                <a:pos x="16034" y="25400"/>
              </a:cxn>
              <a:cxn ang="0">
                <a:pos x="16034" y="31750"/>
              </a:cxn>
              <a:cxn ang="0">
                <a:pos x="22447" y="50800"/>
              </a:cxn>
              <a:cxn ang="0">
                <a:pos x="12827" y="57150"/>
              </a:cxn>
              <a:cxn ang="0">
                <a:pos x="16034" y="60325"/>
              </a:cxn>
              <a:cxn ang="0">
                <a:pos x="134684" y="28575"/>
              </a:cxn>
              <a:cxn ang="0">
                <a:pos x="141097" y="28575"/>
              </a:cxn>
              <a:cxn ang="0">
                <a:pos x="134684" y="88900"/>
              </a:cxn>
              <a:cxn ang="0">
                <a:pos x="118650" y="28575"/>
              </a:cxn>
              <a:cxn ang="0">
                <a:pos x="128270" y="88900"/>
              </a:cxn>
              <a:cxn ang="0">
                <a:pos x="118650" y="28575"/>
              </a:cxn>
              <a:cxn ang="0">
                <a:pos x="109030" y="25400"/>
              </a:cxn>
              <a:cxn ang="0">
                <a:pos x="109030" y="92075"/>
              </a:cxn>
              <a:cxn ang="0">
                <a:pos x="41688" y="25400"/>
              </a:cxn>
              <a:cxn ang="0">
                <a:pos x="89789" y="25400"/>
              </a:cxn>
              <a:cxn ang="0">
                <a:pos x="92996" y="76200"/>
              </a:cxn>
              <a:cxn ang="0">
                <a:pos x="41688" y="79375"/>
              </a:cxn>
              <a:cxn ang="0">
                <a:pos x="38481" y="28575"/>
              </a:cxn>
              <a:cxn ang="0">
                <a:pos x="86583" y="31750"/>
              </a:cxn>
              <a:cxn ang="0">
                <a:pos x="86583" y="73025"/>
              </a:cxn>
            </a:cxnLst>
            <a:pathLst>
              <a:path w="50" h="49">
                <a:moveTo>
                  <a:pt x="5" y="0"/>
                </a:moveTo>
                <a:cubicBezTo>
                  <a:pt x="6" y="0"/>
                  <a:pt x="6" y="0"/>
                  <a:pt x="6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0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0" y="41"/>
                  <a:pt x="50" y="41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1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9"/>
                  <a:pt x="4" y="49"/>
                  <a:pt x="4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2"/>
                  <a:pt x="4" y="2"/>
                  <a:pt x="4" y="2"/>
                </a:cubicBezTo>
                <a:cubicBezTo>
                  <a:pt x="4" y="0"/>
                  <a:pt x="4" y="0"/>
                  <a:pt x="5" y="0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8" y="33"/>
                  <a:pt x="38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7" y="43"/>
                  <a:pt x="37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7" y="43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3"/>
                  <a:pt x="28" y="33"/>
                  <a:pt x="28" y="33"/>
                </a:cubicBezTo>
                <a:close/>
                <a:moveTo>
                  <a:pt x="36" y="35"/>
                </a:moveTo>
                <a:cubicBezTo>
                  <a:pt x="36" y="35"/>
                  <a:pt x="36" y="35"/>
                  <a:pt x="36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41"/>
                  <a:pt x="30" y="41"/>
                  <a:pt x="30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5"/>
                  <a:pt x="36" y="35"/>
                  <a:pt x="36" y="35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4" y="31"/>
                  <a:pt x="24" y="32"/>
                  <a:pt x="24" y="33"/>
                </a:cubicBezTo>
                <a:cubicBezTo>
                  <a:pt x="24" y="33"/>
                  <a:pt x="24" y="34"/>
                  <a:pt x="2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6"/>
                  <a:pt x="7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41"/>
                  <a:pt x="7" y="41"/>
                  <a:pt x="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2"/>
                </a:cubicBezTo>
                <a:cubicBezTo>
                  <a:pt x="19" y="42"/>
                  <a:pt x="19" y="43"/>
                  <a:pt x="18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6"/>
                  <a:pt x="7" y="46"/>
                  <a:pt x="7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"/>
                  <a:pt x="46" y="3"/>
                  <a:pt x="4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8"/>
                  <a:pt x="7" y="8"/>
                  <a:pt x="5" y="8"/>
                </a:cubicBezTo>
                <a:cubicBezTo>
                  <a:pt x="4" y="8"/>
                  <a:pt x="4" y="8"/>
                  <a:pt x="4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7" y="10"/>
                  <a:pt x="7" y="10"/>
                  <a:pt x="7" y="11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8"/>
                  <a:pt x="5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19"/>
                  <a:pt x="7" y="20"/>
                  <a:pt x="7" y="21"/>
                </a:cubicBezTo>
                <a:cubicBezTo>
                  <a:pt x="7" y="31"/>
                  <a:pt x="7" y="31"/>
                  <a:pt x="7" y="31"/>
                </a:cubicBezTo>
                <a:close/>
                <a:moveTo>
                  <a:pt x="42" y="9"/>
                </a:move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3" y="8"/>
                  <a:pt x="43" y="8"/>
                </a:cubicBezTo>
                <a:cubicBezTo>
                  <a:pt x="44" y="8"/>
                  <a:pt x="44" y="8"/>
                  <a:pt x="44" y="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2" y="29"/>
                  <a:pt x="42" y="28"/>
                </a:cubicBezTo>
                <a:cubicBezTo>
                  <a:pt x="42" y="9"/>
                  <a:pt x="42" y="9"/>
                  <a:pt x="42" y="9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7" y="8"/>
                  <a:pt x="38" y="8"/>
                  <a:pt x="39" y="8"/>
                </a:cubicBezTo>
                <a:cubicBezTo>
                  <a:pt x="39" y="8"/>
                  <a:pt x="40" y="8"/>
                  <a:pt x="40" y="9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9"/>
                  <a:pt x="39" y="29"/>
                  <a:pt x="39" y="29"/>
                </a:cubicBezTo>
                <a:cubicBezTo>
                  <a:pt x="38" y="29"/>
                  <a:pt x="37" y="29"/>
                  <a:pt x="37" y="28"/>
                </a:cubicBezTo>
                <a:cubicBezTo>
                  <a:pt x="37" y="9"/>
                  <a:pt x="37" y="9"/>
                  <a:pt x="37" y="9"/>
                </a:cubicBezTo>
                <a:close/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4" y="8"/>
                </a:cubicBezTo>
                <a:cubicBezTo>
                  <a:pt x="35" y="8"/>
                  <a:pt x="35" y="8"/>
                  <a:pt x="35" y="9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9"/>
                  <a:pt x="35" y="29"/>
                  <a:pt x="34" y="29"/>
                </a:cubicBezTo>
                <a:cubicBezTo>
                  <a:pt x="33" y="29"/>
                  <a:pt x="33" y="29"/>
                  <a:pt x="33" y="28"/>
                </a:cubicBezTo>
                <a:cubicBezTo>
                  <a:pt x="33" y="9"/>
                  <a:pt x="33" y="9"/>
                  <a:pt x="33" y="9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29" y="8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5"/>
                  <a:pt x="29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3" y="8"/>
                </a:cubicBezTo>
                <a:close/>
                <a:moveTo>
                  <a:pt x="27" y="10"/>
                </a:moveTo>
                <a:cubicBezTo>
                  <a:pt x="27" y="10"/>
                  <a:pt x="27" y="10"/>
                  <a:pt x="27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23"/>
                  <a:pt x="14" y="23"/>
                  <a:pt x="14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10"/>
                  <a:pt x="27" y="10"/>
                  <a:pt x="27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3" name="Freeform 461"/>
          <p:cNvSpPr>
            <a:spLocks noEditPoints="1"/>
          </p:cNvSpPr>
          <p:nvPr/>
        </p:nvSpPr>
        <p:spPr>
          <a:xfrm>
            <a:off x="6573838" y="1208088"/>
            <a:ext cx="155575" cy="130175"/>
          </a:xfrm>
          <a:custGeom>
            <a:avLst/>
            <a:gdLst/>
            <a:ahLst/>
            <a:cxnLst>
              <a:cxn ang="0">
                <a:pos x="85725" y="44450"/>
              </a:cxn>
              <a:cxn ang="0">
                <a:pos x="130175" y="38100"/>
              </a:cxn>
              <a:cxn ang="0">
                <a:pos x="130175" y="47625"/>
              </a:cxn>
              <a:cxn ang="0">
                <a:pos x="6350" y="12700"/>
              </a:cxn>
              <a:cxn ang="0">
                <a:pos x="0" y="6350"/>
              </a:cxn>
              <a:cxn ang="0">
                <a:pos x="15875" y="0"/>
              </a:cxn>
              <a:cxn ang="0">
                <a:pos x="22225" y="6350"/>
              </a:cxn>
              <a:cxn ang="0">
                <a:pos x="152400" y="19050"/>
              </a:cxn>
              <a:cxn ang="0">
                <a:pos x="155575" y="25400"/>
              </a:cxn>
              <a:cxn ang="0">
                <a:pos x="152400" y="111125"/>
              </a:cxn>
              <a:cxn ang="0">
                <a:pos x="22225" y="111125"/>
              </a:cxn>
              <a:cxn ang="0">
                <a:pos x="15875" y="130175"/>
              </a:cxn>
              <a:cxn ang="0">
                <a:pos x="9525" y="104775"/>
              </a:cxn>
              <a:cxn ang="0">
                <a:pos x="9525" y="104775"/>
              </a:cxn>
              <a:cxn ang="0">
                <a:pos x="9525" y="25400"/>
              </a:cxn>
              <a:cxn ang="0">
                <a:pos x="6350" y="12700"/>
              </a:cxn>
              <a:cxn ang="0">
                <a:pos x="146050" y="31750"/>
              </a:cxn>
              <a:cxn ang="0">
                <a:pos x="22225" y="98425"/>
              </a:cxn>
              <a:cxn ang="0">
                <a:pos x="146050" y="31750"/>
              </a:cxn>
              <a:cxn ang="0">
                <a:pos x="34925" y="38100"/>
              </a:cxn>
              <a:cxn ang="0">
                <a:pos x="66675" y="38100"/>
              </a:cxn>
              <a:cxn ang="0">
                <a:pos x="69850" y="44450"/>
              </a:cxn>
              <a:cxn ang="0">
                <a:pos x="66675" y="79375"/>
              </a:cxn>
              <a:cxn ang="0">
                <a:pos x="34925" y="79375"/>
              </a:cxn>
              <a:cxn ang="0">
                <a:pos x="31750" y="76200"/>
              </a:cxn>
              <a:cxn ang="0">
                <a:pos x="34925" y="38100"/>
              </a:cxn>
              <a:cxn ang="0">
                <a:pos x="63500" y="47625"/>
              </a:cxn>
              <a:cxn ang="0">
                <a:pos x="38100" y="73025"/>
              </a:cxn>
              <a:cxn ang="0">
                <a:pos x="63500" y="47625"/>
              </a:cxn>
              <a:cxn ang="0">
                <a:pos x="85725" y="57150"/>
              </a:cxn>
              <a:cxn ang="0">
                <a:pos x="92075" y="57150"/>
              </a:cxn>
              <a:cxn ang="0">
                <a:pos x="88900" y="88900"/>
              </a:cxn>
              <a:cxn ang="0">
                <a:pos x="85725" y="57150"/>
              </a:cxn>
              <a:cxn ang="0">
                <a:pos x="104775" y="57150"/>
              </a:cxn>
              <a:cxn ang="0">
                <a:pos x="114300" y="57150"/>
              </a:cxn>
              <a:cxn ang="0">
                <a:pos x="111125" y="88900"/>
              </a:cxn>
              <a:cxn ang="0">
                <a:pos x="104775" y="57150"/>
              </a:cxn>
              <a:cxn ang="0">
                <a:pos x="127000" y="57150"/>
              </a:cxn>
              <a:cxn ang="0">
                <a:pos x="133350" y="57150"/>
              </a:cxn>
              <a:cxn ang="0">
                <a:pos x="130175" y="88900"/>
              </a:cxn>
              <a:cxn ang="0">
                <a:pos x="127000" y="57150"/>
              </a:cxn>
            </a:cxnLst>
            <a:pathLst>
              <a:path w="49" h="41">
                <a:moveTo>
                  <a:pt x="28" y="15"/>
                </a:moveTo>
                <a:cubicBezTo>
                  <a:pt x="27" y="15"/>
                  <a:pt x="27" y="14"/>
                  <a:pt x="27" y="14"/>
                </a:cubicBezTo>
                <a:cubicBezTo>
                  <a:pt x="27" y="13"/>
                  <a:pt x="27" y="12"/>
                  <a:pt x="28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2"/>
                  <a:pt x="42" y="13"/>
                  <a:pt x="42" y="14"/>
                </a:cubicBezTo>
                <a:cubicBezTo>
                  <a:pt x="42" y="14"/>
                  <a:pt x="42" y="15"/>
                  <a:pt x="41" y="15"/>
                </a:cubicBezTo>
                <a:cubicBezTo>
                  <a:pt x="28" y="15"/>
                  <a:pt x="28" y="15"/>
                  <a:pt x="28" y="15"/>
                </a:cubicBezTo>
                <a:close/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7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6"/>
                  <a:pt x="7" y="6"/>
                  <a:pt x="7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49" y="7"/>
                  <a:pt x="49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4"/>
                  <a:pt x="49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6" y="41"/>
                  <a:pt x="5" y="41"/>
                </a:cubicBezTo>
                <a:cubicBezTo>
                  <a:pt x="4" y="41"/>
                  <a:pt x="3" y="40"/>
                  <a:pt x="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lose/>
                <a:moveTo>
                  <a:pt x="46" y="10"/>
                </a:moveTo>
                <a:cubicBezTo>
                  <a:pt x="46" y="10"/>
                  <a:pt x="46" y="10"/>
                  <a:pt x="4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31"/>
                  <a:pt x="7" y="31"/>
                  <a:pt x="7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10"/>
                  <a:pt x="46" y="10"/>
                  <a:pt x="46" y="10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2" y="13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5"/>
                  <a:pt x="10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2"/>
                  <a:pt x="11" y="12"/>
                </a:cubicBezTo>
                <a:close/>
                <a:moveTo>
                  <a:pt x="20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23"/>
                  <a:pt x="12" y="23"/>
                  <a:pt x="12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27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7"/>
                  <a:pt x="28" y="17"/>
                </a:cubicBezTo>
                <a:cubicBezTo>
                  <a:pt x="29" y="17"/>
                  <a:pt x="29" y="18"/>
                  <a:pt x="29" y="18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8"/>
                  <a:pt x="29" y="28"/>
                  <a:pt x="28" y="28"/>
                </a:cubicBezTo>
                <a:cubicBezTo>
                  <a:pt x="27" y="28"/>
                  <a:pt x="27" y="28"/>
                  <a:pt x="27" y="27"/>
                </a:cubicBezTo>
                <a:cubicBezTo>
                  <a:pt x="27" y="18"/>
                  <a:pt x="27" y="18"/>
                  <a:pt x="27" y="18"/>
                </a:cubicBezTo>
                <a:close/>
                <a:moveTo>
                  <a:pt x="33" y="18"/>
                </a:moveTo>
                <a:cubicBezTo>
                  <a:pt x="33" y="18"/>
                  <a:pt x="33" y="18"/>
                  <a:pt x="33" y="18"/>
                </a:cubicBezTo>
                <a:cubicBezTo>
                  <a:pt x="33" y="18"/>
                  <a:pt x="34" y="17"/>
                  <a:pt x="35" y="17"/>
                </a:cubicBezTo>
                <a:cubicBezTo>
                  <a:pt x="35" y="17"/>
                  <a:pt x="36" y="18"/>
                  <a:pt x="36" y="18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8"/>
                  <a:pt x="35" y="28"/>
                  <a:pt x="35" y="28"/>
                </a:cubicBezTo>
                <a:cubicBezTo>
                  <a:pt x="34" y="28"/>
                  <a:pt x="33" y="28"/>
                  <a:pt x="33" y="27"/>
                </a:cubicBezTo>
                <a:cubicBezTo>
                  <a:pt x="33" y="18"/>
                  <a:pt x="33" y="18"/>
                  <a:pt x="33" y="18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7"/>
                  <a:pt x="41" y="17"/>
                </a:cubicBezTo>
                <a:cubicBezTo>
                  <a:pt x="42" y="17"/>
                  <a:pt x="42" y="18"/>
                  <a:pt x="42" y="1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8"/>
                  <a:pt x="42" y="28"/>
                  <a:pt x="41" y="28"/>
                </a:cubicBezTo>
                <a:cubicBezTo>
                  <a:pt x="40" y="28"/>
                  <a:pt x="40" y="28"/>
                  <a:pt x="40" y="27"/>
                </a:cubicBezTo>
                <a:cubicBezTo>
                  <a:pt x="40" y="18"/>
                  <a:pt x="40" y="18"/>
                  <a:pt x="40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4" name="Freeform 462"/>
          <p:cNvSpPr>
            <a:spLocks noEditPoints="1"/>
          </p:cNvSpPr>
          <p:nvPr/>
        </p:nvSpPr>
        <p:spPr>
          <a:xfrm>
            <a:off x="6853238" y="1208088"/>
            <a:ext cx="160337" cy="130175"/>
          </a:xfrm>
          <a:custGeom>
            <a:avLst/>
            <a:gdLst/>
            <a:ahLst/>
            <a:cxnLst>
              <a:cxn ang="0">
                <a:pos x="0" y="6350"/>
              </a:cxn>
              <a:cxn ang="0">
                <a:pos x="16034" y="0"/>
              </a:cxn>
              <a:cxn ang="0">
                <a:pos x="22447" y="6350"/>
              </a:cxn>
              <a:cxn ang="0">
                <a:pos x="153924" y="19050"/>
              </a:cxn>
              <a:cxn ang="0">
                <a:pos x="160337" y="25400"/>
              </a:cxn>
              <a:cxn ang="0">
                <a:pos x="153924" y="111125"/>
              </a:cxn>
              <a:cxn ang="0">
                <a:pos x="22447" y="111125"/>
              </a:cxn>
              <a:cxn ang="0">
                <a:pos x="16034" y="130175"/>
              </a:cxn>
              <a:cxn ang="0">
                <a:pos x="9620" y="104775"/>
              </a:cxn>
              <a:cxn ang="0">
                <a:pos x="9620" y="104775"/>
              </a:cxn>
              <a:cxn ang="0">
                <a:pos x="9620" y="25400"/>
              </a:cxn>
              <a:cxn ang="0">
                <a:pos x="6413" y="12700"/>
              </a:cxn>
              <a:cxn ang="0">
                <a:pos x="115443" y="38100"/>
              </a:cxn>
              <a:cxn ang="0">
                <a:pos x="141097" y="63500"/>
              </a:cxn>
              <a:cxn ang="0">
                <a:pos x="115443" y="88900"/>
              </a:cxn>
              <a:cxn ang="0">
                <a:pos x="89789" y="63500"/>
              </a:cxn>
              <a:cxn ang="0">
                <a:pos x="115443" y="38100"/>
              </a:cxn>
              <a:cxn ang="0">
                <a:pos x="118649" y="47625"/>
              </a:cxn>
              <a:cxn ang="0">
                <a:pos x="105822" y="50800"/>
              </a:cxn>
              <a:cxn ang="0">
                <a:pos x="109029" y="57150"/>
              </a:cxn>
              <a:cxn ang="0">
                <a:pos x="118649" y="47625"/>
              </a:cxn>
              <a:cxn ang="0">
                <a:pos x="134683" y="63500"/>
              </a:cxn>
              <a:cxn ang="0">
                <a:pos x="121856" y="53975"/>
              </a:cxn>
              <a:cxn ang="0">
                <a:pos x="125063" y="60325"/>
              </a:cxn>
              <a:cxn ang="0">
                <a:pos x="134683" y="63500"/>
              </a:cxn>
              <a:cxn ang="0">
                <a:pos x="115443" y="82550"/>
              </a:cxn>
              <a:cxn ang="0">
                <a:pos x="125063" y="69850"/>
              </a:cxn>
              <a:cxn ang="0">
                <a:pos x="118649" y="73025"/>
              </a:cxn>
              <a:cxn ang="0">
                <a:pos x="115443" y="82550"/>
              </a:cxn>
              <a:cxn ang="0">
                <a:pos x="99409" y="63500"/>
              </a:cxn>
              <a:cxn ang="0">
                <a:pos x="112236" y="73025"/>
              </a:cxn>
              <a:cxn ang="0">
                <a:pos x="105822" y="66675"/>
              </a:cxn>
              <a:cxn ang="0">
                <a:pos x="99409" y="63500"/>
              </a:cxn>
              <a:cxn ang="0">
                <a:pos x="118649" y="63500"/>
              </a:cxn>
              <a:cxn ang="0">
                <a:pos x="115443" y="66675"/>
              </a:cxn>
              <a:cxn ang="0">
                <a:pos x="118649" y="63500"/>
              </a:cxn>
              <a:cxn ang="0">
                <a:pos x="54515" y="38100"/>
              </a:cxn>
              <a:cxn ang="0">
                <a:pos x="80169" y="63500"/>
              </a:cxn>
              <a:cxn ang="0">
                <a:pos x="54515" y="88900"/>
              </a:cxn>
              <a:cxn ang="0">
                <a:pos x="28861" y="63500"/>
              </a:cxn>
              <a:cxn ang="0">
                <a:pos x="54515" y="38100"/>
              </a:cxn>
              <a:cxn ang="0">
                <a:pos x="57721" y="47625"/>
              </a:cxn>
              <a:cxn ang="0">
                <a:pos x="44894" y="50800"/>
              </a:cxn>
              <a:cxn ang="0">
                <a:pos x="48101" y="57150"/>
              </a:cxn>
              <a:cxn ang="0">
                <a:pos x="57721" y="47625"/>
              </a:cxn>
              <a:cxn ang="0">
                <a:pos x="73755" y="63500"/>
              </a:cxn>
              <a:cxn ang="0">
                <a:pos x="60928" y="53975"/>
              </a:cxn>
              <a:cxn ang="0">
                <a:pos x="64135" y="60325"/>
              </a:cxn>
              <a:cxn ang="0">
                <a:pos x="73755" y="63500"/>
              </a:cxn>
              <a:cxn ang="0">
                <a:pos x="54515" y="82550"/>
              </a:cxn>
              <a:cxn ang="0">
                <a:pos x="64135" y="69850"/>
              </a:cxn>
              <a:cxn ang="0">
                <a:pos x="57721" y="73025"/>
              </a:cxn>
              <a:cxn ang="0">
                <a:pos x="54515" y="82550"/>
              </a:cxn>
              <a:cxn ang="0">
                <a:pos x="38481" y="63500"/>
              </a:cxn>
              <a:cxn ang="0">
                <a:pos x="51308" y="73025"/>
              </a:cxn>
              <a:cxn ang="0">
                <a:pos x="44894" y="66675"/>
              </a:cxn>
              <a:cxn ang="0">
                <a:pos x="38481" y="63500"/>
              </a:cxn>
              <a:cxn ang="0">
                <a:pos x="57721" y="63500"/>
              </a:cxn>
              <a:cxn ang="0">
                <a:pos x="54515" y="66675"/>
              </a:cxn>
              <a:cxn ang="0">
                <a:pos x="57721" y="63500"/>
              </a:cxn>
              <a:cxn ang="0">
                <a:pos x="147510" y="31750"/>
              </a:cxn>
              <a:cxn ang="0">
                <a:pos x="22447" y="98425"/>
              </a:cxn>
              <a:cxn ang="0">
                <a:pos x="147510" y="31750"/>
              </a:cxn>
            </a:cxnLst>
            <a:pathLst>
              <a:path w="50" h="41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7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6"/>
                  <a:pt x="7" y="6"/>
                  <a:pt x="7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50" y="7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49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40"/>
                  <a:pt x="6" y="41"/>
                  <a:pt x="5" y="41"/>
                </a:cubicBezTo>
                <a:cubicBezTo>
                  <a:pt x="4" y="41"/>
                  <a:pt x="3" y="40"/>
                  <a:pt x="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lose/>
                <a:moveTo>
                  <a:pt x="36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9" y="12"/>
                  <a:pt x="40" y="13"/>
                  <a:pt x="42" y="15"/>
                </a:cubicBezTo>
                <a:cubicBezTo>
                  <a:pt x="43" y="16"/>
                  <a:pt x="44" y="18"/>
                  <a:pt x="44" y="20"/>
                </a:cubicBezTo>
                <a:cubicBezTo>
                  <a:pt x="44" y="22"/>
                  <a:pt x="43" y="24"/>
                  <a:pt x="42" y="26"/>
                </a:cubicBezTo>
                <a:cubicBezTo>
                  <a:pt x="40" y="27"/>
                  <a:pt x="39" y="28"/>
                  <a:pt x="36" y="28"/>
                </a:cubicBezTo>
                <a:cubicBezTo>
                  <a:pt x="34" y="28"/>
                  <a:pt x="32" y="27"/>
                  <a:pt x="31" y="26"/>
                </a:cubicBezTo>
                <a:cubicBezTo>
                  <a:pt x="29" y="24"/>
                  <a:pt x="28" y="22"/>
                  <a:pt x="28" y="20"/>
                </a:cubicBezTo>
                <a:cubicBezTo>
                  <a:pt x="28" y="18"/>
                  <a:pt x="29" y="16"/>
                  <a:pt x="31" y="15"/>
                </a:cubicBezTo>
                <a:cubicBezTo>
                  <a:pt x="32" y="13"/>
                  <a:pt x="34" y="12"/>
                  <a:pt x="36" y="12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5" y="15"/>
                  <a:pt x="34" y="15"/>
                  <a:pt x="33" y="16"/>
                </a:cubicBezTo>
                <a:cubicBezTo>
                  <a:pt x="32" y="18"/>
                  <a:pt x="33" y="18"/>
                  <a:pt x="34" y="19"/>
                </a:cubicBezTo>
                <a:cubicBezTo>
                  <a:pt x="34" y="18"/>
                  <a:pt x="34" y="18"/>
                  <a:pt x="34" y="18"/>
                </a:cubicBezTo>
                <a:cubicBezTo>
                  <a:pt x="35" y="18"/>
                  <a:pt x="35" y="17"/>
                  <a:pt x="35" y="17"/>
                </a:cubicBezTo>
                <a:cubicBezTo>
                  <a:pt x="36" y="17"/>
                  <a:pt x="36" y="15"/>
                  <a:pt x="37" y="15"/>
                </a:cubicBezTo>
                <a:close/>
                <a:moveTo>
                  <a:pt x="42" y="20"/>
                </a:moveTo>
                <a:cubicBezTo>
                  <a:pt x="42" y="20"/>
                  <a:pt x="42" y="20"/>
                  <a:pt x="42" y="20"/>
                </a:cubicBezTo>
                <a:cubicBezTo>
                  <a:pt x="42" y="19"/>
                  <a:pt x="41" y="17"/>
                  <a:pt x="40" y="16"/>
                </a:cubicBezTo>
                <a:cubicBezTo>
                  <a:pt x="39" y="16"/>
                  <a:pt x="38" y="17"/>
                  <a:pt x="38" y="17"/>
                </a:cubicBezTo>
                <a:cubicBezTo>
                  <a:pt x="38" y="18"/>
                  <a:pt x="38" y="18"/>
                  <a:pt x="39" y="18"/>
                </a:cubicBezTo>
                <a:cubicBezTo>
                  <a:pt x="39" y="18"/>
                  <a:pt x="39" y="19"/>
                  <a:pt x="39" y="19"/>
                </a:cubicBezTo>
                <a:cubicBezTo>
                  <a:pt x="40" y="19"/>
                  <a:pt x="41" y="20"/>
                  <a:pt x="42" y="21"/>
                </a:cubicBezTo>
                <a:cubicBezTo>
                  <a:pt x="42" y="21"/>
                  <a:pt x="42" y="20"/>
                  <a:pt x="42" y="20"/>
                </a:cubicBezTo>
                <a:close/>
                <a:moveTo>
                  <a:pt x="36" y="26"/>
                </a:moveTo>
                <a:cubicBezTo>
                  <a:pt x="36" y="26"/>
                  <a:pt x="36" y="26"/>
                  <a:pt x="36" y="26"/>
                </a:cubicBezTo>
                <a:cubicBezTo>
                  <a:pt x="38" y="26"/>
                  <a:pt x="39" y="25"/>
                  <a:pt x="40" y="24"/>
                </a:cubicBezTo>
                <a:cubicBezTo>
                  <a:pt x="40" y="23"/>
                  <a:pt x="40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8" y="23"/>
                  <a:pt x="38" y="23"/>
                  <a:pt x="37" y="23"/>
                </a:cubicBezTo>
                <a:cubicBezTo>
                  <a:pt x="37" y="24"/>
                  <a:pt x="37" y="25"/>
                  <a:pt x="36" y="26"/>
                </a:cubicBezTo>
                <a:cubicBezTo>
                  <a:pt x="36" y="26"/>
                  <a:pt x="36" y="26"/>
                  <a:pt x="36" y="26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2"/>
                  <a:pt x="31" y="23"/>
                  <a:pt x="32" y="24"/>
                </a:cubicBezTo>
                <a:cubicBezTo>
                  <a:pt x="34" y="24"/>
                  <a:pt x="35" y="24"/>
                  <a:pt x="35" y="23"/>
                </a:cubicBezTo>
                <a:cubicBezTo>
                  <a:pt x="35" y="23"/>
                  <a:pt x="34" y="23"/>
                  <a:pt x="34" y="22"/>
                </a:cubicBezTo>
                <a:cubicBezTo>
                  <a:pt x="34" y="22"/>
                  <a:pt x="34" y="22"/>
                  <a:pt x="33" y="21"/>
                </a:cubicBezTo>
                <a:cubicBezTo>
                  <a:pt x="33" y="21"/>
                  <a:pt x="32" y="20"/>
                  <a:pt x="31" y="19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37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19"/>
                  <a:pt x="36" y="19"/>
                  <a:pt x="36" y="20"/>
                </a:cubicBezTo>
                <a:cubicBezTo>
                  <a:pt x="35" y="20"/>
                  <a:pt x="35" y="20"/>
                  <a:pt x="36" y="21"/>
                </a:cubicBezTo>
                <a:cubicBezTo>
                  <a:pt x="36" y="21"/>
                  <a:pt x="37" y="21"/>
                  <a:pt x="37" y="21"/>
                </a:cubicBezTo>
                <a:cubicBezTo>
                  <a:pt x="37" y="20"/>
                  <a:pt x="37" y="20"/>
                  <a:pt x="37" y="20"/>
                </a:cubicBezTo>
                <a:close/>
                <a:moveTo>
                  <a:pt x="17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19" y="12"/>
                  <a:pt x="21" y="13"/>
                  <a:pt x="23" y="15"/>
                </a:cubicBezTo>
                <a:cubicBezTo>
                  <a:pt x="24" y="16"/>
                  <a:pt x="25" y="18"/>
                  <a:pt x="25" y="20"/>
                </a:cubicBezTo>
                <a:cubicBezTo>
                  <a:pt x="25" y="22"/>
                  <a:pt x="24" y="24"/>
                  <a:pt x="23" y="26"/>
                </a:cubicBezTo>
                <a:cubicBezTo>
                  <a:pt x="21" y="27"/>
                  <a:pt x="19" y="28"/>
                  <a:pt x="17" y="28"/>
                </a:cubicBezTo>
                <a:cubicBezTo>
                  <a:pt x="15" y="28"/>
                  <a:pt x="13" y="27"/>
                  <a:pt x="12" y="26"/>
                </a:cubicBezTo>
                <a:cubicBezTo>
                  <a:pt x="10" y="24"/>
                  <a:pt x="9" y="22"/>
                  <a:pt x="9" y="20"/>
                </a:cubicBezTo>
                <a:cubicBezTo>
                  <a:pt x="9" y="18"/>
                  <a:pt x="10" y="16"/>
                  <a:pt x="12" y="15"/>
                </a:cubicBezTo>
                <a:cubicBezTo>
                  <a:pt x="13" y="13"/>
                  <a:pt x="15" y="12"/>
                  <a:pt x="17" y="12"/>
                </a:cubicBezTo>
                <a:close/>
                <a:moveTo>
                  <a:pt x="18" y="15"/>
                </a:move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7" y="15"/>
                  <a:pt x="17" y="15"/>
                </a:cubicBezTo>
                <a:cubicBezTo>
                  <a:pt x="16" y="15"/>
                  <a:pt x="15" y="15"/>
                  <a:pt x="14" y="16"/>
                </a:cubicBezTo>
                <a:cubicBezTo>
                  <a:pt x="13" y="18"/>
                  <a:pt x="14" y="18"/>
                  <a:pt x="15" y="19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6" y="17"/>
                  <a:pt x="16" y="17"/>
                </a:cubicBezTo>
                <a:cubicBezTo>
                  <a:pt x="17" y="17"/>
                  <a:pt x="17" y="15"/>
                  <a:pt x="18" y="15"/>
                </a:cubicBezTo>
                <a:close/>
                <a:moveTo>
                  <a:pt x="23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3" y="19"/>
                  <a:pt x="22" y="17"/>
                  <a:pt x="21" y="16"/>
                </a:cubicBezTo>
                <a:cubicBezTo>
                  <a:pt x="20" y="16"/>
                  <a:pt x="19" y="17"/>
                  <a:pt x="19" y="17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0" y="19"/>
                  <a:pt x="20" y="19"/>
                </a:cubicBezTo>
                <a:cubicBezTo>
                  <a:pt x="21" y="19"/>
                  <a:pt x="22" y="20"/>
                  <a:pt x="23" y="21"/>
                </a:cubicBezTo>
                <a:cubicBezTo>
                  <a:pt x="23" y="21"/>
                  <a:pt x="23" y="20"/>
                  <a:pt x="23" y="20"/>
                </a:cubicBezTo>
                <a:close/>
                <a:moveTo>
                  <a:pt x="17" y="26"/>
                </a:moveTo>
                <a:cubicBezTo>
                  <a:pt x="17" y="26"/>
                  <a:pt x="17" y="26"/>
                  <a:pt x="17" y="26"/>
                </a:cubicBezTo>
                <a:cubicBezTo>
                  <a:pt x="19" y="26"/>
                  <a:pt x="20" y="25"/>
                  <a:pt x="21" y="24"/>
                </a:cubicBezTo>
                <a:cubicBezTo>
                  <a:pt x="21" y="23"/>
                  <a:pt x="21" y="22"/>
                  <a:pt x="20" y="22"/>
                </a:cubicBezTo>
                <a:cubicBezTo>
                  <a:pt x="20" y="22"/>
                  <a:pt x="20" y="22"/>
                  <a:pt x="19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4"/>
                  <a:pt x="18" y="25"/>
                  <a:pt x="17" y="26"/>
                </a:cubicBezTo>
                <a:cubicBezTo>
                  <a:pt x="17" y="26"/>
                  <a:pt x="17" y="26"/>
                  <a:pt x="17" y="26"/>
                </a:cubicBezTo>
                <a:close/>
                <a:moveTo>
                  <a:pt x="12" y="20"/>
                </a:moveTo>
                <a:cubicBezTo>
                  <a:pt x="12" y="20"/>
                  <a:pt x="12" y="20"/>
                  <a:pt x="12" y="20"/>
                </a:cubicBezTo>
                <a:cubicBezTo>
                  <a:pt x="12" y="22"/>
                  <a:pt x="12" y="23"/>
                  <a:pt x="13" y="24"/>
                </a:cubicBezTo>
                <a:cubicBezTo>
                  <a:pt x="15" y="24"/>
                  <a:pt x="15" y="24"/>
                  <a:pt x="16" y="23"/>
                </a:cubicBezTo>
                <a:cubicBezTo>
                  <a:pt x="16" y="23"/>
                  <a:pt x="15" y="23"/>
                  <a:pt x="15" y="22"/>
                </a:cubicBezTo>
                <a:cubicBezTo>
                  <a:pt x="15" y="22"/>
                  <a:pt x="15" y="22"/>
                  <a:pt x="14" y="21"/>
                </a:cubicBezTo>
                <a:cubicBezTo>
                  <a:pt x="14" y="21"/>
                  <a:pt x="12" y="20"/>
                  <a:pt x="12" y="19"/>
                </a:cubicBezTo>
                <a:cubicBezTo>
                  <a:pt x="12" y="20"/>
                  <a:pt x="12" y="20"/>
                  <a:pt x="12" y="20"/>
                </a:cubicBezTo>
                <a:close/>
                <a:moveTo>
                  <a:pt x="18" y="20"/>
                </a:moveTo>
                <a:cubicBezTo>
                  <a:pt x="18" y="20"/>
                  <a:pt x="18" y="20"/>
                  <a:pt x="18" y="20"/>
                </a:cubicBezTo>
                <a:cubicBezTo>
                  <a:pt x="17" y="19"/>
                  <a:pt x="17" y="19"/>
                  <a:pt x="17" y="20"/>
                </a:cubicBezTo>
                <a:cubicBezTo>
                  <a:pt x="16" y="20"/>
                  <a:pt x="16" y="20"/>
                  <a:pt x="17" y="21"/>
                </a:cubicBezTo>
                <a:cubicBezTo>
                  <a:pt x="17" y="21"/>
                  <a:pt x="17" y="21"/>
                  <a:pt x="18" y="21"/>
                </a:cubicBezTo>
                <a:cubicBezTo>
                  <a:pt x="18" y="20"/>
                  <a:pt x="18" y="20"/>
                  <a:pt x="18" y="20"/>
                </a:cubicBezTo>
                <a:close/>
                <a:moveTo>
                  <a:pt x="46" y="10"/>
                </a:moveTo>
                <a:cubicBezTo>
                  <a:pt x="46" y="10"/>
                  <a:pt x="46" y="10"/>
                  <a:pt x="46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31"/>
                  <a:pt x="7" y="31"/>
                  <a:pt x="7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10"/>
                  <a:pt x="46" y="10"/>
                  <a:pt x="46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5" name="Freeform 463"/>
          <p:cNvSpPr>
            <a:spLocks noEditPoints="1"/>
          </p:cNvSpPr>
          <p:nvPr/>
        </p:nvSpPr>
        <p:spPr>
          <a:xfrm>
            <a:off x="7419975" y="1195388"/>
            <a:ext cx="133350" cy="155575"/>
          </a:xfrm>
          <a:custGeom>
            <a:avLst/>
            <a:gdLst/>
            <a:ahLst/>
            <a:cxnLst>
              <a:cxn ang="0">
                <a:pos x="114300" y="0"/>
              </a:cxn>
              <a:cxn ang="0">
                <a:pos x="133350" y="15875"/>
              </a:cxn>
              <a:cxn ang="0">
                <a:pos x="127000" y="152400"/>
              </a:cxn>
              <a:cxn ang="0">
                <a:pos x="127000" y="152400"/>
              </a:cxn>
              <a:cxn ang="0">
                <a:pos x="19050" y="155575"/>
              </a:cxn>
              <a:cxn ang="0">
                <a:pos x="6350" y="152400"/>
              </a:cxn>
              <a:cxn ang="0">
                <a:pos x="0" y="139700"/>
              </a:cxn>
              <a:cxn ang="0">
                <a:pos x="6350" y="3175"/>
              </a:cxn>
              <a:cxn ang="0">
                <a:pos x="41275" y="107950"/>
              </a:cxn>
              <a:cxn ang="0">
                <a:pos x="44450" y="107950"/>
              </a:cxn>
              <a:cxn ang="0">
                <a:pos x="44450" y="107950"/>
              </a:cxn>
              <a:cxn ang="0">
                <a:pos x="19050" y="66675"/>
              </a:cxn>
              <a:cxn ang="0">
                <a:pos x="31750" y="31750"/>
              </a:cxn>
              <a:cxn ang="0">
                <a:pos x="101600" y="31750"/>
              </a:cxn>
              <a:cxn ang="0">
                <a:pos x="66675" y="114300"/>
              </a:cxn>
              <a:cxn ang="0">
                <a:pos x="60325" y="123825"/>
              </a:cxn>
              <a:cxn ang="0">
                <a:pos x="53975" y="136525"/>
              </a:cxn>
              <a:cxn ang="0">
                <a:pos x="31750" y="111125"/>
              </a:cxn>
              <a:cxn ang="0">
                <a:pos x="41275" y="107950"/>
              </a:cxn>
              <a:cxn ang="0">
                <a:pos x="41275" y="107950"/>
              </a:cxn>
              <a:cxn ang="0">
                <a:pos x="66675" y="47625"/>
              </a:cxn>
              <a:cxn ang="0">
                <a:pos x="82550" y="66675"/>
              </a:cxn>
              <a:cxn ang="0">
                <a:pos x="66675" y="82550"/>
              </a:cxn>
              <a:cxn ang="0">
                <a:pos x="50800" y="66675"/>
              </a:cxn>
              <a:cxn ang="0">
                <a:pos x="66675" y="47625"/>
              </a:cxn>
              <a:cxn ang="0">
                <a:pos x="69850" y="63500"/>
              </a:cxn>
              <a:cxn ang="0">
                <a:pos x="63500" y="63500"/>
              </a:cxn>
              <a:cxn ang="0">
                <a:pos x="63500" y="66675"/>
              </a:cxn>
              <a:cxn ang="0">
                <a:pos x="69850" y="66675"/>
              </a:cxn>
              <a:cxn ang="0">
                <a:pos x="69850" y="63500"/>
              </a:cxn>
              <a:cxn ang="0">
                <a:pos x="50800" y="101600"/>
              </a:cxn>
              <a:cxn ang="0">
                <a:pos x="82550" y="82550"/>
              </a:cxn>
              <a:cxn ang="0">
                <a:pos x="85725" y="85725"/>
              </a:cxn>
              <a:cxn ang="0">
                <a:pos x="85725" y="85725"/>
              </a:cxn>
              <a:cxn ang="0">
                <a:pos x="85725" y="85725"/>
              </a:cxn>
              <a:cxn ang="0">
                <a:pos x="85725" y="85725"/>
              </a:cxn>
              <a:cxn ang="0">
                <a:pos x="73025" y="104775"/>
              </a:cxn>
              <a:cxn ang="0">
                <a:pos x="95250" y="38100"/>
              </a:cxn>
              <a:cxn ang="0">
                <a:pos x="38100" y="38100"/>
              </a:cxn>
              <a:cxn ang="0">
                <a:pos x="34925" y="88900"/>
              </a:cxn>
              <a:cxn ang="0">
                <a:pos x="44450" y="114300"/>
              </a:cxn>
              <a:cxn ang="0">
                <a:pos x="41275" y="114300"/>
              </a:cxn>
              <a:cxn ang="0">
                <a:pos x="41275" y="114300"/>
              </a:cxn>
              <a:cxn ang="0">
                <a:pos x="34925" y="117475"/>
              </a:cxn>
              <a:cxn ang="0">
                <a:pos x="47625" y="130175"/>
              </a:cxn>
              <a:cxn ang="0">
                <a:pos x="50800" y="120650"/>
              </a:cxn>
              <a:cxn ang="0">
                <a:pos x="53975" y="111125"/>
              </a:cxn>
              <a:cxn ang="0">
                <a:pos x="44450" y="114300"/>
              </a:cxn>
              <a:cxn ang="0">
                <a:pos x="114300" y="9525"/>
              </a:cxn>
              <a:cxn ang="0">
                <a:pos x="19050" y="9525"/>
              </a:cxn>
              <a:cxn ang="0">
                <a:pos x="12700" y="15875"/>
              </a:cxn>
              <a:cxn ang="0">
                <a:pos x="15875" y="142875"/>
              </a:cxn>
              <a:cxn ang="0">
                <a:pos x="19050" y="146050"/>
              </a:cxn>
              <a:cxn ang="0">
                <a:pos x="117475" y="142875"/>
              </a:cxn>
              <a:cxn ang="0">
                <a:pos x="120650" y="139700"/>
              </a:cxn>
              <a:cxn ang="0">
                <a:pos x="117475" y="12700"/>
              </a:cxn>
            </a:cxnLst>
            <a:pathLst>
              <a:path w="42" h="49">
                <a:moveTo>
                  <a:pt x="6" y="0"/>
                </a:move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39" y="0"/>
                  <a:pt x="40" y="1"/>
                </a:cubicBezTo>
                <a:cubicBezTo>
                  <a:pt x="41" y="2"/>
                  <a:pt x="42" y="3"/>
                  <a:pt x="42" y="5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6"/>
                  <a:pt x="41" y="47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49"/>
                  <a:pt x="36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4" y="49"/>
                  <a:pt x="3" y="49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6" y="0"/>
                </a:cubicBezTo>
                <a:close/>
                <a:moveTo>
                  <a:pt x="1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33"/>
                  <a:pt x="10" y="31"/>
                  <a:pt x="9" y="29"/>
                </a:cubicBezTo>
                <a:cubicBezTo>
                  <a:pt x="7" y="27"/>
                  <a:pt x="6" y="24"/>
                  <a:pt x="6" y="21"/>
                </a:cubicBezTo>
                <a:cubicBezTo>
                  <a:pt x="6" y="16"/>
                  <a:pt x="8" y="13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3" y="7"/>
                  <a:pt x="17" y="6"/>
                  <a:pt x="21" y="6"/>
                </a:cubicBezTo>
                <a:cubicBezTo>
                  <a:pt x="25" y="6"/>
                  <a:pt x="29" y="7"/>
                  <a:pt x="32" y="10"/>
                </a:cubicBezTo>
                <a:cubicBezTo>
                  <a:pt x="34" y="13"/>
                  <a:pt x="36" y="16"/>
                  <a:pt x="36" y="21"/>
                </a:cubicBezTo>
                <a:cubicBezTo>
                  <a:pt x="36" y="29"/>
                  <a:pt x="29" y="36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2"/>
                  <a:pt x="17" y="43"/>
                </a:cubicBezTo>
                <a:cubicBezTo>
                  <a:pt x="15" y="45"/>
                  <a:pt x="11" y="45"/>
                  <a:pt x="9" y="43"/>
                </a:cubicBezTo>
                <a:cubicBezTo>
                  <a:pt x="7" y="41"/>
                  <a:pt x="7" y="37"/>
                  <a:pt x="10" y="35"/>
                </a:cubicBezTo>
                <a:cubicBezTo>
                  <a:pt x="11" y="34"/>
                  <a:pt x="12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4" y="16"/>
                  <a:pt x="25" y="17"/>
                </a:cubicBezTo>
                <a:cubicBezTo>
                  <a:pt x="25" y="18"/>
                  <a:pt x="26" y="19"/>
                  <a:pt x="26" y="21"/>
                </a:cubicBezTo>
                <a:cubicBezTo>
                  <a:pt x="26" y="22"/>
                  <a:pt x="25" y="23"/>
                  <a:pt x="25" y="24"/>
                </a:cubicBezTo>
                <a:cubicBezTo>
                  <a:pt x="24" y="25"/>
                  <a:pt x="22" y="26"/>
                  <a:pt x="21" y="26"/>
                </a:cubicBezTo>
                <a:cubicBezTo>
                  <a:pt x="20" y="26"/>
                  <a:pt x="18" y="25"/>
                  <a:pt x="17" y="24"/>
                </a:cubicBezTo>
                <a:cubicBezTo>
                  <a:pt x="17" y="23"/>
                  <a:pt x="16" y="22"/>
                  <a:pt x="16" y="21"/>
                </a:cubicBezTo>
                <a:cubicBezTo>
                  <a:pt x="16" y="19"/>
                  <a:pt x="17" y="18"/>
                  <a:pt x="17" y="17"/>
                </a:cubicBezTo>
                <a:cubicBezTo>
                  <a:pt x="18" y="16"/>
                  <a:pt x="20" y="15"/>
                  <a:pt x="21" y="15"/>
                </a:cubicBezTo>
                <a:close/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2" y="19"/>
                  <a:pt x="21" y="19"/>
                  <a:pt x="21" y="19"/>
                </a:cubicBezTo>
                <a:cubicBezTo>
                  <a:pt x="21" y="19"/>
                  <a:pt x="20" y="19"/>
                  <a:pt x="20" y="20"/>
                </a:cubicBezTo>
                <a:cubicBezTo>
                  <a:pt x="20" y="20"/>
                  <a:pt x="20" y="20"/>
                  <a:pt x="20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1" y="22"/>
                  <a:pt x="21" y="22"/>
                </a:cubicBezTo>
                <a:cubicBezTo>
                  <a:pt x="21" y="22"/>
                  <a:pt x="22" y="22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lose/>
                <a:moveTo>
                  <a:pt x="16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5"/>
                  <a:pt x="28" y="26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3" y="33"/>
                  <a:pt x="23" y="33"/>
                  <a:pt x="23" y="33"/>
                </a:cubicBezTo>
                <a:cubicBezTo>
                  <a:pt x="29" y="32"/>
                  <a:pt x="34" y="27"/>
                  <a:pt x="34" y="21"/>
                </a:cubicBezTo>
                <a:cubicBezTo>
                  <a:pt x="34" y="17"/>
                  <a:pt x="32" y="14"/>
                  <a:pt x="30" y="12"/>
                </a:cubicBezTo>
                <a:cubicBezTo>
                  <a:pt x="28" y="9"/>
                  <a:pt x="24" y="8"/>
                  <a:pt x="21" y="8"/>
                </a:cubicBezTo>
                <a:cubicBezTo>
                  <a:pt x="17" y="8"/>
                  <a:pt x="14" y="9"/>
                  <a:pt x="12" y="12"/>
                </a:cubicBezTo>
                <a:cubicBezTo>
                  <a:pt x="10" y="14"/>
                  <a:pt x="8" y="17"/>
                  <a:pt x="8" y="21"/>
                </a:cubicBezTo>
                <a:cubicBezTo>
                  <a:pt x="8" y="23"/>
                  <a:pt x="9" y="26"/>
                  <a:pt x="11" y="28"/>
                </a:cubicBezTo>
                <a:cubicBezTo>
                  <a:pt x="12" y="30"/>
                  <a:pt x="14" y="31"/>
                  <a:pt x="16" y="32"/>
                </a:cubicBezTo>
                <a:close/>
                <a:moveTo>
                  <a:pt x="1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2" y="36"/>
                  <a:pt x="12" y="36"/>
                  <a:pt x="11" y="37"/>
                </a:cubicBezTo>
                <a:cubicBezTo>
                  <a:pt x="10" y="38"/>
                  <a:pt x="10" y="40"/>
                  <a:pt x="11" y="41"/>
                </a:cubicBezTo>
                <a:cubicBezTo>
                  <a:pt x="12" y="42"/>
                  <a:pt x="14" y="42"/>
                  <a:pt x="15" y="41"/>
                </a:cubicBezTo>
                <a:cubicBezTo>
                  <a:pt x="16" y="41"/>
                  <a:pt x="16" y="40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8" y="36"/>
                  <a:pt x="19" y="34"/>
                  <a:pt x="21" y="32"/>
                </a:cubicBezTo>
                <a:cubicBezTo>
                  <a:pt x="20" y="33"/>
                  <a:pt x="18" y="34"/>
                  <a:pt x="17" y="35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lose/>
                <a:moveTo>
                  <a:pt x="36" y="3"/>
                </a:moveTo>
                <a:cubicBezTo>
                  <a:pt x="36" y="3"/>
                  <a:pt x="36" y="3"/>
                  <a:pt x="3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6"/>
                  <a:pt x="6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8" y="45"/>
                  <a:pt x="38" y="45"/>
                  <a:pt x="38" y="44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4"/>
                  <a:pt x="38" y="4"/>
                  <a:pt x="37" y="4"/>
                </a:cubicBezTo>
                <a:cubicBezTo>
                  <a:pt x="37" y="4"/>
                  <a:pt x="37" y="3"/>
                  <a:pt x="36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6" name="Freeform 464"/>
          <p:cNvSpPr>
            <a:spLocks noEditPoints="1"/>
          </p:cNvSpPr>
          <p:nvPr/>
        </p:nvSpPr>
        <p:spPr>
          <a:xfrm>
            <a:off x="7689850" y="1182688"/>
            <a:ext cx="160338" cy="180975"/>
          </a:xfrm>
          <a:custGeom>
            <a:avLst/>
            <a:gdLst/>
            <a:ahLst/>
            <a:cxnLst>
              <a:cxn ang="0">
                <a:pos x="134684" y="123825"/>
              </a:cxn>
              <a:cxn ang="0">
                <a:pos x="67342" y="28575"/>
              </a:cxn>
              <a:cxn ang="0">
                <a:pos x="64135" y="15875"/>
              </a:cxn>
              <a:cxn ang="0">
                <a:pos x="57722" y="31750"/>
              </a:cxn>
              <a:cxn ang="0">
                <a:pos x="54515" y="50800"/>
              </a:cxn>
              <a:cxn ang="0">
                <a:pos x="32068" y="31750"/>
              </a:cxn>
              <a:cxn ang="0">
                <a:pos x="48101" y="15875"/>
              </a:cxn>
              <a:cxn ang="0">
                <a:pos x="25654" y="25400"/>
              </a:cxn>
              <a:cxn ang="0">
                <a:pos x="6414" y="3175"/>
              </a:cxn>
              <a:cxn ang="0">
                <a:pos x="32068" y="3175"/>
              </a:cxn>
              <a:cxn ang="0">
                <a:pos x="125064" y="9525"/>
              </a:cxn>
              <a:cxn ang="0">
                <a:pos x="125064" y="53975"/>
              </a:cxn>
              <a:cxn ang="0">
                <a:pos x="160338" y="76200"/>
              </a:cxn>
              <a:cxn ang="0">
                <a:pos x="153924" y="180975"/>
              </a:cxn>
              <a:cxn ang="0">
                <a:pos x="0" y="76200"/>
              </a:cxn>
              <a:cxn ang="0">
                <a:pos x="105823" y="53975"/>
              </a:cxn>
              <a:cxn ang="0">
                <a:pos x="125064" y="47625"/>
              </a:cxn>
              <a:cxn ang="0">
                <a:pos x="96203" y="15875"/>
              </a:cxn>
              <a:cxn ang="0">
                <a:pos x="86583" y="31750"/>
              </a:cxn>
              <a:cxn ang="0">
                <a:pos x="83376" y="50800"/>
              </a:cxn>
              <a:cxn ang="0">
                <a:pos x="60928" y="31750"/>
              </a:cxn>
              <a:cxn ang="0">
                <a:pos x="70549" y="44450"/>
              </a:cxn>
              <a:cxn ang="0">
                <a:pos x="38481" y="34925"/>
              </a:cxn>
              <a:cxn ang="0">
                <a:pos x="48101" y="34925"/>
              </a:cxn>
              <a:cxn ang="0">
                <a:pos x="12827" y="19050"/>
              </a:cxn>
              <a:cxn ang="0">
                <a:pos x="44895" y="139700"/>
              </a:cxn>
              <a:cxn ang="0">
                <a:pos x="35274" y="139700"/>
              </a:cxn>
              <a:cxn ang="0">
                <a:pos x="25654" y="155575"/>
              </a:cxn>
              <a:cxn ang="0">
                <a:pos x="32068" y="152400"/>
              </a:cxn>
              <a:cxn ang="0">
                <a:pos x="38481" y="155575"/>
              </a:cxn>
              <a:cxn ang="0">
                <a:pos x="44895" y="149225"/>
              </a:cxn>
              <a:cxn ang="0">
                <a:pos x="54515" y="155575"/>
              </a:cxn>
              <a:cxn ang="0">
                <a:pos x="44895" y="139700"/>
              </a:cxn>
              <a:cxn ang="0">
                <a:pos x="48101" y="133350"/>
              </a:cxn>
              <a:cxn ang="0">
                <a:pos x="60928" y="149225"/>
              </a:cxn>
              <a:cxn ang="0">
                <a:pos x="57722" y="165100"/>
              </a:cxn>
              <a:cxn ang="0">
                <a:pos x="19241" y="155575"/>
              </a:cxn>
              <a:cxn ang="0">
                <a:pos x="32068" y="133350"/>
              </a:cxn>
              <a:cxn ang="0">
                <a:pos x="121857" y="127000"/>
              </a:cxn>
              <a:cxn ang="0">
                <a:pos x="131477" y="139700"/>
              </a:cxn>
              <a:cxn ang="0">
                <a:pos x="102616" y="146050"/>
              </a:cxn>
              <a:cxn ang="0">
                <a:pos x="115443" y="142875"/>
              </a:cxn>
              <a:cxn ang="0">
                <a:pos x="86583" y="136525"/>
              </a:cxn>
              <a:cxn ang="0">
                <a:pos x="83376" y="127000"/>
              </a:cxn>
              <a:cxn ang="0">
                <a:pos x="86583" y="98425"/>
              </a:cxn>
              <a:cxn ang="0">
                <a:pos x="92996" y="111125"/>
              </a:cxn>
              <a:cxn ang="0">
                <a:pos x="102616" y="92075"/>
              </a:cxn>
              <a:cxn ang="0">
                <a:pos x="102616" y="85725"/>
              </a:cxn>
              <a:cxn ang="0">
                <a:pos x="102616" y="165100"/>
              </a:cxn>
              <a:cxn ang="0">
                <a:pos x="102616" y="85725"/>
              </a:cxn>
              <a:cxn ang="0">
                <a:pos x="12827" y="168275"/>
              </a:cxn>
              <a:cxn ang="0">
                <a:pos x="109030" y="120650"/>
              </a:cxn>
              <a:cxn ang="0">
                <a:pos x="96203" y="130175"/>
              </a:cxn>
              <a:cxn ang="0">
                <a:pos x="109030" y="120650"/>
              </a:cxn>
            </a:cxnLst>
            <a:pathLst>
              <a:path w="50" h="57">
                <a:moveTo>
                  <a:pt x="35" y="34"/>
                </a:moveTo>
                <a:cubicBezTo>
                  <a:pt x="35" y="34"/>
                  <a:pt x="36" y="35"/>
                  <a:pt x="37" y="35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7"/>
                  <a:pt x="41" y="37"/>
                  <a:pt x="42" y="39"/>
                </a:cubicBezTo>
                <a:cubicBezTo>
                  <a:pt x="42" y="37"/>
                  <a:pt x="42" y="35"/>
                  <a:pt x="40" y="34"/>
                </a:cubicBezTo>
                <a:cubicBezTo>
                  <a:pt x="38" y="32"/>
                  <a:pt x="36" y="33"/>
                  <a:pt x="35" y="34"/>
                </a:cubicBezTo>
                <a:close/>
                <a:moveTo>
                  <a:pt x="21" y="9"/>
                </a:move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7"/>
                  <a:pt x="23" y="6"/>
                  <a:pt x="24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8" y="5"/>
                  <a:pt x="16" y="7"/>
                  <a:pt x="15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7"/>
                  <a:pt x="14" y="6"/>
                  <a:pt x="15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9" y="8"/>
                  <a:pt x="9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10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3"/>
                  <a:pt x="10" y="3"/>
                  <a:pt x="1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49" y="3"/>
                  <a:pt x="4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8" y="17"/>
                  <a:pt x="36" y="18"/>
                  <a:pt x="35" y="19"/>
                </a:cubicBezTo>
                <a:cubicBezTo>
                  <a:pt x="34" y="20"/>
                  <a:pt x="34" y="21"/>
                  <a:pt x="33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9" y="22"/>
                  <a:pt x="50" y="23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6"/>
                  <a:pt x="49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1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0"/>
                  <a:pt x="32" y="19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16"/>
                  <a:pt x="37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6" y="15"/>
                  <a:pt x="46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7" y="5"/>
                  <a:pt x="25" y="7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0" y="16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20" y="9"/>
                  <a:pt x="21" y="9"/>
                </a:cubicBezTo>
                <a:close/>
                <a:moveTo>
                  <a:pt x="2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2" y="11"/>
                  <a:pt x="22" y="11"/>
                  <a:pt x="22" y="11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1"/>
                  <a:pt x="15" y="11"/>
                  <a:pt x="15" y="11"/>
                </a:cubicBezTo>
                <a:cubicBezTo>
                  <a:pt x="12" y="11"/>
                  <a:pt x="12" y="11"/>
                  <a:pt x="12" y="11"/>
                </a:cubicBezTo>
                <a:close/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6"/>
                  <a:pt x="4" y="6"/>
                  <a:pt x="4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3"/>
                  <a:pt x="7" y="2"/>
                </a:cubicBezTo>
                <a:cubicBezTo>
                  <a:pt x="4" y="2"/>
                  <a:pt x="4" y="2"/>
                  <a:pt x="4" y="2"/>
                </a:cubicBezTo>
                <a:close/>
                <a:moveTo>
                  <a:pt x="14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5"/>
                  <a:pt x="13" y="45"/>
                  <a:pt x="13" y="45"/>
                </a:cubicBezTo>
                <a:cubicBezTo>
                  <a:pt x="12" y="45"/>
                  <a:pt x="11" y="45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7"/>
                  <a:pt x="11" y="47"/>
                </a:cubicBezTo>
                <a:cubicBezTo>
                  <a:pt x="12" y="47"/>
                  <a:pt x="12" y="48"/>
                  <a:pt x="12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4" y="47"/>
                  <a:pt x="14" y="47"/>
                </a:cubicBezTo>
                <a:cubicBezTo>
                  <a:pt x="15" y="47"/>
                  <a:pt x="15" y="48"/>
                  <a:pt x="15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7"/>
                  <a:pt x="17" y="47"/>
                  <a:pt x="17" y="47"/>
                </a:cubicBezTo>
                <a:cubicBezTo>
                  <a:pt x="15" y="44"/>
                  <a:pt x="15" y="44"/>
                  <a:pt x="15" y="44"/>
                </a:cubicBezTo>
                <a:cubicBezTo>
                  <a:pt x="14" y="44"/>
                  <a:pt x="14" y="44"/>
                  <a:pt x="14" y="44"/>
                </a:cubicBezTo>
                <a:close/>
                <a:moveTo>
                  <a:pt x="10" y="42"/>
                </a:moveTo>
                <a:cubicBezTo>
                  <a:pt x="10" y="42"/>
                  <a:pt x="10" y="42"/>
                  <a:pt x="10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19" y="52"/>
                  <a:pt x="18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4" y="52"/>
                  <a:pt x="11" y="52"/>
                  <a:pt x="7" y="52"/>
                </a:cubicBezTo>
                <a:cubicBezTo>
                  <a:pt x="7" y="52"/>
                  <a:pt x="6" y="51"/>
                  <a:pt x="6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6" y="46"/>
                  <a:pt x="6" y="46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10" y="42"/>
                  <a:pt x="10" y="42"/>
                </a:cubicBezTo>
                <a:cubicBezTo>
                  <a:pt x="10" y="42"/>
                  <a:pt x="10" y="42"/>
                  <a:pt x="10" y="42"/>
                </a:cubicBezTo>
                <a:close/>
                <a:moveTo>
                  <a:pt x="38" y="39"/>
                </a:move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40"/>
                </a:cubicBezTo>
                <a:cubicBezTo>
                  <a:pt x="38" y="41"/>
                  <a:pt x="38" y="42"/>
                  <a:pt x="38" y="43"/>
                </a:cubicBezTo>
                <a:cubicBezTo>
                  <a:pt x="38" y="44"/>
                  <a:pt x="39" y="46"/>
                  <a:pt x="38" y="48"/>
                </a:cubicBezTo>
                <a:cubicBezTo>
                  <a:pt x="38" y="48"/>
                  <a:pt x="39" y="47"/>
                  <a:pt x="39" y="47"/>
                </a:cubicBezTo>
                <a:cubicBezTo>
                  <a:pt x="40" y="46"/>
                  <a:pt x="41" y="45"/>
                  <a:pt x="41" y="44"/>
                </a:cubicBezTo>
                <a:cubicBezTo>
                  <a:pt x="41" y="41"/>
                  <a:pt x="40" y="40"/>
                  <a:pt x="38" y="39"/>
                </a:cubicBezTo>
                <a:close/>
                <a:moveTo>
                  <a:pt x="36" y="45"/>
                </a:moveTo>
                <a:cubicBezTo>
                  <a:pt x="36" y="45"/>
                  <a:pt x="36" y="45"/>
                  <a:pt x="36" y="45"/>
                </a:cubicBezTo>
                <a:cubicBezTo>
                  <a:pt x="35" y="45"/>
                  <a:pt x="34" y="46"/>
                  <a:pt x="32" y="46"/>
                </a:cubicBezTo>
                <a:cubicBezTo>
                  <a:pt x="31" y="47"/>
                  <a:pt x="30" y="48"/>
                  <a:pt x="27" y="49"/>
                </a:cubicBezTo>
                <a:cubicBezTo>
                  <a:pt x="29" y="49"/>
                  <a:pt x="30" y="50"/>
                  <a:pt x="32" y="50"/>
                </a:cubicBezTo>
                <a:cubicBezTo>
                  <a:pt x="32" y="50"/>
                  <a:pt x="33" y="50"/>
                  <a:pt x="33" y="50"/>
                </a:cubicBezTo>
                <a:cubicBezTo>
                  <a:pt x="36" y="48"/>
                  <a:pt x="36" y="46"/>
                  <a:pt x="36" y="45"/>
                </a:cubicBezTo>
                <a:close/>
                <a:moveTo>
                  <a:pt x="30" y="45"/>
                </a:moveTo>
                <a:cubicBezTo>
                  <a:pt x="30" y="45"/>
                  <a:pt x="30" y="45"/>
                  <a:pt x="30" y="45"/>
                </a:cubicBezTo>
                <a:cubicBezTo>
                  <a:pt x="29" y="45"/>
                  <a:pt x="28" y="45"/>
                  <a:pt x="28" y="44"/>
                </a:cubicBezTo>
                <a:cubicBezTo>
                  <a:pt x="27" y="44"/>
                  <a:pt x="27" y="43"/>
                  <a:pt x="27" y="43"/>
                </a:cubicBezTo>
                <a:cubicBezTo>
                  <a:pt x="25" y="43"/>
                  <a:pt x="23" y="42"/>
                  <a:pt x="22" y="40"/>
                </a:cubicBezTo>
                <a:cubicBezTo>
                  <a:pt x="22" y="42"/>
                  <a:pt x="23" y="44"/>
                  <a:pt x="24" y="46"/>
                </a:cubicBezTo>
                <a:cubicBezTo>
                  <a:pt x="26" y="47"/>
                  <a:pt x="28" y="46"/>
                  <a:pt x="30" y="45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9"/>
                  <a:pt x="26" y="38"/>
                  <a:pt x="27" y="37"/>
                </a:cubicBezTo>
                <a:cubicBezTo>
                  <a:pt x="26" y="35"/>
                  <a:pt x="26" y="33"/>
                  <a:pt x="27" y="31"/>
                </a:cubicBezTo>
                <a:cubicBezTo>
                  <a:pt x="26" y="31"/>
                  <a:pt x="25" y="32"/>
                  <a:pt x="25" y="32"/>
                </a:cubicBezTo>
                <a:cubicBezTo>
                  <a:pt x="24" y="33"/>
                  <a:pt x="23" y="34"/>
                  <a:pt x="23" y="35"/>
                </a:cubicBezTo>
                <a:cubicBezTo>
                  <a:pt x="23" y="38"/>
                  <a:pt x="25" y="40"/>
                  <a:pt x="26" y="40"/>
                </a:cubicBezTo>
                <a:close/>
                <a:moveTo>
                  <a:pt x="29" y="35"/>
                </a:moveTo>
                <a:cubicBezTo>
                  <a:pt x="29" y="35"/>
                  <a:pt x="29" y="35"/>
                  <a:pt x="29" y="35"/>
                </a:cubicBezTo>
                <a:cubicBezTo>
                  <a:pt x="29" y="34"/>
                  <a:pt x="31" y="33"/>
                  <a:pt x="32" y="33"/>
                </a:cubicBezTo>
                <a:cubicBezTo>
                  <a:pt x="33" y="32"/>
                  <a:pt x="35" y="31"/>
                  <a:pt x="37" y="31"/>
                </a:cubicBezTo>
                <a:cubicBezTo>
                  <a:pt x="35" y="30"/>
                  <a:pt x="34" y="29"/>
                  <a:pt x="32" y="29"/>
                </a:cubicBezTo>
                <a:cubicBezTo>
                  <a:pt x="32" y="29"/>
                  <a:pt x="31" y="29"/>
                  <a:pt x="31" y="30"/>
                </a:cubicBezTo>
                <a:cubicBezTo>
                  <a:pt x="29" y="31"/>
                  <a:pt x="28" y="33"/>
                  <a:pt x="29" y="35"/>
                </a:cubicBezTo>
                <a:close/>
                <a:moveTo>
                  <a:pt x="32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6" y="27"/>
                  <a:pt x="39" y="29"/>
                  <a:pt x="41" y="31"/>
                </a:cubicBezTo>
                <a:cubicBezTo>
                  <a:pt x="43" y="33"/>
                  <a:pt x="45" y="36"/>
                  <a:pt x="45" y="40"/>
                </a:cubicBezTo>
                <a:cubicBezTo>
                  <a:pt x="45" y="43"/>
                  <a:pt x="43" y="46"/>
                  <a:pt x="41" y="48"/>
                </a:cubicBezTo>
                <a:cubicBezTo>
                  <a:pt x="39" y="51"/>
                  <a:pt x="36" y="52"/>
                  <a:pt x="32" y="52"/>
                </a:cubicBezTo>
                <a:cubicBezTo>
                  <a:pt x="29" y="52"/>
                  <a:pt x="26" y="51"/>
                  <a:pt x="23" y="48"/>
                </a:cubicBezTo>
                <a:cubicBezTo>
                  <a:pt x="21" y="46"/>
                  <a:pt x="20" y="43"/>
                  <a:pt x="20" y="40"/>
                </a:cubicBezTo>
                <a:cubicBezTo>
                  <a:pt x="20" y="36"/>
                  <a:pt x="21" y="33"/>
                  <a:pt x="23" y="31"/>
                </a:cubicBezTo>
                <a:cubicBezTo>
                  <a:pt x="26" y="29"/>
                  <a:pt x="29" y="27"/>
                  <a:pt x="32" y="27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53"/>
                  <a:pt x="4" y="53"/>
                  <a:pt x="4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34" y="38"/>
                </a:moveTo>
                <a:cubicBezTo>
                  <a:pt x="34" y="38"/>
                  <a:pt x="34" y="38"/>
                  <a:pt x="34" y="38"/>
                </a:cubicBezTo>
                <a:cubicBezTo>
                  <a:pt x="33" y="38"/>
                  <a:pt x="33" y="37"/>
                  <a:pt x="32" y="37"/>
                </a:cubicBezTo>
                <a:cubicBezTo>
                  <a:pt x="31" y="37"/>
                  <a:pt x="31" y="38"/>
                  <a:pt x="30" y="38"/>
                </a:cubicBezTo>
                <a:cubicBezTo>
                  <a:pt x="30" y="38"/>
                  <a:pt x="30" y="39"/>
                  <a:pt x="30" y="40"/>
                </a:cubicBezTo>
                <a:cubicBezTo>
                  <a:pt x="30" y="40"/>
                  <a:pt x="30" y="41"/>
                  <a:pt x="30" y="41"/>
                </a:cubicBezTo>
                <a:cubicBezTo>
                  <a:pt x="31" y="42"/>
                  <a:pt x="31" y="42"/>
                  <a:pt x="32" y="42"/>
                </a:cubicBezTo>
                <a:cubicBezTo>
                  <a:pt x="33" y="42"/>
                  <a:pt x="33" y="42"/>
                  <a:pt x="34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5" y="39"/>
                  <a:pt x="34" y="38"/>
                  <a:pt x="34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7" name="Freeform 465"/>
          <p:cNvSpPr>
            <a:spLocks noEditPoints="1"/>
          </p:cNvSpPr>
          <p:nvPr/>
        </p:nvSpPr>
        <p:spPr>
          <a:xfrm>
            <a:off x="7983538" y="1195388"/>
            <a:ext cx="158750" cy="155575"/>
          </a:xfrm>
          <a:custGeom>
            <a:avLst/>
            <a:gdLst/>
            <a:ahLst/>
            <a:cxnLst>
              <a:cxn ang="0">
                <a:pos x="120650" y="34925"/>
              </a:cxn>
              <a:cxn ang="0">
                <a:pos x="120650" y="120650"/>
              </a:cxn>
              <a:cxn ang="0">
                <a:pos x="38100" y="120650"/>
              </a:cxn>
              <a:cxn ang="0">
                <a:pos x="38100" y="34925"/>
              </a:cxn>
              <a:cxn ang="0">
                <a:pos x="22225" y="136525"/>
              </a:cxn>
              <a:cxn ang="0">
                <a:pos x="22225" y="127000"/>
              </a:cxn>
              <a:cxn ang="0">
                <a:pos x="31750" y="136525"/>
              </a:cxn>
              <a:cxn ang="0">
                <a:pos x="136525" y="136525"/>
              </a:cxn>
              <a:cxn ang="0">
                <a:pos x="127000" y="136525"/>
              </a:cxn>
              <a:cxn ang="0">
                <a:pos x="136525" y="127000"/>
              </a:cxn>
              <a:cxn ang="0">
                <a:pos x="136525" y="19050"/>
              </a:cxn>
              <a:cxn ang="0">
                <a:pos x="136525" y="28575"/>
              </a:cxn>
              <a:cxn ang="0">
                <a:pos x="127000" y="19050"/>
              </a:cxn>
              <a:cxn ang="0">
                <a:pos x="22225" y="19050"/>
              </a:cxn>
              <a:cxn ang="0">
                <a:pos x="31750" y="19050"/>
              </a:cxn>
              <a:cxn ang="0">
                <a:pos x="22225" y="28575"/>
              </a:cxn>
              <a:cxn ang="0">
                <a:pos x="22225" y="0"/>
              </a:cxn>
              <a:cxn ang="0">
                <a:pos x="136525" y="0"/>
              </a:cxn>
              <a:cxn ang="0">
                <a:pos x="152400" y="6350"/>
              </a:cxn>
              <a:cxn ang="0">
                <a:pos x="158750" y="133350"/>
              </a:cxn>
              <a:cxn ang="0">
                <a:pos x="136525" y="155575"/>
              </a:cxn>
              <a:cxn ang="0">
                <a:pos x="22225" y="155575"/>
              </a:cxn>
              <a:cxn ang="0">
                <a:pos x="6350" y="149225"/>
              </a:cxn>
              <a:cxn ang="0">
                <a:pos x="0" y="22225"/>
              </a:cxn>
              <a:cxn ang="0">
                <a:pos x="22225" y="0"/>
              </a:cxn>
              <a:cxn ang="0">
                <a:pos x="136525" y="9525"/>
              </a:cxn>
              <a:cxn ang="0">
                <a:pos x="136525" y="9525"/>
              </a:cxn>
              <a:cxn ang="0">
                <a:pos x="22225" y="9525"/>
              </a:cxn>
              <a:cxn ang="0">
                <a:pos x="12700" y="22225"/>
              </a:cxn>
              <a:cxn ang="0">
                <a:pos x="15875" y="142875"/>
              </a:cxn>
              <a:cxn ang="0">
                <a:pos x="22225" y="146050"/>
              </a:cxn>
              <a:cxn ang="0">
                <a:pos x="136525" y="146050"/>
              </a:cxn>
              <a:cxn ang="0">
                <a:pos x="146050" y="133350"/>
              </a:cxn>
              <a:cxn ang="0">
                <a:pos x="142875" y="12700"/>
              </a:cxn>
              <a:cxn ang="0">
                <a:pos x="85725" y="53975"/>
              </a:cxn>
              <a:cxn ang="0">
                <a:pos x="98425" y="60325"/>
              </a:cxn>
              <a:cxn ang="0">
                <a:pos x="101600" y="63500"/>
              </a:cxn>
              <a:cxn ang="0">
                <a:pos x="127000" y="76200"/>
              </a:cxn>
              <a:cxn ang="0">
                <a:pos x="85725" y="53975"/>
              </a:cxn>
              <a:cxn ang="0">
                <a:pos x="104775" y="73025"/>
              </a:cxn>
              <a:cxn ang="0">
                <a:pos x="101600" y="92075"/>
              </a:cxn>
              <a:cxn ang="0">
                <a:pos x="114300" y="111125"/>
              </a:cxn>
              <a:cxn ang="0">
                <a:pos x="104775" y="73025"/>
              </a:cxn>
              <a:cxn ang="0">
                <a:pos x="98425" y="98425"/>
              </a:cxn>
              <a:cxn ang="0">
                <a:pos x="53975" y="117475"/>
              </a:cxn>
              <a:cxn ang="0">
                <a:pos x="88900" y="123825"/>
              </a:cxn>
              <a:cxn ang="0">
                <a:pos x="69850" y="101600"/>
              </a:cxn>
              <a:cxn ang="0">
                <a:pos x="60325" y="95250"/>
              </a:cxn>
              <a:cxn ang="0">
                <a:pos x="57150" y="92075"/>
              </a:cxn>
              <a:cxn ang="0">
                <a:pos x="31750" y="76200"/>
              </a:cxn>
              <a:cxn ang="0">
                <a:pos x="69850" y="101600"/>
              </a:cxn>
              <a:cxn ang="0">
                <a:pos x="53975" y="82550"/>
              </a:cxn>
              <a:cxn ang="0">
                <a:pos x="57150" y="63500"/>
              </a:cxn>
              <a:cxn ang="0">
                <a:pos x="44450" y="44450"/>
              </a:cxn>
              <a:cxn ang="0">
                <a:pos x="53975" y="82550"/>
              </a:cxn>
              <a:cxn ang="0">
                <a:pos x="60325" y="57150"/>
              </a:cxn>
              <a:cxn ang="0">
                <a:pos x="104775" y="34925"/>
              </a:cxn>
              <a:cxn ang="0">
                <a:pos x="69850" y="31750"/>
              </a:cxn>
              <a:cxn ang="0">
                <a:pos x="88900" y="66675"/>
              </a:cxn>
              <a:cxn ang="0">
                <a:pos x="69850" y="66675"/>
              </a:cxn>
              <a:cxn ang="0">
                <a:pos x="69850" y="88900"/>
              </a:cxn>
              <a:cxn ang="0">
                <a:pos x="88900" y="66675"/>
              </a:cxn>
            </a:cxnLst>
            <a:pathLst>
              <a:path w="50" h="49">
                <a:moveTo>
                  <a:pt x="25" y="6"/>
                </a:moveTo>
                <a:cubicBezTo>
                  <a:pt x="30" y="6"/>
                  <a:pt x="35" y="8"/>
                  <a:pt x="38" y="11"/>
                </a:cubicBezTo>
                <a:cubicBezTo>
                  <a:pt x="42" y="15"/>
                  <a:pt x="44" y="19"/>
                  <a:pt x="44" y="24"/>
                </a:cubicBezTo>
                <a:cubicBezTo>
                  <a:pt x="44" y="30"/>
                  <a:pt x="42" y="34"/>
                  <a:pt x="38" y="38"/>
                </a:cubicBezTo>
                <a:cubicBezTo>
                  <a:pt x="35" y="41"/>
                  <a:pt x="30" y="43"/>
                  <a:pt x="25" y="43"/>
                </a:cubicBezTo>
                <a:cubicBezTo>
                  <a:pt x="20" y="43"/>
                  <a:pt x="15" y="41"/>
                  <a:pt x="12" y="38"/>
                </a:cubicBezTo>
                <a:cubicBezTo>
                  <a:pt x="8" y="34"/>
                  <a:pt x="6" y="30"/>
                  <a:pt x="6" y="24"/>
                </a:cubicBezTo>
                <a:cubicBezTo>
                  <a:pt x="6" y="19"/>
                  <a:pt x="8" y="15"/>
                  <a:pt x="12" y="11"/>
                </a:cubicBezTo>
                <a:cubicBezTo>
                  <a:pt x="15" y="8"/>
                  <a:pt x="20" y="6"/>
                  <a:pt x="25" y="6"/>
                </a:cubicBezTo>
                <a:close/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6" y="42"/>
                  <a:pt x="6" y="41"/>
                  <a:pt x="7" y="40"/>
                </a:cubicBezTo>
                <a:cubicBezTo>
                  <a:pt x="8" y="39"/>
                  <a:pt x="9" y="39"/>
                  <a:pt x="10" y="40"/>
                </a:cubicBezTo>
                <a:cubicBezTo>
                  <a:pt x="10" y="41"/>
                  <a:pt x="10" y="42"/>
                  <a:pt x="10" y="43"/>
                </a:cubicBezTo>
                <a:cubicBezTo>
                  <a:pt x="9" y="43"/>
                  <a:pt x="8" y="43"/>
                  <a:pt x="7" y="43"/>
                </a:cubicBezTo>
                <a:close/>
                <a:moveTo>
                  <a:pt x="43" y="43"/>
                </a:moveTo>
                <a:cubicBezTo>
                  <a:pt x="43" y="43"/>
                  <a:pt x="43" y="43"/>
                  <a:pt x="43" y="43"/>
                </a:cubicBezTo>
                <a:cubicBezTo>
                  <a:pt x="42" y="43"/>
                  <a:pt x="41" y="43"/>
                  <a:pt x="40" y="43"/>
                </a:cubicBezTo>
                <a:cubicBezTo>
                  <a:pt x="40" y="42"/>
                  <a:pt x="40" y="41"/>
                  <a:pt x="40" y="40"/>
                </a:cubicBezTo>
                <a:cubicBezTo>
                  <a:pt x="41" y="39"/>
                  <a:pt x="42" y="39"/>
                  <a:pt x="43" y="40"/>
                </a:cubicBezTo>
                <a:cubicBezTo>
                  <a:pt x="44" y="41"/>
                  <a:pt x="44" y="42"/>
                  <a:pt x="43" y="43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7"/>
                  <a:pt x="44" y="8"/>
                  <a:pt x="43" y="9"/>
                </a:cubicBezTo>
                <a:cubicBezTo>
                  <a:pt x="42" y="10"/>
                  <a:pt x="41" y="10"/>
                  <a:pt x="40" y="9"/>
                </a:cubicBezTo>
                <a:cubicBezTo>
                  <a:pt x="40" y="8"/>
                  <a:pt x="40" y="7"/>
                  <a:pt x="40" y="6"/>
                </a:cubicBezTo>
                <a:cubicBezTo>
                  <a:pt x="41" y="6"/>
                  <a:pt x="42" y="6"/>
                  <a:pt x="43" y="6"/>
                </a:cubicBezTo>
                <a:close/>
                <a:moveTo>
                  <a:pt x="7" y="6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10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9" y="10"/>
                  <a:pt x="8" y="10"/>
                  <a:pt x="7" y="9"/>
                </a:cubicBezTo>
                <a:cubicBezTo>
                  <a:pt x="6" y="8"/>
                  <a:pt x="6" y="7"/>
                  <a:pt x="7" y="6"/>
                </a:cubicBezTo>
                <a:close/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6" y="0"/>
                  <a:pt x="48" y="2"/>
                </a:cubicBezTo>
                <a:cubicBezTo>
                  <a:pt x="49" y="3"/>
                  <a:pt x="50" y="5"/>
                  <a:pt x="50" y="7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4"/>
                  <a:pt x="49" y="46"/>
                  <a:pt x="48" y="47"/>
                </a:cubicBezTo>
                <a:cubicBezTo>
                  <a:pt x="46" y="49"/>
                  <a:pt x="45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5" y="49"/>
                  <a:pt x="4" y="49"/>
                  <a:pt x="2" y="47"/>
                </a:cubicBezTo>
                <a:cubicBezTo>
                  <a:pt x="1" y="46"/>
                  <a:pt x="0" y="44"/>
                  <a:pt x="0" y="4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1" y="3"/>
                  <a:pt x="2" y="2"/>
                </a:cubicBezTo>
                <a:cubicBezTo>
                  <a:pt x="4" y="0"/>
                  <a:pt x="5" y="0"/>
                  <a:pt x="7" y="0"/>
                </a:cubicBezTo>
                <a:cubicBezTo>
                  <a:pt x="7" y="0"/>
                  <a:pt x="7" y="0"/>
                  <a:pt x="7" y="0"/>
                </a:cubicBezTo>
                <a:close/>
                <a:moveTo>
                  <a:pt x="43" y="3"/>
                </a:move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5" y="4"/>
                </a:cubicBezTo>
                <a:cubicBezTo>
                  <a:pt x="4" y="5"/>
                  <a:pt x="4" y="6"/>
                  <a:pt x="4" y="7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3"/>
                  <a:pt x="4" y="44"/>
                  <a:pt x="5" y="45"/>
                </a:cubicBezTo>
                <a:cubicBezTo>
                  <a:pt x="6" y="45"/>
                  <a:pt x="6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4" y="45"/>
                  <a:pt x="45" y="45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6"/>
                  <a:pt x="46" y="5"/>
                  <a:pt x="45" y="4"/>
                </a:cubicBezTo>
                <a:cubicBezTo>
                  <a:pt x="44" y="4"/>
                  <a:pt x="43" y="3"/>
                  <a:pt x="43" y="3"/>
                </a:cubicBezTo>
                <a:close/>
                <a:moveTo>
                  <a:pt x="27" y="17"/>
                </a:moveTo>
                <a:cubicBezTo>
                  <a:pt x="27" y="17"/>
                  <a:pt x="27" y="17"/>
                  <a:pt x="27" y="17"/>
                </a:cubicBezTo>
                <a:cubicBezTo>
                  <a:pt x="29" y="17"/>
                  <a:pt x="30" y="18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32" y="20"/>
                  <a:pt x="32" y="20"/>
                </a:cubicBezTo>
                <a:cubicBezTo>
                  <a:pt x="34" y="20"/>
                  <a:pt x="38" y="21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1"/>
                  <a:pt x="39" y="17"/>
                  <a:pt x="36" y="14"/>
                </a:cubicBezTo>
                <a:cubicBezTo>
                  <a:pt x="32" y="13"/>
                  <a:pt x="29" y="15"/>
                  <a:pt x="27" y="17"/>
                </a:cubicBezTo>
                <a:close/>
                <a:moveTo>
                  <a:pt x="33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4"/>
                  <a:pt x="33" y="24"/>
                </a:cubicBezTo>
                <a:cubicBezTo>
                  <a:pt x="33" y="26"/>
                  <a:pt x="33" y="27"/>
                  <a:pt x="32" y="29"/>
                </a:cubicBezTo>
                <a:cubicBezTo>
                  <a:pt x="33" y="30"/>
                  <a:pt x="34" y="34"/>
                  <a:pt x="32" y="38"/>
                </a:cubicBezTo>
                <a:cubicBezTo>
                  <a:pt x="34" y="37"/>
                  <a:pt x="35" y="36"/>
                  <a:pt x="36" y="35"/>
                </a:cubicBezTo>
                <a:cubicBezTo>
                  <a:pt x="37" y="33"/>
                  <a:pt x="39" y="31"/>
                  <a:pt x="39" y="29"/>
                </a:cubicBezTo>
                <a:cubicBezTo>
                  <a:pt x="39" y="25"/>
                  <a:pt x="35" y="23"/>
                  <a:pt x="33" y="23"/>
                </a:cubicBezTo>
                <a:close/>
                <a:moveTo>
                  <a:pt x="31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29" y="32"/>
                  <a:pt x="27" y="33"/>
                  <a:pt x="25" y="33"/>
                </a:cubicBezTo>
                <a:cubicBezTo>
                  <a:pt x="24" y="35"/>
                  <a:pt x="21" y="37"/>
                  <a:pt x="17" y="37"/>
                </a:cubicBezTo>
                <a:cubicBezTo>
                  <a:pt x="19" y="39"/>
                  <a:pt x="22" y="40"/>
                  <a:pt x="25" y="40"/>
                </a:cubicBezTo>
                <a:cubicBezTo>
                  <a:pt x="26" y="40"/>
                  <a:pt x="27" y="39"/>
                  <a:pt x="28" y="39"/>
                </a:cubicBezTo>
                <a:cubicBezTo>
                  <a:pt x="32" y="36"/>
                  <a:pt x="31" y="33"/>
                  <a:pt x="31" y="31"/>
                </a:cubicBezTo>
                <a:close/>
                <a:moveTo>
                  <a:pt x="22" y="32"/>
                </a:moveTo>
                <a:cubicBezTo>
                  <a:pt x="22" y="32"/>
                  <a:pt x="22" y="32"/>
                  <a:pt x="22" y="32"/>
                </a:cubicBezTo>
                <a:cubicBezTo>
                  <a:pt x="21" y="32"/>
                  <a:pt x="20" y="31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0"/>
                  <a:pt x="18" y="29"/>
                  <a:pt x="18" y="29"/>
                </a:cubicBezTo>
                <a:cubicBezTo>
                  <a:pt x="16" y="29"/>
                  <a:pt x="12" y="28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8"/>
                  <a:pt x="11" y="32"/>
                  <a:pt x="14" y="35"/>
                </a:cubicBezTo>
                <a:cubicBezTo>
                  <a:pt x="18" y="36"/>
                  <a:pt x="21" y="34"/>
                  <a:pt x="22" y="32"/>
                </a:cubicBezTo>
                <a:close/>
                <a:moveTo>
                  <a:pt x="17" y="26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5"/>
                  <a:pt x="17" y="24"/>
                </a:cubicBezTo>
                <a:cubicBezTo>
                  <a:pt x="17" y="23"/>
                  <a:pt x="17" y="22"/>
                  <a:pt x="18" y="20"/>
                </a:cubicBezTo>
                <a:cubicBezTo>
                  <a:pt x="17" y="19"/>
                  <a:pt x="16" y="15"/>
                  <a:pt x="17" y="11"/>
                </a:cubicBezTo>
                <a:cubicBezTo>
                  <a:pt x="16" y="12"/>
                  <a:pt x="15" y="13"/>
                  <a:pt x="14" y="14"/>
                </a:cubicBezTo>
                <a:cubicBezTo>
                  <a:pt x="13" y="15"/>
                  <a:pt x="11" y="17"/>
                  <a:pt x="11" y="20"/>
                </a:cubicBezTo>
                <a:cubicBezTo>
                  <a:pt x="11" y="24"/>
                  <a:pt x="14" y="26"/>
                  <a:pt x="17" y="26"/>
                </a:cubicBezTo>
                <a:close/>
                <a:moveTo>
                  <a:pt x="19" y="18"/>
                </a:moveTo>
                <a:cubicBezTo>
                  <a:pt x="19" y="18"/>
                  <a:pt x="19" y="18"/>
                  <a:pt x="19" y="18"/>
                </a:cubicBezTo>
                <a:cubicBezTo>
                  <a:pt x="21" y="17"/>
                  <a:pt x="23" y="16"/>
                  <a:pt x="25" y="16"/>
                </a:cubicBezTo>
                <a:cubicBezTo>
                  <a:pt x="26" y="14"/>
                  <a:pt x="29" y="12"/>
                  <a:pt x="33" y="11"/>
                </a:cubicBezTo>
                <a:cubicBezTo>
                  <a:pt x="30" y="10"/>
                  <a:pt x="28" y="9"/>
                  <a:pt x="25" y="9"/>
                </a:cubicBezTo>
                <a:cubicBezTo>
                  <a:pt x="24" y="9"/>
                  <a:pt x="23" y="9"/>
                  <a:pt x="22" y="10"/>
                </a:cubicBezTo>
                <a:cubicBezTo>
                  <a:pt x="18" y="13"/>
                  <a:pt x="19" y="16"/>
                  <a:pt x="19" y="18"/>
                </a:cubicBezTo>
                <a:close/>
                <a:moveTo>
                  <a:pt x="28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6" y="20"/>
                  <a:pt x="23" y="20"/>
                  <a:pt x="22" y="21"/>
                </a:cubicBezTo>
                <a:cubicBezTo>
                  <a:pt x="20" y="23"/>
                  <a:pt x="20" y="26"/>
                  <a:pt x="22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9"/>
                  <a:pt x="26" y="29"/>
                  <a:pt x="28" y="28"/>
                </a:cubicBezTo>
                <a:cubicBezTo>
                  <a:pt x="30" y="26"/>
                  <a:pt x="30" y="23"/>
                  <a:pt x="28" y="21"/>
                </a:cubicBezTo>
                <a:cubicBezTo>
                  <a:pt x="28" y="21"/>
                  <a:pt x="28" y="21"/>
                  <a:pt x="28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8" name="Freeform 466"/>
          <p:cNvSpPr>
            <a:spLocks noEditPoints="1"/>
          </p:cNvSpPr>
          <p:nvPr/>
        </p:nvSpPr>
        <p:spPr>
          <a:xfrm>
            <a:off x="8285163" y="1195388"/>
            <a:ext cx="128587" cy="155575"/>
          </a:xfrm>
          <a:custGeom>
            <a:avLst/>
            <a:gdLst/>
            <a:ahLst/>
            <a:cxnLst>
              <a:cxn ang="0">
                <a:pos x="35361" y="133350"/>
              </a:cxn>
              <a:cxn ang="0">
                <a:pos x="35361" y="133350"/>
              </a:cxn>
              <a:cxn ang="0">
                <a:pos x="28932" y="123825"/>
              </a:cxn>
              <a:cxn ang="0">
                <a:pos x="9644" y="117475"/>
              </a:cxn>
              <a:cxn ang="0">
                <a:pos x="0" y="22225"/>
              </a:cxn>
              <a:cxn ang="0">
                <a:pos x="25717" y="0"/>
              </a:cxn>
              <a:cxn ang="0">
                <a:pos x="118943" y="6350"/>
              </a:cxn>
              <a:cxn ang="0">
                <a:pos x="128587" y="98425"/>
              </a:cxn>
              <a:cxn ang="0">
                <a:pos x="102870" y="123825"/>
              </a:cxn>
              <a:cxn ang="0">
                <a:pos x="99655" y="123825"/>
              </a:cxn>
              <a:cxn ang="0">
                <a:pos x="93226" y="133350"/>
              </a:cxn>
              <a:cxn ang="0">
                <a:pos x="90011" y="146050"/>
              </a:cxn>
              <a:cxn ang="0">
                <a:pos x="102870" y="149225"/>
              </a:cxn>
              <a:cxn ang="0">
                <a:pos x="32147" y="155575"/>
              </a:cxn>
              <a:cxn ang="0">
                <a:pos x="32147" y="146050"/>
              </a:cxn>
              <a:cxn ang="0">
                <a:pos x="83582" y="50800"/>
              </a:cxn>
              <a:cxn ang="0">
                <a:pos x="99655" y="60325"/>
              </a:cxn>
              <a:cxn ang="0">
                <a:pos x="73938" y="41275"/>
              </a:cxn>
              <a:cxn ang="0">
                <a:pos x="80367" y="44450"/>
              </a:cxn>
              <a:cxn ang="0">
                <a:pos x="96440" y="76200"/>
              </a:cxn>
              <a:cxn ang="0">
                <a:pos x="86796" y="57150"/>
              </a:cxn>
              <a:cxn ang="0">
                <a:pos x="83582" y="69850"/>
              </a:cxn>
              <a:cxn ang="0">
                <a:pos x="90011" y="85725"/>
              </a:cxn>
              <a:cxn ang="0">
                <a:pos x="67508" y="95250"/>
              </a:cxn>
              <a:cxn ang="0">
                <a:pos x="77152" y="76200"/>
              </a:cxn>
              <a:cxn ang="0">
                <a:pos x="45005" y="92075"/>
              </a:cxn>
              <a:cxn ang="0">
                <a:pos x="67508" y="95250"/>
              </a:cxn>
              <a:cxn ang="0">
                <a:pos x="35361" y="82550"/>
              </a:cxn>
              <a:cxn ang="0">
                <a:pos x="48220" y="76200"/>
              </a:cxn>
              <a:cxn ang="0">
                <a:pos x="28932" y="60325"/>
              </a:cxn>
              <a:cxn ang="0">
                <a:pos x="32147" y="44450"/>
              </a:cxn>
              <a:cxn ang="0">
                <a:pos x="41791" y="63500"/>
              </a:cxn>
              <a:cxn ang="0">
                <a:pos x="45005" y="50800"/>
              </a:cxn>
              <a:cxn ang="0">
                <a:pos x="38576" y="34925"/>
              </a:cxn>
              <a:cxn ang="0">
                <a:pos x="61079" y="25400"/>
              </a:cxn>
              <a:cxn ang="0">
                <a:pos x="51435" y="44450"/>
              </a:cxn>
              <a:cxn ang="0">
                <a:pos x="83582" y="28575"/>
              </a:cxn>
              <a:cxn ang="0">
                <a:pos x="61079" y="25400"/>
              </a:cxn>
              <a:cxn ang="0">
                <a:pos x="64294" y="19050"/>
              </a:cxn>
              <a:cxn ang="0">
                <a:pos x="109299" y="60325"/>
              </a:cxn>
              <a:cxn ang="0">
                <a:pos x="64294" y="104775"/>
              </a:cxn>
              <a:cxn ang="0">
                <a:pos x="19288" y="60325"/>
              </a:cxn>
              <a:cxn ang="0">
                <a:pos x="64294" y="19050"/>
              </a:cxn>
              <a:cxn ang="0">
                <a:pos x="70723" y="53975"/>
              </a:cxn>
              <a:cxn ang="0">
                <a:pos x="57864" y="53975"/>
              </a:cxn>
              <a:cxn ang="0">
                <a:pos x="54649" y="60325"/>
              </a:cxn>
              <a:cxn ang="0">
                <a:pos x="64294" y="69850"/>
              </a:cxn>
              <a:cxn ang="0">
                <a:pos x="73938" y="60325"/>
              </a:cxn>
              <a:cxn ang="0">
                <a:pos x="70723" y="53975"/>
              </a:cxn>
              <a:cxn ang="0">
                <a:pos x="38576" y="123825"/>
              </a:cxn>
              <a:cxn ang="0">
                <a:pos x="41791" y="133350"/>
              </a:cxn>
              <a:cxn ang="0">
                <a:pos x="48220" y="142875"/>
              </a:cxn>
              <a:cxn ang="0">
                <a:pos x="77152" y="146050"/>
              </a:cxn>
              <a:cxn ang="0">
                <a:pos x="86796" y="133350"/>
              </a:cxn>
              <a:cxn ang="0">
                <a:pos x="86796" y="133350"/>
              </a:cxn>
              <a:cxn ang="0">
                <a:pos x="38576" y="123825"/>
              </a:cxn>
              <a:cxn ang="0">
                <a:pos x="102870" y="9525"/>
              </a:cxn>
              <a:cxn ang="0">
                <a:pos x="16073" y="12700"/>
              </a:cxn>
              <a:cxn ang="0">
                <a:pos x="12859" y="98425"/>
              </a:cxn>
              <a:cxn ang="0">
                <a:pos x="25717" y="111125"/>
              </a:cxn>
              <a:cxn ang="0">
                <a:pos x="112514" y="107950"/>
              </a:cxn>
              <a:cxn ang="0">
                <a:pos x="115728" y="22225"/>
              </a:cxn>
              <a:cxn ang="0">
                <a:pos x="102870" y="9525"/>
              </a:cxn>
            </a:cxnLst>
            <a:pathLst>
              <a:path w="40" h="49">
                <a:moveTo>
                  <a:pt x="12" y="46"/>
                </a:moveTo>
                <a:cubicBezTo>
                  <a:pt x="11" y="44"/>
                  <a:pt x="11" y="43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0" y="40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6" y="39"/>
                  <a:pt x="4" y="38"/>
                  <a:pt x="3" y="37"/>
                </a:cubicBezTo>
                <a:cubicBezTo>
                  <a:pt x="1" y="35"/>
                  <a:pt x="0" y="33"/>
                  <a:pt x="0" y="31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1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6" y="0"/>
                  <a:pt x="37" y="2"/>
                </a:cubicBezTo>
                <a:cubicBezTo>
                  <a:pt x="39" y="3"/>
                  <a:pt x="40" y="5"/>
                  <a:pt x="40" y="7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3"/>
                  <a:pt x="39" y="35"/>
                  <a:pt x="37" y="37"/>
                </a:cubicBezTo>
                <a:cubicBezTo>
                  <a:pt x="36" y="38"/>
                  <a:pt x="34" y="39"/>
                  <a:pt x="32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0" y="40"/>
                  <a:pt x="29" y="41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3"/>
                  <a:pt x="29" y="44"/>
                  <a:pt x="28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6"/>
                  <a:pt x="32" y="47"/>
                </a:cubicBezTo>
                <a:cubicBezTo>
                  <a:pt x="32" y="49"/>
                  <a:pt x="31" y="49"/>
                  <a:pt x="3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9" y="49"/>
                  <a:pt x="8" y="49"/>
                  <a:pt x="8" y="47"/>
                </a:cubicBezTo>
                <a:cubicBezTo>
                  <a:pt x="8" y="46"/>
                  <a:pt x="9" y="46"/>
                  <a:pt x="10" y="46"/>
                </a:cubicBezTo>
                <a:cubicBezTo>
                  <a:pt x="12" y="46"/>
                  <a:pt x="12" y="46"/>
                  <a:pt x="12" y="46"/>
                </a:cubicBezTo>
                <a:close/>
                <a:moveTo>
                  <a:pt x="26" y="16"/>
                </a:moveTo>
                <a:cubicBezTo>
                  <a:pt x="26" y="16"/>
                  <a:pt x="26" y="16"/>
                  <a:pt x="26" y="16"/>
                </a:cubicBezTo>
                <a:cubicBezTo>
                  <a:pt x="27" y="16"/>
                  <a:pt x="30" y="17"/>
                  <a:pt x="31" y="19"/>
                </a:cubicBezTo>
                <a:cubicBezTo>
                  <a:pt x="31" y="17"/>
                  <a:pt x="31" y="14"/>
                  <a:pt x="29" y="13"/>
                </a:cubicBezTo>
                <a:cubicBezTo>
                  <a:pt x="26" y="11"/>
                  <a:pt x="24" y="12"/>
                  <a:pt x="23" y="13"/>
                </a:cubicBezTo>
                <a:cubicBezTo>
                  <a:pt x="23" y="13"/>
                  <a:pt x="24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5"/>
                  <a:pt x="25" y="15"/>
                  <a:pt x="26" y="16"/>
                </a:cubicBezTo>
                <a:close/>
                <a:moveTo>
                  <a:pt x="30" y="24"/>
                </a:moveTo>
                <a:cubicBezTo>
                  <a:pt x="30" y="24"/>
                  <a:pt x="30" y="24"/>
                  <a:pt x="30" y="24"/>
                </a:cubicBezTo>
                <a:cubicBezTo>
                  <a:pt x="30" y="20"/>
                  <a:pt x="28" y="19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1"/>
                  <a:pt x="26" y="22"/>
                </a:cubicBezTo>
                <a:cubicBezTo>
                  <a:pt x="26" y="24"/>
                  <a:pt x="27" y="26"/>
                  <a:pt x="26" y="29"/>
                </a:cubicBezTo>
                <a:cubicBezTo>
                  <a:pt x="27" y="28"/>
                  <a:pt x="27" y="28"/>
                  <a:pt x="28" y="27"/>
                </a:cubicBezTo>
                <a:cubicBezTo>
                  <a:pt x="29" y="26"/>
                  <a:pt x="30" y="25"/>
                  <a:pt x="30" y="24"/>
                </a:cubicBezTo>
                <a:close/>
                <a:moveTo>
                  <a:pt x="21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4" y="29"/>
                  <a:pt x="24" y="26"/>
                  <a:pt x="24" y="24"/>
                </a:cubicBezTo>
                <a:cubicBezTo>
                  <a:pt x="23" y="25"/>
                  <a:pt x="22" y="26"/>
                  <a:pt x="20" y="26"/>
                </a:cubicBezTo>
                <a:cubicBezTo>
                  <a:pt x="19" y="27"/>
                  <a:pt x="17" y="29"/>
                  <a:pt x="14" y="29"/>
                </a:cubicBezTo>
                <a:cubicBezTo>
                  <a:pt x="16" y="30"/>
                  <a:pt x="18" y="30"/>
                  <a:pt x="20" y="30"/>
                </a:cubicBezTo>
                <a:cubicBezTo>
                  <a:pt x="20" y="30"/>
                  <a:pt x="21" y="30"/>
                  <a:pt x="21" y="30"/>
                </a:cubicBezTo>
                <a:close/>
                <a:moveTo>
                  <a:pt x="11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4" y="27"/>
                  <a:pt x="16" y="26"/>
                  <a:pt x="17" y="25"/>
                </a:cubicBezTo>
                <a:cubicBezTo>
                  <a:pt x="17" y="25"/>
                  <a:pt x="16" y="24"/>
                  <a:pt x="15" y="24"/>
                </a:cubicBezTo>
                <a:cubicBezTo>
                  <a:pt x="15" y="23"/>
                  <a:pt x="15" y="23"/>
                  <a:pt x="14" y="23"/>
                </a:cubicBezTo>
                <a:cubicBezTo>
                  <a:pt x="13" y="22"/>
                  <a:pt x="10" y="22"/>
                  <a:pt x="9" y="19"/>
                </a:cubicBezTo>
                <a:cubicBezTo>
                  <a:pt x="9" y="22"/>
                  <a:pt x="9" y="24"/>
                  <a:pt x="11" y="26"/>
                </a:cubicBezTo>
                <a:close/>
                <a:moveTo>
                  <a:pt x="10" y="14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8"/>
                  <a:pt x="12" y="19"/>
                  <a:pt x="13" y="20"/>
                </a:cubicBezTo>
                <a:cubicBezTo>
                  <a:pt x="13" y="20"/>
                  <a:pt x="13" y="19"/>
                  <a:pt x="13" y="19"/>
                </a:cubicBezTo>
                <a:cubicBezTo>
                  <a:pt x="13" y="18"/>
                  <a:pt x="14" y="17"/>
                  <a:pt x="14" y="16"/>
                </a:cubicBezTo>
                <a:cubicBezTo>
                  <a:pt x="14" y="14"/>
                  <a:pt x="13" y="12"/>
                  <a:pt x="14" y="9"/>
                </a:cubicBezTo>
                <a:cubicBezTo>
                  <a:pt x="13" y="10"/>
                  <a:pt x="13" y="10"/>
                  <a:pt x="12" y="11"/>
                </a:cubicBezTo>
                <a:cubicBezTo>
                  <a:pt x="11" y="12"/>
                  <a:pt x="10" y="13"/>
                  <a:pt x="10" y="14"/>
                </a:cubicBezTo>
                <a:close/>
                <a:moveTo>
                  <a:pt x="19" y="8"/>
                </a:moveTo>
                <a:cubicBezTo>
                  <a:pt x="19" y="8"/>
                  <a:pt x="19" y="8"/>
                  <a:pt x="19" y="8"/>
                </a:cubicBezTo>
                <a:cubicBezTo>
                  <a:pt x="16" y="10"/>
                  <a:pt x="16" y="12"/>
                  <a:pt x="16" y="14"/>
                </a:cubicBezTo>
                <a:cubicBezTo>
                  <a:pt x="17" y="13"/>
                  <a:pt x="18" y="13"/>
                  <a:pt x="20" y="12"/>
                </a:cubicBezTo>
                <a:cubicBezTo>
                  <a:pt x="21" y="11"/>
                  <a:pt x="23" y="9"/>
                  <a:pt x="26" y="9"/>
                </a:cubicBezTo>
                <a:cubicBezTo>
                  <a:pt x="24" y="8"/>
                  <a:pt x="22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lose/>
                <a:moveTo>
                  <a:pt x="20" y="6"/>
                </a:moveTo>
                <a:cubicBezTo>
                  <a:pt x="20" y="6"/>
                  <a:pt x="20" y="6"/>
                  <a:pt x="20" y="6"/>
                </a:cubicBezTo>
                <a:cubicBezTo>
                  <a:pt x="24" y="6"/>
                  <a:pt x="27" y="7"/>
                  <a:pt x="30" y="9"/>
                </a:cubicBezTo>
                <a:cubicBezTo>
                  <a:pt x="32" y="12"/>
                  <a:pt x="34" y="16"/>
                  <a:pt x="34" y="19"/>
                </a:cubicBezTo>
                <a:cubicBezTo>
                  <a:pt x="34" y="23"/>
                  <a:pt x="32" y="26"/>
                  <a:pt x="30" y="29"/>
                </a:cubicBezTo>
                <a:cubicBezTo>
                  <a:pt x="27" y="31"/>
                  <a:pt x="24" y="33"/>
                  <a:pt x="20" y="33"/>
                </a:cubicBezTo>
                <a:cubicBezTo>
                  <a:pt x="16" y="33"/>
                  <a:pt x="13" y="31"/>
                  <a:pt x="10" y="29"/>
                </a:cubicBezTo>
                <a:cubicBezTo>
                  <a:pt x="8" y="26"/>
                  <a:pt x="6" y="23"/>
                  <a:pt x="6" y="19"/>
                </a:cubicBezTo>
                <a:cubicBezTo>
                  <a:pt x="6" y="15"/>
                  <a:pt x="8" y="12"/>
                  <a:pt x="10" y="9"/>
                </a:cubicBezTo>
                <a:cubicBezTo>
                  <a:pt x="13" y="7"/>
                  <a:pt x="16" y="6"/>
                  <a:pt x="20" y="6"/>
                </a:cubicBezTo>
                <a:close/>
                <a:moveTo>
                  <a:pt x="22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1" y="16"/>
                  <a:pt x="20" y="16"/>
                </a:cubicBezTo>
                <a:cubicBezTo>
                  <a:pt x="19" y="16"/>
                  <a:pt x="19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8"/>
                  <a:pt x="17" y="18"/>
                  <a:pt x="17" y="19"/>
                </a:cubicBezTo>
                <a:cubicBezTo>
                  <a:pt x="17" y="20"/>
                  <a:pt x="18" y="21"/>
                  <a:pt x="18" y="21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2"/>
                  <a:pt x="22" y="21"/>
                </a:cubicBezTo>
                <a:cubicBezTo>
                  <a:pt x="23" y="21"/>
                  <a:pt x="23" y="20"/>
                  <a:pt x="23" y="19"/>
                </a:cubicBezTo>
                <a:cubicBezTo>
                  <a:pt x="23" y="18"/>
                  <a:pt x="23" y="18"/>
                  <a:pt x="22" y="17"/>
                </a:cubicBezTo>
                <a:cubicBezTo>
                  <a:pt x="22" y="17"/>
                  <a:pt x="22" y="17"/>
                  <a:pt x="22" y="17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3" y="40"/>
                  <a:pt x="13" y="41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4" y="44"/>
                  <a:pt x="15" y="45"/>
                </a:cubicBezTo>
                <a:cubicBezTo>
                  <a:pt x="15" y="45"/>
                  <a:pt x="15" y="46"/>
                  <a:pt x="1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5" y="46"/>
                  <a:pt x="25" y="45"/>
                  <a:pt x="25" y="45"/>
                </a:cubicBezTo>
                <a:cubicBezTo>
                  <a:pt x="27" y="44"/>
                  <a:pt x="27" y="43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1"/>
                  <a:pt x="27" y="40"/>
                  <a:pt x="28" y="39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32" y="3"/>
                </a:moveTo>
                <a:cubicBezTo>
                  <a:pt x="32" y="3"/>
                  <a:pt x="32" y="3"/>
                  <a:pt x="32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6" y="4"/>
                  <a:pt x="5" y="4"/>
                </a:cubicBezTo>
                <a:cubicBezTo>
                  <a:pt x="5" y="5"/>
                  <a:pt x="4" y="6"/>
                  <a:pt x="4" y="7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2"/>
                  <a:pt x="5" y="33"/>
                  <a:pt x="5" y="34"/>
                </a:cubicBezTo>
                <a:cubicBezTo>
                  <a:pt x="6" y="34"/>
                  <a:pt x="7" y="35"/>
                  <a:pt x="8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5"/>
                  <a:pt x="34" y="34"/>
                  <a:pt x="35" y="34"/>
                </a:cubicBezTo>
                <a:cubicBezTo>
                  <a:pt x="35" y="33"/>
                  <a:pt x="36" y="32"/>
                  <a:pt x="36" y="31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6"/>
                  <a:pt x="35" y="5"/>
                  <a:pt x="35" y="4"/>
                </a:cubicBezTo>
                <a:cubicBezTo>
                  <a:pt x="34" y="4"/>
                  <a:pt x="33" y="3"/>
                  <a:pt x="32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99" name="Freeform 467"/>
          <p:cNvSpPr>
            <a:spLocks noEditPoints="1"/>
          </p:cNvSpPr>
          <p:nvPr/>
        </p:nvSpPr>
        <p:spPr>
          <a:xfrm>
            <a:off x="6032500" y="1497013"/>
            <a:ext cx="136525" cy="155575"/>
          </a:xfrm>
          <a:custGeom>
            <a:avLst/>
            <a:gdLst/>
            <a:ahLst/>
            <a:cxnLst>
              <a:cxn ang="0">
                <a:pos x="44450" y="28575"/>
              </a:cxn>
              <a:cxn ang="0">
                <a:pos x="57150" y="9525"/>
              </a:cxn>
              <a:cxn ang="0">
                <a:pos x="130175" y="53975"/>
              </a:cxn>
              <a:cxn ang="0">
                <a:pos x="136525" y="57150"/>
              </a:cxn>
              <a:cxn ang="0">
                <a:pos x="117475" y="79375"/>
              </a:cxn>
              <a:cxn ang="0">
                <a:pos x="76200" y="155575"/>
              </a:cxn>
              <a:cxn ang="0">
                <a:pos x="25400" y="120650"/>
              </a:cxn>
              <a:cxn ang="0">
                <a:pos x="19050" y="114300"/>
              </a:cxn>
              <a:cxn ang="0">
                <a:pos x="15875" y="107950"/>
              </a:cxn>
              <a:cxn ang="0">
                <a:pos x="0" y="44450"/>
              </a:cxn>
              <a:cxn ang="0">
                <a:pos x="12700" y="6350"/>
              </a:cxn>
              <a:cxn ang="0">
                <a:pos x="19050" y="0"/>
              </a:cxn>
              <a:cxn ang="0">
                <a:pos x="69850" y="6350"/>
              </a:cxn>
              <a:cxn ang="0">
                <a:pos x="69850" y="31750"/>
              </a:cxn>
              <a:cxn ang="0">
                <a:pos x="79375" y="92075"/>
              </a:cxn>
              <a:cxn ang="0">
                <a:pos x="60325" y="107950"/>
              </a:cxn>
              <a:cxn ang="0">
                <a:pos x="53975" y="120650"/>
              </a:cxn>
              <a:cxn ang="0">
                <a:pos x="47625" y="120650"/>
              </a:cxn>
              <a:cxn ang="0">
                <a:pos x="104775" y="114300"/>
              </a:cxn>
              <a:cxn ang="0">
                <a:pos x="130175" y="53975"/>
              </a:cxn>
              <a:cxn ang="0">
                <a:pos x="22225" y="28575"/>
              </a:cxn>
              <a:cxn ang="0">
                <a:pos x="38100" y="9525"/>
              </a:cxn>
              <a:cxn ang="0">
                <a:pos x="22225" y="28575"/>
              </a:cxn>
              <a:cxn ang="0">
                <a:pos x="63500" y="41275"/>
              </a:cxn>
              <a:cxn ang="0">
                <a:pos x="15875" y="41275"/>
              </a:cxn>
              <a:cxn ang="0">
                <a:pos x="12700" y="44450"/>
              </a:cxn>
              <a:cxn ang="0">
                <a:pos x="15875" y="95250"/>
              </a:cxn>
              <a:cxn ang="0">
                <a:pos x="25400" y="95250"/>
              </a:cxn>
              <a:cxn ang="0">
                <a:pos x="31750" y="107950"/>
              </a:cxn>
              <a:cxn ang="0">
                <a:pos x="47625" y="101600"/>
              </a:cxn>
              <a:cxn ang="0">
                <a:pos x="53975" y="95250"/>
              </a:cxn>
              <a:cxn ang="0">
                <a:pos x="66675" y="92075"/>
              </a:cxn>
              <a:cxn ang="0">
                <a:pos x="63500" y="41275"/>
              </a:cxn>
            </a:cxnLst>
            <a:pathLst>
              <a:path w="43" h="49">
                <a:moveTo>
                  <a:pt x="14" y="3"/>
                </a:moveTo>
                <a:cubicBezTo>
                  <a:pt x="14" y="9"/>
                  <a:pt x="14" y="9"/>
                  <a:pt x="14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4" y="3"/>
                  <a:pt x="14" y="3"/>
                  <a:pt x="14" y="3"/>
                </a:cubicBezTo>
                <a:close/>
                <a:moveTo>
                  <a:pt x="41" y="17"/>
                </a:moveTo>
                <a:cubicBezTo>
                  <a:pt x="41" y="17"/>
                  <a:pt x="41" y="17"/>
                  <a:pt x="41" y="17"/>
                </a:cubicBezTo>
                <a:cubicBezTo>
                  <a:pt x="42" y="17"/>
                  <a:pt x="43" y="17"/>
                  <a:pt x="43" y="18"/>
                </a:cubicBezTo>
                <a:cubicBezTo>
                  <a:pt x="43" y="20"/>
                  <a:pt x="42" y="20"/>
                  <a:pt x="41" y="20"/>
                </a:cubicBezTo>
                <a:cubicBezTo>
                  <a:pt x="39" y="20"/>
                  <a:pt x="37" y="22"/>
                  <a:pt x="37" y="25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43"/>
                  <a:pt x="31" y="49"/>
                  <a:pt x="24" y="49"/>
                </a:cubicBezTo>
                <a:cubicBezTo>
                  <a:pt x="17" y="49"/>
                  <a:pt x="12" y="45"/>
                  <a:pt x="11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8"/>
                  <a:pt x="6" y="37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2" y="34"/>
                  <a:pt x="0" y="32"/>
                  <a:pt x="0" y="29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2" y="10"/>
                  <a:pt x="4" y="10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10"/>
                  <a:pt x="22" y="10"/>
                  <a:pt x="22" y="10"/>
                </a:cubicBezTo>
                <a:cubicBezTo>
                  <a:pt x="24" y="10"/>
                  <a:pt x="25" y="12"/>
                  <a:pt x="25" y="14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2"/>
                  <a:pt x="23" y="34"/>
                  <a:pt x="20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7"/>
                  <a:pt x="18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42"/>
                  <a:pt x="19" y="46"/>
                  <a:pt x="24" y="46"/>
                </a:cubicBezTo>
                <a:cubicBezTo>
                  <a:pt x="29" y="46"/>
                  <a:pt x="33" y="41"/>
                  <a:pt x="33" y="36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0"/>
                  <a:pt x="37" y="17"/>
                  <a:pt x="41" y="17"/>
                </a:cubicBezTo>
                <a:close/>
                <a:moveTo>
                  <a:pt x="7" y="9"/>
                </a:moveTo>
                <a:cubicBezTo>
                  <a:pt x="7" y="9"/>
                  <a:pt x="7" y="9"/>
                  <a:pt x="7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3"/>
                  <a:pt x="12" y="3"/>
                  <a:pt x="12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9"/>
                  <a:pt x="7" y="9"/>
                  <a:pt x="7" y="9"/>
                </a:cubicBezTo>
                <a:close/>
                <a:moveTo>
                  <a:pt x="20" y="13"/>
                </a:moveTo>
                <a:cubicBezTo>
                  <a:pt x="20" y="13"/>
                  <a:pt x="20" y="13"/>
                  <a:pt x="20" y="13"/>
                </a:cubicBezTo>
                <a:cubicBezTo>
                  <a:pt x="15" y="13"/>
                  <a:pt x="10" y="13"/>
                  <a:pt x="6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0"/>
                  <a:pt x="4" y="30"/>
                  <a:pt x="5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9" y="30"/>
                  <a:pt x="10" y="31"/>
                  <a:pt x="10" y="32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3" y="34"/>
                  <a:pt x="15" y="34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1"/>
                  <a:pt x="16" y="30"/>
                  <a:pt x="17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1" y="30"/>
                  <a:pt x="21" y="30"/>
                  <a:pt x="21" y="29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3"/>
                  <a:pt x="20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0" name="Freeform 468"/>
          <p:cNvSpPr>
            <a:spLocks noEditPoints="1"/>
          </p:cNvSpPr>
          <p:nvPr/>
        </p:nvSpPr>
        <p:spPr>
          <a:xfrm>
            <a:off x="4629150" y="1497013"/>
            <a:ext cx="136525" cy="155575"/>
          </a:xfrm>
          <a:custGeom>
            <a:avLst/>
            <a:gdLst/>
            <a:ahLst/>
            <a:cxnLst>
              <a:cxn ang="0">
                <a:pos x="101600" y="0"/>
              </a:cxn>
              <a:cxn ang="0">
                <a:pos x="136525" y="31750"/>
              </a:cxn>
              <a:cxn ang="0">
                <a:pos x="130175" y="66675"/>
              </a:cxn>
              <a:cxn ang="0">
                <a:pos x="127000" y="69850"/>
              </a:cxn>
              <a:cxn ang="0">
                <a:pos x="136525" y="76200"/>
              </a:cxn>
              <a:cxn ang="0">
                <a:pos x="130175" y="155575"/>
              </a:cxn>
              <a:cxn ang="0">
                <a:pos x="0" y="149225"/>
              </a:cxn>
              <a:cxn ang="0">
                <a:pos x="6350" y="82550"/>
              </a:cxn>
              <a:cxn ang="0">
                <a:pos x="6350" y="44450"/>
              </a:cxn>
              <a:cxn ang="0">
                <a:pos x="0" y="6350"/>
              </a:cxn>
              <a:cxn ang="0">
                <a:pos x="41275" y="25400"/>
              </a:cxn>
              <a:cxn ang="0">
                <a:pos x="111125" y="38100"/>
              </a:cxn>
              <a:cxn ang="0">
                <a:pos x="98425" y="130175"/>
              </a:cxn>
              <a:cxn ang="0">
                <a:pos x="28575" y="117475"/>
              </a:cxn>
              <a:cxn ang="0">
                <a:pos x="41275" y="25400"/>
              </a:cxn>
              <a:cxn ang="0">
                <a:pos x="41275" y="31750"/>
              </a:cxn>
              <a:cxn ang="0">
                <a:pos x="34925" y="117475"/>
              </a:cxn>
              <a:cxn ang="0">
                <a:pos x="98425" y="123825"/>
              </a:cxn>
              <a:cxn ang="0">
                <a:pos x="104775" y="38100"/>
              </a:cxn>
              <a:cxn ang="0">
                <a:pos x="66675" y="66675"/>
              </a:cxn>
              <a:cxn ang="0">
                <a:pos x="60325" y="66675"/>
              </a:cxn>
              <a:cxn ang="0">
                <a:pos x="53975" y="66675"/>
              </a:cxn>
              <a:cxn ang="0">
                <a:pos x="47625" y="66675"/>
              </a:cxn>
              <a:cxn ang="0">
                <a:pos x="47625" y="69850"/>
              </a:cxn>
              <a:cxn ang="0">
                <a:pos x="47625" y="73025"/>
              </a:cxn>
              <a:cxn ang="0">
                <a:pos x="53975" y="73025"/>
              </a:cxn>
              <a:cxn ang="0">
                <a:pos x="66675" y="76200"/>
              </a:cxn>
              <a:cxn ang="0">
                <a:pos x="66675" y="85725"/>
              </a:cxn>
              <a:cxn ang="0">
                <a:pos x="66675" y="95250"/>
              </a:cxn>
              <a:cxn ang="0">
                <a:pos x="53975" y="98425"/>
              </a:cxn>
              <a:cxn ang="0">
                <a:pos x="41275" y="88900"/>
              </a:cxn>
              <a:cxn ang="0">
                <a:pos x="47625" y="88900"/>
              </a:cxn>
              <a:cxn ang="0">
                <a:pos x="60325" y="88900"/>
              </a:cxn>
              <a:cxn ang="0">
                <a:pos x="60325" y="85725"/>
              </a:cxn>
              <a:cxn ang="0">
                <a:pos x="60325" y="82550"/>
              </a:cxn>
              <a:cxn ang="0">
                <a:pos x="53975" y="82550"/>
              </a:cxn>
              <a:cxn ang="0">
                <a:pos x="44450" y="79375"/>
              </a:cxn>
              <a:cxn ang="0">
                <a:pos x="41275" y="69850"/>
              </a:cxn>
              <a:cxn ang="0">
                <a:pos x="41275" y="69850"/>
              </a:cxn>
              <a:cxn ang="0">
                <a:pos x="44450" y="60325"/>
              </a:cxn>
              <a:cxn ang="0">
                <a:pos x="60325" y="57150"/>
              </a:cxn>
              <a:cxn ang="0">
                <a:pos x="73025" y="57150"/>
              </a:cxn>
              <a:cxn ang="0">
                <a:pos x="88900" y="57150"/>
              </a:cxn>
              <a:cxn ang="0">
                <a:pos x="98425" y="88900"/>
              </a:cxn>
              <a:cxn ang="0">
                <a:pos x="88900" y="98425"/>
              </a:cxn>
              <a:cxn ang="0">
                <a:pos x="69850" y="92075"/>
              </a:cxn>
              <a:cxn ang="0">
                <a:pos x="88900" y="66675"/>
              </a:cxn>
              <a:cxn ang="0">
                <a:pos x="79375" y="88900"/>
              </a:cxn>
              <a:cxn ang="0">
                <a:pos x="88900" y="88900"/>
              </a:cxn>
              <a:cxn ang="0">
                <a:pos x="88900" y="66675"/>
              </a:cxn>
              <a:cxn ang="0">
                <a:pos x="88900" y="66675"/>
              </a:cxn>
              <a:cxn ang="0">
                <a:pos x="12700" y="9525"/>
              </a:cxn>
              <a:cxn ang="0">
                <a:pos x="15875" y="34925"/>
              </a:cxn>
              <a:cxn ang="0">
                <a:pos x="22225" y="88900"/>
              </a:cxn>
              <a:cxn ang="0">
                <a:pos x="12700" y="146050"/>
              </a:cxn>
              <a:cxn ang="0">
                <a:pos x="120650" y="82550"/>
              </a:cxn>
              <a:cxn ang="0">
                <a:pos x="114300" y="60325"/>
              </a:cxn>
              <a:cxn ang="0">
                <a:pos x="123825" y="34925"/>
              </a:cxn>
            </a:cxnLst>
            <a:pathLst>
              <a:path w="43" h="4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2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2"/>
                  <a:pt x="40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3" y="23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9"/>
                  <a:pt x="42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1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8"/>
                  <a:pt x="33" y="9"/>
                  <a:pt x="34" y="9"/>
                </a:cubicBezTo>
                <a:cubicBezTo>
                  <a:pt x="35" y="10"/>
                  <a:pt x="35" y="11"/>
                  <a:pt x="35" y="12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8"/>
                  <a:pt x="35" y="39"/>
                  <a:pt x="34" y="40"/>
                </a:cubicBezTo>
                <a:cubicBezTo>
                  <a:pt x="33" y="41"/>
                  <a:pt x="32" y="41"/>
                  <a:pt x="31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1" y="41"/>
                  <a:pt x="10" y="41"/>
                  <a:pt x="10" y="40"/>
                </a:cubicBezTo>
                <a:cubicBezTo>
                  <a:pt x="9" y="39"/>
                  <a:pt x="9" y="38"/>
                  <a:pt x="9" y="37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9" y="10"/>
                  <a:pt x="10" y="9"/>
                </a:cubicBezTo>
                <a:cubicBezTo>
                  <a:pt x="10" y="9"/>
                  <a:pt x="11" y="8"/>
                  <a:pt x="13" y="8"/>
                </a:cubicBezTo>
                <a:close/>
                <a:moveTo>
                  <a:pt x="31" y="10"/>
                </a:moveTo>
                <a:cubicBezTo>
                  <a:pt x="31" y="10"/>
                  <a:pt x="31" y="10"/>
                  <a:pt x="31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2" y="11"/>
                  <a:pt x="11" y="11"/>
                </a:cubicBezTo>
                <a:cubicBezTo>
                  <a:pt x="11" y="11"/>
                  <a:pt x="11" y="12"/>
                  <a:pt x="11" y="12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8"/>
                  <a:pt x="11" y="38"/>
                </a:cubicBezTo>
                <a:cubicBezTo>
                  <a:pt x="12" y="38"/>
                  <a:pt x="12" y="39"/>
                  <a:pt x="13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2" y="38"/>
                  <a:pt x="32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1" y="10"/>
                  <a:pt x="31" y="10"/>
                </a:cubicBezTo>
                <a:close/>
                <a:moveTo>
                  <a:pt x="21" y="21"/>
                </a:move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0" y="22"/>
                </a:cubicBezTo>
                <a:cubicBezTo>
                  <a:pt x="20" y="22"/>
                  <a:pt x="19" y="22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0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5"/>
                  <a:pt x="21" y="25"/>
                  <a:pt x="21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9"/>
                  <a:pt x="21" y="29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30"/>
                  <a:pt x="19" y="31"/>
                  <a:pt x="19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1"/>
                  <a:pt x="14" y="30"/>
                  <a:pt x="14" y="30"/>
                </a:cubicBezTo>
                <a:cubicBezTo>
                  <a:pt x="13" y="29"/>
                  <a:pt x="13" y="29"/>
                  <a:pt x="13" y="28"/>
                </a:cubicBezTo>
                <a:cubicBezTo>
                  <a:pt x="13" y="27"/>
                  <a:pt x="13" y="27"/>
                  <a:pt x="14" y="27"/>
                </a:cubicBezTo>
                <a:cubicBezTo>
                  <a:pt x="15" y="27"/>
                  <a:pt x="15" y="27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4"/>
                  <a:pt x="13" y="24"/>
                  <a:pt x="13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18"/>
                  <a:pt x="1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20" y="19"/>
                  <a:pt x="21" y="19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8"/>
                  <a:pt x="29" y="19"/>
                  <a:pt x="30" y="19"/>
                </a:cubicBezTo>
                <a:cubicBezTo>
                  <a:pt x="30" y="20"/>
                  <a:pt x="31" y="20"/>
                  <a:pt x="31" y="21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0" y="29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29" y="30"/>
                  <a:pt x="29" y="31"/>
                  <a:pt x="28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9"/>
                  <a:pt x="23" y="18"/>
                  <a:pt x="23" y="18"/>
                </a:cubicBezTo>
                <a:close/>
                <a:moveTo>
                  <a:pt x="28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8"/>
                  <a:pt x="25" y="28"/>
                  <a:pt x="25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31" y="3"/>
                </a:moveTo>
                <a:cubicBezTo>
                  <a:pt x="31" y="3"/>
                  <a:pt x="31" y="3"/>
                  <a:pt x="31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1"/>
                  <a:pt x="7" y="11"/>
                  <a:pt x="7" y="12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9"/>
                  <a:pt x="6" y="30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46"/>
                  <a:pt x="4" y="46"/>
                  <a:pt x="4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26"/>
                  <a:pt x="39" y="26"/>
                  <a:pt x="39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5"/>
                  <a:pt x="36" y="24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8"/>
                  <a:pt x="37" y="17"/>
                  <a:pt x="38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1"/>
                  <a:pt x="39" y="11"/>
                  <a:pt x="39" y="11"/>
                </a:cubicBezTo>
                <a:cubicBezTo>
                  <a:pt x="31" y="3"/>
                  <a:pt x="31" y="3"/>
                  <a:pt x="31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1" name="Freeform 469"/>
          <p:cNvSpPr>
            <a:spLocks noEditPoints="1"/>
          </p:cNvSpPr>
          <p:nvPr/>
        </p:nvSpPr>
        <p:spPr>
          <a:xfrm>
            <a:off x="4889500" y="1509713"/>
            <a:ext cx="160338" cy="130175"/>
          </a:xfrm>
          <a:custGeom>
            <a:avLst/>
            <a:gdLst/>
            <a:ahLst/>
            <a:cxnLst>
              <a:cxn ang="0">
                <a:pos x="22447" y="38100"/>
              </a:cxn>
              <a:cxn ang="0">
                <a:pos x="25654" y="3175"/>
              </a:cxn>
              <a:cxn ang="0">
                <a:pos x="32068" y="3175"/>
              </a:cxn>
              <a:cxn ang="0">
                <a:pos x="35274" y="38100"/>
              </a:cxn>
              <a:cxn ang="0">
                <a:pos x="125064" y="63500"/>
              </a:cxn>
              <a:cxn ang="0">
                <a:pos x="128270" y="31750"/>
              </a:cxn>
              <a:cxn ang="0">
                <a:pos x="131477" y="0"/>
              </a:cxn>
              <a:cxn ang="0">
                <a:pos x="137891" y="31750"/>
              </a:cxn>
              <a:cxn ang="0">
                <a:pos x="137891" y="63500"/>
              </a:cxn>
              <a:cxn ang="0">
                <a:pos x="157131" y="69850"/>
              </a:cxn>
              <a:cxn ang="0">
                <a:pos x="160338" y="117475"/>
              </a:cxn>
              <a:cxn ang="0">
                <a:pos x="147511" y="130175"/>
              </a:cxn>
              <a:cxn ang="0">
                <a:pos x="6414" y="127000"/>
              </a:cxn>
              <a:cxn ang="0">
                <a:pos x="0" y="79375"/>
              </a:cxn>
              <a:cxn ang="0">
                <a:pos x="16034" y="63500"/>
              </a:cxn>
              <a:cxn ang="0">
                <a:pos x="41688" y="92075"/>
              </a:cxn>
              <a:cxn ang="0">
                <a:pos x="48101" y="98425"/>
              </a:cxn>
              <a:cxn ang="0">
                <a:pos x="35274" y="98425"/>
              </a:cxn>
              <a:cxn ang="0">
                <a:pos x="80169" y="92075"/>
              </a:cxn>
              <a:cxn ang="0">
                <a:pos x="86583" y="98425"/>
              </a:cxn>
              <a:cxn ang="0">
                <a:pos x="73755" y="98425"/>
              </a:cxn>
              <a:cxn ang="0">
                <a:pos x="99410" y="92075"/>
              </a:cxn>
              <a:cxn ang="0">
                <a:pos x="105823" y="98425"/>
              </a:cxn>
              <a:cxn ang="0">
                <a:pos x="92996" y="98425"/>
              </a:cxn>
              <a:cxn ang="0">
                <a:pos x="121857" y="92075"/>
              </a:cxn>
              <a:cxn ang="0">
                <a:pos x="125064" y="98425"/>
              </a:cxn>
              <a:cxn ang="0">
                <a:pos x="115443" y="98425"/>
              </a:cxn>
              <a:cxn ang="0">
                <a:pos x="147511" y="76200"/>
              </a:cxn>
              <a:cxn ang="0">
                <a:pos x="16034" y="76200"/>
              </a:cxn>
              <a:cxn ang="0">
                <a:pos x="12827" y="79375"/>
              </a:cxn>
              <a:cxn ang="0">
                <a:pos x="12827" y="117475"/>
              </a:cxn>
              <a:cxn ang="0">
                <a:pos x="147511" y="117475"/>
              </a:cxn>
              <a:cxn ang="0">
                <a:pos x="147511" y="117475"/>
              </a:cxn>
              <a:cxn ang="0">
                <a:pos x="147511" y="79375"/>
              </a:cxn>
            </a:cxnLst>
            <a:pathLst>
              <a:path w="50" h="41">
                <a:moveTo>
                  <a:pt x="7" y="20"/>
                </a:move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8" y="11"/>
                  <a:pt x="8" y="10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1"/>
                  <a:pt x="11" y="11"/>
                  <a:pt x="11" y="12"/>
                </a:cubicBezTo>
                <a:cubicBezTo>
                  <a:pt x="11" y="20"/>
                  <a:pt x="11" y="20"/>
                  <a:pt x="11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1"/>
                  <a:pt x="40" y="11"/>
                  <a:pt x="40" y="10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1" y="0"/>
                  <a:pt x="41" y="0"/>
                </a:cubicBezTo>
                <a:cubicBezTo>
                  <a:pt x="42" y="0"/>
                  <a:pt x="43" y="0"/>
                  <a:pt x="43" y="1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1"/>
                  <a:pt x="43" y="11"/>
                  <a:pt x="43" y="12"/>
                </a:cubicBezTo>
                <a:cubicBezTo>
                  <a:pt x="43" y="20"/>
                  <a:pt x="43" y="20"/>
                  <a:pt x="43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9" y="22"/>
                </a:cubicBezTo>
                <a:cubicBezTo>
                  <a:pt x="50" y="23"/>
                  <a:pt x="50" y="24"/>
                  <a:pt x="50" y="25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8"/>
                  <a:pt x="50" y="39"/>
                  <a:pt x="49" y="40"/>
                </a:cubicBezTo>
                <a:cubicBezTo>
                  <a:pt x="48" y="41"/>
                  <a:pt x="47" y="41"/>
                  <a:pt x="46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3" y="41"/>
                  <a:pt x="2" y="40"/>
                </a:cubicBezTo>
                <a:cubicBezTo>
                  <a:pt x="1" y="39"/>
                  <a:pt x="0" y="38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2"/>
                </a:cubicBezTo>
                <a:cubicBezTo>
                  <a:pt x="3" y="21"/>
                  <a:pt x="4" y="20"/>
                  <a:pt x="5" y="20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13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5" y="30"/>
                  <a:pt x="15" y="31"/>
                </a:cubicBezTo>
                <a:cubicBezTo>
                  <a:pt x="15" y="32"/>
                  <a:pt x="14" y="33"/>
                  <a:pt x="13" y="33"/>
                </a:cubicBezTo>
                <a:cubicBezTo>
                  <a:pt x="12" y="33"/>
                  <a:pt x="11" y="32"/>
                  <a:pt x="11" y="31"/>
                </a:cubicBezTo>
                <a:cubicBezTo>
                  <a:pt x="11" y="30"/>
                  <a:pt x="12" y="29"/>
                  <a:pt x="13" y="29"/>
                </a:cubicBezTo>
                <a:close/>
                <a:moveTo>
                  <a:pt x="25" y="29"/>
                </a:moveTo>
                <a:cubicBezTo>
                  <a:pt x="25" y="29"/>
                  <a:pt x="25" y="29"/>
                  <a:pt x="25" y="29"/>
                </a:cubicBezTo>
                <a:cubicBezTo>
                  <a:pt x="26" y="29"/>
                  <a:pt x="27" y="30"/>
                  <a:pt x="27" y="31"/>
                </a:cubicBezTo>
                <a:cubicBezTo>
                  <a:pt x="27" y="32"/>
                  <a:pt x="26" y="33"/>
                  <a:pt x="25" y="33"/>
                </a:cubicBezTo>
                <a:cubicBezTo>
                  <a:pt x="24" y="33"/>
                  <a:pt x="23" y="32"/>
                  <a:pt x="23" y="31"/>
                </a:cubicBezTo>
                <a:cubicBezTo>
                  <a:pt x="23" y="30"/>
                  <a:pt x="24" y="29"/>
                  <a:pt x="25" y="29"/>
                </a:cubicBezTo>
                <a:close/>
                <a:moveTo>
                  <a:pt x="31" y="29"/>
                </a:move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3" y="30"/>
                  <a:pt x="33" y="31"/>
                </a:cubicBezTo>
                <a:cubicBezTo>
                  <a:pt x="33" y="32"/>
                  <a:pt x="32" y="33"/>
                  <a:pt x="31" y="33"/>
                </a:cubicBezTo>
                <a:cubicBezTo>
                  <a:pt x="30" y="33"/>
                  <a:pt x="29" y="32"/>
                  <a:pt x="29" y="31"/>
                </a:cubicBezTo>
                <a:cubicBezTo>
                  <a:pt x="29" y="30"/>
                  <a:pt x="30" y="29"/>
                  <a:pt x="31" y="29"/>
                </a:cubicBezTo>
                <a:close/>
                <a:moveTo>
                  <a:pt x="38" y="29"/>
                </a:moveTo>
                <a:cubicBezTo>
                  <a:pt x="38" y="29"/>
                  <a:pt x="38" y="29"/>
                  <a:pt x="38" y="29"/>
                </a:cubicBezTo>
                <a:cubicBezTo>
                  <a:pt x="39" y="29"/>
                  <a:pt x="39" y="30"/>
                  <a:pt x="39" y="31"/>
                </a:cubicBezTo>
                <a:cubicBezTo>
                  <a:pt x="39" y="32"/>
                  <a:pt x="39" y="33"/>
                  <a:pt x="38" y="33"/>
                </a:cubicBezTo>
                <a:cubicBezTo>
                  <a:pt x="36" y="33"/>
                  <a:pt x="36" y="32"/>
                  <a:pt x="36" y="31"/>
                </a:cubicBezTo>
                <a:cubicBezTo>
                  <a:pt x="36" y="30"/>
                  <a:pt x="36" y="29"/>
                  <a:pt x="38" y="29"/>
                </a:cubicBezTo>
                <a:close/>
                <a:moveTo>
                  <a:pt x="46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4"/>
                  <a:pt x="46" y="24"/>
                  <a:pt x="46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2" name="Freeform 470"/>
          <p:cNvSpPr>
            <a:spLocks noEditPoints="1"/>
          </p:cNvSpPr>
          <p:nvPr/>
        </p:nvSpPr>
        <p:spPr>
          <a:xfrm>
            <a:off x="5465763" y="1509713"/>
            <a:ext cx="160337" cy="130175"/>
          </a:xfrm>
          <a:custGeom>
            <a:avLst/>
            <a:gdLst/>
            <a:ahLst/>
            <a:cxnLst>
              <a:cxn ang="0">
                <a:pos x="144303" y="66675"/>
              </a:cxn>
              <a:cxn ang="0">
                <a:pos x="19240" y="57150"/>
              </a:cxn>
              <a:cxn ang="0">
                <a:pos x="137890" y="47625"/>
              </a:cxn>
              <a:cxn ang="0">
                <a:pos x="125063" y="12700"/>
              </a:cxn>
              <a:cxn ang="0">
                <a:pos x="22447" y="47625"/>
              </a:cxn>
              <a:cxn ang="0">
                <a:pos x="28861" y="88900"/>
              </a:cxn>
              <a:cxn ang="0">
                <a:pos x="32067" y="85725"/>
              </a:cxn>
              <a:cxn ang="0">
                <a:pos x="35274" y="107950"/>
              </a:cxn>
              <a:cxn ang="0">
                <a:pos x="28861" y="107950"/>
              </a:cxn>
              <a:cxn ang="0">
                <a:pos x="48101" y="88900"/>
              </a:cxn>
              <a:cxn ang="0">
                <a:pos x="51308" y="85725"/>
              </a:cxn>
              <a:cxn ang="0">
                <a:pos x="54515" y="107950"/>
              </a:cxn>
              <a:cxn ang="0">
                <a:pos x="48101" y="107950"/>
              </a:cxn>
              <a:cxn ang="0">
                <a:pos x="67342" y="88900"/>
              </a:cxn>
              <a:cxn ang="0">
                <a:pos x="70548" y="85725"/>
              </a:cxn>
              <a:cxn ang="0">
                <a:pos x="73755" y="107950"/>
              </a:cxn>
              <a:cxn ang="0">
                <a:pos x="67342" y="107950"/>
              </a:cxn>
              <a:cxn ang="0">
                <a:pos x="125063" y="85725"/>
              </a:cxn>
              <a:cxn ang="0">
                <a:pos x="134683" y="88900"/>
              </a:cxn>
              <a:cxn ang="0">
                <a:pos x="134683" y="107950"/>
              </a:cxn>
              <a:cxn ang="0">
                <a:pos x="115443" y="107950"/>
              </a:cxn>
              <a:cxn ang="0">
                <a:pos x="115443" y="88900"/>
              </a:cxn>
              <a:cxn ang="0">
                <a:pos x="128270" y="95250"/>
              </a:cxn>
              <a:cxn ang="0">
                <a:pos x="125063" y="92075"/>
              </a:cxn>
              <a:cxn ang="0">
                <a:pos x="121856" y="98425"/>
              </a:cxn>
              <a:cxn ang="0">
                <a:pos x="125063" y="104775"/>
              </a:cxn>
              <a:cxn ang="0">
                <a:pos x="131476" y="98425"/>
              </a:cxn>
              <a:cxn ang="0">
                <a:pos x="160337" y="73025"/>
              </a:cxn>
              <a:cxn ang="0">
                <a:pos x="160337" y="123825"/>
              </a:cxn>
              <a:cxn ang="0">
                <a:pos x="153924" y="130175"/>
              </a:cxn>
              <a:cxn ang="0">
                <a:pos x="0" y="123825"/>
              </a:cxn>
              <a:cxn ang="0">
                <a:pos x="0" y="73025"/>
              </a:cxn>
              <a:cxn ang="0">
                <a:pos x="25654" y="3175"/>
              </a:cxn>
              <a:cxn ang="0">
                <a:pos x="131476" y="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69850"/>
              </a:cxn>
              <a:cxn ang="0">
                <a:pos x="160337" y="73025"/>
              </a:cxn>
              <a:cxn ang="0">
                <a:pos x="160337" y="73025"/>
              </a:cxn>
              <a:cxn ang="0">
                <a:pos x="160337" y="73025"/>
              </a:cxn>
              <a:cxn ang="0">
                <a:pos x="160337" y="73025"/>
              </a:cxn>
              <a:cxn ang="0">
                <a:pos x="160337" y="73025"/>
              </a:cxn>
              <a:cxn ang="0">
                <a:pos x="12827" y="79375"/>
              </a:cxn>
              <a:cxn ang="0">
                <a:pos x="12827" y="117475"/>
              </a:cxn>
              <a:cxn ang="0">
                <a:pos x="147510" y="79375"/>
              </a:cxn>
            </a:cxnLst>
            <a:pathLst>
              <a:path w="50" h="41">
                <a:moveTo>
                  <a:pt x="5" y="21"/>
                </a:moveTo>
                <a:cubicBezTo>
                  <a:pt x="45" y="21"/>
                  <a:pt x="45" y="21"/>
                  <a:pt x="45" y="21"/>
                </a:cubicBezTo>
                <a:cubicBezTo>
                  <a:pt x="44" y="18"/>
                  <a:pt x="44" y="18"/>
                  <a:pt x="44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21"/>
                  <a:pt x="5" y="21"/>
                  <a:pt x="5" y="21"/>
                </a:cubicBezTo>
                <a:close/>
                <a:moveTo>
                  <a:pt x="43" y="15"/>
                </a:moveTo>
                <a:cubicBezTo>
                  <a:pt x="43" y="15"/>
                  <a:pt x="43" y="15"/>
                  <a:pt x="43" y="15"/>
                </a:cubicBezTo>
                <a:cubicBezTo>
                  <a:pt x="39" y="4"/>
                  <a:pt x="39" y="4"/>
                  <a:pt x="39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15"/>
                  <a:pt x="7" y="15"/>
                  <a:pt x="7" y="15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9" y="28"/>
                </a:move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7"/>
                  <a:pt x="10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5"/>
                  <a:pt x="10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28"/>
                  <a:pt x="9" y="28"/>
                  <a:pt x="9" y="28"/>
                </a:cubicBezTo>
                <a:close/>
                <a:moveTo>
                  <a:pt x="15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6" y="27"/>
                  <a:pt x="16" y="27"/>
                </a:cubicBezTo>
                <a:cubicBezTo>
                  <a:pt x="17" y="27"/>
                  <a:pt x="17" y="28"/>
                  <a:pt x="17" y="28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5"/>
                  <a:pt x="16" y="35"/>
                </a:cubicBezTo>
                <a:cubicBezTo>
                  <a:pt x="16" y="35"/>
                  <a:pt x="15" y="34"/>
                  <a:pt x="15" y="34"/>
                </a:cubicBezTo>
                <a:cubicBezTo>
                  <a:pt x="15" y="28"/>
                  <a:pt x="15" y="28"/>
                  <a:pt x="15" y="28"/>
                </a:cubicBezTo>
                <a:close/>
                <a:moveTo>
                  <a:pt x="21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2" y="27"/>
                  <a:pt x="22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4"/>
                  <a:pt x="23" y="35"/>
                  <a:pt x="22" y="35"/>
                </a:cubicBezTo>
                <a:cubicBezTo>
                  <a:pt x="22" y="35"/>
                  <a:pt x="21" y="34"/>
                  <a:pt x="21" y="34"/>
                </a:cubicBezTo>
                <a:cubicBezTo>
                  <a:pt x="21" y="28"/>
                  <a:pt x="21" y="28"/>
                  <a:pt x="21" y="28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8"/>
                  <a:pt x="42" y="28"/>
                </a:cubicBezTo>
                <a:cubicBezTo>
                  <a:pt x="42" y="29"/>
                  <a:pt x="43" y="30"/>
                  <a:pt x="43" y="31"/>
                </a:cubicBezTo>
                <a:cubicBezTo>
                  <a:pt x="43" y="32"/>
                  <a:pt x="42" y="33"/>
                  <a:pt x="42" y="34"/>
                </a:cubicBezTo>
                <a:cubicBezTo>
                  <a:pt x="41" y="34"/>
                  <a:pt x="40" y="35"/>
                  <a:pt x="39" y="35"/>
                </a:cubicBezTo>
                <a:cubicBezTo>
                  <a:pt x="38" y="35"/>
                  <a:pt x="37" y="34"/>
                  <a:pt x="36" y="34"/>
                </a:cubicBezTo>
                <a:cubicBezTo>
                  <a:pt x="36" y="33"/>
                  <a:pt x="35" y="32"/>
                  <a:pt x="35" y="31"/>
                </a:cubicBezTo>
                <a:cubicBezTo>
                  <a:pt x="35" y="30"/>
                  <a:pt x="36" y="29"/>
                  <a:pt x="36" y="28"/>
                </a:cubicBezTo>
                <a:cubicBezTo>
                  <a:pt x="37" y="28"/>
                  <a:pt x="38" y="27"/>
                  <a:pt x="39" y="27"/>
                </a:cubicBezTo>
                <a:close/>
                <a:moveTo>
                  <a:pt x="40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39" y="29"/>
                  <a:pt x="39" y="29"/>
                </a:cubicBezTo>
                <a:cubicBezTo>
                  <a:pt x="39" y="29"/>
                  <a:pt x="38" y="30"/>
                  <a:pt x="38" y="30"/>
                </a:cubicBezTo>
                <a:cubicBezTo>
                  <a:pt x="38" y="30"/>
                  <a:pt x="38" y="31"/>
                  <a:pt x="38" y="31"/>
                </a:cubicBezTo>
                <a:cubicBezTo>
                  <a:pt x="38" y="31"/>
                  <a:pt x="38" y="32"/>
                  <a:pt x="38" y="32"/>
                </a:cubicBezTo>
                <a:cubicBezTo>
                  <a:pt x="38" y="32"/>
                  <a:pt x="39" y="33"/>
                  <a:pt x="39" y="33"/>
                </a:cubicBezTo>
                <a:cubicBezTo>
                  <a:pt x="39" y="33"/>
                  <a:pt x="40" y="32"/>
                  <a:pt x="40" y="32"/>
                </a:cubicBezTo>
                <a:cubicBezTo>
                  <a:pt x="40" y="32"/>
                  <a:pt x="41" y="31"/>
                  <a:pt x="41" y="31"/>
                </a:cubicBezTo>
                <a:cubicBezTo>
                  <a:pt x="41" y="31"/>
                  <a:pt x="40" y="30"/>
                  <a:pt x="40" y="30"/>
                </a:cubicBezTo>
                <a:close/>
                <a:moveTo>
                  <a:pt x="50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40"/>
                  <a:pt x="49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9" y="0"/>
                  <a:pt x="1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2" y="0"/>
                  <a:pt x="42" y="1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4" y="25"/>
                </a:moveTo>
                <a:cubicBezTo>
                  <a:pt x="4" y="25"/>
                  <a:pt x="4" y="25"/>
                  <a:pt x="4" y="25"/>
                </a:cubicBezTo>
                <a:cubicBezTo>
                  <a:pt x="4" y="37"/>
                  <a:pt x="4" y="37"/>
                  <a:pt x="4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25"/>
                  <a:pt x="46" y="25"/>
                  <a:pt x="46" y="25"/>
                </a:cubicBezTo>
                <a:cubicBezTo>
                  <a:pt x="4" y="25"/>
                  <a:pt x="4" y="25"/>
                  <a:pt x="4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3" name="Freeform 471"/>
          <p:cNvSpPr>
            <a:spLocks noEditPoints="1"/>
          </p:cNvSpPr>
          <p:nvPr/>
        </p:nvSpPr>
        <p:spPr>
          <a:xfrm>
            <a:off x="5192713" y="1509713"/>
            <a:ext cx="155575" cy="130175"/>
          </a:xfrm>
          <a:custGeom>
            <a:avLst/>
            <a:gdLst/>
            <a:ahLst/>
            <a:cxnLst>
              <a:cxn ang="0">
                <a:pos x="123825" y="114300"/>
              </a:cxn>
              <a:cxn ang="0">
                <a:pos x="117475" y="111125"/>
              </a:cxn>
              <a:cxn ang="0">
                <a:pos x="123825" y="107950"/>
              </a:cxn>
              <a:cxn ang="0">
                <a:pos x="136525" y="107950"/>
              </a:cxn>
              <a:cxn ang="0">
                <a:pos x="139700" y="111125"/>
              </a:cxn>
              <a:cxn ang="0">
                <a:pos x="136525" y="114300"/>
              </a:cxn>
              <a:cxn ang="0">
                <a:pos x="123825" y="114300"/>
              </a:cxn>
              <a:cxn ang="0">
                <a:pos x="12700" y="66675"/>
              </a:cxn>
              <a:cxn ang="0">
                <a:pos x="12700" y="66675"/>
              </a:cxn>
              <a:cxn ang="0">
                <a:pos x="142875" y="66675"/>
              </a:cxn>
              <a:cxn ang="0">
                <a:pos x="123825" y="12700"/>
              </a:cxn>
              <a:cxn ang="0">
                <a:pos x="31750" y="12700"/>
              </a:cxn>
              <a:cxn ang="0">
                <a:pos x="12700" y="66675"/>
              </a:cxn>
              <a:cxn ang="0">
                <a:pos x="146050" y="79375"/>
              </a:cxn>
              <a:cxn ang="0">
                <a:pos x="146050" y="79375"/>
              </a:cxn>
              <a:cxn ang="0">
                <a:pos x="9525" y="79375"/>
              </a:cxn>
              <a:cxn ang="0">
                <a:pos x="9525" y="117475"/>
              </a:cxn>
              <a:cxn ang="0">
                <a:pos x="146050" y="117475"/>
              </a:cxn>
              <a:cxn ang="0">
                <a:pos x="146050" y="79375"/>
              </a:cxn>
              <a:cxn ang="0">
                <a:pos x="155575" y="69850"/>
              </a:cxn>
              <a:cxn ang="0">
                <a:pos x="155575" y="69850"/>
              </a:cxn>
              <a:cxn ang="0">
                <a:pos x="155575" y="73025"/>
              </a:cxn>
              <a:cxn ang="0">
                <a:pos x="155575" y="73025"/>
              </a:cxn>
              <a:cxn ang="0">
                <a:pos x="155575" y="123825"/>
              </a:cxn>
              <a:cxn ang="0">
                <a:pos x="149225" y="130175"/>
              </a:cxn>
              <a:cxn ang="0">
                <a:pos x="149225" y="130175"/>
              </a:cxn>
              <a:cxn ang="0">
                <a:pos x="3175" y="130175"/>
              </a:cxn>
              <a:cxn ang="0">
                <a:pos x="0" y="123825"/>
              </a:cxn>
              <a:cxn ang="0">
                <a:pos x="0" y="123825"/>
              </a:cxn>
              <a:cxn ang="0">
                <a:pos x="0" y="73025"/>
              </a:cxn>
              <a:cxn ang="0">
                <a:pos x="0" y="69850"/>
              </a:cxn>
              <a:cxn ang="0">
                <a:pos x="22225" y="3175"/>
              </a:cxn>
              <a:cxn ang="0">
                <a:pos x="28575" y="0"/>
              </a:cxn>
              <a:cxn ang="0">
                <a:pos x="127000" y="0"/>
              </a:cxn>
              <a:cxn ang="0">
                <a:pos x="133350" y="3175"/>
              </a:cxn>
              <a:cxn ang="0">
                <a:pos x="155575" y="69850"/>
              </a:cxn>
              <a:cxn ang="0">
                <a:pos x="19050" y="82550"/>
              </a:cxn>
              <a:cxn ang="0">
                <a:pos x="19050" y="82550"/>
              </a:cxn>
              <a:cxn ang="0">
                <a:pos x="19050" y="82550"/>
              </a:cxn>
              <a:cxn ang="0">
                <a:pos x="136525" y="82550"/>
              </a:cxn>
              <a:cxn ang="0">
                <a:pos x="139700" y="85725"/>
              </a:cxn>
              <a:cxn ang="0">
                <a:pos x="139700" y="85725"/>
              </a:cxn>
              <a:cxn ang="0">
                <a:pos x="139700" y="101600"/>
              </a:cxn>
              <a:cxn ang="0">
                <a:pos x="136525" y="104775"/>
              </a:cxn>
              <a:cxn ang="0">
                <a:pos x="136525" y="104775"/>
              </a:cxn>
              <a:cxn ang="0">
                <a:pos x="19050" y="104775"/>
              </a:cxn>
              <a:cxn ang="0">
                <a:pos x="15875" y="101600"/>
              </a:cxn>
              <a:cxn ang="0">
                <a:pos x="15875" y="101600"/>
              </a:cxn>
              <a:cxn ang="0">
                <a:pos x="15875" y="85725"/>
              </a:cxn>
              <a:cxn ang="0">
                <a:pos x="19050" y="82550"/>
              </a:cxn>
              <a:cxn ang="0">
                <a:pos x="133350" y="92075"/>
              </a:cxn>
              <a:cxn ang="0">
                <a:pos x="133350" y="92075"/>
              </a:cxn>
              <a:cxn ang="0">
                <a:pos x="22225" y="92075"/>
              </a:cxn>
              <a:cxn ang="0">
                <a:pos x="22225" y="98425"/>
              </a:cxn>
              <a:cxn ang="0">
                <a:pos x="133350" y="98425"/>
              </a:cxn>
              <a:cxn ang="0">
                <a:pos x="133350" y="92075"/>
              </a:cxn>
            </a:cxnLst>
            <a:pathLst>
              <a:path w="49" h="41">
                <a:moveTo>
                  <a:pt x="39" y="36"/>
                </a:moveTo>
                <a:cubicBezTo>
                  <a:pt x="38" y="36"/>
                  <a:pt x="37" y="36"/>
                  <a:pt x="37" y="35"/>
                </a:cubicBezTo>
                <a:cubicBezTo>
                  <a:pt x="37" y="35"/>
                  <a:pt x="38" y="34"/>
                  <a:pt x="39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4" y="35"/>
                  <a:pt x="44" y="35"/>
                </a:cubicBezTo>
                <a:cubicBezTo>
                  <a:pt x="44" y="36"/>
                  <a:pt x="43" y="36"/>
                  <a:pt x="43" y="36"/>
                </a:cubicBezTo>
                <a:cubicBezTo>
                  <a:pt x="39" y="36"/>
                  <a:pt x="39" y="36"/>
                  <a:pt x="39" y="36"/>
                </a:cubicBezTo>
                <a:close/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9" y="4"/>
                  <a:pt x="39" y="4"/>
                  <a:pt x="39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21"/>
                  <a:pt x="4" y="21"/>
                  <a:pt x="4" y="21"/>
                </a:cubicBezTo>
                <a:close/>
                <a:moveTo>
                  <a:pt x="46" y="25"/>
                </a:moveTo>
                <a:cubicBezTo>
                  <a:pt x="46" y="25"/>
                  <a:pt x="46" y="25"/>
                  <a:pt x="4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37"/>
                  <a:pt x="3" y="37"/>
                  <a:pt x="3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25"/>
                  <a:pt x="46" y="25"/>
                  <a:pt x="46" y="25"/>
                </a:cubicBezTo>
                <a:close/>
                <a:moveTo>
                  <a:pt x="49" y="22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3"/>
                  <a:pt x="49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40"/>
                  <a:pt x="48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1"/>
                  <a:pt x="0" y="40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8" y="0"/>
                  <a:pt x="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0"/>
                  <a:pt x="42" y="1"/>
                </a:cubicBezTo>
                <a:cubicBezTo>
                  <a:pt x="49" y="22"/>
                  <a:pt x="49" y="22"/>
                  <a:pt x="49" y="22"/>
                </a:cubicBezTo>
                <a:close/>
                <a:moveTo>
                  <a:pt x="6" y="26"/>
                </a:move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4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6"/>
                  <a:pt x="6" y="26"/>
                </a:cubicBezTo>
                <a:close/>
                <a:moveTo>
                  <a:pt x="42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29"/>
                  <a:pt x="42" y="29"/>
                  <a:pt x="42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4" name="Freeform 472"/>
          <p:cNvSpPr>
            <a:spLocks noEditPoints="1"/>
          </p:cNvSpPr>
          <p:nvPr/>
        </p:nvSpPr>
        <p:spPr>
          <a:xfrm>
            <a:off x="7689850" y="1512888"/>
            <a:ext cx="160338" cy="130175"/>
          </a:xfrm>
          <a:custGeom>
            <a:avLst/>
            <a:gdLst/>
            <a:ahLst/>
            <a:cxnLst>
              <a:cxn ang="0">
                <a:pos x="147511" y="28575"/>
              </a:cxn>
              <a:cxn ang="0">
                <a:pos x="157131" y="63500"/>
              </a:cxn>
              <a:cxn ang="0">
                <a:pos x="160338" y="98425"/>
              </a:cxn>
              <a:cxn ang="0">
                <a:pos x="157131" y="107950"/>
              </a:cxn>
              <a:cxn ang="0">
                <a:pos x="115443" y="111125"/>
              </a:cxn>
              <a:cxn ang="0">
                <a:pos x="96203" y="88900"/>
              </a:cxn>
              <a:cxn ang="0">
                <a:pos x="60928" y="88900"/>
              </a:cxn>
              <a:cxn ang="0">
                <a:pos x="44895" y="111125"/>
              </a:cxn>
              <a:cxn ang="0">
                <a:pos x="35274" y="120650"/>
              </a:cxn>
              <a:cxn ang="0">
                <a:pos x="0" y="98425"/>
              </a:cxn>
              <a:cxn ang="0">
                <a:pos x="3207" y="63500"/>
              </a:cxn>
              <a:cxn ang="0">
                <a:pos x="12827" y="28575"/>
              </a:cxn>
              <a:cxn ang="0">
                <a:pos x="67342" y="3175"/>
              </a:cxn>
              <a:cxn ang="0">
                <a:pos x="92996" y="3175"/>
              </a:cxn>
              <a:cxn ang="0">
                <a:pos x="70549" y="66675"/>
              </a:cxn>
              <a:cxn ang="0">
                <a:pos x="67342" y="63500"/>
              </a:cxn>
              <a:cxn ang="0">
                <a:pos x="89789" y="60325"/>
              </a:cxn>
              <a:cxn ang="0">
                <a:pos x="89789" y="66675"/>
              </a:cxn>
              <a:cxn ang="0">
                <a:pos x="70549" y="31750"/>
              </a:cxn>
              <a:cxn ang="0">
                <a:pos x="67342" y="28575"/>
              </a:cxn>
              <a:cxn ang="0">
                <a:pos x="89789" y="25400"/>
              </a:cxn>
              <a:cxn ang="0">
                <a:pos x="89789" y="31750"/>
              </a:cxn>
              <a:cxn ang="0">
                <a:pos x="44895" y="28575"/>
              </a:cxn>
              <a:cxn ang="0">
                <a:pos x="48101" y="25400"/>
              </a:cxn>
              <a:cxn ang="0">
                <a:pos x="54515" y="41275"/>
              </a:cxn>
              <a:cxn ang="0">
                <a:pos x="70549" y="44450"/>
              </a:cxn>
              <a:cxn ang="0">
                <a:pos x="54515" y="50800"/>
              </a:cxn>
              <a:cxn ang="0">
                <a:pos x="48101" y="66675"/>
              </a:cxn>
              <a:cxn ang="0">
                <a:pos x="44895" y="50800"/>
              </a:cxn>
              <a:cxn ang="0">
                <a:pos x="28861" y="44450"/>
              </a:cxn>
              <a:cxn ang="0">
                <a:pos x="44895" y="41275"/>
              </a:cxn>
              <a:cxn ang="0">
                <a:pos x="112237" y="28575"/>
              </a:cxn>
              <a:cxn ang="0">
                <a:pos x="118650" y="34925"/>
              </a:cxn>
              <a:cxn ang="0">
                <a:pos x="105823" y="34925"/>
              </a:cxn>
              <a:cxn ang="0">
                <a:pos x="105823" y="44450"/>
              </a:cxn>
              <a:cxn ang="0">
                <a:pos x="99410" y="50800"/>
              </a:cxn>
              <a:cxn ang="0">
                <a:pos x="99410" y="41275"/>
              </a:cxn>
              <a:cxn ang="0">
                <a:pos x="112237" y="50800"/>
              </a:cxn>
              <a:cxn ang="0">
                <a:pos x="118650" y="57150"/>
              </a:cxn>
              <a:cxn ang="0">
                <a:pos x="105823" y="57150"/>
              </a:cxn>
              <a:cxn ang="0">
                <a:pos x="128270" y="44450"/>
              </a:cxn>
              <a:cxn ang="0">
                <a:pos x="121857" y="50800"/>
              </a:cxn>
              <a:cxn ang="0">
                <a:pos x="121857" y="41275"/>
              </a:cxn>
              <a:cxn ang="0">
                <a:pos x="121857" y="19050"/>
              </a:cxn>
              <a:cxn ang="0">
                <a:pos x="92996" y="12700"/>
              </a:cxn>
              <a:cxn ang="0">
                <a:pos x="67342" y="12700"/>
              </a:cxn>
              <a:cxn ang="0">
                <a:pos x="22447" y="34925"/>
              </a:cxn>
              <a:cxn ang="0">
                <a:pos x="16034" y="66675"/>
              </a:cxn>
              <a:cxn ang="0">
                <a:pos x="12827" y="98425"/>
              </a:cxn>
              <a:cxn ang="0">
                <a:pos x="12827" y="104775"/>
              </a:cxn>
              <a:cxn ang="0">
                <a:pos x="38481" y="98425"/>
              </a:cxn>
              <a:cxn ang="0">
                <a:pos x="54515" y="79375"/>
              </a:cxn>
              <a:cxn ang="0">
                <a:pos x="105823" y="79375"/>
              </a:cxn>
              <a:cxn ang="0">
                <a:pos x="121857" y="98425"/>
              </a:cxn>
              <a:cxn ang="0">
                <a:pos x="144304" y="104775"/>
              </a:cxn>
              <a:cxn ang="0">
                <a:pos x="147511" y="82550"/>
              </a:cxn>
              <a:cxn ang="0">
                <a:pos x="141097" y="47625"/>
              </a:cxn>
              <a:cxn ang="0">
                <a:pos x="121857" y="19050"/>
              </a:cxn>
            </a:cxnLst>
            <a:pathLst>
              <a:path w="50" h="41">
                <a:moveTo>
                  <a:pt x="40" y="2"/>
                </a:moveTo>
                <a:cubicBezTo>
                  <a:pt x="42" y="4"/>
                  <a:pt x="45" y="6"/>
                  <a:pt x="46" y="9"/>
                </a:cubicBezTo>
                <a:cubicBezTo>
                  <a:pt x="47" y="11"/>
                  <a:pt x="47" y="13"/>
                  <a:pt x="48" y="14"/>
                </a:cubicBezTo>
                <a:cubicBezTo>
                  <a:pt x="48" y="16"/>
                  <a:pt x="49" y="18"/>
                  <a:pt x="49" y="20"/>
                </a:cubicBezTo>
                <a:cubicBezTo>
                  <a:pt x="49" y="22"/>
                  <a:pt x="49" y="24"/>
                  <a:pt x="50" y="25"/>
                </a:cubicBezTo>
                <a:cubicBezTo>
                  <a:pt x="50" y="27"/>
                  <a:pt x="50" y="29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2"/>
                  <a:pt x="49" y="33"/>
                  <a:pt x="49" y="34"/>
                </a:cubicBezTo>
                <a:cubicBezTo>
                  <a:pt x="47" y="38"/>
                  <a:pt x="43" y="40"/>
                  <a:pt x="39" y="38"/>
                </a:cubicBezTo>
                <a:cubicBezTo>
                  <a:pt x="38" y="37"/>
                  <a:pt x="37" y="36"/>
                  <a:pt x="36" y="35"/>
                </a:cubicBezTo>
                <a:cubicBezTo>
                  <a:pt x="35" y="35"/>
                  <a:pt x="35" y="34"/>
                  <a:pt x="34" y="33"/>
                </a:cubicBezTo>
                <a:cubicBezTo>
                  <a:pt x="33" y="31"/>
                  <a:pt x="32" y="29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7" y="26"/>
                  <a:pt x="22" y="26"/>
                  <a:pt x="19" y="28"/>
                </a:cubicBezTo>
                <a:cubicBezTo>
                  <a:pt x="18" y="29"/>
                  <a:pt x="17" y="31"/>
                  <a:pt x="16" y="33"/>
                </a:cubicBezTo>
                <a:cubicBezTo>
                  <a:pt x="15" y="34"/>
                  <a:pt x="14" y="35"/>
                  <a:pt x="14" y="35"/>
                </a:cubicBezTo>
                <a:cubicBezTo>
                  <a:pt x="13" y="36"/>
                  <a:pt x="12" y="37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6" y="41"/>
                  <a:pt x="0" y="36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0" y="27"/>
                  <a:pt x="0" y="25"/>
                </a:cubicBezTo>
                <a:cubicBezTo>
                  <a:pt x="0" y="24"/>
                  <a:pt x="1" y="22"/>
                  <a:pt x="1" y="20"/>
                </a:cubicBezTo>
                <a:cubicBezTo>
                  <a:pt x="1" y="18"/>
                  <a:pt x="2" y="16"/>
                  <a:pt x="2" y="14"/>
                </a:cubicBezTo>
                <a:cubicBezTo>
                  <a:pt x="3" y="13"/>
                  <a:pt x="3" y="11"/>
                  <a:pt x="4" y="9"/>
                </a:cubicBezTo>
                <a:cubicBezTo>
                  <a:pt x="5" y="6"/>
                  <a:pt x="7" y="4"/>
                  <a:pt x="10" y="2"/>
                </a:cubicBezTo>
                <a:cubicBezTo>
                  <a:pt x="14" y="0"/>
                  <a:pt x="18" y="0"/>
                  <a:pt x="21" y="1"/>
                </a:cubicBezTo>
                <a:cubicBezTo>
                  <a:pt x="22" y="1"/>
                  <a:pt x="24" y="1"/>
                  <a:pt x="25" y="1"/>
                </a:cubicBezTo>
                <a:cubicBezTo>
                  <a:pt x="26" y="1"/>
                  <a:pt x="27" y="1"/>
                  <a:pt x="29" y="1"/>
                </a:cubicBezTo>
                <a:cubicBezTo>
                  <a:pt x="32" y="0"/>
                  <a:pt x="36" y="0"/>
                  <a:pt x="40" y="2"/>
                </a:cubicBezTo>
                <a:close/>
                <a:moveTo>
                  <a:pt x="2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0"/>
                  <a:pt x="21" y="20"/>
                </a:cubicBezTo>
                <a:cubicBezTo>
                  <a:pt x="21" y="19"/>
                  <a:pt x="21" y="19"/>
                  <a:pt x="22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9"/>
                  <a:pt x="29" y="20"/>
                </a:cubicBezTo>
                <a:cubicBezTo>
                  <a:pt x="29" y="20"/>
                  <a:pt x="28" y="21"/>
                  <a:pt x="28" y="21"/>
                </a:cubicBezTo>
                <a:cubicBezTo>
                  <a:pt x="22" y="21"/>
                  <a:pt x="22" y="21"/>
                  <a:pt x="22" y="21"/>
                </a:cubicBezTo>
                <a:close/>
                <a:moveTo>
                  <a:pt x="22" y="10"/>
                </a:move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9"/>
                </a:cubicBezTo>
                <a:cubicBezTo>
                  <a:pt x="21" y="9"/>
                  <a:pt x="21" y="8"/>
                  <a:pt x="22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9" y="9"/>
                  <a:pt x="29" y="9"/>
                </a:cubicBezTo>
                <a:cubicBezTo>
                  <a:pt x="29" y="10"/>
                  <a:pt x="28" y="10"/>
                  <a:pt x="28" y="10"/>
                </a:cubicBezTo>
                <a:cubicBezTo>
                  <a:pt x="22" y="10"/>
                  <a:pt x="22" y="10"/>
                  <a:pt x="22" y="10"/>
                </a:cubicBezTo>
                <a:close/>
                <a:moveTo>
                  <a:pt x="14" y="9"/>
                </a:move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6" y="8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2" y="14"/>
                  <a:pt x="22" y="14"/>
                </a:cubicBezTo>
                <a:cubicBezTo>
                  <a:pt x="22" y="15"/>
                  <a:pt x="21" y="16"/>
                  <a:pt x="21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6" y="21"/>
                  <a:pt x="15" y="21"/>
                </a:cubicBezTo>
                <a:cubicBezTo>
                  <a:pt x="15" y="21"/>
                  <a:pt x="14" y="20"/>
                  <a:pt x="14" y="20"/>
                </a:cubicBezTo>
                <a:cubicBezTo>
                  <a:pt x="14" y="16"/>
                  <a:pt x="14" y="16"/>
                  <a:pt x="14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6"/>
                  <a:pt x="9" y="15"/>
                  <a:pt x="9" y="14"/>
                </a:cubicBezTo>
                <a:cubicBezTo>
                  <a:pt x="9" y="14"/>
                  <a:pt x="9" y="13"/>
                  <a:pt x="10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35" y="9"/>
                </a:move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7" y="10"/>
                  <a:pt x="37" y="11"/>
                </a:cubicBezTo>
                <a:cubicBezTo>
                  <a:pt x="37" y="12"/>
                  <a:pt x="36" y="13"/>
                  <a:pt x="35" y="13"/>
                </a:cubicBezTo>
                <a:cubicBezTo>
                  <a:pt x="34" y="13"/>
                  <a:pt x="33" y="12"/>
                  <a:pt x="33" y="11"/>
                </a:cubicBezTo>
                <a:cubicBezTo>
                  <a:pt x="33" y="10"/>
                  <a:pt x="34" y="9"/>
                  <a:pt x="35" y="9"/>
                </a:cubicBezTo>
                <a:close/>
                <a:moveTo>
                  <a:pt x="33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3" y="15"/>
                  <a:pt x="33" y="16"/>
                  <a:pt x="31" y="16"/>
                </a:cubicBezTo>
                <a:cubicBezTo>
                  <a:pt x="30" y="16"/>
                  <a:pt x="30" y="15"/>
                  <a:pt x="30" y="14"/>
                </a:cubicBezTo>
                <a:cubicBezTo>
                  <a:pt x="30" y="13"/>
                  <a:pt x="30" y="13"/>
                  <a:pt x="31" y="13"/>
                </a:cubicBezTo>
                <a:cubicBezTo>
                  <a:pt x="33" y="13"/>
                  <a:pt x="33" y="13"/>
                  <a:pt x="33" y="14"/>
                </a:cubicBezTo>
                <a:close/>
                <a:moveTo>
                  <a:pt x="35" y="16"/>
                </a:moveTo>
                <a:cubicBezTo>
                  <a:pt x="35" y="16"/>
                  <a:pt x="35" y="16"/>
                  <a:pt x="35" y="16"/>
                </a:cubicBezTo>
                <a:cubicBezTo>
                  <a:pt x="36" y="16"/>
                  <a:pt x="37" y="17"/>
                  <a:pt x="37" y="18"/>
                </a:cubicBezTo>
                <a:cubicBezTo>
                  <a:pt x="37" y="19"/>
                  <a:pt x="36" y="20"/>
                  <a:pt x="35" y="20"/>
                </a:cubicBezTo>
                <a:cubicBezTo>
                  <a:pt x="34" y="20"/>
                  <a:pt x="33" y="19"/>
                  <a:pt x="33" y="18"/>
                </a:cubicBezTo>
                <a:cubicBezTo>
                  <a:pt x="33" y="17"/>
                  <a:pt x="34" y="16"/>
                  <a:pt x="35" y="16"/>
                </a:cubicBezTo>
                <a:close/>
                <a:moveTo>
                  <a:pt x="40" y="14"/>
                </a:moveTo>
                <a:cubicBezTo>
                  <a:pt x="40" y="14"/>
                  <a:pt x="40" y="14"/>
                  <a:pt x="40" y="14"/>
                </a:cubicBezTo>
                <a:cubicBezTo>
                  <a:pt x="40" y="15"/>
                  <a:pt x="39" y="16"/>
                  <a:pt x="38" y="16"/>
                </a:cubicBezTo>
                <a:cubicBezTo>
                  <a:pt x="37" y="16"/>
                  <a:pt x="36" y="15"/>
                  <a:pt x="36" y="14"/>
                </a:cubicBezTo>
                <a:cubicBezTo>
                  <a:pt x="36" y="13"/>
                  <a:pt x="37" y="13"/>
                  <a:pt x="38" y="13"/>
                </a:cubicBezTo>
                <a:cubicBezTo>
                  <a:pt x="39" y="13"/>
                  <a:pt x="40" y="13"/>
                  <a:pt x="40" y="14"/>
                </a:cubicBezTo>
                <a:close/>
                <a:moveTo>
                  <a:pt x="38" y="6"/>
                </a:moveTo>
                <a:cubicBezTo>
                  <a:pt x="38" y="6"/>
                  <a:pt x="38" y="6"/>
                  <a:pt x="38" y="6"/>
                </a:cubicBezTo>
                <a:cubicBezTo>
                  <a:pt x="35" y="4"/>
                  <a:pt x="32" y="4"/>
                  <a:pt x="29" y="4"/>
                </a:cubicBezTo>
                <a:cubicBezTo>
                  <a:pt x="28" y="4"/>
                  <a:pt x="26" y="5"/>
                  <a:pt x="25" y="5"/>
                </a:cubicBezTo>
                <a:cubicBezTo>
                  <a:pt x="24" y="5"/>
                  <a:pt x="22" y="4"/>
                  <a:pt x="21" y="4"/>
                </a:cubicBezTo>
                <a:cubicBezTo>
                  <a:pt x="18" y="4"/>
                  <a:pt x="15" y="4"/>
                  <a:pt x="12" y="6"/>
                </a:cubicBezTo>
                <a:cubicBezTo>
                  <a:pt x="10" y="7"/>
                  <a:pt x="8" y="9"/>
                  <a:pt x="7" y="11"/>
                </a:cubicBezTo>
                <a:cubicBezTo>
                  <a:pt x="7" y="12"/>
                  <a:pt x="6" y="14"/>
                  <a:pt x="6" y="15"/>
                </a:cubicBezTo>
                <a:cubicBezTo>
                  <a:pt x="5" y="17"/>
                  <a:pt x="5" y="19"/>
                  <a:pt x="5" y="21"/>
                </a:cubicBezTo>
                <a:cubicBezTo>
                  <a:pt x="4" y="22"/>
                  <a:pt x="4" y="24"/>
                  <a:pt x="4" y="26"/>
                </a:cubicBezTo>
                <a:cubicBezTo>
                  <a:pt x="4" y="27"/>
                  <a:pt x="4" y="29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2"/>
                  <a:pt x="4" y="33"/>
                </a:cubicBezTo>
                <a:cubicBezTo>
                  <a:pt x="6" y="36"/>
                  <a:pt x="9" y="35"/>
                  <a:pt x="11" y="33"/>
                </a:cubicBezTo>
                <a:cubicBezTo>
                  <a:pt x="11" y="33"/>
                  <a:pt x="12" y="32"/>
                  <a:pt x="12" y="31"/>
                </a:cubicBezTo>
                <a:cubicBezTo>
                  <a:pt x="14" y="28"/>
                  <a:pt x="15" y="26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21" y="22"/>
                  <a:pt x="28" y="22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5" y="26"/>
                  <a:pt x="36" y="28"/>
                  <a:pt x="38" y="31"/>
                </a:cubicBezTo>
                <a:cubicBezTo>
                  <a:pt x="38" y="32"/>
                  <a:pt x="38" y="33"/>
                  <a:pt x="39" y="33"/>
                </a:cubicBezTo>
                <a:cubicBezTo>
                  <a:pt x="41" y="35"/>
                  <a:pt x="44" y="36"/>
                  <a:pt x="45" y="33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29"/>
                  <a:pt x="46" y="27"/>
                  <a:pt x="46" y="26"/>
                </a:cubicBezTo>
                <a:cubicBezTo>
                  <a:pt x="46" y="24"/>
                  <a:pt x="45" y="22"/>
                  <a:pt x="45" y="21"/>
                </a:cubicBezTo>
                <a:cubicBezTo>
                  <a:pt x="45" y="19"/>
                  <a:pt x="44" y="17"/>
                  <a:pt x="44" y="15"/>
                </a:cubicBezTo>
                <a:cubicBezTo>
                  <a:pt x="44" y="14"/>
                  <a:pt x="43" y="12"/>
                  <a:pt x="42" y="11"/>
                </a:cubicBezTo>
                <a:cubicBezTo>
                  <a:pt x="41" y="9"/>
                  <a:pt x="40" y="7"/>
                  <a:pt x="38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5" name="Freeform 473"/>
          <p:cNvSpPr>
            <a:spLocks noEditPoints="1"/>
          </p:cNvSpPr>
          <p:nvPr/>
        </p:nvSpPr>
        <p:spPr>
          <a:xfrm>
            <a:off x="7996238" y="1497013"/>
            <a:ext cx="133350" cy="155575"/>
          </a:xfrm>
          <a:custGeom>
            <a:avLst/>
            <a:gdLst/>
            <a:ahLst/>
            <a:cxnLst>
              <a:cxn ang="0">
                <a:pos x="69850" y="92075"/>
              </a:cxn>
              <a:cxn ang="0">
                <a:pos x="69850" y="63500"/>
              </a:cxn>
              <a:cxn ang="0">
                <a:pos x="63500" y="63500"/>
              </a:cxn>
              <a:cxn ang="0">
                <a:pos x="63500" y="92075"/>
              </a:cxn>
              <a:cxn ang="0">
                <a:pos x="69850" y="92075"/>
              </a:cxn>
              <a:cxn ang="0">
                <a:pos x="31750" y="117475"/>
              </a:cxn>
              <a:cxn ang="0">
                <a:pos x="31750" y="117475"/>
              </a:cxn>
              <a:cxn ang="0">
                <a:pos x="101600" y="117475"/>
              </a:cxn>
              <a:cxn ang="0">
                <a:pos x="88900" y="111125"/>
              </a:cxn>
              <a:cxn ang="0">
                <a:pos x="44450" y="111125"/>
              </a:cxn>
              <a:cxn ang="0">
                <a:pos x="31750" y="117475"/>
              </a:cxn>
              <a:cxn ang="0">
                <a:pos x="111125" y="127000"/>
              </a:cxn>
              <a:cxn ang="0">
                <a:pos x="111125" y="127000"/>
              </a:cxn>
              <a:cxn ang="0">
                <a:pos x="22225" y="127000"/>
              </a:cxn>
              <a:cxn ang="0">
                <a:pos x="22225" y="127000"/>
              </a:cxn>
              <a:cxn ang="0">
                <a:pos x="19050" y="127000"/>
              </a:cxn>
              <a:cxn ang="0">
                <a:pos x="9525" y="133350"/>
              </a:cxn>
              <a:cxn ang="0">
                <a:pos x="9525" y="146050"/>
              </a:cxn>
              <a:cxn ang="0">
                <a:pos x="120650" y="146050"/>
              </a:cxn>
              <a:cxn ang="0">
                <a:pos x="120650" y="133350"/>
              </a:cxn>
              <a:cxn ang="0">
                <a:pos x="114300" y="127000"/>
              </a:cxn>
              <a:cxn ang="0">
                <a:pos x="111125" y="127000"/>
              </a:cxn>
              <a:cxn ang="0">
                <a:pos x="111125" y="127000"/>
              </a:cxn>
              <a:cxn ang="0">
                <a:pos x="66675" y="0"/>
              </a:cxn>
              <a:cxn ang="0">
                <a:pos x="66675" y="0"/>
              </a:cxn>
              <a:cxn ang="0">
                <a:pos x="88900" y="9525"/>
              </a:cxn>
              <a:cxn ang="0">
                <a:pos x="98425" y="31750"/>
              </a:cxn>
              <a:cxn ang="0">
                <a:pos x="88900" y="53975"/>
              </a:cxn>
              <a:cxn ang="0">
                <a:pos x="82550" y="60325"/>
              </a:cxn>
              <a:cxn ang="0">
                <a:pos x="82550" y="95250"/>
              </a:cxn>
              <a:cxn ang="0">
                <a:pos x="95250" y="98425"/>
              </a:cxn>
              <a:cxn ang="0">
                <a:pos x="114300" y="114300"/>
              </a:cxn>
              <a:cxn ang="0">
                <a:pos x="114300" y="114300"/>
              </a:cxn>
              <a:cxn ang="0">
                <a:pos x="133350" y="133350"/>
              </a:cxn>
              <a:cxn ang="0">
                <a:pos x="133350" y="152400"/>
              </a:cxn>
              <a:cxn ang="0">
                <a:pos x="127000" y="155575"/>
              </a:cxn>
              <a:cxn ang="0">
                <a:pos x="127000" y="155575"/>
              </a:cxn>
              <a:cxn ang="0">
                <a:pos x="6350" y="155575"/>
              </a:cxn>
              <a:cxn ang="0">
                <a:pos x="0" y="152400"/>
              </a:cxn>
              <a:cxn ang="0">
                <a:pos x="0" y="149225"/>
              </a:cxn>
              <a:cxn ang="0">
                <a:pos x="0" y="133350"/>
              </a:cxn>
              <a:cxn ang="0">
                <a:pos x="19050" y="114300"/>
              </a:cxn>
              <a:cxn ang="0">
                <a:pos x="19050" y="114300"/>
              </a:cxn>
              <a:cxn ang="0">
                <a:pos x="38100" y="98425"/>
              </a:cxn>
              <a:cxn ang="0">
                <a:pos x="50800" y="95250"/>
              </a:cxn>
              <a:cxn ang="0">
                <a:pos x="50800" y="60325"/>
              </a:cxn>
              <a:cxn ang="0">
                <a:pos x="34925" y="31750"/>
              </a:cxn>
              <a:cxn ang="0">
                <a:pos x="44450" y="9525"/>
              </a:cxn>
              <a:cxn ang="0">
                <a:pos x="44450" y="9525"/>
              </a:cxn>
              <a:cxn ang="0">
                <a:pos x="66675" y="0"/>
              </a:cxn>
              <a:cxn ang="0">
                <a:pos x="79375" y="15875"/>
              </a:cxn>
              <a:cxn ang="0">
                <a:pos x="79375" y="15875"/>
              </a:cxn>
              <a:cxn ang="0">
                <a:pos x="66675" y="9525"/>
              </a:cxn>
              <a:cxn ang="0">
                <a:pos x="50800" y="15875"/>
              </a:cxn>
              <a:cxn ang="0">
                <a:pos x="47625" y="31750"/>
              </a:cxn>
              <a:cxn ang="0">
                <a:pos x="60325" y="50800"/>
              </a:cxn>
              <a:cxn ang="0">
                <a:pos x="60325" y="50800"/>
              </a:cxn>
              <a:cxn ang="0">
                <a:pos x="60325" y="50800"/>
              </a:cxn>
              <a:cxn ang="0">
                <a:pos x="60325" y="50800"/>
              </a:cxn>
              <a:cxn ang="0">
                <a:pos x="60325" y="50800"/>
              </a:cxn>
              <a:cxn ang="0">
                <a:pos x="79375" y="44450"/>
              </a:cxn>
              <a:cxn ang="0">
                <a:pos x="85725" y="31750"/>
              </a:cxn>
              <a:cxn ang="0">
                <a:pos x="79375" y="15875"/>
              </a:cxn>
            </a:cxnLst>
            <a:pathLst>
              <a:path w="42" h="49">
                <a:moveTo>
                  <a:pt x="22" y="29"/>
                </a:move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1" y="20"/>
                  <a:pt x="20" y="20"/>
                </a:cubicBezTo>
                <a:cubicBezTo>
                  <a:pt x="20" y="29"/>
                  <a:pt x="20" y="29"/>
                  <a:pt x="20" y="29"/>
                </a:cubicBezTo>
                <a:cubicBezTo>
                  <a:pt x="22" y="29"/>
                  <a:pt x="22" y="29"/>
                  <a:pt x="22" y="29"/>
                </a:cubicBezTo>
                <a:close/>
                <a:moveTo>
                  <a:pt x="10" y="37"/>
                </a:moveTo>
                <a:cubicBezTo>
                  <a:pt x="10" y="37"/>
                  <a:pt x="10" y="37"/>
                  <a:pt x="10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6"/>
                  <a:pt x="29" y="35"/>
                  <a:pt x="28" y="35"/>
                </a:cubicBezTo>
                <a:cubicBezTo>
                  <a:pt x="24" y="32"/>
                  <a:pt x="18" y="32"/>
                  <a:pt x="14" y="35"/>
                </a:cubicBezTo>
                <a:cubicBezTo>
                  <a:pt x="12" y="35"/>
                  <a:pt x="11" y="36"/>
                  <a:pt x="10" y="37"/>
                </a:cubicBezTo>
                <a:close/>
                <a:moveTo>
                  <a:pt x="35" y="40"/>
                </a:moveTo>
                <a:cubicBezTo>
                  <a:pt x="35" y="40"/>
                  <a:pt x="35" y="40"/>
                  <a:pt x="35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4" y="40"/>
                  <a:pt x="3" y="40"/>
                  <a:pt x="3" y="42"/>
                </a:cubicBezTo>
                <a:cubicBezTo>
                  <a:pt x="3" y="46"/>
                  <a:pt x="3" y="46"/>
                  <a:pt x="3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1"/>
                  <a:pt x="37" y="40"/>
                  <a:pt x="36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0"/>
                  <a:pt x="35" y="40"/>
                  <a:pt x="35" y="40"/>
                </a:cubicBezTo>
                <a:close/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1"/>
                  <a:pt x="28" y="3"/>
                </a:cubicBezTo>
                <a:cubicBezTo>
                  <a:pt x="30" y="4"/>
                  <a:pt x="31" y="7"/>
                  <a:pt x="31" y="10"/>
                </a:cubicBezTo>
                <a:cubicBezTo>
                  <a:pt x="31" y="13"/>
                  <a:pt x="30" y="15"/>
                  <a:pt x="28" y="17"/>
                </a:cubicBezTo>
                <a:cubicBezTo>
                  <a:pt x="27" y="18"/>
                  <a:pt x="27" y="18"/>
                  <a:pt x="26" y="19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30"/>
                  <a:pt x="28" y="30"/>
                  <a:pt x="30" y="31"/>
                </a:cubicBezTo>
                <a:cubicBezTo>
                  <a:pt x="32" y="32"/>
                  <a:pt x="34" y="34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9" y="36"/>
                  <a:pt x="42" y="38"/>
                  <a:pt x="42" y="42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1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0" y="49"/>
                  <a:pt x="0" y="49"/>
                  <a:pt x="0" y="48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2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8" y="34"/>
                  <a:pt x="10" y="32"/>
                  <a:pt x="12" y="31"/>
                </a:cubicBezTo>
                <a:cubicBezTo>
                  <a:pt x="13" y="30"/>
                  <a:pt x="15" y="30"/>
                  <a:pt x="16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3" y="17"/>
                  <a:pt x="11" y="13"/>
                  <a:pt x="11" y="10"/>
                </a:cubicBezTo>
                <a:cubicBezTo>
                  <a:pt x="11" y="7"/>
                  <a:pt x="12" y="4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6" y="1"/>
                  <a:pt x="18" y="0"/>
                  <a:pt x="21" y="0"/>
                </a:cubicBezTo>
                <a:close/>
                <a:moveTo>
                  <a:pt x="25" y="5"/>
                </a:moveTo>
                <a:cubicBezTo>
                  <a:pt x="25" y="5"/>
                  <a:pt x="25" y="5"/>
                  <a:pt x="25" y="5"/>
                </a:cubicBezTo>
                <a:cubicBezTo>
                  <a:pt x="24" y="4"/>
                  <a:pt x="23" y="3"/>
                  <a:pt x="21" y="3"/>
                </a:cubicBezTo>
                <a:cubicBezTo>
                  <a:pt x="19" y="3"/>
                  <a:pt x="18" y="4"/>
                  <a:pt x="16" y="5"/>
                </a:cubicBezTo>
                <a:cubicBezTo>
                  <a:pt x="15" y="6"/>
                  <a:pt x="15" y="8"/>
                  <a:pt x="15" y="10"/>
                </a:cubicBezTo>
                <a:cubicBezTo>
                  <a:pt x="15" y="12"/>
                  <a:pt x="16" y="15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21" y="17"/>
                  <a:pt x="24" y="16"/>
                  <a:pt x="25" y="14"/>
                </a:cubicBezTo>
                <a:cubicBezTo>
                  <a:pt x="27" y="13"/>
                  <a:pt x="27" y="11"/>
                  <a:pt x="27" y="10"/>
                </a:cubicBezTo>
                <a:cubicBezTo>
                  <a:pt x="27" y="8"/>
                  <a:pt x="27" y="6"/>
                  <a:pt x="25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6" name="Freeform 474"/>
          <p:cNvSpPr>
            <a:spLocks noEditPoints="1"/>
          </p:cNvSpPr>
          <p:nvPr/>
        </p:nvSpPr>
        <p:spPr>
          <a:xfrm>
            <a:off x="8553450" y="1522413"/>
            <a:ext cx="155575" cy="104775"/>
          </a:xfrm>
          <a:custGeom>
            <a:avLst/>
            <a:gdLst/>
            <a:ahLst/>
            <a:cxnLst>
              <a:cxn ang="0">
                <a:pos x="136525" y="0"/>
              </a:cxn>
              <a:cxn ang="0">
                <a:pos x="152400" y="6350"/>
              </a:cxn>
              <a:cxn ang="0">
                <a:pos x="155575" y="85725"/>
              </a:cxn>
              <a:cxn ang="0">
                <a:pos x="149225" y="98425"/>
              </a:cxn>
              <a:cxn ang="0">
                <a:pos x="19050" y="104775"/>
              </a:cxn>
              <a:cxn ang="0">
                <a:pos x="6350" y="98425"/>
              </a:cxn>
              <a:cxn ang="0">
                <a:pos x="0" y="19050"/>
              </a:cxn>
              <a:cxn ang="0">
                <a:pos x="6350" y="6350"/>
              </a:cxn>
              <a:cxn ang="0">
                <a:pos x="130175" y="38100"/>
              </a:cxn>
              <a:cxn ang="0">
                <a:pos x="136525" y="41275"/>
              </a:cxn>
              <a:cxn ang="0">
                <a:pos x="123825" y="41275"/>
              </a:cxn>
              <a:cxn ang="0">
                <a:pos x="130175" y="57150"/>
              </a:cxn>
              <a:cxn ang="0">
                <a:pos x="136525" y="63500"/>
              </a:cxn>
              <a:cxn ang="0">
                <a:pos x="123825" y="63500"/>
              </a:cxn>
              <a:cxn ang="0">
                <a:pos x="34925" y="50800"/>
              </a:cxn>
              <a:cxn ang="0">
                <a:pos x="38100" y="53975"/>
              </a:cxn>
              <a:cxn ang="0">
                <a:pos x="28575" y="57150"/>
              </a:cxn>
              <a:cxn ang="0">
                <a:pos x="25400" y="66675"/>
              </a:cxn>
              <a:cxn ang="0">
                <a:pos x="22225" y="57150"/>
              </a:cxn>
              <a:cxn ang="0">
                <a:pos x="12700" y="53975"/>
              </a:cxn>
              <a:cxn ang="0">
                <a:pos x="22225" y="50800"/>
              </a:cxn>
              <a:cxn ang="0">
                <a:pos x="25400" y="41275"/>
              </a:cxn>
              <a:cxn ang="0">
                <a:pos x="28575" y="50800"/>
              </a:cxn>
              <a:cxn ang="0">
                <a:pos x="44450" y="19050"/>
              </a:cxn>
              <a:cxn ang="0">
                <a:pos x="44450" y="19050"/>
              </a:cxn>
              <a:cxn ang="0">
                <a:pos x="114300" y="22225"/>
              </a:cxn>
              <a:cxn ang="0">
                <a:pos x="114300" y="82550"/>
              </a:cxn>
              <a:cxn ang="0">
                <a:pos x="111125" y="85725"/>
              </a:cxn>
              <a:cxn ang="0">
                <a:pos x="41275" y="82550"/>
              </a:cxn>
              <a:cxn ang="0">
                <a:pos x="41275" y="22225"/>
              </a:cxn>
              <a:cxn ang="0">
                <a:pos x="107950" y="25400"/>
              </a:cxn>
              <a:cxn ang="0">
                <a:pos x="50800" y="25400"/>
              </a:cxn>
              <a:cxn ang="0">
                <a:pos x="107950" y="79375"/>
              </a:cxn>
              <a:cxn ang="0">
                <a:pos x="136525" y="12700"/>
              </a:cxn>
              <a:cxn ang="0">
                <a:pos x="19050" y="12700"/>
              </a:cxn>
              <a:cxn ang="0">
                <a:pos x="12700" y="12700"/>
              </a:cxn>
              <a:cxn ang="0">
                <a:pos x="9525" y="19050"/>
              </a:cxn>
              <a:cxn ang="0">
                <a:pos x="12700" y="92075"/>
              </a:cxn>
              <a:cxn ang="0">
                <a:pos x="12700" y="92075"/>
              </a:cxn>
              <a:cxn ang="0">
                <a:pos x="136525" y="95250"/>
              </a:cxn>
              <a:cxn ang="0">
                <a:pos x="146050" y="85725"/>
              </a:cxn>
              <a:cxn ang="0">
                <a:pos x="142875" y="12700"/>
              </a:cxn>
              <a:cxn ang="0">
                <a:pos x="136525" y="12700"/>
              </a:cxn>
            </a:cxnLst>
            <a:pathLst>
              <a:path w="49" h="33">
                <a:moveTo>
                  <a:pt x="6" y="0"/>
                </a:move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6" y="0"/>
                  <a:pt x="47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9" y="3"/>
                  <a:pt x="49" y="5"/>
                  <a:pt x="49" y="6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9"/>
                  <a:pt x="49" y="30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3"/>
                  <a:pt x="45" y="33"/>
                  <a:pt x="43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4" y="33"/>
                  <a:pt x="3" y="33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0"/>
                  <a:pt x="0" y="29"/>
                  <a:pt x="0" y="27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0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0"/>
                  <a:pt x="4" y="0"/>
                  <a:pt x="6" y="0"/>
                </a:cubicBezTo>
                <a:close/>
                <a:moveTo>
                  <a:pt x="41" y="12"/>
                </a:moveTo>
                <a:cubicBezTo>
                  <a:pt x="41" y="12"/>
                  <a:pt x="41" y="12"/>
                  <a:pt x="41" y="12"/>
                </a:cubicBezTo>
                <a:cubicBezTo>
                  <a:pt x="42" y="12"/>
                  <a:pt x="43" y="12"/>
                  <a:pt x="43" y="13"/>
                </a:cubicBezTo>
                <a:cubicBezTo>
                  <a:pt x="43" y="15"/>
                  <a:pt x="42" y="15"/>
                  <a:pt x="41" y="15"/>
                </a:cubicBezTo>
                <a:cubicBezTo>
                  <a:pt x="40" y="15"/>
                  <a:pt x="39" y="15"/>
                  <a:pt x="39" y="13"/>
                </a:cubicBezTo>
                <a:cubicBezTo>
                  <a:pt x="39" y="12"/>
                  <a:pt x="40" y="12"/>
                  <a:pt x="41" y="12"/>
                </a:cubicBezTo>
                <a:close/>
                <a:moveTo>
                  <a:pt x="41" y="18"/>
                </a:moveTo>
                <a:cubicBezTo>
                  <a:pt x="41" y="18"/>
                  <a:pt x="41" y="18"/>
                  <a:pt x="41" y="18"/>
                </a:cubicBezTo>
                <a:cubicBezTo>
                  <a:pt x="42" y="18"/>
                  <a:pt x="43" y="19"/>
                  <a:pt x="43" y="20"/>
                </a:cubicBezTo>
                <a:cubicBezTo>
                  <a:pt x="43" y="21"/>
                  <a:pt x="42" y="22"/>
                  <a:pt x="41" y="22"/>
                </a:cubicBezTo>
                <a:cubicBezTo>
                  <a:pt x="40" y="22"/>
                  <a:pt x="39" y="21"/>
                  <a:pt x="39" y="20"/>
                </a:cubicBezTo>
                <a:cubicBezTo>
                  <a:pt x="39" y="19"/>
                  <a:pt x="40" y="18"/>
                  <a:pt x="41" y="18"/>
                </a:cubicBezTo>
                <a:close/>
                <a:moveTo>
                  <a:pt x="11" y="16"/>
                </a:moveTo>
                <a:cubicBezTo>
                  <a:pt x="11" y="16"/>
                  <a:pt x="11" y="16"/>
                  <a:pt x="11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1"/>
                  <a:pt x="8" y="21"/>
                </a:cubicBezTo>
                <a:cubicBezTo>
                  <a:pt x="8" y="21"/>
                  <a:pt x="7" y="20"/>
                  <a:pt x="7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4" y="18"/>
                  <a:pt x="4" y="17"/>
                </a:cubicBezTo>
                <a:cubicBezTo>
                  <a:pt x="4" y="16"/>
                  <a:pt x="5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8" y="13"/>
                  <a:pt x="8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1" y="16"/>
                  <a:pt x="11" y="16"/>
                  <a:pt x="11" y="16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4" y="6"/>
                  <a:pt x="14" y="6"/>
                </a:cubicBezTo>
                <a:close/>
                <a:moveTo>
                  <a:pt x="34" y="8"/>
                </a:moveTo>
                <a:cubicBezTo>
                  <a:pt x="34" y="8"/>
                  <a:pt x="34" y="8"/>
                  <a:pt x="3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25"/>
                  <a:pt x="16" y="25"/>
                  <a:pt x="1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8"/>
                  <a:pt x="34" y="8"/>
                  <a:pt x="34" y="8"/>
                </a:cubicBezTo>
                <a:close/>
                <a:moveTo>
                  <a:pt x="43" y="4"/>
                </a:moveTo>
                <a:cubicBezTo>
                  <a:pt x="43" y="4"/>
                  <a:pt x="43" y="4"/>
                  <a:pt x="43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3" y="6"/>
                  <a:pt x="3" y="6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4" y="28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29"/>
                  <a:pt x="6" y="30"/>
                  <a:pt x="6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29"/>
                  <a:pt x="45" y="29"/>
                </a:cubicBezTo>
                <a:cubicBezTo>
                  <a:pt x="45" y="28"/>
                  <a:pt x="46" y="27"/>
                  <a:pt x="46" y="27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5" y="5"/>
                  <a:pt x="45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4"/>
                  <a:pt x="44" y="4"/>
                  <a:pt x="43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7" name="Freeform 475"/>
          <p:cNvSpPr>
            <a:spLocks noEditPoints="1"/>
          </p:cNvSpPr>
          <p:nvPr/>
        </p:nvSpPr>
        <p:spPr>
          <a:xfrm>
            <a:off x="8269288" y="1497013"/>
            <a:ext cx="160337" cy="155575"/>
          </a:xfrm>
          <a:custGeom>
            <a:avLst/>
            <a:gdLst/>
            <a:ahLst/>
            <a:cxnLst>
              <a:cxn ang="0">
                <a:pos x="92995" y="63500"/>
              </a:cxn>
              <a:cxn ang="0">
                <a:pos x="67342" y="88900"/>
              </a:cxn>
              <a:cxn ang="0">
                <a:pos x="67342" y="63500"/>
              </a:cxn>
              <a:cxn ang="0">
                <a:pos x="80169" y="0"/>
              </a:cxn>
              <a:cxn ang="0">
                <a:pos x="112236" y="6350"/>
              </a:cxn>
              <a:cxn ang="0">
                <a:pos x="137890" y="22225"/>
              </a:cxn>
              <a:cxn ang="0">
                <a:pos x="160337" y="79375"/>
              </a:cxn>
              <a:cxn ang="0">
                <a:pos x="137890" y="133350"/>
              </a:cxn>
              <a:cxn ang="0">
                <a:pos x="112236" y="152400"/>
              </a:cxn>
              <a:cxn ang="0">
                <a:pos x="51308" y="152400"/>
              </a:cxn>
              <a:cxn ang="0">
                <a:pos x="22447" y="133350"/>
              </a:cxn>
              <a:cxn ang="0">
                <a:pos x="0" y="79375"/>
              </a:cxn>
              <a:cxn ang="0">
                <a:pos x="6413" y="47625"/>
              </a:cxn>
              <a:cxn ang="0">
                <a:pos x="22447" y="22225"/>
              </a:cxn>
              <a:cxn ang="0">
                <a:pos x="80169" y="0"/>
              </a:cxn>
              <a:cxn ang="0">
                <a:pos x="80169" y="9525"/>
              </a:cxn>
              <a:cxn ang="0">
                <a:pos x="32067" y="31750"/>
              </a:cxn>
              <a:cxn ang="0">
                <a:pos x="19240" y="104775"/>
              </a:cxn>
              <a:cxn ang="0">
                <a:pos x="54515" y="139700"/>
              </a:cxn>
              <a:cxn ang="0">
                <a:pos x="105822" y="139700"/>
              </a:cxn>
              <a:cxn ang="0">
                <a:pos x="147510" y="79375"/>
              </a:cxn>
              <a:cxn ang="0">
                <a:pos x="128270" y="31750"/>
              </a:cxn>
              <a:cxn ang="0">
                <a:pos x="80169" y="22225"/>
              </a:cxn>
              <a:cxn ang="0">
                <a:pos x="57721" y="60325"/>
              </a:cxn>
              <a:cxn ang="0">
                <a:pos x="96202" y="53975"/>
              </a:cxn>
              <a:cxn ang="0">
                <a:pos x="115443" y="34925"/>
              </a:cxn>
              <a:cxn ang="0">
                <a:pos x="41688" y="28575"/>
              </a:cxn>
              <a:cxn ang="0">
                <a:pos x="141097" y="63500"/>
              </a:cxn>
              <a:cxn ang="0">
                <a:pos x="102616" y="69850"/>
              </a:cxn>
              <a:cxn ang="0">
                <a:pos x="70548" y="60325"/>
              </a:cxn>
              <a:cxn ang="0">
                <a:pos x="57721" y="69850"/>
              </a:cxn>
              <a:cxn ang="0">
                <a:pos x="22447" y="69850"/>
              </a:cxn>
              <a:cxn ang="0">
                <a:pos x="28861" y="95250"/>
              </a:cxn>
              <a:cxn ang="0">
                <a:pos x="70548" y="130175"/>
              </a:cxn>
              <a:cxn ang="0">
                <a:pos x="57721" y="95250"/>
              </a:cxn>
              <a:cxn ang="0">
                <a:pos x="38481" y="123825"/>
              </a:cxn>
              <a:cxn ang="0">
                <a:pos x="22447" y="85725"/>
              </a:cxn>
              <a:cxn ang="0">
                <a:pos x="60928" y="88900"/>
              </a:cxn>
              <a:cxn ang="0">
                <a:pos x="76962" y="101600"/>
              </a:cxn>
              <a:cxn ang="0">
                <a:pos x="73755" y="139700"/>
              </a:cxn>
              <a:cxn ang="0">
                <a:pos x="89789" y="104775"/>
              </a:cxn>
              <a:cxn ang="0">
                <a:pos x="131476" y="95250"/>
              </a:cxn>
              <a:cxn ang="0">
                <a:pos x="89789" y="104775"/>
              </a:cxn>
              <a:cxn ang="0">
                <a:pos x="83375" y="101600"/>
              </a:cxn>
              <a:cxn ang="0">
                <a:pos x="99409" y="88900"/>
              </a:cxn>
              <a:cxn ang="0">
                <a:pos x="137890" y="85725"/>
              </a:cxn>
              <a:cxn ang="0">
                <a:pos x="121856" y="123825"/>
              </a:cxn>
              <a:cxn ang="0">
                <a:pos x="83375" y="136525"/>
              </a:cxn>
              <a:cxn ang="0">
                <a:pos x="76962" y="73025"/>
              </a:cxn>
              <a:cxn ang="0">
                <a:pos x="83375" y="82550"/>
              </a:cxn>
            </a:cxnLst>
            <a:pathLst>
              <a:path w="50" h="49">
                <a:moveTo>
                  <a:pt x="29" y="20"/>
                </a:moveTo>
                <a:cubicBezTo>
                  <a:pt x="29" y="21"/>
                  <a:pt x="29" y="21"/>
                  <a:pt x="29" y="21"/>
                </a:cubicBezTo>
                <a:cubicBezTo>
                  <a:pt x="29" y="20"/>
                  <a:pt x="29" y="20"/>
                  <a:pt x="29" y="20"/>
                </a:cubicBezTo>
                <a:cubicBezTo>
                  <a:pt x="31" y="23"/>
                  <a:pt x="31" y="26"/>
                  <a:pt x="29" y="29"/>
                </a:cubicBezTo>
                <a:cubicBezTo>
                  <a:pt x="27" y="31"/>
                  <a:pt x="23" y="31"/>
                  <a:pt x="21" y="29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3"/>
                  <a:pt x="21" y="21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3" y="18"/>
                  <a:pt x="27" y="18"/>
                  <a:pt x="29" y="2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8" y="0"/>
                  <a:pt x="32" y="0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8" y="3"/>
                  <a:pt x="40" y="5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5" y="9"/>
                  <a:pt x="47" y="12"/>
                  <a:pt x="48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8"/>
                  <a:pt x="50" y="21"/>
                  <a:pt x="50" y="25"/>
                </a:cubicBezTo>
                <a:cubicBezTo>
                  <a:pt x="50" y="28"/>
                  <a:pt x="49" y="31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7" y="37"/>
                  <a:pt x="45" y="40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0" y="44"/>
                  <a:pt x="38" y="46"/>
                  <a:pt x="35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2" y="49"/>
                  <a:pt x="28" y="49"/>
                  <a:pt x="25" y="49"/>
                </a:cubicBezTo>
                <a:cubicBezTo>
                  <a:pt x="22" y="49"/>
                  <a:pt x="18" y="49"/>
                  <a:pt x="16" y="48"/>
                </a:cubicBezTo>
                <a:cubicBezTo>
                  <a:pt x="12" y="46"/>
                  <a:pt x="10" y="44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5" y="40"/>
                  <a:pt x="3" y="37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1"/>
                  <a:pt x="0" y="28"/>
                  <a:pt x="0" y="25"/>
                </a:cubicBezTo>
                <a:cubicBezTo>
                  <a:pt x="0" y="21"/>
                  <a:pt x="1" y="18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2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0" y="5"/>
                  <a:pt x="12" y="3"/>
                  <a:pt x="16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9" y="0"/>
                  <a:pt x="22" y="0"/>
                  <a:pt x="25" y="0"/>
                </a:cubicBezTo>
                <a:close/>
                <a:moveTo>
                  <a:pt x="33" y="5"/>
                </a:moveTo>
                <a:cubicBezTo>
                  <a:pt x="33" y="5"/>
                  <a:pt x="33" y="5"/>
                  <a:pt x="33" y="5"/>
                </a:cubicBezTo>
                <a:cubicBezTo>
                  <a:pt x="31" y="4"/>
                  <a:pt x="28" y="3"/>
                  <a:pt x="25" y="3"/>
                </a:cubicBezTo>
                <a:cubicBezTo>
                  <a:pt x="22" y="3"/>
                  <a:pt x="20" y="4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4" y="6"/>
                  <a:pt x="12" y="8"/>
                  <a:pt x="10" y="10"/>
                </a:cubicBezTo>
                <a:cubicBezTo>
                  <a:pt x="8" y="12"/>
                  <a:pt x="7" y="14"/>
                  <a:pt x="6" y="16"/>
                </a:cubicBezTo>
                <a:cubicBezTo>
                  <a:pt x="5" y="19"/>
                  <a:pt x="4" y="22"/>
                  <a:pt x="4" y="25"/>
                </a:cubicBezTo>
                <a:cubicBezTo>
                  <a:pt x="4" y="27"/>
                  <a:pt x="5" y="30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7" y="35"/>
                  <a:pt x="8" y="37"/>
                  <a:pt x="10" y="39"/>
                </a:cubicBezTo>
                <a:cubicBezTo>
                  <a:pt x="12" y="41"/>
                  <a:pt x="14" y="43"/>
                  <a:pt x="17" y="44"/>
                </a:cubicBezTo>
                <a:cubicBezTo>
                  <a:pt x="19" y="45"/>
                  <a:pt x="22" y="46"/>
                  <a:pt x="25" y="46"/>
                </a:cubicBezTo>
                <a:cubicBezTo>
                  <a:pt x="28" y="46"/>
                  <a:pt x="31" y="45"/>
                  <a:pt x="33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6" y="43"/>
                  <a:pt x="38" y="41"/>
                  <a:pt x="40" y="39"/>
                </a:cubicBezTo>
                <a:cubicBezTo>
                  <a:pt x="42" y="37"/>
                  <a:pt x="43" y="35"/>
                  <a:pt x="45" y="33"/>
                </a:cubicBezTo>
                <a:cubicBezTo>
                  <a:pt x="46" y="30"/>
                  <a:pt x="46" y="27"/>
                  <a:pt x="46" y="25"/>
                </a:cubicBezTo>
                <a:cubicBezTo>
                  <a:pt x="46" y="22"/>
                  <a:pt x="46" y="19"/>
                  <a:pt x="45" y="17"/>
                </a:cubicBezTo>
                <a:cubicBezTo>
                  <a:pt x="45" y="16"/>
                  <a:pt x="45" y="16"/>
                  <a:pt x="45" y="16"/>
                </a:cubicBezTo>
                <a:cubicBezTo>
                  <a:pt x="43" y="14"/>
                  <a:pt x="42" y="12"/>
                  <a:pt x="40" y="10"/>
                </a:cubicBezTo>
                <a:cubicBezTo>
                  <a:pt x="38" y="8"/>
                  <a:pt x="36" y="6"/>
                  <a:pt x="33" y="5"/>
                </a:cubicBezTo>
                <a:close/>
                <a:moveTo>
                  <a:pt x="25" y="7"/>
                </a:moveTo>
                <a:cubicBezTo>
                  <a:pt x="25" y="7"/>
                  <a:pt x="25" y="7"/>
                  <a:pt x="25" y="7"/>
                </a:cubicBezTo>
                <a:cubicBezTo>
                  <a:pt x="21" y="7"/>
                  <a:pt x="17" y="9"/>
                  <a:pt x="14" y="11"/>
                </a:cubicBezTo>
                <a:cubicBezTo>
                  <a:pt x="12" y="13"/>
                  <a:pt x="10" y="16"/>
                  <a:pt x="9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9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3" y="15"/>
                  <a:pt x="27" y="15"/>
                  <a:pt x="30" y="17"/>
                </a:cubicBezTo>
                <a:cubicBezTo>
                  <a:pt x="31" y="17"/>
                  <a:pt x="32" y="18"/>
                  <a:pt x="32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6"/>
                  <a:pt x="38" y="13"/>
                  <a:pt x="36" y="11"/>
                </a:cubicBezTo>
                <a:cubicBezTo>
                  <a:pt x="33" y="9"/>
                  <a:pt x="29" y="7"/>
                  <a:pt x="25" y="7"/>
                </a:cubicBezTo>
                <a:close/>
                <a:moveTo>
                  <a:pt x="13" y="9"/>
                </a:moveTo>
                <a:cubicBezTo>
                  <a:pt x="13" y="9"/>
                  <a:pt x="13" y="9"/>
                  <a:pt x="13" y="9"/>
                </a:cubicBezTo>
                <a:cubicBezTo>
                  <a:pt x="16" y="7"/>
                  <a:pt x="21" y="5"/>
                  <a:pt x="25" y="5"/>
                </a:cubicBezTo>
                <a:cubicBezTo>
                  <a:pt x="30" y="5"/>
                  <a:pt x="34" y="7"/>
                  <a:pt x="37" y="9"/>
                </a:cubicBezTo>
                <a:cubicBezTo>
                  <a:pt x="40" y="12"/>
                  <a:pt x="43" y="16"/>
                  <a:pt x="44" y="20"/>
                </a:cubicBezTo>
                <a:cubicBezTo>
                  <a:pt x="44" y="20"/>
                  <a:pt x="44" y="20"/>
                  <a:pt x="44" y="21"/>
                </a:cubicBezTo>
                <a:cubicBezTo>
                  <a:pt x="44" y="21"/>
                  <a:pt x="43" y="22"/>
                  <a:pt x="4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2"/>
                  <a:pt x="31" y="21"/>
                  <a:pt x="31" y="21"/>
                </a:cubicBezTo>
                <a:cubicBezTo>
                  <a:pt x="30" y="20"/>
                  <a:pt x="29" y="19"/>
                  <a:pt x="29" y="19"/>
                </a:cubicBezTo>
                <a:cubicBezTo>
                  <a:pt x="26" y="18"/>
                  <a:pt x="24" y="18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19"/>
                  <a:pt x="20" y="20"/>
                  <a:pt x="19" y="21"/>
                </a:cubicBezTo>
                <a:cubicBezTo>
                  <a:pt x="19" y="21"/>
                  <a:pt x="19" y="22"/>
                  <a:pt x="1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0"/>
                </a:cubicBezTo>
                <a:cubicBezTo>
                  <a:pt x="7" y="16"/>
                  <a:pt x="10" y="12"/>
                  <a:pt x="13" y="9"/>
                </a:cubicBezTo>
                <a:close/>
                <a:moveTo>
                  <a:pt x="9" y="30"/>
                </a:moveTo>
                <a:cubicBezTo>
                  <a:pt x="9" y="30"/>
                  <a:pt x="9" y="30"/>
                  <a:pt x="9" y="30"/>
                </a:cubicBezTo>
                <a:cubicBezTo>
                  <a:pt x="10" y="33"/>
                  <a:pt x="11" y="35"/>
                  <a:pt x="14" y="37"/>
                </a:cubicBezTo>
                <a:cubicBezTo>
                  <a:pt x="16" y="39"/>
                  <a:pt x="19" y="41"/>
                  <a:pt x="22" y="41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3"/>
                  <a:pt x="20" y="32"/>
                  <a:pt x="20" y="32"/>
                </a:cubicBezTo>
                <a:cubicBezTo>
                  <a:pt x="19" y="31"/>
                  <a:pt x="18" y="30"/>
                  <a:pt x="18" y="30"/>
                </a:cubicBezTo>
                <a:cubicBezTo>
                  <a:pt x="9" y="30"/>
                  <a:pt x="9" y="30"/>
                  <a:pt x="9" y="30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9" y="36"/>
                  <a:pt x="7" y="33"/>
                  <a:pt x="6" y="29"/>
                </a:cubicBezTo>
                <a:cubicBezTo>
                  <a:pt x="6" y="29"/>
                  <a:pt x="6" y="29"/>
                  <a:pt x="6" y="28"/>
                </a:cubicBezTo>
                <a:cubicBezTo>
                  <a:pt x="6" y="28"/>
                  <a:pt x="7" y="27"/>
                  <a:pt x="7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8"/>
                </a:cubicBezTo>
                <a:cubicBezTo>
                  <a:pt x="20" y="29"/>
                  <a:pt x="20" y="29"/>
                  <a:pt x="21" y="30"/>
                </a:cubicBezTo>
                <a:cubicBezTo>
                  <a:pt x="22" y="30"/>
                  <a:pt x="22" y="31"/>
                  <a:pt x="23" y="31"/>
                </a:cubicBezTo>
                <a:cubicBezTo>
                  <a:pt x="24" y="31"/>
                  <a:pt x="24" y="32"/>
                  <a:pt x="24" y="32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3" y="44"/>
                  <a:pt x="23" y="44"/>
                </a:cubicBezTo>
                <a:cubicBezTo>
                  <a:pt x="19" y="43"/>
                  <a:pt x="15" y="42"/>
                  <a:pt x="12" y="39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41"/>
                  <a:pt x="28" y="41"/>
                  <a:pt x="28" y="41"/>
                </a:cubicBezTo>
                <a:cubicBezTo>
                  <a:pt x="31" y="41"/>
                  <a:pt x="34" y="39"/>
                  <a:pt x="36" y="37"/>
                </a:cubicBezTo>
                <a:cubicBezTo>
                  <a:pt x="39" y="35"/>
                  <a:pt x="40" y="33"/>
                  <a:pt x="41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1" y="31"/>
                  <a:pt x="31" y="32"/>
                </a:cubicBezTo>
                <a:cubicBezTo>
                  <a:pt x="30" y="32"/>
                  <a:pt x="29" y="33"/>
                  <a:pt x="28" y="33"/>
                </a:cubicBezTo>
                <a:close/>
                <a:moveTo>
                  <a:pt x="26" y="43"/>
                </a:moveTo>
                <a:cubicBezTo>
                  <a:pt x="26" y="43"/>
                  <a:pt x="26" y="43"/>
                  <a:pt x="26" y="4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1"/>
                  <a:pt x="27" y="31"/>
                </a:cubicBezTo>
                <a:cubicBezTo>
                  <a:pt x="28" y="31"/>
                  <a:pt x="28" y="30"/>
                  <a:pt x="29" y="30"/>
                </a:cubicBezTo>
                <a:cubicBezTo>
                  <a:pt x="30" y="29"/>
                  <a:pt x="30" y="29"/>
                  <a:pt x="31" y="28"/>
                </a:cubicBezTo>
                <a:cubicBezTo>
                  <a:pt x="31" y="28"/>
                  <a:pt x="31" y="27"/>
                  <a:pt x="32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4" y="27"/>
                  <a:pt x="44" y="28"/>
                  <a:pt x="44" y="29"/>
                </a:cubicBezTo>
                <a:cubicBezTo>
                  <a:pt x="43" y="33"/>
                  <a:pt x="41" y="36"/>
                  <a:pt x="38" y="39"/>
                </a:cubicBezTo>
                <a:cubicBezTo>
                  <a:pt x="35" y="41"/>
                  <a:pt x="31" y="43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4"/>
                  <a:pt x="26" y="43"/>
                  <a:pt x="26" y="43"/>
                </a:cubicBezTo>
                <a:close/>
                <a:moveTo>
                  <a:pt x="26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26" y="22"/>
                  <a:pt x="24" y="22"/>
                  <a:pt x="24" y="23"/>
                </a:cubicBezTo>
                <a:cubicBezTo>
                  <a:pt x="23" y="24"/>
                  <a:pt x="23" y="25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6" y="27"/>
                  <a:pt x="26" y="26"/>
                </a:cubicBezTo>
                <a:cubicBezTo>
                  <a:pt x="27" y="25"/>
                  <a:pt x="27" y="24"/>
                  <a:pt x="26" y="23"/>
                </a:cubicBezTo>
                <a:cubicBezTo>
                  <a:pt x="26" y="23"/>
                  <a:pt x="26" y="23"/>
                  <a:pt x="26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8" name="Freeform 476"/>
          <p:cNvSpPr>
            <a:spLocks noEditPoints="1"/>
          </p:cNvSpPr>
          <p:nvPr/>
        </p:nvSpPr>
        <p:spPr>
          <a:xfrm>
            <a:off x="5465763" y="1804988"/>
            <a:ext cx="160337" cy="160337"/>
          </a:xfrm>
          <a:custGeom>
            <a:avLst/>
            <a:gdLst/>
            <a:ahLst/>
            <a:cxnLst>
              <a:cxn ang="0">
                <a:pos x="57721" y="157130"/>
              </a:cxn>
              <a:cxn ang="0">
                <a:pos x="54515" y="157130"/>
              </a:cxn>
              <a:cxn ang="0">
                <a:pos x="54515" y="153924"/>
              </a:cxn>
              <a:cxn ang="0">
                <a:pos x="76962" y="131476"/>
              </a:cxn>
              <a:cxn ang="0">
                <a:pos x="76962" y="121856"/>
              </a:cxn>
              <a:cxn ang="0">
                <a:pos x="6413" y="121856"/>
              </a:cxn>
              <a:cxn ang="0">
                <a:pos x="0" y="115443"/>
              </a:cxn>
              <a:cxn ang="0">
                <a:pos x="0" y="115443"/>
              </a:cxn>
              <a:cxn ang="0">
                <a:pos x="0" y="12827"/>
              </a:cxn>
              <a:cxn ang="0">
                <a:pos x="6413" y="6413"/>
              </a:cxn>
              <a:cxn ang="0">
                <a:pos x="6413" y="6413"/>
              </a:cxn>
              <a:cxn ang="0">
                <a:pos x="76962" y="6413"/>
              </a:cxn>
              <a:cxn ang="0">
                <a:pos x="76962" y="3207"/>
              </a:cxn>
              <a:cxn ang="0">
                <a:pos x="80169" y="0"/>
              </a:cxn>
              <a:cxn ang="0">
                <a:pos x="83375" y="3207"/>
              </a:cxn>
              <a:cxn ang="0">
                <a:pos x="83375" y="6413"/>
              </a:cxn>
              <a:cxn ang="0">
                <a:pos x="153924" y="6413"/>
              </a:cxn>
              <a:cxn ang="0">
                <a:pos x="160337" y="12827"/>
              </a:cxn>
              <a:cxn ang="0">
                <a:pos x="160337" y="12827"/>
              </a:cxn>
              <a:cxn ang="0">
                <a:pos x="160337" y="115443"/>
              </a:cxn>
              <a:cxn ang="0">
                <a:pos x="153924" y="121856"/>
              </a:cxn>
              <a:cxn ang="0">
                <a:pos x="153924" y="121856"/>
              </a:cxn>
              <a:cxn ang="0">
                <a:pos x="83375" y="121856"/>
              </a:cxn>
              <a:cxn ang="0">
                <a:pos x="83375" y="131476"/>
              </a:cxn>
              <a:cxn ang="0">
                <a:pos x="102616" y="153924"/>
              </a:cxn>
              <a:cxn ang="0">
                <a:pos x="102616" y="157130"/>
              </a:cxn>
              <a:cxn ang="0">
                <a:pos x="99409" y="157130"/>
              </a:cxn>
              <a:cxn ang="0">
                <a:pos x="83375" y="141097"/>
              </a:cxn>
              <a:cxn ang="0">
                <a:pos x="83375" y="153924"/>
              </a:cxn>
              <a:cxn ang="0">
                <a:pos x="80169" y="160337"/>
              </a:cxn>
              <a:cxn ang="0">
                <a:pos x="76962" y="153924"/>
              </a:cxn>
              <a:cxn ang="0">
                <a:pos x="76962" y="141097"/>
              </a:cxn>
              <a:cxn ang="0">
                <a:pos x="57721" y="157130"/>
              </a:cxn>
              <a:cxn ang="0">
                <a:pos x="147510" y="19240"/>
              </a:cxn>
              <a:cxn ang="0">
                <a:pos x="147510" y="19240"/>
              </a:cxn>
              <a:cxn ang="0">
                <a:pos x="12827" y="19240"/>
              </a:cxn>
              <a:cxn ang="0">
                <a:pos x="12827" y="109029"/>
              </a:cxn>
              <a:cxn ang="0">
                <a:pos x="147510" y="109029"/>
              </a:cxn>
              <a:cxn ang="0">
                <a:pos x="147510" y="19240"/>
              </a:cxn>
            </a:cxnLst>
            <a:pathLst>
              <a:path w="50" h="50">
                <a:moveTo>
                  <a:pt x="18" y="49"/>
                </a:moveTo>
                <a:cubicBezTo>
                  <a:pt x="18" y="50"/>
                  <a:pt x="17" y="50"/>
                  <a:pt x="17" y="49"/>
                </a:cubicBezTo>
                <a:cubicBezTo>
                  <a:pt x="16" y="49"/>
                  <a:pt x="16" y="48"/>
                  <a:pt x="17" y="48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38"/>
                  <a:pt x="24" y="38"/>
                  <a:pt x="24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5" y="0"/>
                </a:cubicBezTo>
                <a:cubicBezTo>
                  <a:pt x="25" y="0"/>
                  <a:pt x="26" y="0"/>
                  <a:pt x="26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9" y="2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7"/>
                  <a:pt x="49" y="38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48"/>
                  <a:pt x="33" y="49"/>
                  <a:pt x="32" y="49"/>
                </a:cubicBezTo>
                <a:cubicBezTo>
                  <a:pt x="32" y="50"/>
                  <a:pt x="31" y="50"/>
                  <a:pt x="31" y="49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9"/>
                  <a:pt x="25" y="50"/>
                  <a:pt x="25" y="50"/>
                </a:cubicBezTo>
                <a:cubicBezTo>
                  <a:pt x="24" y="50"/>
                  <a:pt x="24" y="49"/>
                  <a:pt x="24" y="48"/>
                </a:cubicBezTo>
                <a:cubicBezTo>
                  <a:pt x="24" y="44"/>
                  <a:pt x="24" y="44"/>
                  <a:pt x="24" y="44"/>
                </a:cubicBezTo>
                <a:cubicBezTo>
                  <a:pt x="18" y="49"/>
                  <a:pt x="18" y="49"/>
                  <a:pt x="18" y="49"/>
                </a:cubicBezTo>
                <a:close/>
                <a:moveTo>
                  <a:pt x="46" y="6"/>
                </a:moveTo>
                <a:cubicBezTo>
                  <a:pt x="46" y="6"/>
                  <a:pt x="46" y="6"/>
                  <a:pt x="46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34"/>
                  <a:pt x="4" y="34"/>
                  <a:pt x="4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6"/>
                  <a:pt x="46" y="6"/>
                  <a:pt x="46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09" name="Freeform 477"/>
          <p:cNvSpPr>
            <a:spLocks noEditPoints="1"/>
          </p:cNvSpPr>
          <p:nvPr/>
        </p:nvSpPr>
        <p:spPr>
          <a:xfrm>
            <a:off x="6029325" y="1804988"/>
            <a:ext cx="142875" cy="160337"/>
          </a:xfrm>
          <a:custGeom>
            <a:avLst/>
            <a:gdLst/>
            <a:ahLst/>
            <a:cxnLst>
              <a:cxn ang="0">
                <a:pos x="38100" y="25654"/>
              </a:cxn>
              <a:cxn ang="0">
                <a:pos x="38100" y="12827"/>
              </a:cxn>
              <a:cxn ang="0">
                <a:pos x="25400" y="41688"/>
              </a:cxn>
              <a:cxn ang="0">
                <a:pos x="38100" y="25654"/>
              </a:cxn>
              <a:cxn ang="0">
                <a:pos x="12700" y="12827"/>
              </a:cxn>
              <a:cxn ang="0">
                <a:pos x="6350" y="41688"/>
              </a:cxn>
              <a:cxn ang="0">
                <a:pos x="12700" y="12827"/>
              </a:cxn>
              <a:cxn ang="0">
                <a:pos x="3175" y="6413"/>
              </a:cxn>
              <a:cxn ang="0">
                <a:pos x="12700" y="6413"/>
              </a:cxn>
              <a:cxn ang="0">
                <a:pos x="19050" y="0"/>
              </a:cxn>
              <a:cxn ang="0">
                <a:pos x="50800" y="6413"/>
              </a:cxn>
              <a:cxn ang="0">
                <a:pos x="50800" y="19240"/>
              </a:cxn>
              <a:cxn ang="0">
                <a:pos x="123825" y="28861"/>
              </a:cxn>
              <a:cxn ang="0">
                <a:pos x="123825" y="76962"/>
              </a:cxn>
              <a:cxn ang="0">
                <a:pos x="44450" y="86582"/>
              </a:cxn>
              <a:cxn ang="0">
                <a:pos x="25400" y="105822"/>
              </a:cxn>
              <a:cxn ang="0">
                <a:pos x="44450" y="125063"/>
              </a:cxn>
              <a:cxn ang="0">
                <a:pos x="95250" y="109029"/>
              </a:cxn>
              <a:cxn ang="0">
                <a:pos x="101600" y="102616"/>
              </a:cxn>
              <a:cxn ang="0">
                <a:pos x="127000" y="102616"/>
              </a:cxn>
              <a:cxn ang="0">
                <a:pos x="133350" y="109029"/>
              </a:cxn>
              <a:cxn ang="0">
                <a:pos x="133350" y="109029"/>
              </a:cxn>
              <a:cxn ang="0">
                <a:pos x="142875" y="115443"/>
              </a:cxn>
              <a:cxn ang="0">
                <a:pos x="142875" y="131476"/>
              </a:cxn>
              <a:cxn ang="0">
                <a:pos x="139700" y="153924"/>
              </a:cxn>
              <a:cxn ang="0">
                <a:pos x="133350" y="153924"/>
              </a:cxn>
              <a:cxn ang="0">
                <a:pos x="133350" y="153924"/>
              </a:cxn>
              <a:cxn ang="0">
                <a:pos x="127000" y="160337"/>
              </a:cxn>
              <a:cxn ang="0">
                <a:pos x="101600" y="160337"/>
              </a:cxn>
              <a:cxn ang="0">
                <a:pos x="95250" y="153924"/>
              </a:cxn>
              <a:cxn ang="0">
                <a:pos x="44450" y="137890"/>
              </a:cxn>
              <a:cxn ang="0">
                <a:pos x="12700" y="105822"/>
              </a:cxn>
              <a:cxn ang="0">
                <a:pos x="44450" y="73755"/>
              </a:cxn>
              <a:cxn ang="0">
                <a:pos x="114300" y="67342"/>
              </a:cxn>
              <a:cxn ang="0">
                <a:pos x="114300" y="38481"/>
              </a:cxn>
              <a:cxn ang="0">
                <a:pos x="50800" y="32067"/>
              </a:cxn>
              <a:cxn ang="0">
                <a:pos x="44450" y="54515"/>
              </a:cxn>
              <a:cxn ang="0">
                <a:pos x="19050" y="54515"/>
              </a:cxn>
              <a:cxn ang="0">
                <a:pos x="12700" y="48101"/>
              </a:cxn>
              <a:cxn ang="0">
                <a:pos x="3175" y="48101"/>
              </a:cxn>
              <a:cxn ang="0">
                <a:pos x="0" y="44894"/>
              </a:cxn>
              <a:cxn ang="0">
                <a:pos x="0" y="9620"/>
              </a:cxn>
              <a:cxn ang="0">
                <a:pos x="133350" y="118649"/>
              </a:cxn>
              <a:cxn ang="0">
                <a:pos x="133350" y="118649"/>
              </a:cxn>
              <a:cxn ang="0">
                <a:pos x="133350" y="144303"/>
              </a:cxn>
              <a:cxn ang="0">
                <a:pos x="136525" y="144303"/>
              </a:cxn>
              <a:cxn ang="0">
                <a:pos x="136525" y="118649"/>
              </a:cxn>
              <a:cxn ang="0">
                <a:pos x="104775" y="131476"/>
              </a:cxn>
              <a:cxn ang="0">
                <a:pos x="104775" y="131476"/>
              </a:cxn>
              <a:cxn ang="0">
                <a:pos x="104775" y="147510"/>
              </a:cxn>
              <a:cxn ang="0">
                <a:pos x="120650" y="147510"/>
              </a:cxn>
              <a:cxn ang="0">
                <a:pos x="120650" y="115443"/>
              </a:cxn>
              <a:cxn ang="0">
                <a:pos x="104775" y="115443"/>
              </a:cxn>
            </a:cxnLst>
            <a:pathLst>
              <a:path w="45" h="50">
                <a:moveTo>
                  <a:pt x="12" y="8"/>
                </a:move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13"/>
                  <a:pt x="8" y="13"/>
                  <a:pt x="8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8"/>
                  <a:pt x="12" y="8"/>
                  <a:pt x="12" y="8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5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6"/>
                  <a:pt x="16" y="6"/>
                  <a:pt x="16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4" y="6"/>
                  <a:pt x="37" y="7"/>
                  <a:pt x="39" y="9"/>
                </a:cubicBezTo>
                <a:cubicBezTo>
                  <a:pt x="40" y="11"/>
                  <a:pt x="42" y="14"/>
                  <a:pt x="42" y="16"/>
                </a:cubicBezTo>
                <a:cubicBezTo>
                  <a:pt x="42" y="19"/>
                  <a:pt x="40" y="22"/>
                  <a:pt x="39" y="24"/>
                </a:cubicBezTo>
                <a:cubicBezTo>
                  <a:pt x="37" y="25"/>
                  <a:pt x="34" y="27"/>
                  <a:pt x="32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1" y="27"/>
                  <a:pt x="10" y="28"/>
                </a:cubicBezTo>
                <a:cubicBezTo>
                  <a:pt x="8" y="30"/>
                  <a:pt x="8" y="31"/>
                  <a:pt x="8" y="33"/>
                </a:cubicBezTo>
                <a:cubicBezTo>
                  <a:pt x="8" y="35"/>
                  <a:pt x="8" y="36"/>
                  <a:pt x="10" y="37"/>
                </a:cubicBezTo>
                <a:cubicBezTo>
                  <a:pt x="11" y="38"/>
                  <a:pt x="12" y="39"/>
                  <a:pt x="14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3"/>
                  <a:pt x="30" y="32"/>
                  <a:pt x="32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2"/>
                  <a:pt x="42" y="33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7"/>
                  <a:pt x="45" y="48"/>
                  <a:pt x="44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1" y="50"/>
                  <a:pt x="40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0" y="50"/>
                  <a:pt x="30" y="49"/>
                  <a:pt x="30" y="48"/>
                </a:cubicBezTo>
                <a:cubicBezTo>
                  <a:pt x="30" y="43"/>
                  <a:pt x="30" y="43"/>
                  <a:pt x="30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1" y="43"/>
                  <a:pt x="9" y="42"/>
                  <a:pt x="7" y="40"/>
                </a:cubicBezTo>
                <a:cubicBezTo>
                  <a:pt x="5" y="38"/>
                  <a:pt x="4" y="36"/>
                  <a:pt x="4" y="33"/>
                </a:cubicBezTo>
                <a:cubicBezTo>
                  <a:pt x="4" y="30"/>
                  <a:pt x="5" y="27"/>
                  <a:pt x="7" y="26"/>
                </a:cubicBezTo>
                <a:cubicBezTo>
                  <a:pt x="9" y="24"/>
                  <a:pt x="11" y="23"/>
                  <a:pt x="14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5" y="22"/>
                  <a:pt x="36" y="21"/>
                </a:cubicBezTo>
                <a:cubicBezTo>
                  <a:pt x="37" y="20"/>
                  <a:pt x="38" y="18"/>
                  <a:pt x="38" y="16"/>
                </a:cubicBezTo>
                <a:cubicBezTo>
                  <a:pt x="38" y="15"/>
                  <a:pt x="37" y="13"/>
                  <a:pt x="36" y="12"/>
                </a:cubicBezTo>
                <a:cubicBezTo>
                  <a:pt x="35" y="11"/>
                  <a:pt x="33" y="10"/>
                  <a:pt x="32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5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4" y="16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4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2"/>
                  <a:pt x="1" y="2"/>
                </a:cubicBezTo>
                <a:close/>
                <a:moveTo>
                  <a:pt x="42" y="37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2" y="37"/>
                  <a:pt x="42" y="37"/>
                </a:cubicBezTo>
                <a:close/>
                <a:moveTo>
                  <a:pt x="33" y="41"/>
                </a:move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6"/>
                  <a:pt x="33" y="46"/>
                  <a:pt x="33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41"/>
                  <a:pt x="33" y="41"/>
                  <a:pt x="33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0" name="Freeform 478"/>
          <p:cNvSpPr>
            <a:spLocks noEditPoints="1"/>
          </p:cNvSpPr>
          <p:nvPr/>
        </p:nvSpPr>
        <p:spPr>
          <a:xfrm>
            <a:off x="6305550" y="1804988"/>
            <a:ext cx="150813" cy="160337"/>
          </a:xfrm>
          <a:custGeom>
            <a:avLst/>
            <a:gdLst/>
            <a:ahLst/>
            <a:cxnLst>
              <a:cxn ang="0">
                <a:pos x="118725" y="73755"/>
              </a:cxn>
              <a:cxn ang="0">
                <a:pos x="32088" y="73755"/>
              </a:cxn>
              <a:cxn ang="0">
                <a:pos x="73802" y="0"/>
              </a:cxn>
              <a:cxn ang="0">
                <a:pos x="128351" y="19240"/>
              </a:cxn>
              <a:cxn ang="0">
                <a:pos x="137978" y="112236"/>
              </a:cxn>
              <a:cxn ang="0">
                <a:pos x="121934" y="137890"/>
              </a:cxn>
              <a:cxn ang="0">
                <a:pos x="128351" y="150717"/>
              </a:cxn>
              <a:cxn ang="0">
                <a:pos x="125143" y="160337"/>
              </a:cxn>
              <a:cxn ang="0">
                <a:pos x="19253" y="153924"/>
              </a:cxn>
              <a:cxn ang="0">
                <a:pos x="28879" y="137890"/>
              </a:cxn>
              <a:cxn ang="0">
                <a:pos x="32088" y="134683"/>
              </a:cxn>
              <a:cxn ang="0">
                <a:pos x="0" y="73755"/>
              </a:cxn>
              <a:cxn ang="0">
                <a:pos x="22462" y="19240"/>
              </a:cxn>
              <a:cxn ang="0">
                <a:pos x="73802" y="0"/>
              </a:cxn>
              <a:cxn ang="0">
                <a:pos x="118725" y="28861"/>
              </a:cxn>
              <a:cxn ang="0">
                <a:pos x="32088" y="28861"/>
              </a:cxn>
              <a:cxn ang="0">
                <a:pos x="22462" y="105822"/>
              </a:cxn>
              <a:cxn ang="0">
                <a:pos x="48132" y="128270"/>
              </a:cxn>
              <a:cxn ang="0">
                <a:pos x="48132" y="141097"/>
              </a:cxn>
              <a:cxn ang="0">
                <a:pos x="112308" y="147510"/>
              </a:cxn>
              <a:cxn ang="0">
                <a:pos x="99472" y="137890"/>
              </a:cxn>
              <a:cxn ang="0">
                <a:pos x="128351" y="105822"/>
              </a:cxn>
              <a:cxn ang="0">
                <a:pos x="118725" y="28861"/>
              </a:cxn>
              <a:cxn ang="0">
                <a:pos x="93055" y="73755"/>
              </a:cxn>
              <a:cxn ang="0">
                <a:pos x="102681" y="73755"/>
              </a:cxn>
              <a:cxn ang="0">
                <a:pos x="80220" y="99409"/>
              </a:cxn>
              <a:cxn ang="0">
                <a:pos x="70593" y="96202"/>
              </a:cxn>
              <a:cxn ang="0">
                <a:pos x="80220" y="92995"/>
              </a:cxn>
              <a:cxn ang="0">
                <a:pos x="93055" y="76962"/>
              </a:cxn>
              <a:cxn ang="0">
                <a:pos x="54549" y="73755"/>
              </a:cxn>
              <a:cxn ang="0">
                <a:pos x="51341" y="76962"/>
              </a:cxn>
              <a:cxn ang="0">
                <a:pos x="48132" y="67342"/>
              </a:cxn>
              <a:cxn ang="0">
                <a:pos x="70593" y="51308"/>
              </a:cxn>
              <a:cxn ang="0">
                <a:pos x="64176" y="57721"/>
              </a:cxn>
              <a:cxn ang="0">
                <a:pos x="54549" y="70548"/>
              </a:cxn>
              <a:cxn ang="0">
                <a:pos x="73802" y="41688"/>
              </a:cxn>
              <a:cxn ang="0">
                <a:pos x="44923" y="73755"/>
              </a:cxn>
              <a:cxn ang="0">
                <a:pos x="105890" y="73755"/>
              </a:cxn>
            </a:cxnLst>
            <a:pathLst>
              <a:path w="47" h="50">
                <a:moveTo>
                  <a:pt x="23" y="9"/>
                </a:moveTo>
                <a:cubicBezTo>
                  <a:pt x="31" y="9"/>
                  <a:pt x="37" y="15"/>
                  <a:pt x="37" y="23"/>
                </a:cubicBezTo>
                <a:cubicBezTo>
                  <a:pt x="37" y="30"/>
                  <a:pt x="31" y="37"/>
                  <a:pt x="23" y="37"/>
                </a:cubicBezTo>
                <a:cubicBezTo>
                  <a:pt x="16" y="37"/>
                  <a:pt x="10" y="30"/>
                  <a:pt x="10" y="23"/>
                </a:cubicBezTo>
                <a:cubicBezTo>
                  <a:pt x="10" y="15"/>
                  <a:pt x="16" y="9"/>
                  <a:pt x="23" y="9"/>
                </a:cubicBezTo>
                <a:close/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0" y="0"/>
                  <a:pt x="36" y="2"/>
                  <a:pt x="40" y="6"/>
                </a:cubicBezTo>
                <a:cubicBezTo>
                  <a:pt x="44" y="11"/>
                  <a:pt x="47" y="16"/>
                  <a:pt x="47" y="23"/>
                </a:cubicBezTo>
                <a:cubicBezTo>
                  <a:pt x="47" y="27"/>
                  <a:pt x="45" y="32"/>
                  <a:pt x="43" y="35"/>
                </a:cubicBezTo>
                <a:cubicBezTo>
                  <a:pt x="41" y="38"/>
                  <a:pt x="39" y="40"/>
                  <a:pt x="36" y="42"/>
                </a:cubicBezTo>
                <a:cubicBezTo>
                  <a:pt x="37" y="42"/>
                  <a:pt x="37" y="43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4"/>
                  <a:pt x="40" y="45"/>
                  <a:pt x="40" y="47"/>
                </a:cubicBezTo>
                <a:cubicBezTo>
                  <a:pt x="41" y="48"/>
                  <a:pt x="41" y="49"/>
                  <a:pt x="40" y="49"/>
                </a:cubicBezTo>
                <a:cubicBezTo>
                  <a:pt x="40" y="50"/>
                  <a:pt x="39" y="50"/>
                  <a:pt x="39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6" y="49"/>
                  <a:pt x="6" y="48"/>
                </a:cubicBezTo>
                <a:cubicBezTo>
                  <a:pt x="6" y="47"/>
                  <a:pt x="6" y="47"/>
                  <a:pt x="6" y="47"/>
                </a:cubicBezTo>
                <a:cubicBezTo>
                  <a:pt x="7" y="45"/>
                  <a:pt x="8" y="44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10" y="42"/>
                  <a:pt x="10" y="42"/>
                </a:cubicBezTo>
                <a:cubicBezTo>
                  <a:pt x="8" y="40"/>
                  <a:pt x="5" y="38"/>
                  <a:pt x="3" y="35"/>
                </a:cubicBezTo>
                <a:cubicBezTo>
                  <a:pt x="1" y="32"/>
                  <a:pt x="0" y="27"/>
                  <a:pt x="0" y="23"/>
                </a:cubicBezTo>
                <a:cubicBezTo>
                  <a:pt x="0" y="16"/>
                  <a:pt x="3" y="11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7" y="0"/>
                  <a:pt x="23" y="0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4" y="6"/>
                  <a:pt x="29" y="3"/>
                  <a:pt x="23" y="3"/>
                </a:cubicBezTo>
                <a:cubicBezTo>
                  <a:pt x="18" y="3"/>
                  <a:pt x="13" y="6"/>
                  <a:pt x="10" y="9"/>
                </a:cubicBezTo>
                <a:cubicBezTo>
                  <a:pt x="6" y="13"/>
                  <a:pt x="4" y="17"/>
                  <a:pt x="4" y="23"/>
                </a:cubicBezTo>
                <a:cubicBezTo>
                  <a:pt x="4" y="27"/>
                  <a:pt x="5" y="30"/>
                  <a:pt x="7" y="33"/>
                </a:cubicBezTo>
                <a:cubicBezTo>
                  <a:pt x="9" y="36"/>
                  <a:pt x="11" y="39"/>
                  <a:pt x="15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0"/>
                  <a:pt x="15" y="41"/>
                  <a:pt x="15" y="41"/>
                </a:cubicBezTo>
                <a:cubicBezTo>
                  <a:pt x="16" y="42"/>
                  <a:pt x="16" y="43"/>
                  <a:pt x="15" y="44"/>
                </a:cubicBezTo>
                <a:cubicBezTo>
                  <a:pt x="14" y="44"/>
                  <a:pt x="13" y="45"/>
                  <a:pt x="1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4" y="45"/>
                  <a:pt x="33" y="44"/>
                  <a:pt x="32" y="44"/>
                </a:cubicBezTo>
                <a:cubicBezTo>
                  <a:pt x="32" y="43"/>
                  <a:pt x="31" y="43"/>
                  <a:pt x="31" y="43"/>
                </a:cubicBezTo>
                <a:cubicBezTo>
                  <a:pt x="31" y="42"/>
                  <a:pt x="31" y="41"/>
                  <a:pt x="32" y="40"/>
                </a:cubicBezTo>
                <a:cubicBezTo>
                  <a:pt x="35" y="39"/>
                  <a:pt x="38" y="36"/>
                  <a:pt x="40" y="33"/>
                </a:cubicBezTo>
                <a:cubicBezTo>
                  <a:pt x="42" y="30"/>
                  <a:pt x="43" y="27"/>
                  <a:pt x="43" y="23"/>
                </a:cubicBezTo>
                <a:cubicBezTo>
                  <a:pt x="43" y="17"/>
                  <a:pt x="41" y="13"/>
                  <a:pt x="37" y="9"/>
                </a:cubicBezTo>
                <a:close/>
                <a:moveTo>
                  <a:pt x="29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29" y="22"/>
                  <a:pt x="30" y="22"/>
                  <a:pt x="30" y="22"/>
                </a:cubicBezTo>
                <a:cubicBezTo>
                  <a:pt x="31" y="22"/>
                  <a:pt x="32" y="22"/>
                  <a:pt x="32" y="23"/>
                </a:cubicBezTo>
                <a:cubicBezTo>
                  <a:pt x="32" y="23"/>
                  <a:pt x="32" y="24"/>
                  <a:pt x="31" y="25"/>
                </a:cubicBezTo>
                <a:cubicBezTo>
                  <a:pt x="31" y="28"/>
                  <a:pt x="28" y="30"/>
                  <a:pt x="25" y="31"/>
                </a:cubicBezTo>
                <a:cubicBezTo>
                  <a:pt x="24" y="31"/>
                  <a:pt x="24" y="31"/>
                  <a:pt x="23" y="31"/>
                </a:cubicBezTo>
                <a:cubicBezTo>
                  <a:pt x="23" y="31"/>
                  <a:pt x="22" y="31"/>
                  <a:pt x="22" y="30"/>
                </a:cubicBezTo>
                <a:cubicBezTo>
                  <a:pt x="22" y="29"/>
                  <a:pt x="23" y="29"/>
                  <a:pt x="23" y="29"/>
                </a:cubicBezTo>
                <a:cubicBezTo>
                  <a:pt x="24" y="29"/>
                  <a:pt x="24" y="29"/>
                  <a:pt x="25" y="29"/>
                </a:cubicBezTo>
                <a:cubicBezTo>
                  <a:pt x="26" y="28"/>
                  <a:pt x="28" y="27"/>
                  <a:pt x="29" y="25"/>
                </a:cubicBezTo>
                <a:cubicBezTo>
                  <a:pt x="29" y="25"/>
                  <a:pt x="29" y="24"/>
                  <a:pt x="29" y="24"/>
                </a:cubicBezTo>
                <a:cubicBezTo>
                  <a:pt x="29" y="24"/>
                  <a:pt x="29" y="23"/>
                  <a:pt x="29" y="23"/>
                </a:cubicBezTo>
                <a:close/>
                <a:moveTo>
                  <a:pt x="17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4"/>
                  <a:pt x="16" y="24"/>
                </a:cubicBezTo>
                <a:cubicBezTo>
                  <a:pt x="16" y="24"/>
                  <a:pt x="15" y="24"/>
                  <a:pt x="15" y="23"/>
                </a:cubicBezTo>
                <a:cubicBezTo>
                  <a:pt x="15" y="22"/>
                  <a:pt x="15" y="22"/>
                  <a:pt x="15" y="21"/>
                </a:cubicBezTo>
                <a:cubicBezTo>
                  <a:pt x="16" y="19"/>
                  <a:pt x="18" y="16"/>
                  <a:pt x="20" y="15"/>
                </a:cubicBezTo>
                <a:cubicBezTo>
                  <a:pt x="21" y="15"/>
                  <a:pt x="21" y="15"/>
                  <a:pt x="22" y="16"/>
                </a:cubicBezTo>
                <a:cubicBezTo>
                  <a:pt x="22" y="16"/>
                  <a:pt x="22" y="17"/>
                  <a:pt x="21" y="17"/>
                </a:cubicBezTo>
                <a:cubicBezTo>
                  <a:pt x="21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9"/>
                  <a:pt x="18" y="20"/>
                  <a:pt x="17" y="22"/>
                </a:cubicBezTo>
                <a:cubicBezTo>
                  <a:pt x="17" y="22"/>
                  <a:pt x="17" y="22"/>
                  <a:pt x="17" y="23"/>
                </a:cubicBezTo>
                <a:close/>
                <a:moveTo>
                  <a:pt x="23" y="13"/>
                </a:move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4" y="17"/>
                  <a:pt x="14" y="23"/>
                </a:cubicBezTo>
                <a:cubicBezTo>
                  <a:pt x="14" y="28"/>
                  <a:pt x="18" y="33"/>
                  <a:pt x="23" y="33"/>
                </a:cubicBezTo>
                <a:cubicBezTo>
                  <a:pt x="29" y="33"/>
                  <a:pt x="33" y="28"/>
                  <a:pt x="33" y="23"/>
                </a:cubicBezTo>
                <a:cubicBezTo>
                  <a:pt x="33" y="17"/>
                  <a:pt x="29" y="13"/>
                  <a:pt x="23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1" name="Freeform 479"/>
          <p:cNvSpPr>
            <a:spLocks noEditPoints="1"/>
          </p:cNvSpPr>
          <p:nvPr/>
        </p:nvSpPr>
        <p:spPr>
          <a:xfrm>
            <a:off x="7689850" y="1811338"/>
            <a:ext cx="160338" cy="144462"/>
          </a:xfrm>
          <a:custGeom>
            <a:avLst/>
            <a:gdLst/>
            <a:ahLst/>
            <a:cxnLst>
              <a:cxn ang="0">
                <a:pos x="28861" y="0"/>
              </a:cxn>
              <a:cxn ang="0">
                <a:pos x="134684" y="3210"/>
              </a:cxn>
              <a:cxn ang="0">
                <a:pos x="134684" y="19262"/>
              </a:cxn>
              <a:cxn ang="0">
                <a:pos x="160338" y="25682"/>
              </a:cxn>
              <a:cxn ang="0">
                <a:pos x="160338" y="54575"/>
              </a:cxn>
              <a:cxn ang="0">
                <a:pos x="153924" y="60995"/>
              </a:cxn>
              <a:cxn ang="0">
                <a:pos x="134684" y="70626"/>
              </a:cxn>
              <a:cxn ang="0">
                <a:pos x="160338" y="77046"/>
              </a:cxn>
              <a:cxn ang="0">
                <a:pos x="160338" y="105939"/>
              </a:cxn>
              <a:cxn ang="0">
                <a:pos x="153924" y="112359"/>
              </a:cxn>
              <a:cxn ang="0">
                <a:pos x="96203" y="144462"/>
              </a:cxn>
              <a:cxn ang="0">
                <a:pos x="96203" y="144462"/>
              </a:cxn>
              <a:cxn ang="0">
                <a:pos x="96203" y="144462"/>
              </a:cxn>
              <a:cxn ang="0">
                <a:pos x="96203" y="144462"/>
              </a:cxn>
              <a:cxn ang="0">
                <a:pos x="96203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92996" y="144462"/>
              </a:cxn>
              <a:cxn ang="0">
                <a:pos x="25654" y="141252"/>
              </a:cxn>
              <a:cxn ang="0">
                <a:pos x="25654" y="112359"/>
              </a:cxn>
              <a:cxn ang="0">
                <a:pos x="0" y="105939"/>
              </a:cxn>
              <a:cxn ang="0">
                <a:pos x="0" y="77046"/>
              </a:cxn>
              <a:cxn ang="0">
                <a:pos x="6414" y="70626"/>
              </a:cxn>
              <a:cxn ang="0">
                <a:pos x="25654" y="60995"/>
              </a:cxn>
              <a:cxn ang="0">
                <a:pos x="0" y="54575"/>
              </a:cxn>
              <a:cxn ang="0">
                <a:pos x="0" y="25682"/>
              </a:cxn>
              <a:cxn ang="0">
                <a:pos x="6414" y="19262"/>
              </a:cxn>
              <a:cxn ang="0">
                <a:pos x="25654" y="3210"/>
              </a:cxn>
              <a:cxn ang="0">
                <a:pos x="92996" y="99518"/>
              </a:cxn>
              <a:cxn ang="0">
                <a:pos x="92996" y="99518"/>
              </a:cxn>
              <a:cxn ang="0">
                <a:pos x="128270" y="60995"/>
              </a:cxn>
              <a:cxn ang="0">
                <a:pos x="32068" y="138041"/>
              </a:cxn>
              <a:cxn ang="0">
                <a:pos x="89789" y="102729"/>
              </a:cxn>
              <a:cxn ang="0">
                <a:pos x="121857" y="105939"/>
              </a:cxn>
              <a:cxn ang="0">
                <a:pos x="96203" y="105939"/>
              </a:cxn>
              <a:cxn ang="0">
                <a:pos x="121857" y="105939"/>
              </a:cxn>
              <a:cxn ang="0">
                <a:pos x="128270" y="19262"/>
              </a:cxn>
              <a:cxn ang="0">
                <a:pos x="32068" y="6421"/>
              </a:cxn>
              <a:cxn ang="0">
                <a:pos x="128270" y="19262"/>
              </a:cxn>
              <a:cxn ang="0">
                <a:pos x="147511" y="32103"/>
              </a:cxn>
              <a:cxn ang="0">
                <a:pos x="12827" y="48154"/>
              </a:cxn>
              <a:cxn ang="0">
                <a:pos x="147511" y="32103"/>
              </a:cxn>
              <a:cxn ang="0">
                <a:pos x="25654" y="83467"/>
              </a:cxn>
              <a:cxn ang="0">
                <a:pos x="12827" y="99518"/>
              </a:cxn>
              <a:cxn ang="0">
                <a:pos x="25654" y="83467"/>
              </a:cxn>
              <a:cxn ang="0">
                <a:pos x="134684" y="83467"/>
              </a:cxn>
              <a:cxn ang="0">
                <a:pos x="147511" y="99518"/>
              </a:cxn>
              <a:cxn ang="0">
                <a:pos x="134684" y="83467"/>
              </a:cxn>
            </a:cxnLst>
            <a:pathLst>
              <a:path w="50" h="45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6"/>
                  <a:pt x="42" y="6"/>
                  <a:pt x="42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50" y="7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8"/>
                  <a:pt x="49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22"/>
                  <a:pt x="42" y="22"/>
                  <a:pt x="42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9" y="22"/>
                  <a:pt x="50" y="23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49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35"/>
                  <a:pt x="8" y="35"/>
                  <a:pt x="8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4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1" y="22"/>
                  <a:pt x="2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9"/>
                  <a:pt x="8" y="19"/>
                  <a:pt x="8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8" y="0"/>
                  <a:pt x="9" y="0"/>
                </a:cubicBezTo>
                <a:close/>
                <a:moveTo>
                  <a:pt x="29" y="31"/>
                </a:move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19"/>
                  <a:pt x="40" y="19"/>
                  <a:pt x="4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43"/>
                  <a:pt x="10" y="43"/>
                  <a:pt x="10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1"/>
                  <a:pt x="29" y="31"/>
                </a:cubicBezTo>
                <a:close/>
                <a:moveTo>
                  <a:pt x="38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41"/>
                  <a:pt x="30" y="41"/>
                  <a:pt x="30" y="41"/>
                </a:cubicBezTo>
                <a:cubicBezTo>
                  <a:pt x="38" y="33"/>
                  <a:pt x="38" y="33"/>
                  <a:pt x="38" y="33"/>
                </a:cubicBezTo>
                <a:close/>
                <a:moveTo>
                  <a:pt x="40" y="6"/>
                </a:move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40" y="2"/>
                  <a:pt x="4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6"/>
                  <a:pt x="10" y="6"/>
                  <a:pt x="10" y="6"/>
                </a:cubicBezTo>
                <a:cubicBezTo>
                  <a:pt x="40" y="6"/>
                  <a:pt x="40" y="6"/>
                  <a:pt x="40" y="6"/>
                </a:cubicBezTo>
                <a:close/>
                <a:moveTo>
                  <a:pt x="46" y="10"/>
                </a:moveTo>
                <a:cubicBezTo>
                  <a:pt x="46" y="10"/>
                  <a:pt x="46" y="10"/>
                  <a:pt x="46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5"/>
                  <a:pt x="4" y="15"/>
                  <a:pt x="4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0"/>
                  <a:pt x="46" y="10"/>
                  <a:pt x="46" y="10"/>
                </a:cubicBezTo>
                <a:close/>
                <a:moveTo>
                  <a:pt x="8" y="26"/>
                </a:moveTo>
                <a:cubicBezTo>
                  <a:pt x="8" y="26"/>
                  <a:pt x="8" y="26"/>
                  <a:pt x="8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4" y="31"/>
                  <a:pt x="4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6"/>
                  <a:pt x="8" y="26"/>
                  <a:pt x="8" y="26"/>
                </a:cubicBezTo>
                <a:close/>
                <a:moveTo>
                  <a:pt x="42" y="26"/>
                </a:moveTo>
                <a:cubicBezTo>
                  <a:pt x="42" y="26"/>
                  <a:pt x="42" y="26"/>
                  <a:pt x="42" y="26"/>
                </a:cubicBezTo>
                <a:cubicBezTo>
                  <a:pt x="42" y="31"/>
                  <a:pt x="42" y="31"/>
                  <a:pt x="42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26"/>
                  <a:pt x="46" y="26"/>
                  <a:pt x="46" y="26"/>
                </a:cubicBezTo>
                <a:cubicBezTo>
                  <a:pt x="42" y="26"/>
                  <a:pt x="42" y="26"/>
                  <a:pt x="42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2" name="Freeform 480"/>
          <p:cNvSpPr>
            <a:spLocks noEditPoints="1"/>
          </p:cNvSpPr>
          <p:nvPr/>
        </p:nvSpPr>
        <p:spPr>
          <a:xfrm>
            <a:off x="7127875" y="1804988"/>
            <a:ext cx="155575" cy="157162"/>
          </a:xfrm>
          <a:custGeom>
            <a:avLst/>
            <a:gdLst/>
            <a:ahLst/>
            <a:cxnLst>
              <a:cxn ang="0">
                <a:pos x="114300" y="12830"/>
              </a:cxn>
              <a:cxn ang="0">
                <a:pos x="117475" y="38489"/>
              </a:cxn>
              <a:cxn ang="0">
                <a:pos x="133350" y="16037"/>
              </a:cxn>
              <a:cxn ang="0">
                <a:pos x="142875" y="16037"/>
              </a:cxn>
              <a:cxn ang="0">
                <a:pos x="149225" y="38489"/>
              </a:cxn>
              <a:cxn ang="0">
                <a:pos x="149225" y="48111"/>
              </a:cxn>
              <a:cxn ang="0">
                <a:pos x="149225" y="57733"/>
              </a:cxn>
              <a:cxn ang="0">
                <a:pos x="133350" y="99429"/>
              </a:cxn>
              <a:cxn ang="0">
                <a:pos x="95250" y="141125"/>
              </a:cxn>
              <a:cxn ang="0">
                <a:pos x="66675" y="157162"/>
              </a:cxn>
              <a:cxn ang="0">
                <a:pos x="0" y="137918"/>
              </a:cxn>
              <a:cxn ang="0">
                <a:pos x="19050" y="0"/>
              </a:cxn>
              <a:cxn ang="0">
                <a:pos x="88900" y="19244"/>
              </a:cxn>
              <a:cxn ang="0">
                <a:pos x="95250" y="128296"/>
              </a:cxn>
              <a:cxn ang="0">
                <a:pos x="120650" y="99429"/>
              </a:cxn>
              <a:cxn ang="0">
                <a:pos x="104775" y="57733"/>
              </a:cxn>
              <a:cxn ang="0">
                <a:pos x="101600" y="48111"/>
              </a:cxn>
              <a:cxn ang="0">
                <a:pos x="101600" y="38489"/>
              </a:cxn>
              <a:cxn ang="0">
                <a:pos x="111125" y="16037"/>
              </a:cxn>
              <a:cxn ang="0">
                <a:pos x="114300" y="48111"/>
              </a:cxn>
              <a:cxn ang="0">
                <a:pos x="136525" y="57733"/>
              </a:cxn>
              <a:cxn ang="0">
                <a:pos x="114300" y="48111"/>
              </a:cxn>
              <a:cxn ang="0">
                <a:pos x="66675" y="12830"/>
              </a:cxn>
              <a:cxn ang="0">
                <a:pos x="9525" y="19244"/>
              </a:cxn>
              <a:cxn ang="0">
                <a:pos x="19050" y="147540"/>
              </a:cxn>
              <a:cxn ang="0">
                <a:pos x="76200" y="137918"/>
              </a:cxn>
              <a:cxn ang="0">
                <a:pos x="66675" y="12830"/>
              </a:cxn>
              <a:cxn ang="0">
                <a:pos x="44450" y="93014"/>
              </a:cxn>
              <a:cxn ang="0">
                <a:pos x="44450" y="128296"/>
              </a:cxn>
              <a:cxn ang="0">
                <a:pos x="44450" y="93014"/>
              </a:cxn>
              <a:cxn ang="0">
                <a:pos x="44450" y="102636"/>
              </a:cxn>
              <a:cxn ang="0">
                <a:pos x="44450" y="121881"/>
              </a:cxn>
              <a:cxn ang="0">
                <a:pos x="44450" y="102636"/>
              </a:cxn>
              <a:cxn ang="0">
                <a:pos x="34925" y="73770"/>
              </a:cxn>
              <a:cxn ang="0">
                <a:pos x="34925" y="67355"/>
              </a:cxn>
              <a:cxn ang="0">
                <a:pos x="57150" y="70563"/>
              </a:cxn>
              <a:cxn ang="0">
                <a:pos x="34925" y="73770"/>
              </a:cxn>
              <a:cxn ang="0">
                <a:pos x="34925" y="54526"/>
              </a:cxn>
              <a:cxn ang="0">
                <a:pos x="34925" y="48111"/>
              </a:cxn>
              <a:cxn ang="0">
                <a:pos x="57150" y="51318"/>
              </a:cxn>
              <a:cxn ang="0">
                <a:pos x="34925" y="54526"/>
              </a:cxn>
              <a:cxn ang="0">
                <a:pos x="34925" y="35281"/>
              </a:cxn>
              <a:cxn ang="0">
                <a:pos x="34925" y="28866"/>
              </a:cxn>
              <a:cxn ang="0">
                <a:pos x="57150" y="32074"/>
              </a:cxn>
              <a:cxn ang="0">
                <a:pos x="34925" y="35281"/>
              </a:cxn>
            </a:cxnLst>
            <a:pathLst>
              <a:path w="49" h="49">
                <a:moveTo>
                  <a:pt x="35" y="5"/>
                </a:moveTo>
                <a:cubicBezTo>
                  <a:pt x="35" y="5"/>
                  <a:pt x="36" y="4"/>
                  <a:pt x="36" y="4"/>
                </a:cubicBezTo>
                <a:cubicBezTo>
                  <a:pt x="37" y="4"/>
                  <a:pt x="37" y="5"/>
                  <a:pt x="37" y="5"/>
                </a:cubicBezTo>
                <a:cubicBezTo>
                  <a:pt x="37" y="12"/>
                  <a:pt x="37" y="12"/>
                  <a:pt x="37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3" y="4"/>
                  <a:pt x="44" y="4"/>
                </a:cubicBezTo>
                <a:cubicBezTo>
                  <a:pt x="44" y="4"/>
                  <a:pt x="45" y="5"/>
                  <a:pt x="45" y="5"/>
                </a:cubicBezTo>
                <a:cubicBezTo>
                  <a:pt x="45" y="12"/>
                  <a:pt x="45" y="12"/>
                  <a:pt x="45" y="12"/>
                </a:cubicBezTo>
                <a:cubicBezTo>
                  <a:pt x="46" y="12"/>
                  <a:pt x="46" y="12"/>
                  <a:pt x="47" y="12"/>
                </a:cubicBezTo>
                <a:cubicBezTo>
                  <a:pt x="48" y="12"/>
                  <a:pt x="49" y="12"/>
                  <a:pt x="49" y="13"/>
                </a:cubicBezTo>
                <a:cubicBezTo>
                  <a:pt x="49" y="15"/>
                  <a:pt x="48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22"/>
                  <a:pt x="45" y="24"/>
                  <a:pt x="42" y="25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5"/>
                  <a:pt x="40" y="38"/>
                  <a:pt x="38" y="40"/>
                </a:cubicBezTo>
                <a:cubicBezTo>
                  <a:pt x="36" y="42"/>
                  <a:pt x="33" y="44"/>
                  <a:pt x="30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7"/>
                  <a:pt x="25" y="49"/>
                  <a:pt x="21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3" y="49"/>
                  <a:pt x="0" y="46"/>
                  <a:pt x="0" y="43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5" y="0"/>
                  <a:pt x="28" y="3"/>
                  <a:pt x="28" y="6"/>
                </a:cubicBezTo>
                <a:cubicBezTo>
                  <a:pt x="28" y="40"/>
                  <a:pt x="28" y="40"/>
                  <a:pt x="28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2" y="40"/>
                  <a:pt x="34" y="39"/>
                  <a:pt x="36" y="37"/>
                </a:cubicBezTo>
                <a:cubicBezTo>
                  <a:pt x="37" y="36"/>
                  <a:pt x="38" y="34"/>
                  <a:pt x="38" y="31"/>
                </a:cubicBezTo>
                <a:cubicBezTo>
                  <a:pt x="38" y="25"/>
                  <a:pt x="38" y="25"/>
                  <a:pt x="38" y="25"/>
                </a:cubicBezTo>
                <a:cubicBezTo>
                  <a:pt x="35" y="24"/>
                  <a:pt x="33" y="22"/>
                  <a:pt x="33" y="18"/>
                </a:cubicBezTo>
                <a:cubicBezTo>
                  <a:pt x="33" y="15"/>
                  <a:pt x="33" y="15"/>
                  <a:pt x="33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1" y="15"/>
                  <a:pt x="30" y="15"/>
                  <a:pt x="30" y="13"/>
                </a:cubicBezTo>
                <a:cubicBezTo>
                  <a:pt x="30" y="12"/>
                  <a:pt x="31" y="12"/>
                  <a:pt x="32" y="12"/>
                </a:cubicBezTo>
                <a:cubicBezTo>
                  <a:pt x="33" y="12"/>
                  <a:pt x="34" y="12"/>
                  <a:pt x="35" y="12"/>
                </a:cubicBezTo>
                <a:cubicBezTo>
                  <a:pt x="35" y="5"/>
                  <a:pt x="35" y="5"/>
                  <a:pt x="35" y="5"/>
                </a:cubicBezTo>
                <a:close/>
                <a:moveTo>
                  <a:pt x="36" y="15"/>
                </a:moveTo>
                <a:cubicBezTo>
                  <a:pt x="36" y="15"/>
                  <a:pt x="36" y="15"/>
                  <a:pt x="36" y="15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22"/>
                  <a:pt x="43" y="22"/>
                  <a:pt x="43" y="18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21" y="4"/>
                </a:moveTo>
                <a:cubicBezTo>
                  <a:pt x="21" y="4"/>
                  <a:pt x="21" y="4"/>
                  <a:pt x="21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3" y="5"/>
                  <a:pt x="3" y="6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4"/>
                  <a:pt x="5" y="46"/>
                  <a:pt x="6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6"/>
                  <a:pt x="24" y="44"/>
                  <a:pt x="24" y="43"/>
                </a:cubicBezTo>
                <a:cubicBezTo>
                  <a:pt x="24" y="31"/>
                  <a:pt x="24" y="19"/>
                  <a:pt x="24" y="6"/>
                </a:cubicBezTo>
                <a:cubicBezTo>
                  <a:pt x="24" y="5"/>
                  <a:pt x="23" y="4"/>
                  <a:pt x="21" y="4"/>
                </a:cubicBezTo>
                <a:close/>
                <a:moveTo>
                  <a:pt x="14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17" y="29"/>
                  <a:pt x="19" y="32"/>
                  <a:pt x="19" y="35"/>
                </a:cubicBezTo>
                <a:cubicBezTo>
                  <a:pt x="19" y="38"/>
                  <a:pt x="17" y="40"/>
                  <a:pt x="14" y="40"/>
                </a:cubicBezTo>
                <a:cubicBezTo>
                  <a:pt x="11" y="40"/>
                  <a:pt x="8" y="38"/>
                  <a:pt x="8" y="35"/>
                </a:cubicBezTo>
                <a:cubicBezTo>
                  <a:pt x="8" y="32"/>
                  <a:pt x="11" y="29"/>
                  <a:pt x="14" y="29"/>
                </a:cubicBezTo>
                <a:close/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1" y="33"/>
                  <a:pt x="11" y="35"/>
                </a:cubicBezTo>
                <a:cubicBezTo>
                  <a:pt x="11" y="36"/>
                  <a:pt x="12" y="38"/>
                  <a:pt x="14" y="38"/>
                </a:cubicBezTo>
                <a:cubicBezTo>
                  <a:pt x="15" y="38"/>
                  <a:pt x="17" y="36"/>
                  <a:pt x="17" y="35"/>
                </a:cubicBezTo>
                <a:cubicBezTo>
                  <a:pt x="17" y="33"/>
                  <a:pt x="15" y="32"/>
                  <a:pt x="14" y="32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10" y="23"/>
                  <a:pt x="10" y="22"/>
                </a:cubicBezTo>
                <a:cubicBezTo>
                  <a:pt x="10" y="22"/>
                  <a:pt x="10" y="21"/>
                  <a:pt x="11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1"/>
                  <a:pt x="18" y="22"/>
                  <a:pt x="18" y="22"/>
                </a:cubicBezTo>
                <a:cubicBezTo>
                  <a:pt x="18" y="23"/>
                  <a:pt x="17" y="23"/>
                  <a:pt x="17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17"/>
                </a:moveTo>
                <a:cubicBezTo>
                  <a:pt x="11" y="17"/>
                  <a:pt x="11" y="17"/>
                  <a:pt x="11" y="17"/>
                </a:cubicBezTo>
                <a:cubicBezTo>
                  <a:pt x="10" y="17"/>
                  <a:pt x="10" y="17"/>
                  <a:pt x="10" y="16"/>
                </a:cubicBezTo>
                <a:cubicBezTo>
                  <a:pt x="10" y="15"/>
                  <a:pt x="10" y="15"/>
                  <a:pt x="1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8" y="15"/>
                  <a:pt x="18" y="16"/>
                </a:cubicBezTo>
                <a:cubicBezTo>
                  <a:pt x="18" y="17"/>
                  <a:pt x="17" y="17"/>
                  <a:pt x="17" y="17"/>
                </a:cubicBezTo>
                <a:cubicBezTo>
                  <a:pt x="11" y="17"/>
                  <a:pt x="11" y="17"/>
                  <a:pt x="11" y="17"/>
                </a:cubicBezTo>
                <a:close/>
                <a:moveTo>
                  <a:pt x="11" y="11"/>
                </a:move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1"/>
                  <a:pt x="10" y="10"/>
                </a:cubicBezTo>
                <a:cubicBezTo>
                  <a:pt x="10" y="9"/>
                  <a:pt x="10" y="9"/>
                  <a:pt x="11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8" y="9"/>
                  <a:pt x="18" y="10"/>
                </a:cubicBezTo>
                <a:cubicBezTo>
                  <a:pt x="18" y="11"/>
                  <a:pt x="17" y="11"/>
                  <a:pt x="17" y="11"/>
                </a:cubicBezTo>
                <a:cubicBezTo>
                  <a:pt x="11" y="11"/>
                  <a:pt x="11" y="11"/>
                  <a:pt x="11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3" name="Freeform 481"/>
          <p:cNvSpPr>
            <a:spLocks noEditPoints="1"/>
          </p:cNvSpPr>
          <p:nvPr/>
        </p:nvSpPr>
        <p:spPr>
          <a:xfrm>
            <a:off x="6850063" y="1798638"/>
            <a:ext cx="163512" cy="169862"/>
          </a:xfrm>
          <a:custGeom>
            <a:avLst/>
            <a:gdLst/>
            <a:ahLst/>
            <a:cxnLst>
              <a:cxn ang="0">
                <a:pos x="147481" y="96148"/>
              </a:cxn>
              <a:cxn ang="0">
                <a:pos x="157100" y="108968"/>
              </a:cxn>
              <a:cxn ang="0">
                <a:pos x="150688" y="128198"/>
              </a:cxn>
              <a:cxn ang="0">
                <a:pos x="147481" y="144222"/>
              </a:cxn>
              <a:cxn ang="0">
                <a:pos x="112214" y="150632"/>
              </a:cxn>
              <a:cxn ang="0">
                <a:pos x="80153" y="169862"/>
              </a:cxn>
              <a:cxn ang="0">
                <a:pos x="9618" y="134608"/>
              </a:cxn>
              <a:cxn ang="0">
                <a:pos x="12824" y="118583"/>
              </a:cxn>
              <a:cxn ang="0">
                <a:pos x="105802" y="6410"/>
              </a:cxn>
              <a:cxn ang="0">
                <a:pos x="147481" y="28844"/>
              </a:cxn>
              <a:cxn ang="0">
                <a:pos x="54504" y="141018"/>
              </a:cxn>
              <a:cxn ang="0">
                <a:pos x="35267" y="141018"/>
              </a:cxn>
              <a:cxn ang="0">
                <a:pos x="19237" y="144222"/>
              </a:cxn>
              <a:cxn ang="0">
                <a:pos x="80153" y="157042"/>
              </a:cxn>
              <a:cxn ang="0">
                <a:pos x="102596" y="144222"/>
              </a:cxn>
              <a:cxn ang="0">
                <a:pos x="112214" y="108968"/>
              </a:cxn>
              <a:cxn ang="0">
                <a:pos x="128245" y="105763"/>
              </a:cxn>
              <a:cxn ang="0">
                <a:pos x="105802" y="38459"/>
              </a:cxn>
              <a:cxn ang="0">
                <a:pos x="102596" y="41664"/>
              </a:cxn>
              <a:cxn ang="0">
                <a:pos x="118626" y="38459"/>
              </a:cxn>
              <a:cxn ang="0">
                <a:pos x="115420" y="41664"/>
              </a:cxn>
              <a:cxn ang="0">
                <a:pos x="73741" y="70509"/>
              </a:cxn>
              <a:cxn ang="0">
                <a:pos x="70535" y="73714"/>
              </a:cxn>
              <a:cxn ang="0">
                <a:pos x="86565" y="70509"/>
              </a:cxn>
              <a:cxn ang="0">
                <a:pos x="83359" y="73714"/>
              </a:cxn>
              <a:cxn ang="0">
                <a:pos x="41680" y="99353"/>
              </a:cxn>
              <a:cxn ang="0">
                <a:pos x="38473" y="105763"/>
              </a:cxn>
              <a:cxn ang="0">
                <a:pos x="54504" y="99353"/>
              </a:cxn>
              <a:cxn ang="0">
                <a:pos x="51298" y="105763"/>
              </a:cxn>
              <a:cxn ang="0">
                <a:pos x="105802" y="22435"/>
              </a:cxn>
              <a:cxn ang="0">
                <a:pos x="125039" y="28844"/>
              </a:cxn>
              <a:cxn ang="0">
                <a:pos x="141069" y="38459"/>
              </a:cxn>
              <a:cxn ang="0">
                <a:pos x="141069" y="35254"/>
              </a:cxn>
              <a:cxn ang="0">
                <a:pos x="115420" y="12820"/>
              </a:cxn>
              <a:cxn ang="0">
                <a:pos x="115420" y="60894"/>
              </a:cxn>
              <a:cxn ang="0">
                <a:pos x="89771" y="41664"/>
              </a:cxn>
              <a:cxn ang="0">
                <a:pos x="80153" y="51279"/>
              </a:cxn>
              <a:cxn ang="0">
                <a:pos x="102596" y="73714"/>
              </a:cxn>
              <a:cxn ang="0">
                <a:pos x="112214" y="28844"/>
              </a:cxn>
              <a:cxn ang="0">
                <a:pos x="99390" y="41664"/>
              </a:cxn>
              <a:cxn ang="0">
                <a:pos x="112214" y="54484"/>
              </a:cxn>
              <a:cxn ang="0">
                <a:pos x="125039" y="41664"/>
              </a:cxn>
              <a:cxn ang="0">
                <a:pos x="112214" y="28844"/>
              </a:cxn>
              <a:cxn ang="0">
                <a:pos x="80153" y="92943"/>
              </a:cxn>
              <a:cxn ang="0">
                <a:pos x="67328" y="86533"/>
              </a:cxn>
              <a:cxn ang="0">
                <a:pos x="44886" y="83329"/>
              </a:cxn>
              <a:cxn ang="0">
                <a:pos x="64122" y="89738"/>
              </a:cxn>
              <a:cxn ang="0">
                <a:pos x="86565" y="92943"/>
              </a:cxn>
              <a:cxn ang="0">
                <a:pos x="70535" y="64099"/>
              </a:cxn>
              <a:cxn ang="0">
                <a:pos x="80153" y="86533"/>
              </a:cxn>
              <a:cxn ang="0">
                <a:pos x="92977" y="73714"/>
              </a:cxn>
              <a:cxn ang="0">
                <a:pos x="80153" y="60894"/>
              </a:cxn>
              <a:cxn ang="0">
                <a:pos x="48092" y="124993"/>
              </a:cxn>
              <a:cxn ang="0">
                <a:pos x="28855" y="99353"/>
              </a:cxn>
              <a:cxn ang="0">
                <a:pos x="22443" y="108968"/>
              </a:cxn>
              <a:cxn ang="0">
                <a:pos x="44886" y="131403"/>
              </a:cxn>
              <a:cxn ang="0">
                <a:pos x="48092" y="89738"/>
              </a:cxn>
              <a:cxn ang="0">
                <a:pos x="38473" y="112173"/>
              </a:cxn>
              <a:cxn ang="0">
                <a:pos x="57710" y="112173"/>
              </a:cxn>
              <a:cxn ang="0">
                <a:pos x="57710" y="96148"/>
              </a:cxn>
              <a:cxn ang="0">
                <a:pos x="121832" y="118583"/>
              </a:cxn>
              <a:cxn ang="0">
                <a:pos x="131451" y="141018"/>
              </a:cxn>
            </a:cxnLst>
            <a:pathLst>
              <a:path w="51" h="53">
                <a:moveTo>
                  <a:pt x="44" y="29"/>
                </a:moveTo>
                <a:cubicBezTo>
                  <a:pt x="44" y="28"/>
                  <a:pt x="45" y="28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1" y="35"/>
                  <a:pt x="41" y="35"/>
                  <a:pt x="41" y="35"/>
                </a:cubicBezTo>
                <a:cubicBezTo>
                  <a:pt x="45" y="38"/>
                  <a:pt x="45" y="38"/>
                  <a:pt x="45" y="38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1" y="34"/>
                </a:cubicBezTo>
                <a:cubicBezTo>
                  <a:pt x="51" y="35"/>
                  <a:pt x="51" y="35"/>
                  <a:pt x="51" y="36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8" y="41"/>
                  <a:pt x="48" y="42"/>
                </a:cubicBezTo>
                <a:cubicBezTo>
                  <a:pt x="49" y="43"/>
                  <a:pt x="49" y="44"/>
                  <a:pt x="48" y="45"/>
                </a:cubicBezTo>
                <a:cubicBezTo>
                  <a:pt x="48" y="45"/>
                  <a:pt x="46" y="45"/>
                  <a:pt x="46" y="45"/>
                </a:cubicBezTo>
                <a:cubicBezTo>
                  <a:pt x="46" y="44"/>
                  <a:pt x="46" y="44"/>
                  <a:pt x="46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1" y="49"/>
                  <a:pt x="38" y="49"/>
                  <a:pt x="35" y="47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0" y="52"/>
                  <a:pt x="28" y="53"/>
                  <a:pt x="25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5" y="53"/>
                  <a:pt x="4" y="52"/>
                </a:cubicBezTo>
                <a:cubicBezTo>
                  <a:pt x="1" y="50"/>
                  <a:pt x="0" y="45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6" y="39"/>
                  <a:pt x="6" y="39"/>
                  <a:pt x="6" y="39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5"/>
                  <a:pt x="2" y="32"/>
                  <a:pt x="4" y="31"/>
                </a:cubicBezTo>
                <a:cubicBezTo>
                  <a:pt x="33" y="2"/>
                  <a:pt x="33" y="2"/>
                  <a:pt x="33" y="2"/>
                </a:cubicBezTo>
                <a:cubicBezTo>
                  <a:pt x="35" y="0"/>
                  <a:pt x="38" y="0"/>
                  <a:pt x="39" y="2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8" y="10"/>
                  <a:pt x="48" y="13"/>
                  <a:pt x="4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5" y="46"/>
                  <a:pt x="13" y="46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9" y="42"/>
                  <a:pt x="9" y="42"/>
                  <a:pt x="9" y="42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5" y="46"/>
                  <a:pt x="5" y="48"/>
                  <a:pt x="6" y="49"/>
                </a:cubicBezTo>
                <a:cubicBezTo>
                  <a:pt x="7" y="49"/>
                  <a:pt x="7" y="49"/>
                  <a:pt x="8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7" y="49"/>
                  <a:pt x="28" y="49"/>
                  <a:pt x="29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2"/>
                  <a:pt x="31" y="39"/>
                  <a:pt x="33" y="36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33"/>
                  <a:pt x="34" y="32"/>
                  <a:pt x="35" y="31"/>
                </a:cubicBezTo>
                <a:cubicBezTo>
                  <a:pt x="36" y="30"/>
                  <a:pt x="37" y="30"/>
                  <a:pt x="38" y="31"/>
                </a:cubicBezTo>
                <a:cubicBezTo>
                  <a:pt x="38" y="32"/>
                  <a:pt x="39" y="32"/>
                  <a:pt x="40" y="33"/>
                </a:cubicBezTo>
                <a:cubicBezTo>
                  <a:pt x="44" y="29"/>
                  <a:pt x="44" y="29"/>
                  <a:pt x="44" y="29"/>
                </a:cubicBezTo>
                <a:close/>
                <a:moveTo>
                  <a:pt x="33" y="12"/>
                </a:move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4" y="12"/>
                  <a:pt x="34" y="13"/>
                </a:cubicBezTo>
                <a:cubicBezTo>
                  <a:pt x="34" y="14"/>
                  <a:pt x="33" y="14"/>
                  <a:pt x="33" y="14"/>
                </a:cubicBezTo>
                <a:cubicBezTo>
                  <a:pt x="32" y="14"/>
                  <a:pt x="32" y="14"/>
                  <a:pt x="32" y="13"/>
                </a:cubicBezTo>
                <a:cubicBezTo>
                  <a:pt x="32" y="12"/>
                  <a:pt x="32" y="12"/>
                  <a:pt x="33" y="12"/>
                </a:cubicBezTo>
                <a:close/>
                <a:moveTo>
                  <a:pt x="37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8" y="12"/>
                  <a:pt x="38" y="13"/>
                </a:cubicBezTo>
                <a:cubicBezTo>
                  <a:pt x="38" y="14"/>
                  <a:pt x="37" y="14"/>
                  <a:pt x="37" y="14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12"/>
                  <a:pt x="36" y="12"/>
                  <a:pt x="37" y="12"/>
                </a:cubicBezTo>
                <a:close/>
                <a:moveTo>
                  <a:pt x="23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4" y="22"/>
                  <a:pt x="24" y="22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2" y="24"/>
                  <a:pt x="22" y="23"/>
                  <a:pt x="22" y="23"/>
                </a:cubicBezTo>
                <a:cubicBezTo>
                  <a:pt x="22" y="22"/>
                  <a:pt x="22" y="22"/>
                  <a:pt x="23" y="22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28" y="22"/>
                  <a:pt x="28" y="22"/>
                  <a:pt x="28" y="23"/>
                </a:cubicBezTo>
                <a:cubicBezTo>
                  <a:pt x="28" y="23"/>
                  <a:pt x="28" y="24"/>
                  <a:pt x="27" y="24"/>
                </a:cubicBezTo>
                <a:cubicBezTo>
                  <a:pt x="26" y="24"/>
                  <a:pt x="26" y="23"/>
                  <a:pt x="26" y="23"/>
                </a:cubicBezTo>
                <a:cubicBezTo>
                  <a:pt x="26" y="22"/>
                  <a:pt x="26" y="22"/>
                  <a:pt x="27" y="22"/>
                </a:cubicBezTo>
                <a:close/>
                <a:moveTo>
                  <a:pt x="13" y="31"/>
                </a:moveTo>
                <a:cubicBezTo>
                  <a:pt x="13" y="31"/>
                  <a:pt x="13" y="31"/>
                  <a:pt x="13" y="31"/>
                </a:cubicBezTo>
                <a:cubicBezTo>
                  <a:pt x="14" y="31"/>
                  <a:pt x="15" y="32"/>
                  <a:pt x="15" y="33"/>
                </a:cubicBezTo>
                <a:cubicBezTo>
                  <a:pt x="15" y="33"/>
                  <a:pt x="14" y="34"/>
                  <a:pt x="13" y="34"/>
                </a:cubicBezTo>
                <a:cubicBezTo>
                  <a:pt x="13" y="34"/>
                  <a:pt x="12" y="33"/>
                  <a:pt x="12" y="33"/>
                </a:cubicBezTo>
                <a:cubicBezTo>
                  <a:pt x="12" y="32"/>
                  <a:pt x="13" y="31"/>
                  <a:pt x="13" y="31"/>
                </a:cubicBezTo>
                <a:close/>
                <a:moveTo>
                  <a:pt x="17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8" y="32"/>
                  <a:pt x="18" y="33"/>
                </a:cubicBezTo>
                <a:cubicBezTo>
                  <a:pt x="18" y="33"/>
                  <a:pt x="18" y="34"/>
                  <a:pt x="17" y="34"/>
                </a:cubicBezTo>
                <a:cubicBezTo>
                  <a:pt x="17" y="34"/>
                  <a:pt x="16" y="33"/>
                  <a:pt x="16" y="33"/>
                </a:cubicBezTo>
                <a:cubicBezTo>
                  <a:pt x="16" y="32"/>
                  <a:pt x="17" y="31"/>
                  <a:pt x="17" y="31"/>
                </a:cubicBezTo>
                <a:close/>
                <a:moveTo>
                  <a:pt x="33" y="7"/>
                </a:move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5" y="7"/>
                </a:cubicBezTo>
                <a:cubicBezTo>
                  <a:pt x="36" y="7"/>
                  <a:pt x="38" y="7"/>
                  <a:pt x="39" y="8"/>
                </a:cubicBezTo>
                <a:cubicBezTo>
                  <a:pt x="39" y="9"/>
                  <a:pt x="39" y="9"/>
                  <a:pt x="39" y="9"/>
                </a:cubicBezTo>
                <a:cubicBezTo>
                  <a:pt x="41" y="10"/>
                  <a:pt x="41" y="11"/>
                  <a:pt x="41" y="13"/>
                </a:cubicBezTo>
                <a:cubicBezTo>
                  <a:pt x="41" y="14"/>
                  <a:pt x="41" y="14"/>
                  <a:pt x="41" y="15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1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7"/>
                  <a:pt x="33" y="7"/>
                  <a:pt x="33" y="7"/>
                </a:cubicBezTo>
                <a:close/>
                <a:moveTo>
                  <a:pt x="36" y="19"/>
                </a:move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5" y="19"/>
                  <a:pt x="35" y="19"/>
                </a:cubicBezTo>
                <a:cubicBezTo>
                  <a:pt x="33" y="19"/>
                  <a:pt x="32" y="19"/>
                  <a:pt x="30" y="18"/>
                </a:cubicBezTo>
                <a:cubicBezTo>
                  <a:pt x="29" y="16"/>
                  <a:pt x="28" y="15"/>
                  <a:pt x="28" y="13"/>
                </a:cubicBezTo>
                <a:cubicBezTo>
                  <a:pt x="28" y="12"/>
                  <a:pt x="28" y="12"/>
                  <a:pt x="29" y="11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6"/>
                  <a:pt x="24" y="16"/>
                  <a:pt x="25" y="16"/>
                </a:cubicBezTo>
                <a:cubicBezTo>
                  <a:pt x="27" y="16"/>
                  <a:pt x="28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20"/>
                  <a:pt x="32" y="21"/>
                  <a:pt x="32" y="23"/>
                </a:cubicBezTo>
                <a:cubicBezTo>
                  <a:pt x="32" y="23"/>
                  <a:pt x="31" y="24"/>
                  <a:pt x="31" y="24"/>
                </a:cubicBezTo>
                <a:cubicBezTo>
                  <a:pt x="36" y="19"/>
                  <a:pt x="36" y="19"/>
                  <a:pt x="36" y="19"/>
                </a:cubicBezTo>
                <a:close/>
                <a:moveTo>
                  <a:pt x="35" y="9"/>
                </a:moveTo>
                <a:cubicBezTo>
                  <a:pt x="35" y="9"/>
                  <a:pt x="35" y="9"/>
                  <a:pt x="35" y="9"/>
                </a:cubicBezTo>
                <a:cubicBezTo>
                  <a:pt x="34" y="9"/>
                  <a:pt x="33" y="9"/>
                  <a:pt x="32" y="10"/>
                </a:cubicBezTo>
                <a:cubicBezTo>
                  <a:pt x="31" y="11"/>
                  <a:pt x="31" y="12"/>
                  <a:pt x="31" y="13"/>
                </a:cubicBezTo>
                <a:cubicBezTo>
                  <a:pt x="31" y="14"/>
                  <a:pt x="31" y="15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7"/>
                  <a:pt x="34" y="17"/>
                  <a:pt x="35" y="17"/>
                </a:cubicBezTo>
                <a:cubicBezTo>
                  <a:pt x="36" y="17"/>
                  <a:pt x="37" y="17"/>
                  <a:pt x="38" y="16"/>
                </a:cubicBezTo>
                <a:cubicBezTo>
                  <a:pt x="39" y="15"/>
                  <a:pt x="39" y="14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1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9"/>
                  <a:pt x="36" y="9"/>
                  <a:pt x="35" y="9"/>
                </a:cubicBezTo>
                <a:close/>
                <a:moveTo>
                  <a:pt x="27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6" y="29"/>
                  <a:pt x="26" y="29"/>
                  <a:pt x="25" y="29"/>
                </a:cubicBezTo>
                <a:cubicBezTo>
                  <a:pt x="23" y="29"/>
                  <a:pt x="22" y="29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9" y="24"/>
                  <a:pt x="19" y="23"/>
                </a:cubicBezTo>
                <a:cubicBezTo>
                  <a:pt x="19" y="22"/>
                  <a:pt x="19" y="22"/>
                  <a:pt x="19" y="21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5" y="26"/>
                  <a:pt x="15" y="26"/>
                </a:cubicBezTo>
                <a:cubicBezTo>
                  <a:pt x="17" y="26"/>
                  <a:pt x="19" y="27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9"/>
                  <a:pt x="22" y="31"/>
                  <a:pt x="22" y="33"/>
                </a:cubicBezTo>
                <a:cubicBezTo>
                  <a:pt x="22" y="33"/>
                  <a:pt x="22" y="34"/>
                  <a:pt x="22" y="34"/>
                </a:cubicBezTo>
                <a:cubicBezTo>
                  <a:pt x="27" y="29"/>
                  <a:pt x="27" y="29"/>
                  <a:pt x="27" y="29"/>
                </a:cubicBezTo>
                <a:close/>
                <a:moveTo>
                  <a:pt x="25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4" y="19"/>
                  <a:pt x="23" y="19"/>
                  <a:pt x="22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4"/>
                  <a:pt x="21" y="25"/>
                  <a:pt x="22" y="26"/>
                </a:cubicBezTo>
                <a:cubicBezTo>
                  <a:pt x="23" y="27"/>
                  <a:pt x="24" y="27"/>
                  <a:pt x="25" y="27"/>
                </a:cubicBezTo>
                <a:cubicBezTo>
                  <a:pt x="26" y="27"/>
                  <a:pt x="27" y="27"/>
                  <a:pt x="28" y="26"/>
                </a:cubicBezTo>
                <a:cubicBezTo>
                  <a:pt x="29" y="25"/>
                  <a:pt x="29" y="24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2"/>
                  <a:pt x="29" y="21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7" y="19"/>
                  <a:pt x="26" y="19"/>
                  <a:pt x="25" y="19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5" y="39"/>
                </a:cubicBezTo>
                <a:cubicBezTo>
                  <a:pt x="14" y="39"/>
                  <a:pt x="12" y="38"/>
                  <a:pt x="11" y="37"/>
                </a:cubicBezTo>
                <a:cubicBezTo>
                  <a:pt x="10" y="36"/>
                  <a:pt x="9" y="34"/>
                  <a:pt x="9" y="33"/>
                </a:cubicBezTo>
                <a:cubicBezTo>
                  <a:pt x="9" y="32"/>
                  <a:pt x="9" y="31"/>
                  <a:pt x="9" y="31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4"/>
                  <a:pt x="6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2"/>
                  <a:pt x="14" y="42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7" y="39"/>
                  <a:pt x="17" y="39"/>
                  <a:pt x="17" y="39"/>
                </a:cubicBezTo>
                <a:close/>
                <a:moveTo>
                  <a:pt x="15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4" y="28"/>
                  <a:pt x="13" y="29"/>
                  <a:pt x="12" y="30"/>
                </a:cubicBezTo>
                <a:cubicBezTo>
                  <a:pt x="12" y="30"/>
                  <a:pt x="11" y="31"/>
                  <a:pt x="11" y="33"/>
                </a:cubicBezTo>
                <a:cubicBezTo>
                  <a:pt x="11" y="34"/>
                  <a:pt x="12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3" y="36"/>
                  <a:pt x="14" y="37"/>
                  <a:pt x="15" y="37"/>
                </a:cubicBezTo>
                <a:cubicBezTo>
                  <a:pt x="16" y="37"/>
                  <a:pt x="17" y="36"/>
                  <a:pt x="18" y="35"/>
                </a:cubicBezTo>
                <a:cubicBezTo>
                  <a:pt x="19" y="35"/>
                  <a:pt x="19" y="34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1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29"/>
                  <a:pt x="16" y="28"/>
                  <a:pt x="15" y="28"/>
                </a:cubicBezTo>
                <a:close/>
                <a:moveTo>
                  <a:pt x="38" y="37"/>
                </a:moveTo>
                <a:cubicBezTo>
                  <a:pt x="38" y="37"/>
                  <a:pt x="38" y="37"/>
                  <a:pt x="38" y="37"/>
                </a:cubicBezTo>
                <a:cubicBezTo>
                  <a:pt x="36" y="39"/>
                  <a:pt x="36" y="39"/>
                  <a:pt x="36" y="39"/>
                </a:cubicBezTo>
                <a:cubicBezTo>
                  <a:pt x="33" y="42"/>
                  <a:pt x="38" y="47"/>
                  <a:pt x="41" y="44"/>
                </a:cubicBezTo>
                <a:cubicBezTo>
                  <a:pt x="43" y="42"/>
                  <a:pt x="43" y="42"/>
                  <a:pt x="43" y="42"/>
                </a:cubicBezTo>
                <a:cubicBezTo>
                  <a:pt x="38" y="37"/>
                  <a:pt x="38" y="37"/>
                  <a:pt x="38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4" name="Freeform 482"/>
          <p:cNvSpPr>
            <a:spLocks noEditPoints="1"/>
          </p:cNvSpPr>
          <p:nvPr/>
        </p:nvSpPr>
        <p:spPr>
          <a:xfrm>
            <a:off x="5192713" y="2127250"/>
            <a:ext cx="155575" cy="136525"/>
          </a:xfrm>
          <a:custGeom>
            <a:avLst/>
            <a:gdLst/>
            <a:ahLst/>
            <a:cxnLst>
              <a:cxn ang="0">
                <a:pos x="38100" y="127000"/>
              </a:cxn>
              <a:cxn ang="0">
                <a:pos x="38100" y="133350"/>
              </a:cxn>
              <a:cxn ang="0">
                <a:pos x="34925" y="136525"/>
              </a:cxn>
              <a:cxn ang="0">
                <a:pos x="34925" y="136525"/>
              </a:cxn>
              <a:cxn ang="0">
                <a:pos x="22225" y="136525"/>
              </a:cxn>
              <a:cxn ang="0">
                <a:pos x="15875" y="133350"/>
              </a:cxn>
              <a:cxn ang="0">
                <a:pos x="15875" y="133350"/>
              </a:cxn>
              <a:cxn ang="0">
                <a:pos x="15875" y="127000"/>
              </a:cxn>
              <a:cxn ang="0">
                <a:pos x="12700" y="127000"/>
              </a:cxn>
              <a:cxn ang="0">
                <a:pos x="3175" y="123825"/>
              </a:cxn>
              <a:cxn ang="0">
                <a:pos x="0" y="111125"/>
              </a:cxn>
              <a:cxn ang="0">
                <a:pos x="0" y="88900"/>
              </a:cxn>
              <a:cxn ang="0">
                <a:pos x="6350" y="76200"/>
              </a:cxn>
              <a:cxn ang="0">
                <a:pos x="133350" y="3175"/>
              </a:cxn>
              <a:cxn ang="0">
                <a:pos x="139700" y="6350"/>
              </a:cxn>
              <a:cxn ang="0">
                <a:pos x="139700" y="12700"/>
              </a:cxn>
              <a:cxn ang="0">
                <a:pos x="34925" y="73025"/>
              </a:cxn>
              <a:cxn ang="0">
                <a:pos x="139700" y="73025"/>
              </a:cxn>
              <a:cxn ang="0">
                <a:pos x="155575" y="88900"/>
              </a:cxn>
              <a:cxn ang="0">
                <a:pos x="155575" y="111125"/>
              </a:cxn>
              <a:cxn ang="0">
                <a:pos x="152400" y="123825"/>
              </a:cxn>
              <a:cxn ang="0">
                <a:pos x="139700" y="127000"/>
              </a:cxn>
              <a:cxn ang="0">
                <a:pos x="139700" y="127000"/>
              </a:cxn>
              <a:cxn ang="0">
                <a:pos x="139700" y="133350"/>
              </a:cxn>
              <a:cxn ang="0">
                <a:pos x="133350" y="136525"/>
              </a:cxn>
              <a:cxn ang="0">
                <a:pos x="133350" y="136525"/>
              </a:cxn>
              <a:cxn ang="0">
                <a:pos x="120650" y="136525"/>
              </a:cxn>
              <a:cxn ang="0">
                <a:pos x="117475" y="133350"/>
              </a:cxn>
              <a:cxn ang="0">
                <a:pos x="117475" y="133350"/>
              </a:cxn>
              <a:cxn ang="0">
                <a:pos x="117475" y="127000"/>
              </a:cxn>
              <a:cxn ang="0">
                <a:pos x="38100" y="127000"/>
              </a:cxn>
              <a:cxn ang="0">
                <a:pos x="9525" y="88900"/>
              </a:cxn>
              <a:cxn ang="0">
                <a:pos x="9525" y="88900"/>
              </a:cxn>
              <a:cxn ang="0">
                <a:pos x="9525" y="111125"/>
              </a:cxn>
              <a:cxn ang="0">
                <a:pos x="12700" y="114300"/>
              </a:cxn>
              <a:cxn ang="0">
                <a:pos x="12700" y="114300"/>
              </a:cxn>
              <a:cxn ang="0">
                <a:pos x="139700" y="114300"/>
              </a:cxn>
              <a:cxn ang="0">
                <a:pos x="142875" y="114300"/>
              </a:cxn>
              <a:cxn ang="0">
                <a:pos x="146050" y="111125"/>
              </a:cxn>
              <a:cxn ang="0">
                <a:pos x="146050" y="88900"/>
              </a:cxn>
              <a:cxn ang="0">
                <a:pos x="139700" y="85725"/>
              </a:cxn>
              <a:cxn ang="0">
                <a:pos x="12700" y="85725"/>
              </a:cxn>
              <a:cxn ang="0">
                <a:pos x="9525" y="88900"/>
              </a:cxn>
              <a:cxn ang="0">
                <a:pos x="130175" y="127000"/>
              </a:cxn>
              <a:cxn ang="0">
                <a:pos x="130175" y="127000"/>
              </a:cxn>
              <a:cxn ang="0">
                <a:pos x="123825" y="127000"/>
              </a:cxn>
              <a:cxn ang="0">
                <a:pos x="123825" y="130175"/>
              </a:cxn>
              <a:cxn ang="0">
                <a:pos x="130175" y="130175"/>
              </a:cxn>
              <a:cxn ang="0">
                <a:pos x="130175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25400" y="127000"/>
              </a:cxn>
              <a:cxn ang="0">
                <a:pos x="25400" y="130175"/>
              </a:cxn>
              <a:cxn ang="0">
                <a:pos x="31750" y="130175"/>
              </a:cxn>
              <a:cxn ang="0">
                <a:pos x="31750" y="127000"/>
              </a:cxn>
            </a:cxnLst>
            <a:pathLst>
              <a:path w="49" h="43">
                <a:moveTo>
                  <a:pt x="12" y="40"/>
                </a:moveTo>
                <a:cubicBezTo>
                  <a:pt x="12" y="42"/>
                  <a:pt x="12" y="42"/>
                  <a:pt x="12" y="42"/>
                </a:cubicBezTo>
                <a:cubicBezTo>
                  <a:pt x="12" y="43"/>
                  <a:pt x="11" y="43"/>
                  <a:pt x="11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6" y="43"/>
                  <a:pt x="5" y="43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40"/>
                  <a:pt x="2" y="40"/>
                  <a:pt x="1" y="39"/>
                </a:cubicBezTo>
                <a:cubicBezTo>
                  <a:pt x="0" y="38"/>
                  <a:pt x="0" y="37"/>
                  <a:pt x="0" y="3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6"/>
                  <a:pt x="1" y="24"/>
                  <a:pt x="2" y="24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0"/>
                  <a:pt x="44" y="1"/>
                  <a:pt x="44" y="2"/>
                </a:cubicBezTo>
                <a:cubicBezTo>
                  <a:pt x="45" y="3"/>
                  <a:pt x="44" y="4"/>
                  <a:pt x="44" y="4"/>
                </a:cubicBezTo>
                <a:cubicBezTo>
                  <a:pt x="11" y="23"/>
                  <a:pt x="11" y="23"/>
                  <a:pt x="11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7" y="23"/>
                  <a:pt x="49" y="25"/>
                  <a:pt x="49" y="28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7"/>
                  <a:pt x="49" y="38"/>
                  <a:pt x="48" y="39"/>
                </a:cubicBezTo>
                <a:cubicBezTo>
                  <a:pt x="47" y="40"/>
                  <a:pt x="46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3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7" y="43"/>
                  <a:pt x="37" y="43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0"/>
                  <a:pt x="37" y="40"/>
                  <a:pt x="37" y="40"/>
                </a:cubicBezTo>
                <a:cubicBezTo>
                  <a:pt x="12" y="40"/>
                  <a:pt x="12" y="40"/>
                  <a:pt x="12" y="40"/>
                </a:cubicBezTo>
                <a:close/>
                <a:moveTo>
                  <a:pt x="3" y="28"/>
                </a:moveTo>
                <a:cubicBezTo>
                  <a:pt x="3" y="28"/>
                  <a:pt x="3" y="28"/>
                  <a:pt x="3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5" y="27"/>
                  <a:pt x="4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8"/>
                </a:cubicBezTo>
                <a:close/>
                <a:moveTo>
                  <a:pt x="41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1"/>
                  <a:pt x="39" y="41"/>
                  <a:pt x="39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40"/>
                  <a:pt x="41" y="40"/>
                  <a:pt x="41" y="40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5" name="Freeform 483"/>
          <p:cNvSpPr>
            <a:spLocks noEditPoints="1"/>
          </p:cNvSpPr>
          <p:nvPr/>
        </p:nvSpPr>
        <p:spPr>
          <a:xfrm>
            <a:off x="5768975" y="2120900"/>
            <a:ext cx="114300" cy="152400"/>
          </a:xfrm>
          <a:custGeom>
            <a:avLst/>
            <a:gdLst/>
            <a:ahLst/>
            <a:cxnLst>
              <a:cxn ang="0">
                <a:pos x="76200" y="28575"/>
              </a:cxn>
              <a:cxn ang="0">
                <a:pos x="38100" y="28575"/>
              </a:cxn>
              <a:cxn ang="0">
                <a:pos x="38100" y="117475"/>
              </a:cxn>
              <a:cxn ang="0">
                <a:pos x="76200" y="117475"/>
              </a:cxn>
              <a:cxn ang="0">
                <a:pos x="79375" y="117475"/>
              </a:cxn>
              <a:cxn ang="0">
                <a:pos x="69850" y="101600"/>
              </a:cxn>
              <a:cxn ang="0">
                <a:pos x="66675" y="104775"/>
              </a:cxn>
              <a:cxn ang="0">
                <a:pos x="57150" y="101600"/>
              </a:cxn>
              <a:cxn ang="0">
                <a:pos x="53975" y="104775"/>
              </a:cxn>
              <a:cxn ang="0">
                <a:pos x="44450" y="101600"/>
              </a:cxn>
              <a:cxn ang="0">
                <a:pos x="38100" y="104775"/>
              </a:cxn>
              <a:cxn ang="0">
                <a:pos x="69850" y="88900"/>
              </a:cxn>
              <a:cxn ang="0">
                <a:pos x="66675" y="92075"/>
              </a:cxn>
              <a:cxn ang="0">
                <a:pos x="57150" y="88900"/>
              </a:cxn>
              <a:cxn ang="0">
                <a:pos x="53975" y="92075"/>
              </a:cxn>
              <a:cxn ang="0">
                <a:pos x="44450" y="88900"/>
              </a:cxn>
              <a:cxn ang="0">
                <a:pos x="38100" y="92075"/>
              </a:cxn>
              <a:cxn ang="0">
                <a:pos x="69850" y="73025"/>
              </a:cxn>
              <a:cxn ang="0">
                <a:pos x="66675" y="76200"/>
              </a:cxn>
              <a:cxn ang="0">
                <a:pos x="57150" y="73025"/>
              </a:cxn>
              <a:cxn ang="0">
                <a:pos x="53975" y="76200"/>
              </a:cxn>
              <a:cxn ang="0">
                <a:pos x="44450" y="73025"/>
              </a:cxn>
              <a:cxn ang="0">
                <a:pos x="38100" y="76200"/>
              </a:cxn>
              <a:cxn ang="0">
                <a:pos x="44450" y="34925"/>
              </a:cxn>
              <a:cxn ang="0">
                <a:pos x="76200" y="38100"/>
              </a:cxn>
              <a:cxn ang="0">
                <a:pos x="69850" y="66675"/>
              </a:cxn>
              <a:cxn ang="0">
                <a:pos x="38100" y="63500"/>
              </a:cxn>
              <a:cxn ang="0">
                <a:pos x="44450" y="34925"/>
              </a:cxn>
              <a:cxn ang="0">
                <a:pos x="47625" y="44450"/>
              </a:cxn>
              <a:cxn ang="0">
                <a:pos x="66675" y="44450"/>
              </a:cxn>
              <a:cxn ang="0">
                <a:pos x="98425" y="88900"/>
              </a:cxn>
              <a:cxn ang="0">
                <a:pos x="114300" y="101600"/>
              </a:cxn>
              <a:cxn ang="0">
                <a:pos x="107950" y="149225"/>
              </a:cxn>
              <a:cxn ang="0">
                <a:pos x="15875" y="152400"/>
              </a:cxn>
              <a:cxn ang="0">
                <a:pos x="0" y="101600"/>
              </a:cxn>
              <a:cxn ang="0">
                <a:pos x="15875" y="88900"/>
              </a:cxn>
              <a:cxn ang="0">
                <a:pos x="28575" y="19050"/>
              </a:cxn>
              <a:cxn ang="0">
                <a:pos x="38100" y="15875"/>
              </a:cxn>
              <a:cxn ang="0">
                <a:pos x="69850" y="0"/>
              </a:cxn>
              <a:cxn ang="0">
                <a:pos x="76200" y="15875"/>
              </a:cxn>
              <a:cxn ang="0">
                <a:pos x="92075" y="88900"/>
              </a:cxn>
              <a:cxn ang="0">
                <a:pos x="15875" y="98425"/>
              </a:cxn>
              <a:cxn ang="0">
                <a:pos x="12700" y="101600"/>
              </a:cxn>
              <a:cxn ang="0">
                <a:pos x="12700" y="139700"/>
              </a:cxn>
              <a:cxn ang="0">
                <a:pos x="101600" y="139700"/>
              </a:cxn>
              <a:cxn ang="0">
                <a:pos x="101600" y="101600"/>
              </a:cxn>
              <a:cxn ang="0">
                <a:pos x="98425" y="98425"/>
              </a:cxn>
              <a:cxn ang="0">
                <a:pos x="85725" y="127000"/>
              </a:cxn>
              <a:cxn ang="0">
                <a:pos x="38100" y="133350"/>
              </a:cxn>
              <a:cxn ang="0">
                <a:pos x="22225" y="98425"/>
              </a:cxn>
            </a:cxnLst>
            <a:pathLst>
              <a:path w="36" h="48">
                <a:moveTo>
                  <a:pt x="25" y="10"/>
                </a:moveTo>
                <a:cubicBezTo>
                  <a:pt x="25" y="9"/>
                  <a:pt x="25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9"/>
                  <a:pt x="11" y="9"/>
                  <a:pt x="11" y="10"/>
                </a:cubicBezTo>
                <a:cubicBezTo>
                  <a:pt x="11" y="19"/>
                  <a:pt x="11" y="27"/>
                  <a:pt x="11" y="37"/>
                </a:cubicBezTo>
                <a:cubicBezTo>
                  <a:pt x="11" y="37"/>
                  <a:pt x="11" y="37"/>
                  <a:pt x="12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27"/>
                  <a:pt x="25" y="19"/>
                  <a:pt x="25" y="10"/>
                </a:cubicBezTo>
                <a:close/>
                <a:moveTo>
                  <a:pt x="22" y="32"/>
                </a:move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4" y="33"/>
                  <a:pt x="24" y="33"/>
                </a:cubicBezTo>
                <a:cubicBezTo>
                  <a:pt x="24" y="34"/>
                  <a:pt x="23" y="34"/>
                  <a:pt x="22" y="34"/>
                </a:cubicBezTo>
                <a:cubicBezTo>
                  <a:pt x="22" y="34"/>
                  <a:pt x="21" y="34"/>
                  <a:pt x="21" y="33"/>
                </a:cubicBezTo>
                <a:cubicBezTo>
                  <a:pt x="21" y="33"/>
                  <a:pt x="22" y="32"/>
                  <a:pt x="22" y="32"/>
                </a:cubicBezTo>
                <a:close/>
                <a:moveTo>
                  <a:pt x="18" y="32"/>
                </a:move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3"/>
                  <a:pt x="19" y="33"/>
                </a:cubicBezTo>
                <a:cubicBezTo>
                  <a:pt x="19" y="34"/>
                  <a:pt x="19" y="34"/>
                  <a:pt x="18" y="34"/>
                </a:cubicBezTo>
                <a:cubicBezTo>
                  <a:pt x="17" y="34"/>
                  <a:pt x="17" y="34"/>
                  <a:pt x="17" y="33"/>
                </a:cubicBezTo>
                <a:cubicBezTo>
                  <a:pt x="17" y="33"/>
                  <a:pt x="17" y="32"/>
                  <a:pt x="18" y="32"/>
                </a:cubicBezTo>
                <a:close/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3"/>
                  <a:pt x="15" y="33"/>
                </a:cubicBezTo>
                <a:cubicBezTo>
                  <a:pt x="15" y="34"/>
                  <a:pt x="14" y="34"/>
                  <a:pt x="14" y="34"/>
                </a:cubicBezTo>
                <a:cubicBezTo>
                  <a:pt x="13" y="34"/>
                  <a:pt x="12" y="34"/>
                  <a:pt x="12" y="33"/>
                </a:cubicBezTo>
                <a:cubicBezTo>
                  <a:pt x="12" y="33"/>
                  <a:pt x="13" y="32"/>
                  <a:pt x="14" y="32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4" y="28"/>
                  <a:pt x="24" y="29"/>
                </a:cubicBezTo>
                <a:cubicBezTo>
                  <a:pt x="24" y="29"/>
                  <a:pt x="23" y="30"/>
                  <a:pt x="22" y="30"/>
                </a:cubicBezTo>
                <a:cubicBezTo>
                  <a:pt x="22" y="30"/>
                  <a:pt x="21" y="29"/>
                  <a:pt x="21" y="29"/>
                </a:cubicBezTo>
                <a:cubicBezTo>
                  <a:pt x="21" y="28"/>
                  <a:pt x="22" y="28"/>
                  <a:pt x="22" y="28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19" y="28"/>
                  <a:pt x="19" y="28"/>
                  <a:pt x="19" y="29"/>
                </a:cubicBezTo>
                <a:cubicBezTo>
                  <a:pt x="19" y="29"/>
                  <a:pt x="19" y="30"/>
                  <a:pt x="18" y="30"/>
                </a:cubicBezTo>
                <a:cubicBezTo>
                  <a:pt x="17" y="30"/>
                  <a:pt x="17" y="29"/>
                  <a:pt x="17" y="29"/>
                </a:cubicBezTo>
                <a:cubicBezTo>
                  <a:pt x="17" y="28"/>
                  <a:pt x="17" y="28"/>
                  <a:pt x="18" y="28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8"/>
                  <a:pt x="15" y="29"/>
                </a:cubicBezTo>
                <a:cubicBezTo>
                  <a:pt x="15" y="29"/>
                  <a:pt x="14" y="30"/>
                  <a:pt x="14" y="30"/>
                </a:cubicBezTo>
                <a:cubicBezTo>
                  <a:pt x="13" y="30"/>
                  <a:pt x="12" y="29"/>
                  <a:pt x="12" y="29"/>
                </a:cubicBezTo>
                <a:cubicBezTo>
                  <a:pt x="12" y="28"/>
                  <a:pt x="13" y="28"/>
                  <a:pt x="14" y="28"/>
                </a:cubicBezTo>
                <a:close/>
                <a:moveTo>
                  <a:pt x="22" y="23"/>
                </a:move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4" y="24"/>
                  <a:pt x="24" y="24"/>
                </a:cubicBezTo>
                <a:cubicBezTo>
                  <a:pt x="24" y="25"/>
                  <a:pt x="23" y="25"/>
                  <a:pt x="22" y="25"/>
                </a:cubicBezTo>
                <a:cubicBezTo>
                  <a:pt x="22" y="25"/>
                  <a:pt x="21" y="25"/>
                  <a:pt x="21" y="24"/>
                </a:cubicBezTo>
                <a:cubicBezTo>
                  <a:pt x="21" y="24"/>
                  <a:pt x="22" y="23"/>
                  <a:pt x="22" y="23"/>
                </a:cubicBezTo>
                <a:close/>
                <a:moveTo>
                  <a:pt x="18" y="23"/>
                </a:move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19" y="25"/>
                  <a:pt x="19" y="25"/>
                  <a:pt x="18" y="25"/>
                </a:cubicBezTo>
                <a:cubicBezTo>
                  <a:pt x="17" y="25"/>
                  <a:pt x="17" y="25"/>
                  <a:pt x="17" y="24"/>
                </a:cubicBezTo>
                <a:cubicBezTo>
                  <a:pt x="17" y="24"/>
                  <a:pt x="17" y="23"/>
                  <a:pt x="18" y="23"/>
                </a:cubicBezTo>
                <a:close/>
                <a:moveTo>
                  <a:pt x="14" y="23"/>
                </a:move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5" y="24"/>
                  <a:pt x="15" y="24"/>
                </a:cubicBezTo>
                <a:cubicBezTo>
                  <a:pt x="15" y="25"/>
                  <a:pt x="14" y="25"/>
                  <a:pt x="14" y="25"/>
                </a:cubicBezTo>
                <a:cubicBezTo>
                  <a:pt x="13" y="25"/>
                  <a:pt x="12" y="25"/>
                  <a:pt x="12" y="24"/>
                </a:cubicBezTo>
                <a:cubicBezTo>
                  <a:pt x="12" y="24"/>
                  <a:pt x="13" y="23"/>
                  <a:pt x="14" y="23"/>
                </a:cubicBezTo>
                <a:close/>
                <a:moveTo>
                  <a:pt x="14" y="11"/>
                </a:move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3" y="11"/>
                  <a:pt x="24" y="12"/>
                  <a:pt x="24" y="12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1"/>
                  <a:pt x="23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2" y="21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3" y="11"/>
                  <a:pt x="14" y="11"/>
                </a:cubicBezTo>
                <a:close/>
                <a:moveTo>
                  <a:pt x="21" y="14"/>
                </a:moveTo>
                <a:cubicBezTo>
                  <a:pt x="21" y="14"/>
                  <a:pt x="21" y="14"/>
                  <a:pt x="21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9"/>
                  <a:pt x="15" y="19"/>
                  <a:pt x="15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4"/>
                  <a:pt x="21" y="14"/>
                  <a:pt x="21" y="14"/>
                </a:cubicBezTo>
                <a:close/>
                <a:moveTo>
                  <a:pt x="29" y="28"/>
                </a:moveTo>
                <a:cubicBezTo>
                  <a:pt x="29" y="28"/>
                  <a:pt x="29" y="28"/>
                  <a:pt x="29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8"/>
                  <a:pt x="34" y="28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30"/>
                  <a:pt x="36" y="31"/>
                  <a:pt x="36" y="32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5"/>
                  <a:pt x="35" y="46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8"/>
                  <a:pt x="32" y="48"/>
                  <a:pt x="31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8"/>
                  <a:pt x="2" y="48"/>
                  <a:pt x="2" y="47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3" y="28"/>
                  <a:pt x="4" y="28"/>
                  <a:pt x="5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1" y="5"/>
                  <a:pt x="12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ubicBezTo>
                  <a:pt x="23" y="0"/>
                  <a:pt x="23" y="0"/>
                  <a:pt x="23" y="1"/>
                </a:cubicBezTo>
                <a:cubicBezTo>
                  <a:pt x="23" y="5"/>
                  <a:pt x="23" y="5"/>
                  <a:pt x="23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5" y="5"/>
                  <a:pt x="26" y="5"/>
                  <a:pt x="27" y="6"/>
                </a:cubicBezTo>
                <a:cubicBezTo>
                  <a:pt x="28" y="7"/>
                  <a:pt x="29" y="8"/>
                  <a:pt x="29" y="10"/>
                </a:cubicBezTo>
                <a:cubicBezTo>
                  <a:pt x="29" y="28"/>
                  <a:pt x="29" y="28"/>
                  <a:pt x="29" y="28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4" y="31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4"/>
                  <a:pt x="5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3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1"/>
                  <a:pt x="31" y="31"/>
                  <a:pt x="31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8" y="39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6" y="41"/>
                  <a:pt x="25" y="42"/>
                  <a:pt x="24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0" y="41"/>
                  <a:pt x="9" y="40"/>
                </a:cubicBezTo>
                <a:cubicBezTo>
                  <a:pt x="8" y="39"/>
                  <a:pt x="7" y="38"/>
                  <a:pt x="7" y="37"/>
                </a:cubicBezTo>
                <a:cubicBezTo>
                  <a:pt x="7" y="31"/>
                  <a:pt x="7" y="31"/>
                  <a:pt x="7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6" name="Freeform 484"/>
          <p:cNvSpPr>
            <a:spLocks noEditPoints="1"/>
          </p:cNvSpPr>
          <p:nvPr/>
        </p:nvSpPr>
        <p:spPr>
          <a:xfrm>
            <a:off x="6313488" y="2120900"/>
            <a:ext cx="133350" cy="155575"/>
          </a:xfrm>
          <a:custGeom>
            <a:avLst/>
            <a:gdLst/>
            <a:ahLst/>
            <a:cxnLst>
              <a:cxn ang="0">
                <a:pos x="123825" y="60325"/>
              </a:cxn>
              <a:cxn ang="0">
                <a:pos x="12700" y="60325"/>
              </a:cxn>
              <a:cxn ang="0">
                <a:pos x="123825" y="92075"/>
              </a:cxn>
              <a:cxn ang="0">
                <a:pos x="111125" y="130175"/>
              </a:cxn>
              <a:cxn ang="0">
                <a:pos x="101600" y="92075"/>
              </a:cxn>
              <a:cxn ang="0">
                <a:pos x="95250" y="127000"/>
              </a:cxn>
              <a:cxn ang="0">
                <a:pos x="88900" y="127000"/>
              </a:cxn>
              <a:cxn ang="0">
                <a:pos x="82550" y="92075"/>
              </a:cxn>
              <a:cxn ang="0">
                <a:pos x="73025" y="130175"/>
              </a:cxn>
              <a:cxn ang="0">
                <a:pos x="66675" y="92075"/>
              </a:cxn>
              <a:cxn ang="0">
                <a:pos x="57150" y="127000"/>
              </a:cxn>
              <a:cxn ang="0">
                <a:pos x="53975" y="127000"/>
              </a:cxn>
              <a:cxn ang="0">
                <a:pos x="44450" y="92075"/>
              </a:cxn>
              <a:cxn ang="0">
                <a:pos x="34925" y="130175"/>
              </a:cxn>
              <a:cxn ang="0">
                <a:pos x="28575" y="92075"/>
              </a:cxn>
              <a:cxn ang="0">
                <a:pos x="19050" y="127000"/>
              </a:cxn>
              <a:cxn ang="0">
                <a:pos x="12700" y="139700"/>
              </a:cxn>
              <a:cxn ang="0">
                <a:pos x="15875" y="142875"/>
              </a:cxn>
              <a:cxn ang="0">
                <a:pos x="120650" y="142875"/>
              </a:cxn>
              <a:cxn ang="0">
                <a:pos x="123825" y="92075"/>
              </a:cxn>
              <a:cxn ang="0">
                <a:pos x="19050" y="47625"/>
              </a:cxn>
              <a:cxn ang="0">
                <a:pos x="22225" y="0"/>
              </a:cxn>
              <a:cxn ang="0">
                <a:pos x="82550" y="0"/>
              </a:cxn>
              <a:cxn ang="0">
                <a:pos x="114300" y="31750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14300" y="34925"/>
              </a:cxn>
              <a:cxn ang="0">
                <a:pos x="120650" y="47625"/>
              </a:cxn>
              <a:cxn ang="0">
                <a:pos x="130175" y="149225"/>
              </a:cxn>
              <a:cxn ang="0">
                <a:pos x="6350" y="149225"/>
              </a:cxn>
              <a:cxn ang="0">
                <a:pos x="0" y="60325"/>
              </a:cxn>
              <a:cxn ang="0">
                <a:pos x="28575" y="47625"/>
              </a:cxn>
              <a:cxn ang="0">
                <a:pos x="79375" y="38100"/>
              </a:cxn>
              <a:cxn ang="0">
                <a:pos x="76200" y="6350"/>
              </a:cxn>
              <a:cxn ang="0">
                <a:pos x="104775" y="31750"/>
              </a:cxn>
              <a:cxn ang="0">
                <a:pos x="82550" y="31750"/>
              </a:cxn>
            </a:cxnLst>
            <a:pathLst>
              <a:path w="42" h="49">
                <a:moveTo>
                  <a:pt x="4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8" y="19"/>
                  <a:pt x="38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7"/>
                  <a:pt x="4" y="27"/>
                  <a:pt x="4" y="27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1"/>
                  <a:pt x="36" y="41"/>
                  <a:pt x="35" y="41"/>
                </a:cubicBezTo>
                <a:cubicBezTo>
                  <a:pt x="35" y="41"/>
                  <a:pt x="34" y="41"/>
                  <a:pt x="34" y="40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1"/>
                  <a:pt x="32" y="41"/>
                  <a:pt x="31" y="41"/>
                </a:cubicBezTo>
                <a:cubicBezTo>
                  <a:pt x="31" y="41"/>
                  <a:pt x="30" y="41"/>
                  <a:pt x="30" y="40"/>
                </a:cubicBezTo>
                <a:cubicBezTo>
                  <a:pt x="30" y="29"/>
                  <a:pt x="30" y="29"/>
                  <a:pt x="30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1"/>
                  <a:pt x="28" y="41"/>
                  <a:pt x="27" y="41"/>
                </a:cubicBezTo>
                <a:cubicBezTo>
                  <a:pt x="27" y="41"/>
                  <a:pt x="26" y="41"/>
                  <a:pt x="26" y="40"/>
                </a:cubicBezTo>
                <a:cubicBezTo>
                  <a:pt x="26" y="29"/>
                  <a:pt x="26" y="29"/>
                  <a:pt x="26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1"/>
                  <a:pt x="24" y="41"/>
                  <a:pt x="23" y="41"/>
                </a:cubicBezTo>
                <a:cubicBezTo>
                  <a:pt x="23" y="41"/>
                  <a:pt x="22" y="41"/>
                  <a:pt x="22" y="40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1"/>
                  <a:pt x="20" y="41"/>
                  <a:pt x="19" y="41"/>
                </a:cubicBezTo>
                <a:cubicBezTo>
                  <a:pt x="19" y="41"/>
                  <a:pt x="18" y="41"/>
                  <a:pt x="18" y="40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1"/>
                  <a:pt x="16" y="41"/>
                  <a:pt x="15" y="41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1"/>
                  <a:pt x="12" y="41"/>
                  <a:pt x="11" y="41"/>
                </a:cubicBezTo>
                <a:cubicBezTo>
                  <a:pt x="11" y="41"/>
                  <a:pt x="10" y="41"/>
                  <a:pt x="10" y="40"/>
                </a:cubicBezTo>
                <a:cubicBezTo>
                  <a:pt x="10" y="29"/>
                  <a:pt x="10" y="29"/>
                  <a:pt x="10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1"/>
                  <a:pt x="8" y="41"/>
                  <a:pt x="7" y="41"/>
                </a:cubicBezTo>
                <a:cubicBezTo>
                  <a:pt x="7" y="41"/>
                  <a:pt x="6" y="41"/>
                  <a:pt x="6" y="40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5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5"/>
                  <a:pt x="42" y="17"/>
                  <a:pt x="42" y="19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5"/>
                  <a:pt x="42" y="47"/>
                  <a:pt x="41" y="47"/>
                </a:cubicBezTo>
                <a:cubicBezTo>
                  <a:pt x="40" y="48"/>
                  <a:pt x="39" y="49"/>
                  <a:pt x="38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3" y="49"/>
                  <a:pt x="2" y="48"/>
                  <a:pt x="2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2" y="15"/>
                  <a:pt x="5" y="15"/>
                </a:cubicBezTo>
                <a:close/>
                <a:moveTo>
                  <a:pt x="9" y="15"/>
                </a:moveTo>
                <a:cubicBezTo>
                  <a:pt x="9" y="15"/>
                  <a:pt x="9" y="15"/>
                  <a:pt x="9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4" y="12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5"/>
                  <a:pt x="9" y="15"/>
                  <a:pt x="9" y="15"/>
                </a:cubicBezTo>
                <a:close/>
                <a:moveTo>
                  <a:pt x="33" y="10"/>
                </a:moveTo>
                <a:cubicBezTo>
                  <a:pt x="33" y="10"/>
                  <a:pt x="33" y="10"/>
                  <a:pt x="33" y="1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0"/>
                  <a:pt x="26" y="10"/>
                  <a:pt x="26" y="10"/>
                </a:cubicBezTo>
                <a:cubicBezTo>
                  <a:pt x="33" y="10"/>
                  <a:pt x="33" y="10"/>
                  <a:pt x="33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7" name="Freeform 485"/>
          <p:cNvSpPr>
            <a:spLocks noEditPoints="1"/>
          </p:cNvSpPr>
          <p:nvPr/>
        </p:nvSpPr>
        <p:spPr>
          <a:xfrm>
            <a:off x="6853238" y="2133600"/>
            <a:ext cx="160337" cy="127000"/>
          </a:xfrm>
          <a:custGeom>
            <a:avLst/>
            <a:gdLst/>
            <a:ahLst/>
            <a:cxnLst>
              <a:cxn ang="0">
                <a:pos x="35274" y="0"/>
              </a:cxn>
              <a:cxn ang="0">
                <a:pos x="67342" y="3175"/>
              </a:cxn>
              <a:cxn ang="0">
                <a:pos x="67342" y="12700"/>
              </a:cxn>
              <a:cxn ang="0">
                <a:pos x="150717" y="22225"/>
              </a:cxn>
              <a:cxn ang="0">
                <a:pos x="160337" y="95250"/>
              </a:cxn>
              <a:cxn ang="0">
                <a:pos x="125063" y="127000"/>
              </a:cxn>
              <a:cxn ang="0">
                <a:pos x="9620" y="117475"/>
              </a:cxn>
              <a:cxn ang="0">
                <a:pos x="0" y="44450"/>
              </a:cxn>
              <a:cxn ang="0">
                <a:pos x="32067" y="12700"/>
              </a:cxn>
              <a:cxn ang="0">
                <a:pos x="35274" y="0"/>
              </a:cxn>
              <a:cxn ang="0">
                <a:pos x="60928" y="34925"/>
              </a:cxn>
              <a:cxn ang="0">
                <a:pos x="99409" y="69850"/>
              </a:cxn>
              <a:cxn ang="0">
                <a:pos x="60928" y="107950"/>
              </a:cxn>
              <a:cxn ang="0">
                <a:pos x="22447" y="69850"/>
              </a:cxn>
              <a:cxn ang="0">
                <a:pos x="60928" y="34925"/>
              </a:cxn>
              <a:cxn ang="0">
                <a:pos x="80169" y="53975"/>
              </a:cxn>
              <a:cxn ang="0">
                <a:pos x="44894" y="53975"/>
              </a:cxn>
              <a:cxn ang="0">
                <a:pos x="44894" y="88900"/>
              </a:cxn>
              <a:cxn ang="0">
                <a:pos x="80169" y="88900"/>
              </a:cxn>
              <a:cxn ang="0">
                <a:pos x="80169" y="53975"/>
              </a:cxn>
              <a:cxn ang="0">
                <a:pos x="60928" y="57150"/>
              </a:cxn>
              <a:cxn ang="0">
                <a:pos x="48101" y="69850"/>
              </a:cxn>
              <a:cxn ang="0">
                <a:pos x="60928" y="82550"/>
              </a:cxn>
              <a:cxn ang="0">
                <a:pos x="73755" y="69850"/>
              </a:cxn>
              <a:cxn ang="0">
                <a:pos x="60928" y="57150"/>
              </a:cxn>
              <a:cxn ang="0">
                <a:pos x="48101" y="57150"/>
              </a:cxn>
              <a:cxn ang="0">
                <a:pos x="73755" y="57150"/>
              </a:cxn>
              <a:cxn ang="0">
                <a:pos x="73755" y="82550"/>
              </a:cxn>
              <a:cxn ang="0">
                <a:pos x="48101" y="82550"/>
              </a:cxn>
              <a:cxn ang="0">
                <a:pos x="48101" y="57150"/>
              </a:cxn>
              <a:cxn ang="0">
                <a:pos x="41688" y="12700"/>
              </a:cxn>
              <a:cxn ang="0">
                <a:pos x="60928" y="6350"/>
              </a:cxn>
              <a:cxn ang="0">
                <a:pos x="41688" y="12700"/>
              </a:cxn>
              <a:cxn ang="0">
                <a:pos x="125063" y="22225"/>
              </a:cxn>
              <a:cxn ang="0">
                <a:pos x="19240" y="28575"/>
              </a:cxn>
              <a:cxn ang="0">
                <a:pos x="12827" y="95250"/>
              </a:cxn>
              <a:cxn ang="0">
                <a:pos x="35274" y="117475"/>
              </a:cxn>
              <a:cxn ang="0">
                <a:pos x="141097" y="111125"/>
              </a:cxn>
              <a:cxn ang="0">
                <a:pos x="147510" y="44450"/>
              </a:cxn>
              <a:cxn ang="0">
                <a:pos x="125063" y="22225"/>
              </a:cxn>
              <a:cxn ang="0">
                <a:pos x="115443" y="28575"/>
              </a:cxn>
              <a:cxn ang="0">
                <a:pos x="134683" y="31750"/>
              </a:cxn>
              <a:cxn ang="0">
                <a:pos x="137890" y="44450"/>
              </a:cxn>
              <a:cxn ang="0">
                <a:pos x="128270" y="53975"/>
              </a:cxn>
              <a:cxn ang="0">
                <a:pos x="109029" y="50800"/>
              </a:cxn>
              <a:cxn ang="0">
                <a:pos x="105822" y="38100"/>
              </a:cxn>
              <a:cxn ang="0">
                <a:pos x="115443" y="28575"/>
              </a:cxn>
              <a:cxn ang="0">
                <a:pos x="128270" y="38100"/>
              </a:cxn>
              <a:cxn ang="0">
                <a:pos x="115443" y="38100"/>
              </a:cxn>
              <a:cxn ang="0">
                <a:pos x="112236" y="44450"/>
              </a:cxn>
              <a:cxn ang="0">
                <a:pos x="115443" y="44450"/>
              </a:cxn>
              <a:cxn ang="0">
                <a:pos x="128270" y="44450"/>
              </a:cxn>
              <a:cxn ang="0">
                <a:pos x="131476" y="38100"/>
              </a:cxn>
              <a:cxn ang="0">
                <a:pos x="128270" y="38100"/>
              </a:cxn>
            </a:cxnLst>
            <a:pathLst>
              <a:path w="50" h="40"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0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4"/>
                  <a:pt x="21" y="4"/>
                  <a:pt x="21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2" y="4"/>
                  <a:pt x="45" y="5"/>
                  <a:pt x="47" y="7"/>
                </a:cubicBezTo>
                <a:cubicBezTo>
                  <a:pt x="49" y="9"/>
                  <a:pt x="50" y="11"/>
                  <a:pt x="50" y="14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3"/>
                  <a:pt x="49" y="35"/>
                  <a:pt x="47" y="37"/>
                </a:cubicBezTo>
                <a:cubicBezTo>
                  <a:pt x="45" y="39"/>
                  <a:pt x="42" y="40"/>
                  <a:pt x="39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8" y="40"/>
                  <a:pt x="5" y="39"/>
                  <a:pt x="3" y="37"/>
                </a:cubicBezTo>
                <a:cubicBezTo>
                  <a:pt x="2" y="35"/>
                  <a:pt x="0" y="33"/>
                  <a:pt x="0" y="3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2" y="9"/>
                  <a:pt x="3" y="7"/>
                </a:cubicBezTo>
                <a:cubicBezTo>
                  <a:pt x="5" y="5"/>
                  <a:pt x="8" y="4"/>
                  <a:pt x="10" y="4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11" y="0"/>
                  <a:pt x="11" y="0"/>
                </a:cubicBezTo>
                <a:close/>
                <a:moveTo>
                  <a:pt x="19" y="11"/>
                </a:moveTo>
                <a:cubicBezTo>
                  <a:pt x="19" y="11"/>
                  <a:pt x="19" y="11"/>
                  <a:pt x="19" y="11"/>
                </a:cubicBezTo>
                <a:cubicBezTo>
                  <a:pt x="22" y="11"/>
                  <a:pt x="25" y="12"/>
                  <a:pt x="27" y="14"/>
                </a:cubicBezTo>
                <a:cubicBezTo>
                  <a:pt x="29" y="16"/>
                  <a:pt x="31" y="19"/>
                  <a:pt x="31" y="22"/>
                </a:cubicBezTo>
                <a:cubicBezTo>
                  <a:pt x="31" y="25"/>
                  <a:pt x="29" y="28"/>
                  <a:pt x="27" y="30"/>
                </a:cubicBezTo>
                <a:cubicBezTo>
                  <a:pt x="25" y="32"/>
                  <a:pt x="22" y="34"/>
                  <a:pt x="19" y="34"/>
                </a:cubicBezTo>
                <a:cubicBezTo>
                  <a:pt x="16" y="34"/>
                  <a:pt x="13" y="32"/>
                  <a:pt x="11" y="30"/>
                </a:cubicBezTo>
                <a:cubicBezTo>
                  <a:pt x="9" y="28"/>
                  <a:pt x="7" y="25"/>
                  <a:pt x="7" y="22"/>
                </a:cubicBezTo>
                <a:cubicBezTo>
                  <a:pt x="7" y="19"/>
                  <a:pt x="9" y="16"/>
                  <a:pt x="11" y="14"/>
                </a:cubicBezTo>
                <a:cubicBezTo>
                  <a:pt x="13" y="12"/>
                  <a:pt x="16" y="11"/>
                  <a:pt x="19" y="11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3" y="15"/>
                  <a:pt x="21" y="14"/>
                  <a:pt x="19" y="14"/>
                </a:cubicBezTo>
                <a:cubicBezTo>
                  <a:pt x="17" y="14"/>
                  <a:pt x="15" y="15"/>
                  <a:pt x="14" y="17"/>
                </a:cubicBezTo>
                <a:cubicBezTo>
                  <a:pt x="12" y="18"/>
                  <a:pt x="11" y="20"/>
                  <a:pt x="11" y="22"/>
                </a:cubicBezTo>
                <a:cubicBezTo>
                  <a:pt x="11" y="24"/>
                  <a:pt x="12" y="26"/>
                  <a:pt x="14" y="28"/>
                </a:cubicBezTo>
                <a:cubicBezTo>
                  <a:pt x="15" y="29"/>
                  <a:pt x="17" y="30"/>
                  <a:pt x="19" y="30"/>
                </a:cubicBezTo>
                <a:cubicBezTo>
                  <a:pt x="21" y="30"/>
                  <a:pt x="23" y="29"/>
                  <a:pt x="25" y="28"/>
                </a:cubicBezTo>
                <a:cubicBezTo>
                  <a:pt x="26" y="26"/>
                  <a:pt x="27" y="24"/>
                  <a:pt x="27" y="22"/>
                </a:cubicBezTo>
                <a:cubicBezTo>
                  <a:pt x="27" y="20"/>
                  <a:pt x="26" y="18"/>
                  <a:pt x="25" y="17"/>
                </a:cubicBezTo>
                <a:close/>
                <a:moveTo>
                  <a:pt x="19" y="18"/>
                </a:move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7" y="19"/>
                  <a:pt x="16" y="19"/>
                </a:cubicBezTo>
                <a:cubicBezTo>
                  <a:pt x="16" y="20"/>
                  <a:pt x="15" y="21"/>
                  <a:pt x="15" y="22"/>
                </a:cubicBezTo>
                <a:cubicBezTo>
                  <a:pt x="15" y="23"/>
                  <a:pt x="16" y="24"/>
                  <a:pt x="16" y="25"/>
                </a:cubicBezTo>
                <a:cubicBezTo>
                  <a:pt x="17" y="25"/>
                  <a:pt x="18" y="26"/>
                  <a:pt x="19" y="26"/>
                </a:cubicBezTo>
                <a:cubicBezTo>
                  <a:pt x="20" y="26"/>
                  <a:pt x="21" y="25"/>
                  <a:pt x="22" y="25"/>
                </a:cubicBezTo>
                <a:cubicBezTo>
                  <a:pt x="23" y="24"/>
                  <a:pt x="23" y="23"/>
                  <a:pt x="23" y="22"/>
                </a:cubicBezTo>
                <a:cubicBezTo>
                  <a:pt x="23" y="21"/>
                  <a:pt x="23" y="20"/>
                  <a:pt x="22" y="19"/>
                </a:cubicBezTo>
                <a:cubicBezTo>
                  <a:pt x="21" y="19"/>
                  <a:pt x="20" y="18"/>
                  <a:pt x="19" y="18"/>
                </a:cubicBezTo>
                <a:close/>
                <a:moveTo>
                  <a:pt x="15" y="18"/>
                </a:move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7" y="16"/>
                  <a:pt x="19" y="16"/>
                </a:cubicBezTo>
                <a:cubicBezTo>
                  <a:pt x="21" y="16"/>
                  <a:pt x="22" y="17"/>
                  <a:pt x="23" y="18"/>
                </a:cubicBezTo>
                <a:cubicBezTo>
                  <a:pt x="25" y="19"/>
                  <a:pt x="25" y="20"/>
                  <a:pt x="25" y="22"/>
                </a:cubicBezTo>
                <a:cubicBezTo>
                  <a:pt x="25" y="24"/>
                  <a:pt x="25" y="25"/>
                  <a:pt x="23" y="26"/>
                </a:cubicBezTo>
                <a:cubicBezTo>
                  <a:pt x="22" y="28"/>
                  <a:pt x="21" y="28"/>
                  <a:pt x="19" y="28"/>
                </a:cubicBezTo>
                <a:cubicBezTo>
                  <a:pt x="17" y="28"/>
                  <a:pt x="16" y="28"/>
                  <a:pt x="15" y="26"/>
                </a:cubicBezTo>
                <a:cubicBezTo>
                  <a:pt x="14" y="25"/>
                  <a:pt x="13" y="24"/>
                  <a:pt x="13" y="22"/>
                </a:cubicBezTo>
                <a:cubicBezTo>
                  <a:pt x="13" y="20"/>
                  <a:pt x="14" y="19"/>
                  <a:pt x="15" y="18"/>
                </a:cubicBezTo>
                <a:close/>
                <a:moveTo>
                  <a:pt x="13" y="4"/>
                </a:moveTo>
                <a:cubicBezTo>
                  <a:pt x="13" y="4"/>
                  <a:pt x="13" y="4"/>
                  <a:pt x="13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4"/>
                  <a:pt x="13" y="4"/>
                  <a:pt x="13" y="4"/>
                </a:cubicBezTo>
                <a:close/>
                <a:moveTo>
                  <a:pt x="39" y="7"/>
                </a:moveTo>
                <a:cubicBezTo>
                  <a:pt x="39" y="7"/>
                  <a:pt x="39" y="7"/>
                  <a:pt x="39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7"/>
                  <a:pt x="7" y="8"/>
                  <a:pt x="6" y="9"/>
                </a:cubicBezTo>
                <a:cubicBezTo>
                  <a:pt x="5" y="11"/>
                  <a:pt x="4" y="12"/>
                  <a:pt x="4" y="14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5" y="33"/>
                  <a:pt x="6" y="35"/>
                </a:cubicBezTo>
                <a:cubicBezTo>
                  <a:pt x="7" y="36"/>
                  <a:pt x="9" y="37"/>
                  <a:pt x="1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3" y="36"/>
                  <a:pt x="44" y="35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2"/>
                  <a:pt x="46" y="11"/>
                  <a:pt x="44" y="9"/>
                </a:cubicBezTo>
                <a:cubicBezTo>
                  <a:pt x="43" y="8"/>
                  <a:pt x="41" y="7"/>
                  <a:pt x="39" y="7"/>
                </a:cubicBezTo>
                <a:close/>
                <a:moveTo>
                  <a:pt x="36" y="9"/>
                </a:moveTo>
                <a:cubicBezTo>
                  <a:pt x="36" y="9"/>
                  <a:pt x="36" y="9"/>
                  <a:pt x="36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9"/>
                  <a:pt x="42" y="10"/>
                  <a:pt x="42" y="10"/>
                </a:cubicBezTo>
                <a:cubicBezTo>
                  <a:pt x="43" y="11"/>
                  <a:pt x="43" y="11"/>
                  <a:pt x="43" y="12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3" y="15"/>
                  <a:pt x="42" y="16"/>
                </a:cubicBezTo>
                <a:cubicBezTo>
                  <a:pt x="42" y="16"/>
                  <a:pt x="41" y="17"/>
                  <a:pt x="40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4" y="16"/>
                  <a:pt x="34" y="16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3" y="11"/>
                  <a:pt x="34" y="10"/>
                </a:cubicBezTo>
                <a:cubicBezTo>
                  <a:pt x="34" y="10"/>
                  <a:pt x="35" y="9"/>
                  <a:pt x="36" y="9"/>
                </a:cubicBezTo>
                <a:close/>
                <a:moveTo>
                  <a:pt x="40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8" name="Freeform 486"/>
          <p:cNvSpPr>
            <a:spLocks noEditPoints="1"/>
          </p:cNvSpPr>
          <p:nvPr/>
        </p:nvSpPr>
        <p:spPr>
          <a:xfrm>
            <a:off x="8294688" y="2117725"/>
            <a:ext cx="107950" cy="158750"/>
          </a:xfrm>
          <a:custGeom>
            <a:avLst/>
            <a:gdLst/>
            <a:ahLst/>
            <a:cxnLst>
              <a:cxn ang="0">
                <a:pos x="85725" y="0"/>
              </a:cxn>
              <a:cxn ang="0">
                <a:pos x="101600" y="6350"/>
              </a:cxn>
              <a:cxn ang="0">
                <a:pos x="107950" y="136525"/>
              </a:cxn>
              <a:cxn ang="0">
                <a:pos x="101600" y="152400"/>
              </a:cxn>
              <a:cxn ang="0">
                <a:pos x="22225" y="158750"/>
              </a:cxn>
              <a:cxn ang="0">
                <a:pos x="0" y="136525"/>
              </a:cxn>
              <a:cxn ang="0">
                <a:pos x="6350" y="6350"/>
              </a:cxn>
              <a:cxn ang="0">
                <a:pos x="22225" y="0"/>
              </a:cxn>
              <a:cxn ang="0">
                <a:pos x="41275" y="92075"/>
              </a:cxn>
              <a:cxn ang="0">
                <a:pos x="57150" y="101600"/>
              </a:cxn>
              <a:cxn ang="0">
                <a:pos x="73025" y="117475"/>
              </a:cxn>
              <a:cxn ang="0">
                <a:pos x="57150" y="127000"/>
              </a:cxn>
              <a:cxn ang="0">
                <a:pos x="41275" y="136525"/>
              </a:cxn>
              <a:cxn ang="0">
                <a:pos x="34925" y="133350"/>
              </a:cxn>
              <a:cxn ang="0">
                <a:pos x="34925" y="95250"/>
              </a:cxn>
              <a:cxn ang="0">
                <a:pos x="41275" y="92075"/>
              </a:cxn>
              <a:cxn ang="0">
                <a:pos x="50800" y="107950"/>
              </a:cxn>
              <a:cxn ang="0">
                <a:pos x="41275" y="114300"/>
              </a:cxn>
              <a:cxn ang="0">
                <a:pos x="50800" y="120650"/>
              </a:cxn>
              <a:cxn ang="0">
                <a:pos x="63500" y="114300"/>
              </a:cxn>
              <a:cxn ang="0">
                <a:pos x="50800" y="107950"/>
              </a:cxn>
              <a:cxn ang="0">
                <a:pos x="19050" y="19050"/>
              </a:cxn>
              <a:cxn ang="0">
                <a:pos x="88900" y="19050"/>
              </a:cxn>
              <a:cxn ang="0">
                <a:pos x="92075" y="22225"/>
              </a:cxn>
              <a:cxn ang="0">
                <a:pos x="88900" y="79375"/>
              </a:cxn>
              <a:cxn ang="0">
                <a:pos x="19050" y="79375"/>
              </a:cxn>
              <a:cxn ang="0">
                <a:pos x="15875" y="76200"/>
              </a:cxn>
              <a:cxn ang="0">
                <a:pos x="19050" y="19050"/>
              </a:cxn>
              <a:cxn ang="0">
                <a:pos x="85725" y="28575"/>
              </a:cxn>
              <a:cxn ang="0">
                <a:pos x="22225" y="73025"/>
              </a:cxn>
              <a:cxn ang="0">
                <a:pos x="85725" y="28575"/>
              </a:cxn>
              <a:cxn ang="0">
                <a:pos x="85725" y="12700"/>
              </a:cxn>
              <a:cxn ang="0">
                <a:pos x="15875" y="15875"/>
              </a:cxn>
              <a:cxn ang="0">
                <a:pos x="9525" y="22225"/>
              </a:cxn>
              <a:cxn ang="0">
                <a:pos x="12700" y="142875"/>
              </a:cxn>
              <a:cxn ang="0">
                <a:pos x="22225" y="146050"/>
              </a:cxn>
              <a:cxn ang="0">
                <a:pos x="95250" y="142875"/>
              </a:cxn>
              <a:cxn ang="0">
                <a:pos x="98425" y="136525"/>
              </a:cxn>
              <a:cxn ang="0">
                <a:pos x="95250" y="15875"/>
              </a:cxn>
              <a:cxn ang="0">
                <a:pos x="85725" y="12700"/>
              </a:cxn>
            </a:cxnLst>
            <a:pathLst>
              <a:path w="34" h="50">
                <a:moveTo>
                  <a:pt x="7" y="0"/>
                </a:move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4"/>
                  <a:pt x="34" y="5"/>
                  <a:pt x="34" y="7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6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1" y="49"/>
                  <a:pt x="29" y="50"/>
                  <a:pt x="27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5" y="50"/>
                  <a:pt x="3" y="49"/>
                  <a:pt x="2" y="48"/>
                </a:cubicBezTo>
                <a:cubicBezTo>
                  <a:pt x="0" y="46"/>
                  <a:pt x="0" y="45"/>
                  <a:pt x="0" y="43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4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5" y="0"/>
                  <a:pt x="7" y="0"/>
                </a:cubicBezTo>
                <a:close/>
                <a:moveTo>
                  <a:pt x="13" y="29"/>
                </a:move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3" y="43"/>
                  <a:pt x="13" y="43"/>
                  <a:pt x="13" y="43"/>
                </a:cubicBezTo>
                <a:cubicBezTo>
                  <a:pt x="12" y="43"/>
                  <a:pt x="11" y="43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29"/>
                  <a:pt x="12" y="29"/>
                </a:cubicBezTo>
                <a:cubicBezTo>
                  <a:pt x="12" y="29"/>
                  <a:pt x="13" y="29"/>
                  <a:pt x="13" y="29"/>
                </a:cubicBezTo>
                <a:close/>
                <a:moveTo>
                  <a:pt x="16" y="34"/>
                </a:moveTo>
                <a:cubicBezTo>
                  <a:pt x="16" y="34"/>
                  <a:pt x="16" y="34"/>
                  <a:pt x="16" y="34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40"/>
                  <a:pt x="13" y="40"/>
                  <a:pt x="13" y="40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20" y="36"/>
                  <a:pt x="20" y="36"/>
                  <a:pt x="20" y="36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6" y="34"/>
                  <a:pt x="16" y="34"/>
                </a:cubicBezTo>
                <a:close/>
                <a:moveTo>
                  <a:pt x="6" y="6"/>
                </a:move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6"/>
                  <a:pt x="29" y="7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5"/>
                  <a:pt x="29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5" y="25"/>
                  <a:pt x="5" y="25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6"/>
                  <a:pt x="6" y="6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23"/>
                  <a:pt x="7" y="23"/>
                  <a:pt x="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9"/>
                  <a:pt x="27" y="9"/>
                  <a:pt x="27" y="9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5" y="4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6"/>
                  <a:pt x="3" y="7"/>
                  <a:pt x="3" y="7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4"/>
                  <a:pt x="4" y="44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5" y="46"/>
                  <a:pt x="6" y="46"/>
                  <a:pt x="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6"/>
                  <a:pt x="29" y="46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1" y="44"/>
                  <a:pt x="31" y="43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0" y="6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9" y="4"/>
                  <a:pt x="28" y="4"/>
                  <a:pt x="27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19" name="Freeform 487"/>
          <p:cNvSpPr>
            <a:spLocks noEditPoints="1"/>
          </p:cNvSpPr>
          <p:nvPr/>
        </p:nvSpPr>
        <p:spPr>
          <a:xfrm>
            <a:off x="7407275" y="1512888"/>
            <a:ext cx="158750" cy="123825"/>
          </a:xfrm>
          <a:custGeom>
            <a:avLst/>
            <a:gdLst/>
            <a:ahLst/>
            <a:cxnLst>
              <a:cxn ang="0">
                <a:pos x="66675" y="76200"/>
              </a:cxn>
              <a:cxn ang="0">
                <a:pos x="69850" y="79375"/>
              </a:cxn>
              <a:cxn ang="0">
                <a:pos x="98425" y="44450"/>
              </a:cxn>
              <a:cxn ang="0">
                <a:pos x="19050" y="0"/>
              </a:cxn>
              <a:cxn ang="0">
                <a:pos x="152400" y="6350"/>
              </a:cxn>
              <a:cxn ang="0">
                <a:pos x="152400" y="6350"/>
              </a:cxn>
              <a:cxn ang="0">
                <a:pos x="158750" y="104775"/>
              </a:cxn>
              <a:cxn ang="0">
                <a:pos x="152400" y="117475"/>
              </a:cxn>
              <a:cxn ang="0">
                <a:pos x="139700" y="123825"/>
              </a:cxn>
              <a:cxn ang="0">
                <a:pos x="6350" y="117475"/>
              </a:cxn>
              <a:cxn ang="0">
                <a:pos x="6350" y="117475"/>
              </a:cxn>
              <a:cxn ang="0">
                <a:pos x="0" y="19050"/>
              </a:cxn>
              <a:cxn ang="0">
                <a:pos x="6350" y="6350"/>
              </a:cxn>
              <a:cxn ang="0">
                <a:pos x="19050" y="0"/>
              </a:cxn>
              <a:cxn ang="0">
                <a:pos x="139700" y="12700"/>
              </a:cxn>
              <a:cxn ang="0">
                <a:pos x="15875" y="12700"/>
              </a:cxn>
              <a:cxn ang="0">
                <a:pos x="12700" y="104775"/>
              </a:cxn>
              <a:cxn ang="0">
                <a:pos x="19050" y="111125"/>
              </a:cxn>
              <a:cxn ang="0">
                <a:pos x="142875" y="111125"/>
              </a:cxn>
              <a:cxn ang="0">
                <a:pos x="146050" y="19050"/>
              </a:cxn>
              <a:cxn ang="0">
                <a:pos x="139700" y="12700"/>
              </a:cxn>
              <a:cxn ang="0">
                <a:pos x="41275" y="19050"/>
              </a:cxn>
              <a:cxn ang="0">
                <a:pos x="139700" y="19050"/>
              </a:cxn>
              <a:cxn ang="0">
                <a:pos x="142875" y="22225"/>
              </a:cxn>
              <a:cxn ang="0">
                <a:pos x="139700" y="104775"/>
              </a:cxn>
              <a:cxn ang="0">
                <a:pos x="41275" y="104775"/>
              </a:cxn>
              <a:cxn ang="0">
                <a:pos x="34925" y="101600"/>
              </a:cxn>
              <a:cxn ang="0">
                <a:pos x="41275" y="19050"/>
              </a:cxn>
              <a:cxn ang="0">
                <a:pos x="136525" y="25400"/>
              </a:cxn>
              <a:cxn ang="0">
                <a:pos x="44450" y="98425"/>
              </a:cxn>
              <a:cxn ang="0">
                <a:pos x="136525" y="25400"/>
              </a:cxn>
              <a:cxn ang="0">
                <a:pos x="19050" y="34925"/>
              </a:cxn>
              <a:cxn ang="0">
                <a:pos x="19050" y="28575"/>
              </a:cxn>
              <a:cxn ang="0">
                <a:pos x="31750" y="31750"/>
              </a:cxn>
              <a:cxn ang="0">
                <a:pos x="19050" y="34925"/>
              </a:cxn>
              <a:cxn ang="0">
                <a:pos x="19050" y="50800"/>
              </a:cxn>
              <a:cxn ang="0">
                <a:pos x="19050" y="44450"/>
              </a:cxn>
              <a:cxn ang="0">
                <a:pos x="31750" y="47625"/>
              </a:cxn>
              <a:cxn ang="0">
                <a:pos x="19050" y="50800"/>
              </a:cxn>
              <a:cxn ang="0">
                <a:pos x="19050" y="69850"/>
              </a:cxn>
              <a:cxn ang="0">
                <a:pos x="19050" y="60325"/>
              </a:cxn>
              <a:cxn ang="0">
                <a:pos x="31750" y="66675"/>
              </a:cxn>
              <a:cxn ang="0">
                <a:pos x="19050" y="69850"/>
              </a:cxn>
              <a:cxn ang="0">
                <a:pos x="60325" y="69850"/>
              </a:cxn>
              <a:cxn ang="0">
                <a:pos x="98425" y="34925"/>
              </a:cxn>
              <a:cxn ang="0">
                <a:pos x="111125" y="50800"/>
              </a:cxn>
              <a:cxn ang="0">
                <a:pos x="73025" y="88900"/>
              </a:cxn>
              <a:cxn ang="0">
                <a:pos x="60325" y="88900"/>
              </a:cxn>
              <a:cxn ang="0">
                <a:pos x="57150" y="73025"/>
              </a:cxn>
              <a:cxn ang="0">
                <a:pos x="60325" y="88900"/>
              </a:cxn>
              <a:cxn ang="0">
                <a:pos x="60325" y="88900"/>
              </a:cxn>
            </a:cxnLst>
            <a:pathLst>
              <a:path w="50" h="39">
                <a:moveTo>
                  <a:pt x="31" y="14"/>
                </a:moveTo>
                <a:cubicBezTo>
                  <a:pt x="21" y="24"/>
                  <a:pt x="21" y="24"/>
                  <a:pt x="21" y="24"/>
                </a:cubicBezTo>
                <a:cubicBezTo>
                  <a:pt x="21" y="25"/>
                  <a:pt x="21" y="25"/>
                  <a:pt x="21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32" y="15"/>
                  <a:pt x="32" y="15"/>
                  <a:pt x="32" y="15"/>
                </a:cubicBezTo>
                <a:cubicBezTo>
                  <a:pt x="31" y="14"/>
                  <a:pt x="31" y="14"/>
                  <a:pt x="31" y="14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7" y="1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9" y="3"/>
                  <a:pt x="50" y="4"/>
                  <a:pt x="50" y="6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5"/>
                  <a:pt x="49" y="36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7" y="39"/>
                  <a:pt x="46" y="39"/>
                  <a:pt x="44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4" y="39"/>
                  <a:pt x="3" y="38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6"/>
                  <a:pt x="0" y="35"/>
                  <a:pt x="0" y="33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4" y="0"/>
                  <a:pt x="6" y="0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4"/>
                  <a:pt x="4" y="34"/>
                  <a:pt x="5" y="35"/>
                </a:cubicBezTo>
                <a:cubicBezTo>
                  <a:pt x="5" y="35"/>
                  <a:pt x="5" y="35"/>
                  <a:pt x="6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6" y="34"/>
                  <a:pt x="46" y="34"/>
                  <a:pt x="46" y="33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6" y="5"/>
                  <a:pt x="45" y="4"/>
                </a:cubicBezTo>
                <a:cubicBezTo>
                  <a:pt x="45" y="4"/>
                  <a:pt x="45" y="4"/>
                  <a:pt x="44" y="4"/>
                </a:cubicBezTo>
                <a:close/>
                <a:moveTo>
                  <a:pt x="13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5" y="6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3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2" y="6"/>
                  <a:pt x="13" y="6"/>
                </a:cubicBezTo>
                <a:close/>
                <a:moveTo>
                  <a:pt x="43" y="8"/>
                </a:moveTo>
                <a:cubicBezTo>
                  <a:pt x="43" y="8"/>
                  <a:pt x="43" y="8"/>
                  <a:pt x="43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31"/>
                  <a:pt x="14" y="31"/>
                  <a:pt x="14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8"/>
                  <a:pt x="43" y="8"/>
                  <a:pt x="43" y="8"/>
                </a:cubicBezTo>
                <a:close/>
                <a:moveTo>
                  <a:pt x="6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5" y="11"/>
                  <a:pt x="5" y="10"/>
                </a:cubicBezTo>
                <a:cubicBezTo>
                  <a:pt x="5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10" y="9"/>
                  <a:pt x="10" y="10"/>
                </a:cubicBezTo>
                <a:cubicBezTo>
                  <a:pt x="10" y="11"/>
                  <a:pt x="9" y="11"/>
                  <a:pt x="9" y="11"/>
                </a:cubicBezTo>
                <a:cubicBezTo>
                  <a:pt x="6" y="11"/>
                  <a:pt x="6" y="11"/>
                  <a:pt x="6" y="11"/>
                </a:cubicBezTo>
                <a:close/>
                <a:moveTo>
                  <a:pt x="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6"/>
                  <a:pt x="5" y="15"/>
                </a:cubicBezTo>
                <a:cubicBezTo>
                  <a:pt x="5" y="15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10" y="15"/>
                  <a:pt x="10" y="15"/>
                </a:cubicBezTo>
                <a:cubicBezTo>
                  <a:pt x="10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lose/>
                <a:moveTo>
                  <a:pt x="6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5" y="21"/>
                  <a:pt x="5" y="21"/>
                </a:cubicBezTo>
                <a:cubicBezTo>
                  <a:pt x="5" y="20"/>
                  <a:pt x="6" y="19"/>
                  <a:pt x="6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20"/>
                  <a:pt x="10" y="21"/>
                </a:cubicBezTo>
                <a:cubicBezTo>
                  <a:pt x="10" y="21"/>
                  <a:pt x="9" y="22"/>
                  <a:pt x="9" y="22"/>
                </a:cubicBezTo>
                <a:cubicBezTo>
                  <a:pt x="6" y="22"/>
                  <a:pt x="6" y="22"/>
                  <a:pt x="6" y="22"/>
                </a:cubicBezTo>
                <a:close/>
                <a:moveTo>
                  <a:pt x="19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1" y="11"/>
                  <a:pt x="31" y="11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5"/>
                  <a:pt x="35" y="16"/>
                  <a:pt x="35" y="16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8" y="27"/>
                  <a:pt x="18" y="26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9" y="22"/>
                </a:cubicBezTo>
                <a:close/>
                <a:moveTo>
                  <a:pt x="19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0" name="Freeform 488"/>
          <p:cNvSpPr>
            <a:spLocks noEditPoints="1"/>
          </p:cNvSpPr>
          <p:nvPr/>
        </p:nvSpPr>
        <p:spPr>
          <a:xfrm>
            <a:off x="4889500" y="2117725"/>
            <a:ext cx="160338" cy="158750"/>
          </a:xfrm>
          <a:custGeom>
            <a:avLst/>
            <a:gdLst/>
            <a:ahLst/>
            <a:cxnLst>
              <a:cxn ang="0">
                <a:pos x="35274" y="38100"/>
              </a:cxn>
              <a:cxn ang="0">
                <a:pos x="131477" y="44450"/>
              </a:cxn>
              <a:cxn ang="0">
                <a:pos x="131477" y="98425"/>
              </a:cxn>
              <a:cxn ang="0">
                <a:pos x="125064" y="104775"/>
              </a:cxn>
              <a:cxn ang="0">
                <a:pos x="109030" y="114300"/>
              </a:cxn>
              <a:cxn ang="0">
                <a:pos x="102616" y="120650"/>
              </a:cxn>
              <a:cxn ang="0">
                <a:pos x="51308" y="114300"/>
              </a:cxn>
              <a:cxn ang="0">
                <a:pos x="51308" y="104775"/>
              </a:cxn>
              <a:cxn ang="0">
                <a:pos x="28861" y="98425"/>
              </a:cxn>
              <a:cxn ang="0">
                <a:pos x="28861" y="44450"/>
              </a:cxn>
              <a:cxn ang="0">
                <a:pos x="57722" y="50800"/>
              </a:cxn>
              <a:cxn ang="0">
                <a:pos x="57722" y="60325"/>
              </a:cxn>
              <a:cxn ang="0">
                <a:pos x="48101" y="60325"/>
              </a:cxn>
              <a:cxn ang="0">
                <a:pos x="41688" y="50800"/>
              </a:cxn>
              <a:cxn ang="0">
                <a:pos x="57722" y="92075"/>
              </a:cxn>
              <a:cxn ang="0">
                <a:pos x="64135" y="98425"/>
              </a:cxn>
              <a:cxn ang="0">
                <a:pos x="96203" y="107950"/>
              </a:cxn>
              <a:cxn ang="0">
                <a:pos x="96203" y="98425"/>
              </a:cxn>
              <a:cxn ang="0">
                <a:pos x="118650" y="92075"/>
              </a:cxn>
              <a:cxn ang="0">
                <a:pos x="112237" y="50800"/>
              </a:cxn>
              <a:cxn ang="0">
                <a:pos x="109030" y="63500"/>
              </a:cxn>
              <a:cxn ang="0">
                <a:pos x="105823" y="50800"/>
              </a:cxn>
              <a:cxn ang="0">
                <a:pos x="99410" y="60325"/>
              </a:cxn>
              <a:cxn ang="0">
                <a:pos x="92996" y="60325"/>
              </a:cxn>
              <a:cxn ang="0">
                <a:pos x="83376" y="50800"/>
              </a:cxn>
              <a:cxn ang="0">
                <a:pos x="80169" y="63500"/>
              </a:cxn>
              <a:cxn ang="0">
                <a:pos x="76962" y="50800"/>
              </a:cxn>
              <a:cxn ang="0">
                <a:pos x="70549" y="60325"/>
              </a:cxn>
              <a:cxn ang="0">
                <a:pos x="64135" y="60325"/>
              </a:cxn>
              <a:cxn ang="0">
                <a:pos x="57722" y="50800"/>
              </a:cxn>
              <a:cxn ang="0">
                <a:pos x="28861" y="0"/>
              </a:cxn>
              <a:cxn ang="0">
                <a:pos x="160338" y="28575"/>
              </a:cxn>
              <a:cxn ang="0">
                <a:pos x="134684" y="158750"/>
              </a:cxn>
              <a:cxn ang="0">
                <a:pos x="0" y="130175"/>
              </a:cxn>
              <a:cxn ang="0">
                <a:pos x="28861" y="0"/>
              </a:cxn>
              <a:cxn ang="0">
                <a:pos x="134684" y="12700"/>
              </a:cxn>
              <a:cxn ang="0">
                <a:pos x="12827" y="28575"/>
              </a:cxn>
              <a:cxn ang="0">
                <a:pos x="28861" y="146050"/>
              </a:cxn>
              <a:cxn ang="0">
                <a:pos x="147511" y="130175"/>
              </a:cxn>
              <a:cxn ang="0">
                <a:pos x="134684" y="12700"/>
              </a:cxn>
            </a:cxnLst>
            <a:pathLst>
              <a:path w="50" h="50"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40" y="12"/>
                  <a:pt x="41" y="13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2"/>
                  <a:pt x="40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7"/>
                  <a:pt x="33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6" y="37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3"/>
                  <a:pt x="16" y="33"/>
                  <a:pt x="16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0" y="33"/>
                  <a:pt x="9" y="32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10" y="12"/>
                  <a:pt x="11" y="12"/>
                </a:cubicBezTo>
                <a:close/>
                <a:moveTo>
                  <a:pt x="18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0"/>
                  <a:pt x="17" y="20"/>
                  <a:pt x="17" y="20"/>
                </a:cubicBezTo>
                <a:cubicBezTo>
                  <a:pt x="16" y="20"/>
                  <a:pt x="15" y="20"/>
                  <a:pt x="15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9"/>
                  <a:pt x="20" y="30"/>
                  <a:pt x="20" y="31"/>
                </a:cubicBezTo>
                <a:cubicBezTo>
                  <a:pt x="20" y="34"/>
                  <a:pt x="20" y="34"/>
                  <a:pt x="2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0"/>
                  <a:pt x="31" y="29"/>
                  <a:pt x="32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16"/>
                  <a:pt x="37" y="16"/>
                  <a:pt x="37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20"/>
                  <a:pt x="35" y="20"/>
                  <a:pt x="34" y="20"/>
                </a:cubicBezTo>
                <a:cubicBezTo>
                  <a:pt x="33" y="20"/>
                  <a:pt x="33" y="20"/>
                  <a:pt x="33" y="19"/>
                </a:cubicBezTo>
                <a:cubicBezTo>
                  <a:pt x="33" y="16"/>
                  <a:pt x="33" y="16"/>
                  <a:pt x="33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0"/>
                  <a:pt x="30" y="20"/>
                  <a:pt x="30" y="20"/>
                </a:cubicBezTo>
                <a:cubicBezTo>
                  <a:pt x="29" y="20"/>
                  <a:pt x="29" y="20"/>
                  <a:pt x="29" y="19"/>
                </a:cubicBezTo>
                <a:cubicBezTo>
                  <a:pt x="29" y="16"/>
                  <a:pt x="29" y="16"/>
                  <a:pt x="29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20"/>
                  <a:pt x="26" y="20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4" y="16"/>
                  <a:pt x="24" y="16"/>
                  <a:pt x="24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0"/>
                  <a:pt x="22" y="20"/>
                  <a:pt x="21" y="20"/>
                </a:cubicBezTo>
                <a:cubicBezTo>
                  <a:pt x="20" y="20"/>
                  <a:pt x="20" y="20"/>
                  <a:pt x="20" y="19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8" y="16"/>
                  <a:pt x="18" y="16"/>
                </a:cubicBezTo>
                <a:close/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6" y="0"/>
                  <a:pt x="50" y="4"/>
                  <a:pt x="50" y="9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6"/>
                  <a:pt x="46" y="50"/>
                  <a:pt x="42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4" y="50"/>
                  <a:pt x="0" y="46"/>
                  <a:pt x="0" y="41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42" y="4"/>
                </a:moveTo>
                <a:cubicBezTo>
                  <a:pt x="42" y="4"/>
                  <a:pt x="42" y="4"/>
                  <a:pt x="42" y="4"/>
                </a:cubicBezTo>
                <a:cubicBezTo>
                  <a:pt x="9" y="4"/>
                  <a:pt x="9" y="4"/>
                  <a:pt x="9" y="4"/>
                </a:cubicBezTo>
                <a:cubicBezTo>
                  <a:pt x="6" y="4"/>
                  <a:pt x="4" y="6"/>
                  <a:pt x="4" y="9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6" y="46"/>
                  <a:pt x="9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4" y="46"/>
                  <a:pt x="46" y="44"/>
                  <a:pt x="46" y="41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6"/>
                  <a:pt x="44" y="4"/>
                  <a:pt x="42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1" name="Freeform 489"/>
          <p:cNvSpPr>
            <a:spLocks noEditPoints="1"/>
          </p:cNvSpPr>
          <p:nvPr/>
        </p:nvSpPr>
        <p:spPr>
          <a:xfrm>
            <a:off x="3498850" y="2117725"/>
            <a:ext cx="160338" cy="158750"/>
          </a:xfrm>
          <a:custGeom>
            <a:avLst/>
            <a:gdLst/>
            <a:ahLst/>
            <a:cxnLst>
              <a:cxn ang="0">
                <a:pos x="115443" y="28575"/>
              </a:cxn>
              <a:cxn ang="0">
                <a:pos x="102616" y="41275"/>
              </a:cxn>
              <a:cxn ang="0">
                <a:pos x="99410" y="38100"/>
              </a:cxn>
              <a:cxn ang="0">
                <a:pos x="76962" y="28575"/>
              </a:cxn>
              <a:cxn ang="0">
                <a:pos x="76962" y="28575"/>
              </a:cxn>
              <a:cxn ang="0">
                <a:pos x="115443" y="3175"/>
              </a:cxn>
              <a:cxn ang="0">
                <a:pos x="160338" y="44450"/>
              </a:cxn>
              <a:cxn ang="0">
                <a:pos x="157131" y="53975"/>
              </a:cxn>
              <a:cxn ang="0">
                <a:pos x="131477" y="82550"/>
              </a:cxn>
              <a:cxn ang="0">
                <a:pos x="131477" y="101600"/>
              </a:cxn>
              <a:cxn ang="0">
                <a:pos x="92996" y="142875"/>
              </a:cxn>
              <a:cxn ang="0">
                <a:pos x="54515" y="158750"/>
              </a:cxn>
              <a:cxn ang="0">
                <a:pos x="16034" y="69850"/>
              </a:cxn>
              <a:cxn ang="0">
                <a:pos x="57722" y="28575"/>
              </a:cxn>
              <a:cxn ang="0">
                <a:pos x="76962" y="28575"/>
              </a:cxn>
              <a:cxn ang="0">
                <a:pos x="76962" y="28575"/>
              </a:cxn>
              <a:cxn ang="0">
                <a:pos x="86583" y="38100"/>
              </a:cxn>
              <a:cxn ang="0">
                <a:pos x="121857" y="73025"/>
              </a:cxn>
              <a:cxn ang="0">
                <a:pos x="109030" y="15875"/>
              </a:cxn>
              <a:cxn ang="0">
                <a:pos x="121857" y="92075"/>
              </a:cxn>
              <a:cxn ang="0">
                <a:pos x="67342" y="38100"/>
              </a:cxn>
              <a:cxn ang="0">
                <a:pos x="67342" y="38100"/>
              </a:cxn>
              <a:cxn ang="0">
                <a:pos x="67342" y="38100"/>
              </a:cxn>
              <a:cxn ang="0">
                <a:pos x="64135" y="38100"/>
              </a:cxn>
              <a:cxn ang="0">
                <a:pos x="12827" y="104775"/>
              </a:cxn>
              <a:cxn ang="0">
                <a:pos x="83376" y="136525"/>
              </a:cxn>
              <a:cxn ang="0">
                <a:pos x="83376" y="133350"/>
              </a:cxn>
              <a:cxn ang="0">
                <a:pos x="121857" y="95250"/>
              </a:cxn>
              <a:cxn ang="0">
                <a:pos x="121857" y="92075"/>
              </a:cxn>
              <a:cxn ang="0">
                <a:pos x="128270" y="44450"/>
              </a:cxn>
              <a:cxn ang="0">
                <a:pos x="134684" y="44450"/>
              </a:cxn>
              <a:cxn ang="0">
                <a:pos x="121857" y="60325"/>
              </a:cxn>
              <a:cxn ang="0">
                <a:pos x="118650" y="57150"/>
              </a:cxn>
            </a:cxnLst>
            <a:pathLst>
              <a:path w="50" h="50">
                <a:moveTo>
                  <a:pt x="34" y="9"/>
                </a:moveTo>
                <a:cubicBezTo>
                  <a:pt x="35" y="8"/>
                  <a:pt x="35" y="8"/>
                  <a:pt x="36" y="9"/>
                </a:cubicBezTo>
                <a:cubicBezTo>
                  <a:pt x="36" y="9"/>
                  <a:pt x="36" y="10"/>
                  <a:pt x="36" y="10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4"/>
                  <a:pt x="31" y="14"/>
                  <a:pt x="31" y="13"/>
                </a:cubicBezTo>
                <a:cubicBezTo>
                  <a:pt x="30" y="13"/>
                  <a:pt x="30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lose/>
                <a:moveTo>
                  <a:pt x="24" y="9"/>
                </a:move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5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5"/>
                  <a:pt x="50" y="16"/>
                  <a:pt x="50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8"/>
                  <a:pt x="43" y="31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5" y="48"/>
                  <a:pt x="21" y="50"/>
                  <a:pt x="17" y="50"/>
                </a:cubicBezTo>
                <a:cubicBezTo>
                  <a:pt x="8" y="50"/>
                  <a:pt x="0" y="43"/>
                  <a:pt x="0" y="33"/>
                </a:cubicBezTo>
                <a:cubicBezTo>
                  <a:pt x="0" y="29"/>
                  <a:pt x="2" y="25"/>
                  <a:pt x="5" y="2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20" y="7"/>
                  <a:pt x="22" y="7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27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38" y="23"/>
                  <a:pt x="38" y="23"/>
                  <a:pt x="38" y="23"/>
                </a:cubicBezTo>
                <a:cubicBezTo>
                  <a:pt x="45" y="16"/>
                  <a:pt x="45" y="16"/>
                  <a:pt x="45" y="16"/>
                </a:cubicBezTo>
                <a:cubicBezTo>
                  <a:pt x="34" y="5"/>
                  <a:pt x="34" y="5"/>
                  <a:pt x="34" y="5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38" y="29"/>
                </a:moveTo>
                <a:cubicBezTo>
                  <a:pt x="38" y="29"/>
                  <a:pt x="38" y="29"/>
                  <a:pt x="38" y="29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8" y="24"/>
                  <a:pt x="8" y="24"/>
                  <a:pt x="8" y="24"/>
                </a:cubicBezTo>
                <a:cubicBezTo>
                  <a:pt x="5" y="27"/>
                  <a:pt x="4" y="30"/>
                  <a:pt x="4" y="33"/>
                </a:cubicBezTo>
                <a:cubicBezTo>
                  <a:pt x="4" y="40"/>
                  <a:pt x="10" y="46"/>
                  <a:pt x="17" y="46"/>
                </a:cubicBezTo>
                <a:cubicBezTo>
                  <a:pt x="20" y="46"/>
                  <a:pt x="23" y="45"/>
                  <a:pt x="26" y="43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9" y="30"/>
                  <a:pt x="39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lose/>
                <a:moveTo>
                  <a:pt x="40" y="14"/>
                </a:moveTo>
                <a:cubicBezTo>
                  <a:pt x="40" y="14"/>
                  <a:pt x="40" y="14"/>
                  <a:pt x="40" y="14"/>
                </a:cubicBezTo>
                <a:cubicBezTo>
                  <a:pt x="41" y="14"/>
                  <a:pt x="41" y="14"/>
                  <a:pt x="42" y="14"/>
                </a:cubicBezTo>
                <a:cubicBezTo>
                  <a:pt x="42" y="15"/>
                  <a:pt x="42" y="16"/>
                  <a:pt x="42" y="16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20"/>
                  <a:pt x="37" y="20"/>
                  <a:pt x="37" y="19"/>
                </a:cubicBezTo>
                <a:cubicBezTo>
                  <a:pt x="36" y="19"/>
                  <a:pt x="36" y="18"/>
                  <a:pt x="37" y="18"/>
                </a:cubicBezTo>
                <a:cubicBezTo>
                  <a:pt x="40" y="14"/>
                  <a:pt x="40" y="14"/>
                  <a:pt x="40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2" name="Freeform 490"/>
          <p:cNvSpPr>
            <a:spLocks noEditPoints="1"/>
          </p:cNvSpPr>
          <p:nvPr/>
        </p:nvSpPr>
        <p:spPr>
          <a:xfrm>
            <a:off x="3786188" y="2114550"/>
            <a:ext cx="136525" cy="161925"/>
          </a:xfrm>
          <a:custGeom>
            <a:avLst/>
            <a:gdLst/>
            <a:ahLst/>
            <a:cxnLst>
              <a:cxn ang="0">
                <a:pos x="120650" y="114300"/>
              </a:cxn>
              <a:cxn ang="0">
                <a:pos x="123825" y="69850"/>
              </a:cxn>
              <a:cxn ang="0">
                <a:pos x="114300" y="69850"/>
              </a:cxn>
              <a:cxn ang="0">
                <a:pos x="114300" y="69850"/>
              </a:cxn>
              <a:cxn ang="0">
                <a:pos x="107950" y="66675"/>
              </a:cxn>
              <a:cxn ang="0">
                <a:pos x="107950" y="63500"/>
              </a:cxn>
              <a:cxn ang="0">
                <a:pos x="101600" y="60325"/>
              </a:cxn>
              <a:cxn ang="0">
                <a:pos x="98425" y="63500"/>
              </a:cxn>
              <a:cxn ang="0">
                <a:pos x="92075" y="63500"/>
              </a:cxn>
              <a:cxn ang="0">
                <a:pos x="88900" y="60325"/>
              </a:cxn>
              <a:cxn ang="0">
                <a:pos x="88900" y="57150"/>
              </a:cxn>
              <a:cxn ang="0">
                <a:pos x="79375" y="60325"/>
              </a:cxn>
              <a:cxn ang="0">
                <a:pos x="66675" y="19050"/>
              </a:cxn>
              <a:cxn ang="0">
                <a:pos x="60325" y="85725"/>
              </a:cxn>
              <a:cxn ang="0">
                <a:pos x="60325" y="88900"/>
              </a:cxn>
              <a:cxn ang="0">
                <a:pos x="57150" y="95250"/>
              </a:cxn>
              <a:cxn ang="0">
                <a:pos x="47625" y="95250"/>
              </a:cxn>
              <a:cxn ang="0">
                <a:pos x="28575" y="88900"/>
              </a:cxn>
              <a:cxn ang="0">
                <a:pos x="19050" y="92075"/>
              </a:cxn>
              <a:cxn ang="0">
                <a:pos x="50800" y="111125"/>
              </a:cxn>
              <a:cxn ang="0">
                <a:pos x="66675" y="127000"/>
              </a:cxn>
              <a:cxn ang="0">
                <a:pos x="57150" y="133350"/>
              </a:cxn>
              <a:cxn ang="0">
                <a:pos x="41275" y="120650"/>
              </a:cxn>
              <a:cxn ang="0">
                <a:pos x="12700" y="101600"/>
              </a:cxn>
              <a:cxn ang="0">
                <a:pos x="34925" y="76200"/>
              </a:cxn>
              <a:cxn ang="0">
                <a:pos x="47625" y="82550"/>
              </a:cxn>
              <a:cxn ang="0">
                <a:pos x="79375" y="19050"/>
              </a:cxn>
              <a:cxn ang="0">
                <a:pos x="95250" y="50800"/>
              </a:cxn>
              <a:cxn ang="0">
                <a:pos x="136525" y="69850"/>
              </a:cxn>
              <a:cxn ang="0">
                <a:pos x="130175" y="117475"/>
              </a:cxn>
              <a:cxn ang="0">
                <a:pos x="130175" y="136525"/>
              </a:cxn>
              <a:cxn ang="0">
                <a:pos x="127000" y="158750"/>
              </a:cxn>
              <a:cxn ang="0">
                <a:pos x="117475" y="161925"/>
              </a:cxn>
              <a:cxn ang="0">
                <a:pos x="60325" y="158750"/>
              </a:cxn>
              <a:cxn ang="0">
                <a:pos x="57150" y="149225"/>
              </a:cxn>
              <a:cxn ang="0">
                <a:pos x="57150" y="133350"/>
              </a:cxn>
              <a:cxn ang="0">
                <a:pos x="69850" y="139700"/>
              </a:cxn>
              <a:cxn ang="0">
                <a:pos x="117475" y="149225"/>
              </a:cxn>
              <a:cxn ang="0">
                <a:pos x="69850" y="139700"/>
              </a:cxn>
            </a:cxnLst>
            <a:pathLst>
              <a:path w="43" h="51">
                <a:moveTo>
                  <a:pt x="36" y="40"/>
                </a:moveTo>
                <a:cubicBezTo>
                  <a:pt x="37" y="39"/>
                  <a:pt x="37" y="37"/>
                  <a:pt x="38" y="36"/>
                </a:cubicBezTo>
                <a:cubicBezTo>
                  <a:pt x="38" y="35"/>
                  <a:pt x="39" y="33"/>
                  <a:pt x="39" y="31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1"/>
                  <a:pt x="38" y="21"/>
                  <a:pt x="38" y="21"/>
                </a:cubicBezTo>
                <a:cubicBezTo>
                  <a:pt x="37" y="22"/>
                  <a:pt x="37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5" y="22"/>
                  <a:pt x="35" y="22"/>
                </a:cubicBezTo>
                <a:cubicBezTo>
                  <a:pt x="35" y="22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3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1" y="20"/>
                  <a:pt x="31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18"/>
                  <a:pt x="26" y="18"/>
                  <a:pt x="25" y="19"/>
                </a:cubicBezTo>
                <a:cubicBezTo>
                  <a:pt x="25" y="21"/>
                  <a:pt x="21" y="21"/>
                  <a:pt x="21" y="18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19" y="5"/>
                  <a:pt x="19" y="6"/>
                </a:cubicBezTo>
                <a:cubicBezTo>
                  <a:pt x="19" y="13"/>
                  <a:pt x="19" y="20"/>
                  <a:pt x="19" y="27"/>
                </a:cubicBezTo>
                <a:cubicBezTo>
                  <a:pt x="19" y="27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9"/>
                  <a:pt x="18" y="29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7" y="30"/>
                  <a:pt x="16" y="30"/>
                </a:cubicBezTo>
                <a:cubicBezTo>
                  <a:pt x="16" y="30"/>
                  <a:pt x="15" y="30"/>
                  <a:pt x="15" y="30"/>
                </a:cubicBezTo>
                <a:cubicBezTo>
                  <a:pt x="14" y="29"/>
                  <a:pt x="13" y="29"/>
                  <a:pt x="12" y="29"/>
                </a:cubicBezTo>
                <a:cubicBezTo>
                  <a:pt x="11" y="28"/>
                  <a:pt x="10" y="28"/>
                  <a:pt x="9" y="28"/>
                </a:cubicBezTo>
                <a:cubicBezTo>
                  <a:pt x="9" y="27"/>
                  <a:pt x="8" y="27"/>
                  <a:pt x="8" y="27"/>
                </a:cubicBezTo>
                <a:cubicBezTo>
                  <a:pt x="7" y="27"/>
                  <a:pt x="5" y="28"/>
                  <a:pt x="6" y="29"/>
                </a:cubicBezTo>
                <a:cubicBezTo>
                  <a:pt x="7" y="30"/>
                  <a:pt x="8" y="30"/>
                  <a:pt x="9" y="30"/>
                </a:cubicBezTo>
                <a:cubicBezTo>
                  <a:pt x="11" y="32"/>
                  <a:pt x="14" y="33"/>
                  <a:pt x="16" y="35"/>
                </a:cubicBezTo>
                <a:cubicBezTo>
                  <a:pt x="18" y="36"/>
                  <a:pt x="19" y="38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36" y="40"/>
                  <a:pt x="36" y="40"/>
                  <a:pt x="36" y="40"/>
                </a:cubicBezTo>
                <a:close/>
                <a:moveTo>
                  <a:pt x="18" y="42"/>
                </a:moveTo>
                <a:cubicBezTo>
                  <a:pt x="18" y="42"/>
                  <a:pt x="18" y="42"/>
                  <a:pt x="18" y="42"/>
                </a:cubicBezTo>
                <a:cubicBezTo>
                  <a:pt x="16" y="41"/>
                  <a:pt x="15" y="39"/>
                  <a:pt x="13" y="38"/>
                </a:cubicBezTo>
                <a:cubicBezTo>
                  <a:pt x="11" y="36"/>
                  <a:pt x="9" y="35"/>
                  <a:pt x="7" y="34"/>
                </a:cubicBezTo>
                <a:cubicBezTo>
                  <a:pt x="6" y="33"/>
                  <a:pt x="5" y="33"/>
                  <a:pt x="4" y="32"/>
                </a:cubicBezTo>
                <a:cubicBezTo>
                  <a:pt x="0" y="29"/>
                  <a:pt x="3" y="23"/>
                  <a:pt x="8" y="23"/>
                </a:cubicBezTo>
                <a:cubicBezTo>
                  <a:pt x="9" y="23"/>
                  <a:pt x="10" y="24"/>
                  <a:pt x="11" y="24"/>
                </a:cubicBezTo>
                <a:cubicBezTo>
                  <a:pt x="12" y="24"/>
                  <a:pt x="13" y="25"/>
                  <a:pt x="14" y="25"/>
                </a:cubicBezTo>
                <a:cubicBezTo>
                  <a:pt x="14" y="25"/>
                  <a:pt x="15" y="26"/>
                  <a:pt x="15" y="26"/>
                </a:cubicBezTo>
                <a:cubicBezTo>
                  <a:pt x="15" y="19"/>
                  <a:pt x="15" y="13"/>
                  <a:pt x="15" y="6"/>
                </a:cubicBezTo>
                <a:cubicBezTo>
                  <a:pt x="15" y="0"/>
                  <a:pt x="25" y="0"/>
                  <a:pt x="25" y="6"/>
                </a:cubicBezTo>
                <a:cubicBezTo>
                  <a:pt x="25" y="14"/>
                  <a:pt x="25" y="14"/>
                  <a:pt x="25" y="14"/>
                </a:cubicBezTo>
                <a:cubicBezTo>
                  <a:pt x="27" y="14"/>
                  <a:pt x="29" y="14"/>
                  <a:pt x="30" y="16"/>
                </a:cubicBezTo>
                <a:cubicBezTo>
                  <a:pt x="33" y="15"/>
                  <a:pt x="36" y="15"/>
                  <a:pt x="37" y="18"/>
                </a:cubicBezTo>
                <a:cubicBezTo>
                  <a:pt x="40" y="17"/>
                  <a:pt x="43" y="19"/>
                  <a:pt x="43" y="22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3"/>
                  <a:pt x="42" y="35"/>
                  <a:pt x="41" y="37"/>
                </a:cubicBezTo>
                <a:cubicBezTo>
                  <a:pt x="41" y="39"/>
                  <a:pt x="40" y="40"/>
                  <a:pt x="40" y="41"/>
                </a:cubicBezTo>
                <a:cubicBezTo>
                  <a:pt x="40" y="42"/>
                  <a:pt x="41" y="43"/>
                  <a:pt x="41" y="43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0" y="49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39" y="51"/>
                  <a:pt x="38" y="51"/>
                  <a:pt x="37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1"/>
                  <a:pt x="20" y="51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49"/>
                  <a:pt x="18" y="48"/>
                  <a:pt x="18" y="47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8" y="43"/>
                  <a:pt x="18" y="42"/>
                </a:cubicBezTo>
                <a:close/>
                <a:moveTo>
                  <a:pt x="22" y="44"/>
                </a:moveTo>
                <a:cubicBezTo>
                  <a:pt x="22" y="44"/>
                  <a:pt x="22" y="44"/>
                  <a:pt x="22" y="44"/>
                </a:cubicBezTo>
                <a:cubicBezTo>
                  <a:pt x="22" y="47"/>
                  <a:pt x="22" y="47"/>
                  <a:pt x="22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4"/>
                  <a:pt x="37" y="44"/>
                  <a:pt x="37" y="44"/>
                </a:cubicBezTo>
                <a:cubicBezTo>
                  <a:pt x="22" y="44"/>
                  <a:pt x="22" y="44"/>
                  <a:pt x="22" y="4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3" name="Freeform 491"/>
          <p:cNvSpPr>
            <a:spLocks noEditPoints="1"/>
          </p:cNvSpPr>
          <p:nvPr/>
        </p:nvSpPr>
        <p:spPr>
          <a:xfrm>
            <a:off x="8288338" y="2755900"/>
            <a:ext cx="122237" cy="158750"/>
          </a:xfrm>
          <a:custGeom>
            <a:avLst/>
            <a:gdLst/>
            <a:ahLst/>
            <a:cxnLst>
              <a:cxn ang="0">
                <a:pos x="45035" y="50800"/>
              </a:cxn>
              <a:cxn ang="0">
                <a:pos x="45035" y="107950"/>
              </a:cxn>
              <a:cxn ang="0">
                <a:pos x="45035" y="107950"/>
              </a:cxn>
              <a:cxn ang="0">
                <a:pos x="86853" y="139700"/>
              </a:cxn>
              <a:cxn ang="0">
                <a:pos x="86853" y="111125"/>
              </a:cxn>
              <a:cxn ang="0">
                <a:pos x="86853" y="44450"/>
              </a:cxn>
              <a:cxn ang="0">
                <a:pos x="86853" y="19050"/>
              </a:cxn>
              <a:cxn ang="0">
                <a:pos x="45035" y="50800"/>
              </a:cxn>
              <a:cxn ang="0">
                <a:pos x="45035" y="50800"/>
              </a:cxn>
              <a:cxn ang="0">
                <a:pos x="38601" y="50800"/>
              </a:cxn>
              <a:cxn ang="0">
                <a:pos x="38601" y="50800"/>
              </a:cxn>
              <a:cxn ang="0">
                <a:pos x="12867" y="50800"/>
              </a:cxn>
              <a:cxn ang="0">
                <a:pos x="12867" y="107950"/>
              </a:cxn>
              <a:cxn ang="0">
                <a:pos x="38601" y="107950"/>
              </a:cxn>
              <a:cxn ang="0">
                <a:pos x="38601" y="50800"/>
              </a:cxn>
              <a:cxn ang="0">
                <a:pos x="38601" y="38100"/>
              </a:cxn>
              <a:cxn ang="0">
                <a:pos x="38601" y="38100"/>
              </a:cxn>
              <a:cxn ang="0">
                <a:pos x="90069" y="0"/>
              </a:cxn>
              <a:cxn ang="0">
                <a:pos x="93286" y="0"/>
              </a:cxn>
              <a:cxn ang="0">
                <a:pos x="99720" y="6350"/>
              </a:cxn>
              <a:cxn ang="0">
                <a:pos x="99720" y="44450"/>
              </a:cxn>
              <a:cxn ang="0">
                <a:pos x="99720" y="44450"/>
              </a:cxn>
              <a:cxn ang="0">
                <a:pos x="112587" y="57150"/>
              </a:cxn>
              <a:cxn ang="0">
                <a:pos x="122237" y="79375"/>
              </a:cxn>
              <a:cxn ang="0">
                <a:pos x="112587" y="101600"/>
              </a:cxn>
              <a:cxn ang="0">
                <a:pos x="99720" y="111125"/>
              </a:cxn>
              <a:cxn ang="0">
                <a:pos x="99720" y="111125"/>
              </a:cxn>
              <a:cxn ang="0">
                <a:pos x="99720" y="152400"/>
              </a:cxn>
              <a:cxn ang="0">
                <a:pos x="99720" y="155575"/>
              </a:cxn>
              <a:cxn ang="0">
                <a:pos x="90069" y="155575"/>
              </a:cxn>
              <a:cxn ang="0">
                <a:pos x="38601" y="117475"/>
              </a:cxn>
              <a:cxn ang="0">
                <a:pos x="6434" y="117475"/>
              </a:cxn>
              <a:cxn ang="0">
                <a:pos x="6434" y="117475"/>
              </a:cxn>
              <a:cxn ang="0">
                <a:pos x="0" y="111125"/>
              </a:cxn>
              <a:cxn ang="0">
                <a:pos x="0" y="44450"/>
              </a:cxn>
              <a:cxn ang="0">
                <a:pos x="0" y="44450"/>
              </a:cxn>
              <a:cxn ang="0">
                <a:pos x="6434" y="38100"/>
              </a:cxn>
              <a:cxn ang="0">
                <a:pos x="38601" y="38100"/>
              </a:cxn>
              <a:cxn ang="0">
                <a:pos x="99720" y="53975"/>
              </a:cxn>
              <a:cxn ang="0">
                <a:pos x="99720" y="53975"/>
              </a:cxn>
              <a:cxn ang="0">
                <a:pos x="99720" y="101600"/>
              </a:cxn>
              <a:cxn ang="0">
                <a:pos x="109370" y="95250"/>
              </a:cxn>
              <a:cxn ang="0">
                <a:pos x="115803" y="79375"/>
              </a:cxn>
              <a:cxn ang="0">
                <a:pos x="109370" y="60325"/>
              </a:cxn>
              <a:cxn ang="0">
                <a:pos x="99720" y="53975"/>
              </a:cxn>
            </a:cxnLst>
            <a:pathLst>
              <a:path w="38" h="50">
                <a:moveTo>
                  <a:pt x="14" y="16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6"/>
                  <a:pt x="27" y="6"/>
                  <a:pt x="27" y="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lose/>
                <a:moveTo>
                  <a:pt x="12" y="16"/>
                </a:moveTo>
                <a:cubicBezTo>
                  <a:pt x="12" y="16"/>
                  <a:pt x="12" y="16"/>
                  <a:pt x="12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34"/>
                  <a:pt x="4" y="34"/>
                  <a:pt x="4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5"/>
                  <a:pt x="34" y="16"/>
                  <a:pt x="35" y="18"/>
                </a:cubicBezTo>
                <a:cubicBezTo>
                  <a:pt x="37" y="20"/>
                  <a:pt x="38" y="22"/>
                  <a:pt x="38" y="25"/>
                </a:cubicBezTo>
                <a:cubicBezTo>
                  <a:pt x="38" y="27"/>
                  <a:pt x="37" y="30"/>
                  <a:pt x="35" y="32"/>
                </a:cubicBezTo>
                <a:cubicBezTo>
                  <a:pt x="34" y="33"/>
                  <a:pt x="33" y="34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9"/>
                  <a:pt x="31" y="49"/>
                </a:cubicBezTo>
                <a:cubicBezTo>
                  <a:pt x="30" y="50"/>
                  <a:pt x="29" y="50"/>
                  <a:pt x="28" y="49"/>
                </a:cubicBezTo>
                <a:cubicBezTo>
                  <a:pt x="12" y="37"/>
                  <a:pt x="12" y="37"/>
                  <a:pt x="1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2"/>
                </a:cubicBezTo>
                <a:cubicBezTo>
                  <a:pt x="12" y="12"/>
                  <a:pt x="12" y="12"/>
                  <a:pt x="12" y="12"/>
                </a:cubicBezTo>
                <a:close/>
                <a:moveTo>
                  <a:pt x="31" y="17"/>
                </a:moveTo>
                <a:cubicBezTo>
                  <a:pt x="31" y="17"/>
                  <a:pt x="31" y="17"/>
                  <a:pt x="31" y="17"/>
                </a:cubicBezTo>
                <a:cubicBezTo>
                  <a:pt x="31" y="32"/>
                  <a:pt x="31" y="32"/>
                  <a:pt x="31" y="32"/>
                </a:cubicBezTo>
                <a:cubicBezTo>
                  <a:pt x="32" y="32"/>
                  <a:pt x="33" y="31"/>
                  <a:pt x="34" y="30"/>
                </a:cubicBezTo>
                <a:cubicBezTo>
                  <a:pt x="35" y="29"/>
                  <a:pt x="36" y="27"/>
                  <a:pt x="36" y="25"/>
                </a:cubicBezTo>
                <a:cubicBezTo>
                  <a:pt x="36" y="23"/>
                  <a:pt x="35" y="21"/>
                  <a:pt x="34" y="19"/>
                </a:cubicBezTo>
                <a:cubicBezTo>
                  <a:pt x="33" y="18"/>
                  <a:pt x="32" y="18"/>
                  <a:pt x="31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4" name="Freeform 492"/>
          <p:cNvSpPr>
            <a:spLocks noEditPoints="1"/>
          </p:cNvSpPr>
          <p:nvPr/>
        </p:nvSpPr>
        <p:spPr>
          <a:xfrm>
            <a:off x="2674938" y="2438400"/>
            <a:ext cx="130175" cy="158750"/>
          </a:xfrm>
          <a:custGeom>
            <a:avLst/>
            <a:gdLst/>
            <a:ahLst/>
            <a:cxnLst>
              <a:cxn ang="0">
                <a:pos x="120650" y="25400"/>
              </a:cxn>
              <a:cxn ang="0">
                <a:pos x="60325" y="28575"/>
              </a:cxn>
              <a:cxn ang="0">
                <a:pos x="28575" y="107950"/>
              </a:cxn>
              <a:cxn ang="0">
                <a:pos x="47625" y="11430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22225"/>
              </a:cxn>
              <a:cxn ang="0">
                <a:pos x="47625" y="19050"/>
              </a:cxn>
              <a:cxn ang="0">
                <a:pos x="47625" y="19050"/>
              </a:cxn>
              <a:cxn ang="0">
                <a:pos x="47625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50800" y="19050"/>
              </a:cxn>
              <a:cxn ang="0">
                <a:pos x="123825" y="3175"/>
              </a:cxn>
              <a:cxn ang="0">
                <a:pos x="130175" y="6350"/>
              </a:cxn>
              <a:cxn ang="0">
                <a:pos x="130175" y="117475"/>
              </a:cxn>
              <a:cxn ang="0">
                <a:pos x="120650" y="133350"/>
              </a:cxn>
              <a:cxn ang="0">
                <a:pos x="82550" y="133350"/>
              </a:cxn>
              <a:cxn ang="0">
                <a:pos x="73025" y="117475"/>
              </a:cxn>
              <a:cxn ang="0">
                <a:pos x="101600" y="92075"/>
              </a:cxn>
              <a:cxn ang="0">
                <a:pos x="120650" y="31750"/>
              </a:cxn>
              <a:cxn ang="0">
                <a:pos x="60325" y="133350"/>
              </a:cxn>
              <a:cxn ang="0">
                <a:pos x="60325" y="133350"/>
              </a:cxn>
              <a:cxn ang="0">
                <a:pos x="28575" y="158750"/>
              </a:cxn>
              <a:cxn ang="0">
                <a:pos x="0" y="133350"/>
              </a:cxn>
              <a:cxn ang="0">
                <a:pos x="28575" y="107950"/>
              </a:cxn>
              <a:cxn ang="0">
                <a:pos x="41275" y="123825"/>
              </a:cxn>
              <a:cxn ang="0">
                <a:pos x="15875" y="123825"/>
              </a:cxn>
              <a:cxn ang="0">
                <a:pos x="15875" y="142875"/>
              </a:cxn>
              <a:cxn ang="0">
                <a:pos x="41275" y="142875"/>
              </a:cxn>
              <a:cxn ang="0">
                <a:pos x="41275" y="123825"/>
              </a:cxn>
              <a:cxn ang="0">
                <a:pos x="114300" y="107950"/>
              </a:cxn>
              <a:cxn ang="0">
                <a:pos x="88900" y="107950"/>
              </a:cxn>
              <a:cxn ang="0">
                <a:pos x="88900" y="123825"/>
              </a:cxn>
              <a:cxn ang="0">
                <a:pos x="101600" y="130175"/>
              </a:cxn>
              <a:cxn ang="0">
                <a:pos x="120650" y="117475"/>
              </a:cxn>
              <a:cxn ang="0">
                <a:pos x="120650" y="117475"/>
              </a:cxn>
            </a:cxnLst>
            <a:pathLst>
              <a:path w="41" h="50">
                <a:moveTo>
                  <a:pt x="19" y="13"/>
                </a:moveTo>
                <a:cubicBezTo>
                  <a:pt x="38" y="8"/>
                  <a:pt x="38" y="8"/>
                  <a:pt x="38" y="8"/>
                </a:cubicBezTo>
                <a:cubicBezTo>
                  <a:pt x="38" y="5"/>
                  <a:pt x="38" y="5"/>
                  <a:pt x="38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3"/>
                  <a:pt x="19" y="13"/>
                  <a:pt x="19" y="13"/>
                </a:cubicBezTo>
                <a:close/>
                <a:moveTo>
                  <a:pt x="9" y="34"/>
                </a:moveTo>
                <a:cubicBezTo>
                  <a:pt x="9" y="34"/>
                  <a:pt x="9" y="34"/>
                  <a:pt x="9" y="34"/>
                </a:cubicBezTo>
                <a:cubicBezTo>
                  <a:pt x="11" y="34"/>
                  <a:pt x="13" y="35"/>
                  <a:pt x="15" y="3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3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9"/>
                  <a:pt x="40" y="41"/>
                  <a:pt x="38" y="42"/>
                </a:cubicBezTo>
                <a:cubicBezTo>
                  <a:pt x="37" y="44"/>
                  <a:pt x="34" y="44"/>
                  <a:pt x="32" y="44"/>
                </a:cubicBezTo>
                <a:cubicBezTo>
                  <a:pt x="30" y="44"/>
                  <a:pt x="27" y="44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1"/>
                  <a:pt x="23" y="39"/>
                  <a:pt x="23" y="37"/>
                </a:cubicBezTo>
                <a:cubicBezTo>
                  <a:pt x="23" y="34"/>
                  <a:pt x="24" y="32"/>
                  <a:pt x="26" y="31"/>
                </a:cubicBezTo>
                <a:cubicBezTo>
                  <a:pt x="27" y="30"/>
                  <a:pt x="30" y="29"/>
                  <a:pt x="32" y="29"/>
                </a:cubicBezTo>
                <a:cubicBezTo>
                  <a:pt x="34" y="29"/>
                  <a:pt x="36" y="29"/>
                  <a:pt x="38" y="30"/>
                </a:cubicBezTo>
                <a:cubicBezTo>
                  <a:pt x="38" y="10"/>
                  <a:pt x="38" y="10"/>
                  <a:pt x="38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4"/>
                  <a:pt x="17" y="46"/>
                  <a:pt x="16" y="48"/>
                </a:cubicBezTo>
                <a:cubicBezTo>
                  <a:pt x="14" y="49"/>
                  <a:pt x="12" y="50"/>
                  <a:pt x="9" y="50"/>
                </a:cubicBezTo>
                <a:cubicBezTo>
                  <a:pt x="7" y="50"/>
                  <a:pt x="4" y="49"/>
                  <a:pt x="3" y="48"/>
                </a:cubicBezTo>
                <a:cubicBezTo>
                  <a:pt x="1" y="46"/>
                  <a:pt x="0" y="44"/>
                  <a:pt x="0" y="42"/>
                </a:cubicBezTo>
                <a:cubicBezTo>
                  <a:pt x="0" y="40"/>
                  <a:pt x="1" y="38"/>
                  <a:pt x="3" y="36"/>
                </a:cubicBezTo>
                <a:cubicBezTo>
                  <a:pt x="4" y="35"/>
                  <a:pt x="7" y="34"/>
                  <a:pt x="9" y="34"/>
                </a:cubicBezTo>
                <a:close/>
                <a:moveTo>
                  <a:pt x="13" y="39"/>
                </a:moveTo>
                <a:cubicBezTo>
                  <a:pt x="13" y="39"/>
                  <a:pt x="13" y="39"/>
                  <a:pt x="13" y="39"/>
                </a:cubicBezTo>
                <a:cubicBezTo>
                  <a:pt x="12" y="39"/>
                  <a:pt x="11" y="38"/>
                  <a:pt x="9" y="38"/>
                </a:cubicBezTo>
                <a:cubicBezTo>
                  <a:pt x="8" y="38"/>
                  <a:pt x="6" y="39"/>
                  <a:pt x="5" y="39"/>
                </a:cubicBezTo>
                <a:cubicBezTo>
                  <a:pt x="4" y="40"/>
                  <a:pt x="4" y="41"/>
                  <a:pt x="4" y="42"/>
                </a:cubicBezTo>
                <a:cubicBezTo>
                  <a:pt x="4" y="43"/>
                  <a:pt x="4" y="44"/>
                  <a:pt x="5" y="45"/>
                </a:cubicBezTo>
                <a:cubicBezTo>
                  <a:pt x="6" y="45"/>
                  <a:pt x="8" y="46"/>
                  <a:pt x="9" y="46"/>
                </a:cubicBezTo>
                <a:cubicBezTo>
                  <a:pt x="11" y="46"/>
                  <a:pt x="12" y="45"/>
                  <a:pt x="13" y="45"/>
                </a:cubicBezTo>
                <a:cubicBezTo>
                  <a:pt x="14" y="44"/>
                  <a:pt x="15" y="43"/>
                  <a:pt x="15" y="42"/>
                </a:cubicBezTo>
                <a:cubicBezTo>
                  <a:pt x="15" y="41"/>
                  <a:pt x="14" y="40"/>
                  <a:pt x="13" y="39"/>
                </a:cubicBezTo>
                <a:close/>
                <a:moveTo>
                  <a:pt x="36" y="34"/>
                </a:moveTo>
                <a:cubicBezTo>
                  <a:pt x="36" y="34"/>
                  <a:pt x="36" y="34"/>
                  <a:pt x="36" y="34"/>
                </a:cubicBezTo>
                <a:cubicBezTo>
                  <a:pt x="35" y="33"/>
                  <a:pt x="34" y="33"/>
                  <a:pt x="32" y="33"/>
                </a:cubicBezTo>
                <a:cubicBezTo>
                  <a:pt x="30" y="33"/>
                  <a:pt x="29" y="33"/>
                  <a:pt x="28" y="34"/>
                </a:cubicBezTo>
                <a:cubicBezTo>
                  <a:pt x="27" y="35"/>
                  <a:pt x="26" y="36"/>
                  <a:pt x="26" y="37"/>
                </a:cubicBezTo>
                <a:cubicBezTo>
                  <a:pt x="26" y="38"/>
                  <a:pt x="27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40"/>
                  <a:pt x="30" y="41"/>
                  <a:pt x="32" y="41"/>
                </a:cubicBezTo>
                <a:cubicBezTo>
                  <a:pt x="34" y="41"/>
                  <a:pt x="35" y="40"/>
                  <a:pt x="36" y="39"/>
                </a:cubicBezTo>
                <a:cubicBezTo>
                  <a:pt x="37" y="39"/>
                  <a:pt x="38" y="38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6"/>
                  <a:pt x="37" y="35"/>
                  <a:pt x="36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5" name="Freeform 493"/>
          <p:cNvSpPr>
            <a:spLocks noEditPoints="1"/>
          </p:cNvSpPr>
          <p:nvPr/>
        </p:nvSpPr>
        <p:spPr>
          <a:xfrm>
            <a:off x="3776663" y="2451100"/>
            <a:ext cx="158750" cy="133350"/>
          </a:xfrm>
          <a:custGeom>
            <a:avLst/>
            <a:gdLst/>
            <a:ahLst/>
            <a:cxnLst>
              <a:cxn ang="0">
                <a:pos x="47625" y="19050"/>
              </a:cxn>
              <a:cxn ang="0">
                <a:pos x="69850" y="38100"/>
              </a:cxn>
              <a:cxn ang="0">
                <a:pos x="47625" y="60325"/>
              </a:cxn>
              <a:cxn ang="0">
                <a:pos x="25400" y="38100"/>
              </a:cxn>
              <a:cxn ang="0">
                <a:pos x="47625" y="19050"/>
              </a:cxn>
              <a:cxn ang="0">
                <a:pos x="6350" y="0"/>
              </a:cxn>
              <a:cxn ang="0">
                <a:pos x="6350" y="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30175"/>
              </a:cxn>
              <a:cxn ang="0">
                <a:pos x="152400" y="133350"/>
              </a:cxn>
              <a:cxn ang="0">
                <a:pos x="152400" y="133350"/>
              </a:cxn>
              <a:cxn ang="0">
                <a:pos x="6350" y="133350"/>
              </a:cxn>
              <a:cxn ang="0">
                <a:pos x="0" y="130175"/>
              </a:cxn>
              <a:cxn ang="0">
                <a:pos x="0" y="127000"/>
              </a:cxn>
              <a:cxn ang="0">
                <a:pos x="0" y="6350"/>
              </a:cxn>
              <a:cxn ang="0">
                <a:pos x="6350" y="0"/>
              </a:cxn>
              <a:cxn ang="0">
                <a:pos x="146050" y="1270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2700" y="98425"/>
              </a:cxn>
              <a:cxn ang="0">
                <a:pos x="41275" y="69850"/>
              </a:cxn>
              <a:cxn ang="0">
                <a:pos x="47625" y="69850"/>
              </a:cxn>
              <a:cxn ang="0">
                <a:pos x="69850" y="92075"/>
              </a:cxn>
              <a:cxn ang="0">
                <a:pos x="101600" y="60325"/>
              </a:cxn>
              <a:cxn ang="0">
                <a:pos x="107950" y="60325"/>
              </a:cxn>
              <a:cxn ang="0">
                <a:pos x="146050" y="101600"/>
              </a:cxn>
              <a:cxn ang="0">
                <a:pos x="146050" y="12700"/>
              </a:cxn>
              <a:cxn ang="0">
                <a:pos x="12700" y="107950"/>
              </a:cxn>
              <a:cxn ang="0">
                <a:pos x="12700" y="107950"/>
              </a:cxn>
              <a:cxn ang="0">
                <a:pos x="12700" y="123825"/>
              </a:cxn>
              <a:cxn ang="0">
                <a:pos x="146050" y="123825"/>
              </a:cxn>
              <a:cxn ang="0">
                <a:pos x="146050" y="111125"/>
              </a:cxn>
              <a:cxn ang="0">
                <a:pos x="104775" y="66675"/>
              </a:cxn>
              <a:cxn ang="0">
                <a:pos x="73025" y="98425"/>
              </a:cxn>
              <a:cxn ang="0">
                <a:pos x="85725" y="107950"/>
              </a:cxn>
              <a:cxn ang="0">
                <a:pos x="85725" y="111125"/>
              </a:cxn>
              <a:cxn ang="0">
                <a:pos x="79375" y="111125"/>
              </a:cxn>
              <a:cxn ang="0">
                <a:pos x="66675" y="98425"/>
              </a:cxn>
              <a:cxn ang="0">
                <a:pos x="66675" y="98425"/>
              </a:cxn>
              <a:cxn ang="0">
                <a:pos x="66675" y="98425"/>
              </a:cxn>
              <a:cxn ang="0">
                <a:pos x="66675" y="98425"/>
              </a:cxn>
              <a:cxn ang="0">
                <a:pos x="66675" y="98425"/>
              </a:cxn>
              <a:cxn ang="0">
                <a:pos x="66675" y="98425"/>
              </a:cxn>
              <a:cxn ang="0">
                <a:pos x="66675" y="98425"/>
              </a:cxn>
              <a:cxn ang="0">
                <a:pos x="44450" y="79375"/>
              </a:cxn>
              <a:cxn ang="0">
                <a:pos x="12700" y="107950"/>
              </a:cxn>
              <a:cxn ang="0">
                <a:pos x="47625" y="25400"/>
              </a:cxn>
              <a:cxn ang="0">
                <a:pos x="47625" y="25400"/>
              </a:cxn>
              <a:cxn ang="0">
                <a:pos x="34925" y="38100"/>
              </a:cxn>
              <a:cxn ang="0">
                <a:pos x="47625" y="53975"/>
              </a:cxn>
              <a:cxn ang="0">
                <a:pos x="60325" y="38100"/>
              </a:cxn>
              <a:cxn ang="0">
                <a:pos x="47625" y="25400"/>
              </a:cxn>
            </a:cxnLst>
            <a:pathLst>
              <a:path w="50" h="42">
                <a:moveTo>
                  <a:pt x="15" y="6"/>
                </a:moveTo>
                <a:cubicBezTo>
                  <a:pt x="19" y="6"/>
                  <a:pt x="22" y="9"/>
                  <a:pt x="22" y="12"/>
                </a:cubicBezTo>
                <a:cubicBezTo>
                  <a:pt x="22" y="16"/>
                  <a:pt x="19" y="19"/>
                  <a:pt x="15" y="19"/>
                </a:cubicBezTo>
                <a:cubicBezTo>
                  <a:pt x="11" y="19"/>
                  <a:pt x="8" y="16"/>
                  <a:pt x="8" y="12"/>
                </a:cubicBezTo>
                <a:cubicBezTo>
                  <a:pt x="8" y="9"/>
                  <a:pt x="11" y="6"/>
                  <a:pt x="15" y="6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49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2"/>
                  <a:pt x="0" y="4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1"/>
                  <a:pt x="4" y="31"/>
                  <a:pt x="4" y="3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5" y="22"/>
                  <a:pt x="15" y="22"/>
                </a:cubicBezTo>
                <a:cubicBezTo>
                  <a:pt x="22" y="29"/>
                  <a:pt x="22" y="29"/>
                  <a:pt x="22" y="2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3" y="18"/>
                  <a:pt x="34" y="19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4" y="34"/>
                </a:moveTo>
                <a:cubicBezTo>
                  <a:pt x="4" y="34"/>
                  <a:pt x="4" y="34"/>
                  <a:pt x="4" y="34"/>
                </a:cubicBezTo>
                <a:cubicBezTo>
                  <a:pt x="4" y="39"/>
                  <a:pt x="4" y="39"/>
                  <a:pt x="4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33" y="21"/>
                  <a:pt x="33" y="21"/>
                  <a:pt x="33" y="21"/>
                </a:cubicBezTo>
                <a:cubicBezTo>
                  <a:pt x="23" y="31"/>
                  <a:pt x="23" y="31"/>
                  <a:pt x="23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7" y="35"/>
                  <a:pt x="27" y="35"/>
                </a:cubicBezTo>
                <a:cubicBezTo>
                  <a:pt x="26" y="36"/>
                  <a:pt x="26" y="36"/>
                  <a:pt x="25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14" y="25"/>
                  <a:pt x="14" y="25"/>
                  <a:pt x="14" y="25"/>
                </a:cubicBezTo>
                <a:cubicBezTo>
                  <a:pt x="4" y="34"/>
                  <a:pt x="4" y="34"/>
                  <a:pt x="4" y="34"/>
                </a:cubicBezTo>
                <a:close/>
                <a:moveTo>
                  <a:pt x="15" y="8"/>
                </a:moveTo>
                <a:cubicBezTo>
                  <a:pt x="15" y="8"/>
                  <a:pt x="15" y="8"/>
                  <a:pt x="15" y="8"/>
                </a:cubicBezTo>
                <a:cubicBezTo>
                  <a:pt x="12" y="8"/>
                  <a:pt x="11" y="10"/>
                  <a:pt x="11" y="12"/>
                </a:cubicBezTo>
                <a:cubicBezTo>
                  <a:pt x="11" y="15"/>
                  <a:pt x="12" y="17"/>
                  <a:pt x="15" y="17"/>
                </a:cubicBezTo>
                <a:cubicBezTo>
                  <a:pt x="17" y="17"/>
                  <a:pt x="19" y="15"/>
                  <a:pt x="19" y="12"/>
                </a:cubicBezTo>
                <a:cubicBezTo>
                  <a:pt x="19" y="10"/>
                  <a:pt x="17" y="8"/>
                  <a:pt x="15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6" name="Freeform 494"/>
          <p:cNvSpPr>
            <a:spLocks noEditPoints="1"/>
          </p:cNvSpPr>
          <p:nvPr/>
        </p:nvSpPr>
        <p:spPr>
          <a:xfrm>
            <a:off x="4343400" y="2435225"/>
            <a:ext cx="158750" cy="168275"/>
          </a:xfrm>
          <a:custGeom>
            <a:avLst/>
            <a:gdLst/>
            <a:ahLst/>
            <a:cxnLst>
              <a:cxn ang="0">
                <a:pos x="66675" y="15875"/>
              </a:cxn>
              <a:cxn ang="0">
                <a:pos x="88900" y="3175"/>
              </a:cxn>
              <a:cxn ang="0">
                <a:pos x="152400" y="41275"/>
              </a:cxn>
              <a:cxn ang="0">
                <a:pos x="152400" y="168275"/>
              </a:cxn>
              <a:cxn ang="0">
                <a:pos x="0" y="161925"/>
              </a:cxn>
              <a:cxn ang="0">
                <a:pos x="79375" y="101600"/>
              </a:cxn>
              <a:cxn ang="0">
                <a:pos x="79375" y="101600"/>
              </a:cxn>
              <a:cxn ang="0">
                <a:pos x="107950" y="73025"/>
              </a:cxn>
              <a:cxn ang="0">
                <a:pos x="127000" y="79375"/>
              </a:cxn>
              <a:cxn ang="0">
                <a:pos x="127000" y="79375"/>
              </a:cxn>
              <a:cxn ang="0">
                <a:pos x="127000" y="82550"/>
              </a:cxn>
              <a:cxn ang="0">
                <a:pos x="130175" y="88900"/>
              </a:cxn>
              <a:cxn ang="0">
                <a:pos x="120650" y="79375"/>
              </a:cxn>
              <a:cxn ang="0">
                <a:pos x="120650" y="79375"/>
              </a:cxn>
              <a:cxn ang="0">
                <a:pos x="114300" y="79375"/>
              </a:cxn>
              <a:cxn ang="0">
                <a:pos x="107950" y="133350"/>
              </a:cxn>
              <a:cxn ang="0">
                <a:pos x="38100" y="104775"/>
              </a:cxn>
              <a:cxn ang="0">
                <a:pos x="111125" y="104775"/>
              </a:cxn>
              <a:cxn ang="0">
                <a:pos x="95250" y="107950"/>
              </a:cxn>
              <a:cxn ang="0">
                <a:pos x="95250" y="88900"/>
              </a:cxn>
              <a:cxn ang="0">
                <a:pos x="104775" y="101600"/>
              </a:cxn>
              <a:cxn ang="0">
                <a:pos x="95250" y="95250"/>
              </a:cxn>
              <a:cxn ang="0">
                <a:pos x="98425" y="101600"/>
              </a:cxn>
              <a:cxn ang="0">
                <a:pos x="104775" y="101600"/>
              </a:cxn>
              <a:cxn ang="0">
                <a:pos x="98425" y="130175"/>
              </a:cxn>
              <a:cxn ang="0">
                <a:pos x="82550" y="120650"/>
              </a:cxn>
              <a:cxn ang="0">
                <a:pos x="101600" y="114300"/>
              </a:cxn>
              <a:cxn ang="0">
                <a:pos x="95250" y="123825"/>
              </a:cxn>
              <a:cxn ang="0">
                <a:pos x="95250" y="123825"/>
              </a:cxn>
              <a:cxn ang="0">
                <a:pos x="88900" y="117475"/>
              </a:cxn>
              <a:cxn ang="0">
                <a:pos x="88900" y="123825"/>
              </a:cxn>
              <a:cxn ang="0">
                <a:pos x="57150" y="123825"/>
              </a:cxn>
              <a:cxn ang="0">
                <a:pos x="69850" y="133350"/>
              </a:cxn>
              <a:cxn ang="0">
                <a:pos x="69850" y="127000"/>
              </a:cxn>
              <a:cxn ang="0">
                <a:pos x="73025" y="120650"/>
              </a:cxn>
              <a:cxn ang="0">
                <a:pos x="50800" y="95250"/>
              </a:cxn>
              <a:cxn ang="0">
                <a:pos x="69850" y="101600"/>
              </a:cxn>
              <a:cxn ang="0">
                <a:pos x="57150" y="107950"/>
              </a:cxn>
              <a:cxn ang="0">
                <a:pos x="57150" y="95250"/>
              </a:cxn>
              <a:cxn ang="0">
                <a:pos x="63500" y="98425"/>
              </a:cxn>
              <a:cxn ang="0">
                <a:pos x="79375" y="73025"/>
              </a:cxn>
              <a:cxn ang="0">
                <a:pos x="88900" y="76200"/>
              </a:cxn>
              <a:cxn ang="0">
                <a:pos x="69850" y="82550"/>
              </a:cxn>
              <a:cxn ang="0">
                <a:pos x="79375" y="79375"/>
              </a:cxn>
              <a:cxn ang="0">
                <a:pos x="82550" y="85725"/>
              </a:cxn>
              <a:cxn ang="0">
                <a:pos x="79375" y="69850"/>
              </a:cxn>
              <a:cxn ang="0">
                <a:pos x="104775" y="130175"/>
              </a:cxn>
              <a:cxn ang="0">
                <a:pos x="12700" y="155575"/>
              </a:cxn>
              <a:cxn ang="0">
                <a:pos x="12700" y="155575"/>
              </a:cxn>
              <a:cxn ang="0">
                <a:pos x="88900" y="22225"/>
              </a:cxn>
              <a:cxn ang="0">
                <a:pos x="85725" y="6350"/>
              </a:cxn>
              <a:cxn ang="0">
                <a:pos x="76200" y="6350"/>
              </a:cxn>
              <a:cxn ang="0">
                <a:pos x="73025" y="15875"/>
              </a:cxn>
              <a:cxn ang="0">
                <a:pos x="79375" y="19050"/>
              </a:cxn>
              <a:cxn ang="0">
                <a:pos x="85725" y="15875"/>
              </a:cxn>
              <a:cxn ang="0">
                <a:pos x="85725" y="6350"/>
              </a:cxn>
            </a:cxnLst>
            <a:pathLst>
              <a:path w="50" h="53"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4"/>
                  <a:pt x="21" y="4"/>
                </a:cubicBezTo>
                <a:cubicBezTo>
                  <a:pt x="21" y="3"/>
                  <a:pt x="21" y="2"/>
                  <a:pt x="22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26" y="0"/>
                  <a:pt x="27" y="0"/>
                  <a:pt x="28" y="1"/>
                </a:cubicBezTo>
                <a:cubicBezTo>
                  <a:pt x="29" y="2"/>
                  <a:pt x="29" y="3"/>
                  <a:pt x="29" y="4"/>
                </a:cubicBezTo>
                <a:cubicBezTo>
                  <a:pt x="29" y="4"/>
                  <a:pt x="29" y="5"/>
                  <a:pt x="29" y="5"/>
                </a:cubicBezTo>
                <a:cubicBezTo>
                  <a:pt x="41" y="13"/>
                  <a:pt x="41" y="13"/>
                  <a:pt x="41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9" y="13"/>
                  <a:pt x="50" y="14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2"/>
                  <a:pt x="49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1" y="13"/>
                  <a:pt x="2" y="13"/>
                </a:cubicBezTo>
                <a:close/>
                <a:moveTo>
                  <a:pt x="25" y="32"/>
                </a:move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3"/>
                </a:cubicBezTo>
                <a:cubicBezTo>
                  <a:pt x="26" y="34"/>
                  <a:pt x="26" y="34"/>
                  <a:pt x="25" y="34"/>
                </a:cubicBezTo>
                <a:cubicBezTo>
                  <a:pt x="25" y="34"/>
                  <a:pt x="24" y="34"/>
                  <a:pt x="24" y="33"/>
                </a:cubicBezTo>
                <a:cubicBezTo>
                  <a:pt x="24" y="32"/>
                  <a:pt x="25" y="32"/>
                  <a:pt x="25" y="32"/>
                </a:cubicBezTo>
                <a:close/>
                <a:moveTo>
                  <a:pt x="25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9" y="20"/>
                  <a:pt x="32" y="21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2"/>
                  <a:pt x="36" y="22"/>
                  <a:pt x="37" y="22"/>
                </a:cubicBezTo>
                <a:cubicBezTo>
                  <a:pt x="37" y="22"/>
                  <a:pt x="38" y="22"/>
                  <a:pt x="39" y="23"/>
                </a:cubicBezTo>
                <a:cubicBezTo>
                  <a:pt x="39" y="23"/>
                  <a:pt x="40" y="24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2" y="27"/>
                  <a:pt x="42" y="27"/>
                </a:cubicBezTo>
                <a:cubicBezTo>
                  <a:pt x="42" y="28"/>
                  <a:pt x="41" y="28"/>
                  <a:pt x="41" y="28"/>
                </a:cubicBezTo>
                <a:cubicBezTo>
                  <a:pt x="40" y="28"/>
                  <a:pt x="39" y="28"/>
                  <a:pt x="39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6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7" y="25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7"/>
                  <a:pt x="38" y="30"/>
                  <a:pt x="38" y="33"/>
                </a:cubicBezTo>
                <a:cubicBezTo>
                  <a:pt x="38" y="37"/>
                  <a:pt x="37" y="40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2" y="45"/>
                  <a:pt x="29" y="46"/>
                  <a:pt x="25" y="46"/>
                </a:cubicBezTo>
                <a:cubicBezTo>
                  <a:pt x="22" y="46"/>
                  <a:pt x="18" y="45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4" y="40"/>
                  <a:pt x="12" y="37"/>
                  <a:pt x="12" y="33"/>
                </a:cubicBezTo>
                <a:cubicBezTo>
                  <a:pt x="12" y="26"/>
                  <a:pt x="18" y="20"/>
                  <a:pt x="25" y="20"/>
                </a:cubicBezTo>
                <a:close/>
                <a:moveTo>
                  <a:pt x="35" y="33"/>
                </a:move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4" y="33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2" y="35"/>
                  <a:pt x="31" y="35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4"/>
                  <a:pt x="28" y="33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0"/>
                  <a:pt x="29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7"/>
                  <a:pt x="32" y="27"/>
                  <a:pt x="33" y="28"/>
                </a:cubicBezTo>
                <a:cubicBezTo>
                  <a:pt x="35" y="29"/>
                  <a:pt x="36" y="31"/>
                  <a:pt x="35" y="33"/>
                </a:cubicBezTo>
                <a:close/>
                <a:moveTo>
                  <a:pt x="33" y="32"/>
                </a:move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3" y="30"/>
                  <a:pt x="32" y="30"/>
                </a:cubicBezTo>
                <a:cubicBezTo>
                  <a:pt x="32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2"/>
                  <a:pt x="31" y="32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2"/>
                  <a:pt x="29" y="42"/>
                  <a:pt x="29" y="42"/>
                </a:cubicBezTo>
                <a:cubicBezTo>
                  <a:pt x="28" y="42"/>
                  <a:pt x="27" y="41"/>
                  <a:pt x="26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39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7"/>
                  <a:pt x="26" y="36"/>
                  <a:pt x="27" y="36"/>
                </a:cubicBezTo>
                <a:cubicBezTo>
                  <a:pt x="28" y="35"/>
                  <a:pt x="29" y="35"/>
                  <a:pt x="30" y="35"/>
                </a:cubicBezTo>
                <a:cubicBezTo>
                  <a:pt x="31" y="35"/>
                  <a:pt x="31" y="35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37"/>
                  <a:pt x="33" y="38"/>
                  <a:pt x="33" y="39"/>
                </a:cubicBezTo>
                <a:cubicBezTo>
                  <a:pt x="32" y="40"/>
                  <a:pt x="32" y="41"/>
                  <a:pt x="31" y="41"/>
                </a:cubicBezTo>
                <a:close/>
                <a:moveTo>
                  <a:pt x="30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7"/>
                  <a:pt x="30" y="37"/>
                  <a:pt x="29" y="37"/>
                </a:cubicBezTo>
                <a:cubicBezTo>
                  <a:pt x="29" y="37"/>
                  <a:pt x="29" y="37"/>
                  <a:pt x="28" y="37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8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40"/>
                  <a:pt x="29" y="40"/>
                  <a:pt x="30" y="39"/>
                </a:cubicBezTo>
                <a:close/>
                <a:moveTo>
                  <a:pt x="18" y="39"/>
                </a:move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7"/>
                  <a:pt x="19" y="35"/>
                  <a:pt x="21" y="35"/>
                </a:cubicBezTo>
                <a:cubicBezTo>
                  <a:pt x="23" y="35"/>
                  <a:pt x="25" y="36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4" y="42"/>
                  <a:pt x="22" y="42"/>
                </a:cubicBezTo>
                <a:cubicBezTo>
                  <a:pt x="20" y="42"/>
                  <a:pt x="18" y="41"/>
                  <a:pt x="18" y="39"/>
                </a:cubicBezTo>
                <a:close/>
                <a:moveTo>
                  <a:pt x="20" y="39"/>
                </a:move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1" y="40"/>
                  <a:pt x="22" y="40"/>
                </a:cubicBezTo>
                <a:cubicBezTo>
                  <a:pt x="22" y="39"/>
                  <a:pt x="23" y="39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2" y="37"/>
                  <a:pt x="21" y="37"/>
                </a:cubicBezTo>
                <a:cubicBezTo>
                  <a:pt x="21" y="37"/>
                  <a:pt x="20" y="38"/>
                  <a:pt x="20" y="39"/>
                </a:cubicBezTo>
                <a:cubicBezTo>
                  <a:pt x="20" y="39"/>
                  <a:pt x="20" y="39"/>
                  <a:pt x="20" y="39"/>
                </a:cubicBezTo>
                <a:close/>
                <a:moveTo>
                  <a:pt x="16" y="30"/>
                </a:moveTo>
                <a:cubicBezTo>
                  <a:pt x="16" y="30"/>
                  <a:pt x="16" y="30"/>
                  <a:pt x="16" y="30"/>
                </a:cubicBezTo>
                <a:cubicBezTo>
                  <a:pt x="16" y="29"/>
                  <a:pt x="17" y="28"/>
                  <a:pt x="17" y="28"/>
                </a:cubicBezTo>
                <a:cubicBezTo>
                  <a:pt x="18" y="27"/>
                  <a:pt x="19" y="27"/>
                  <a:pt x="20" y="28"/>
                </a:cubicBezTo>
                <a:cubicBezTo>
                  <a:pt x="22" y="28"/>
                  <a:pt x="23" y="30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3"/>
                  <a:pt x="21" y="34"/>
                  <a:pt x="21" y="34"/>
                </a:cubicBezTo>
                <a:cubicBezTo>
                  <a:pt x="20" y="35"/>
                  <a:pt x="19" y="35"/>
                  <a:pt x="18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4"/>
                  <a:pt x="15" y="32"/>
                  <a:pt x="16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18" y="30"/>
                </a:move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1"/>
                </a:cubicBezTo>
                <a:cubicBezTo>
                  <a:pt x="18" y="31"/>
                  <a:pt x="18" y="32"/>
                  <a:pt x="19" y="32"/>
                </a:cubicBezTo>
                <a:cubicBezTo>
                  <a:pt x="19" y="32"/>
                  <a:pt x="19" y="32"/>
                  <a:pt x="20" y="32"/>
                </a:cubicBezTo>
                <a:cubicBezTo>
                  <a:pt x="20" y="32"/>
                  <a:pt x="20" y="32"/>
                  <a:pt x="20" y="31"/>
                </a:cubicBezTo>
                <a:cubicBezTo>
                  <a:pt x="20" y="31"/>
                  <a:pt x="20" y="31"/>
                  <a:pt x="20" y="30"/>
                </a:cubicBezTo>
                <a:cubicBezTo>
                  <a:pt x="20" y="30"/>
                  <a:pt x="20" y="30"/>
                  <a:pt x="19" y="30"/>
                </a:cubicBezTo>
                <a:cubicBezTo>
                  <a:pt x="19" y="30"/>
                  <a:pt x="19" y="30"/>
                  <a:pt x="18" y="30"/>
                </a:cubicBezTo>
                <a:close/>
                <a:moveTo>
                  <a:pt x="2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7" y="23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9" y="26"/>
                  <a:pt x="29" y="26"/>
                </a:cubicBezTo>
                <a:cubicBezTo>
                  <a:pt x="29" y="28"/>
                  <a:pt x="27" y="30"/>
                  <a:pt x="25" y="30"/>
                </a:cubicBezTo>
                <a:cubicBezTo>
                  <a:pt x="23" y="30"/>
                  <a:pt x="22" y="28"/>
                  <a:pt x="22" y="26"/>
                </a:cubicBezTo>
                <a:cubicBezTo>
                  <a:pt x="22" y="25"/>
                  <a:pt x="23" y="23"/>
                  <a:pt x="25" y="23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6" y="25"/>
                  <a:pt x="25" y="25"/>
                </a:cubicBezTo>
                <a:cubicBezTo>
                  <a:pt x="25" y="25"/>
                  <a:pt x="24" y="26"/>
                  <a:pt x="24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28"/>
                  <a:pt x="26" y="28"/>
                  <a:pt x="26" y="27"/>
                </a:cubicBezTo>
                <a:cubicBezTo>
                  <a:pt x="26" y="27"/>
                  <a:pt x="26" y="27"/>
                  <a:pt x="26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19" y="22"/>
                  <a:pt x="15" y="27"/>
                  <a:pt x="15" y="33"/>
                </a:cubicBezTo>
                <a:cubicBezTo>
                  <a:pt x="15" y="36"/>
                  <a:pt x="16" y="39"/>
                  <a:pt x="18" y="41"/>
                </a:cubicBezTo>
                <a:cubicBezTo>
                  <a:pt x="20" y="43"/>
                  <a:pt x="22" y="44"/>
                  <a:pt x="25" y="44"/>
                </a:cubicBezTo>
                <a:cubicBezTo>
                  <a:pt x="28" y="44"/>
                  <a:pt x="31" y="43"/>
                  <a:pt x="33" y="41"/>
                </a:cubicBezTo>
                <a:cubicBezTo>
                  <a:pt x="35" y="39"/>
                  <a:pt x="36" y="36"/>
                  <a:pt x="36" y="33"/>
                </a:cubicBezTo>
                <a:cubicBezTo>
                  <a:pt x="36" y="27"/>
                  <a:pt x="31" y="22"/>
                  <a:pt x="25" y="22"/>
                </a:cubicBezTo>
                <a:close/>
                <a:moveTo>
                  <a:pt x="4" y="49"/>
                </a:moveTo>
                <a:cubicBezTo>
                  <a:pt x="4" y="49"/>
                  <a:pt x="4" y="49"/>
                  <a:pt x="4" y="49"/>
                </a:cubicBezTo>
                <a:cubicBezTo>
                  <a:pt x="18" y="49"/>
                  <a:pt x="32" y="49"/>
                  <a:pt x="46" y="49"/>
                </a:cubicBezTo>
                <a:cubicBezTo>
                  <a:pt x="46" y="38"/>
                  <a:pt x="46" y="28"/>
                  <a:pt x="4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28"/>
                  <a:pt x="4" y="38"/>
                  <a:pt x="4" y="49"/>
                </a:cubicBezTo>
                <a:close/>
                <a:moveTo>
                  <a:pt x="14" y="13"/>
                </a:moveTo>
                <a:cubicBezTo>
                  <a:pt x="14" y="13"/>
                  <a:pt x="14" y="13"/>
                  <a:pt x="14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28" y="7"/>
                  <a:pt x="28" y="7"/>
                  <a:pt x="28" y="7"/>
                </a:cubicBezTo>
                <a:cubicBezTo>
                  <a:pt x="27" y="8"/>
                  <a:pt x="26" y="8"/>
                  <a:pt x="25" y="8"/>
                </a:cubicBezTo>
                <a:cubicBezTo>
                  <a:pt x="24" y="8"/>
                  <a:pt x="23" y="8"/>
                  <a:pt x="22" y="7"/>
                </a:cubicBezTo>
                <a:cubicBezTo>
                  <a:pt x="14" y="13"/>
                  <a:pt x="14" y="13"/>
                  <a:pt x="14" y="13"/>
                </a:cubicBezTo>
                <a:close/>
                <a:moveTo>
                  <a:pt x="27" y="2"/>
                </a:move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5" y="2"/>
                  <a:pt x="24" y="2"/>
                  <a:pt x="24" y="2"/>
                </a:cubicBezTo>
                <a:cubicBezTo>
                  <a:pt x="23" y="3"/>
                  <a:pt x="23" y="3"/>
                  <a:pt x="23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5" y="6"/>
                  <a:pt x="25" y="6"/>
                </a:cubicBezTo>
                <a:cubicBezTo>
                  <a:pt x="26" y="6"/>
                  <a:pt x="26" y="6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4"/>
                  <a:pt x="27" y="4"/>
                </a:cubicBezTo>
                <a:cubicBezTo>
                  <a:pt x="27" y="3"/>
                  <a:pt x="27" y="3"/>
                  <a:pt x="27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7" name="Freeform 495"/>
          <p:cNvSpPr>
            <a:spLocks noEditPoints="1"/>
          </p:cNvSpPr>
          <p:nvPr/>
        </p:nvSpPr>
        <p:spPr>
          <a:xfrm>
            <a:off x="723900" y="3438525"/>
            <a:ext cx="147638" cy="147638"/>
          </a:xfrm>
          <a:custGeom>
            <a:avLst/>
            <a:gdLst/>
            <a:ahLst/>
            <a:cxnLst>
              <a:cxn ang="0">
                <a:pos x="28886" y="54562"/>
              </a:cxn>
              <a:cxn ang="0">
                <a:pos x="28886" y="41724"/>
              </a:cxn>
              <a:cxn ang="0">
                <a:pos x="35305" y="35305"/>
              </a:cxn>
              <a:cxn ang="0">
                <a:pos x="41724" y="32095"/>
              </a:cxn>
              <a:cxn ang="0">
                <a:pos x="54562" y="28886"/>
              </a:cxn>
              <a:cxn ang="0">
                <a:pos x="44933" y="35305"/>
              </a:cxn>
              <a:cxn ang="0">
                <a:pos x="35305" y="48143"/>
              </a:cxn>
              <a:cxn ang="0">
                <a:pos x="118752" y="109124"/>
              </a:cxn>
              <a:cxn ang="0">
                <a:pos x="144428" y="134800"/>
              </a:cxn>
              <a:cxn ang="0">
                <a:pos x="134800" y="144428"/>
              </a:cxn>
              <a:cxn ang="0">
                <a:pos x="93076" y="128381"/>
              </a:cxn>
              <a:cxn ang="0">
                <a:pos x="41724" y="128381"/>
              </a:cxn>
              <a:cxn ang="0">
                <a:pos x="3210" y="93076"/>
              </a:cxn>
              <a:cxn ang="0">
                <a:pos x="0" y="67400"/>
              </a:cxn>
              <a:cxn ang="0">
                <a:pos x="19257" y="19257"/>
              </a:cxn>
              <a:cxn ang="0">
                <a:pos x="93076" y="3210"/>
              </a:cxn>
              <a:cxn ang="0">
                <a:pos x="93076" y="3210"/>
              </a:cxn>
              <a:cxn ang="0">
                <a:pos x="112333" y="19257"/>
              </a:cxn>
              <a:cxn ang="0">
                <a:pos x="128381" y="41724"/>
              </a:cxn>
              <a:cxn ang="0">
                <a:pos x="128381" y="93076"/>
              </a:cxn>
              <a:cxn ang="0">
                <a:pos x="86657" y="16048"/>
              </a:cxn>
              <a:cxn ang="0">
                <a:pos x="67400" y="12838"/>
              </a:cxn>
              <a:cxn ang="0">
                <a:pos x="16048" y="44933"/>
              </a:cxn>
              <a:cxn ang="0">
                <a:pos x="16048" y="86657"/>
              </a:cxn>
              <a:cxn ang="0">
                <a:pos x="28886" y="105914"/>
              </a:cxn>
              <a:cxn ang="0">
                <a:pos x="67400" y="121962"/>
              </a:cxn>
              <a:cxn ang="0">
                <a:pos x="105914" y="105914"/>
              </a:cxn>
              <a:cxn ang="0">
                <a:pos x="115543" y="86657"/>
              </a:cxn>
              <a:cxn ang="0">
                <a:pos x="115543" y="44933"/>
              </a:cxn>
              <a:cxn ang="0">
                <a:pos x="105914" y="28886"/>
              </a:cxn>
              <a:cxn ang="0">
                <a:pos x="86657" y="16048"/>
              </a:cxn>
              <a:cxn ang="0">
                <a:pos x="102705" y="67400"/>
              </a:cxn>
              <a:cxn ang="0">
                <a:pos x="105914" y="64190"/>
              </a:cxn>
              <a:cxn ang="0">
                <a:pos x="105914" y="83448"/>
              </a:cxn>
              <a:cxn ang="0">
                <a:pos x="96286" y="96286"/>
              </a:cxn>
              <a:cxn ang="0">
                <a:pos x="67400" y="109124"/>
              </a:cxn>
              <a:cxn ang="0">
                <a:pos x="67400" y="102705"/>
              </a:cxn>
              <a:cxn ang="0">
                <a:pos x="93076" y="93076"/>
              </a:cxn>
              <a:cxn ang="0">
                <a:pos x="99495" y="80238"/>
              </a:cxn>
            </a:cxnLst>
            <a:pathLst>
              <a:path w="46" h="46">
                <a:moveTo>
                  <a:pt x="10" y="16"/>
                </a:moveTo>
                <a:cubicBezTo>
                  <a:pt x="10" y="17"/>
                  <a:pt x="9" y="17"/>
                  <a:pt x="9" y="17"/>
                </a:cubicBezTo>
                <a:cubicBezTo>
                  <a:pt x="8" y="17"/>
                  <a:pt x="8" y="16"/>
                  <a:pt x="8" y="16"/>
                </a:cubicBezTo>
                <a:cubicBezTo>
                  <a:pt x="8" y="15"/>
                  <a:pt x="9" y="14"/>
                  <a:pt x="9" y="13"/>
                </a:cubicBezTo>
                <a:cubicBezTo>
                  <a:pt x="10" y="13"/>
                  <a:pt x="10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2" y="11"/>
                  <a:pt x="12" y="10"/>
                  <a:pt x="13" y="10"/>
                </a:cubicBezTo>
                <a:cubicBezTo>
                  <a:pt x="14" y="9"/>
                  <a:pt x="15" y="9"/>
                  <a:pt x="15" y="8"/>
                </a:cubicBezTo>
                <a:cubicBezTo>
                  <a:pt x="16" y="8"/>
                  <a:pt x="17" y="8"/>
                  <a:pt x="17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6" y="11"/>
                  <a:pt x="15" y="11"/>
                  <a:pt x="14" y="11"/>
                </a:cubicBezTo>
                <a:cubicBezTo>
                  <a:pt x="14" y="12"/>
                  <a:pt x="13" y="12"/>
                  <a:pt x="13" y="13"/>
                </a:cubicBezTo>
                <a:cubicBezTo>
                  <a:pt x="12" y="13"/>
                  <a:pt x="12" y="14"/>
                  <a:pt x="11" y="15"/>
                </a:cubicBezTo>
                <a:cubicBezTo>
                  <a:pt x="11" y="15"/>
                  <a:pt x="11" y="16"/>
                  <a:pt x="10" y="16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45" y="42"/>
                  <a:pt x="45" y="42"/>
                  <a:pt x="45" y="42"/>
                </a:cubicBezTo>
                <a:cubicBezTo>
                  <a:pt x="46" y="43"/>
                  <a:pt x="46" y="44"/>
                  <a:pt x="45" y="45"/>
                </a:cubicBezTo>
                <a:cubicBezTo>
                  <a:pt x="44" y="46"/>
                  <a:pt x="43" y="46"/>
                  <a:pt x="42" y="45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8"/>
                  <a:pt x="31" y="39"/>
                  <a:pt x="29" y="40"/>
                </a:cubicBezTo>
                <a:cubicBezTo>
                  <a:pt x="26" y="41"/>
                  <a:pt x="23" y="42"/>
                  <a:pt x="21" y="42"/>
                </a:cubicBezTo>
                <a:cubicBezTo>
                  <a:pt x="18" y="42"/>
                  <a:pt x="15" y="41"/>
                  <a:pt x="13" y="40"/>
                </a:cubicBezTo>
                <a:cubicBezTo>
                  <a:pt x="10" y="39"/>
                  <a:pt x="8" y="37"/>
                  <a:pt x="6" y="36"/>
                </a:cubicBezTo>
                <a:cubicBezTo>
                  <a:pt x="4" y="34"/>
                  <a:pt x="2" y="31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6"/>
                  <a:pt x="0" y="24"/>
                  <a:pt x="0" y="21"/>
                </a:cubicBezTo>
                <a:cubicBezTo>
                  <a:pt x="0" y="18"/>
                  <a:pt x="0" y="15"/>
                  <a:pt x="1" y="13"/>
                </a:cubicBezTo>
                <a:cubicBezTo>
                  <a:pt x="2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3" y="0"/>
                  <a:pt x="26" y="0"/>
                  <a:pt x="29" y="1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1" y="3"/>
                  <a:pt x="33" y="4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7" y="8"/>
                  <a:pt x="39" y="10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5"/>
                  <a:pt x="41" y="18"/>
                  <a:pt x="41" y="21"/>
                </a:cubicBezTo>
                <a:cubicBezTo>
                  <a:pt x="41" y="24"/>
                  <a:pt x="41" y="26"/>
                  <a:pt x="40" y="29"/>
                </a:cubicBezTo>
                <a:cubicBezTo>
                  <a:pt x="39" y="31"/>
                  <a:pt x="38" y="33"/>
                  <a:pt x="37" y="34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25" y="4"/>
                  <a:pt x="23" y="4"/>
                  <a:pt x="21" y="4"/>
                </a:cubicBezTo>
                <a:cubicBezTo>
                  <a:pt x="16" y="4"/>
                  <a:pt x="12" y="6"/>
                  <a:pt x="9" y="9"/>
                </a:cubicBezTo>
                <a:cubicBezTo>
                  <a:pt x="7" y="10"/>
                  <a:pt x="6" y="12"/>
                  <a:pt x="5" y="14"/>
                </a:cubicBezTo>
                <a:cubicBezTo>
                  <a:pt x="4" y="16"/>
                  <a:pt x="4" y="18"/>
                  <a:pt x="4" y="21"/>
                </a:cubicBezTo>
                <a:cubicBezTo>
                  <a:pt x="4" y="23"/>
                  <a:pt x="4" y="25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9"/>
                  <a:pt x="7" y="31"/>
                  <a:pt x="9" y="33"/>
                </a:cubicBezTo>
                <a:cubicBezTo>
                  <a:pt x="10" y="34"/>
                  <a:pt x="12" y="36"/>
                  <a:pt x="14" y="37"/>
                </a:cubicBezTo>
                <a:cubicBezTo>
                  <a:pt x="16" y="37"/>
                  <a:pt x="18" y="38"/>
                  <a:pt x="21" y="38"/>
                </a:cubicBezTo>
                <a:cubicBezTo>
                  <a:pt x="23" y="38"/>
                  <a:pt x="25" y="37"/>
                  <a:pt x="27" y="37"/>
                </a:cubicBezTo>
                <a:cubicBezTo>
                  <a:pt x="29" y="36"/>
                  <a:pt x="31" y="34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4" y="31"/>
                  <a:pt x="35" y="29"/>
                  <a:pt x="36" y="27"/>
                </a:cubicBezTo>
                <a:cubicBezTo>
                  <a:pt x="37" y="25"/>
                  <a:pt x="38" y="23"/>
                  <a:pt x="38" y="21"/>
                </a:cubicBezTo>
                <a:cubicBezTo>
                  <a:pt x="38" y="18"/>
                  <a:pt x="37" y="16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5" y="12"/>
                  <a:pt x="34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1" y="7"/>
                  <a:pt x="29" y="6"/>
                  <a:pt x="27" y="5"/>
                </a:cubicBezTo>
                <a:cubicBezTo>
                  <a:pt x="27" y="5"/>
                  <a:pt x="27" y="5"/>
                  <a:pt x="27" y="5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2" y="20"/>
                  <a:pt x="33" y="20"/>
                </a:cubicBezTo>
                <a:cubicBezTo>
                  <a:pt x="34" y="20"/>
                  <a:pt x="34" y="20"/>
                  <a:pt x="34" y="21"/>
                </a:cubicBezTo>
                <a:cubicBezTo>
                  <a:pt x="34" y="23"/>
                  <a:pt x="34" y="24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2" y="28"/>
                  <a:pt x="31" y="29"/>
                  <a:pt x="30" y="30"/>
                </a:cubicBezTo>
                <a:cubicBezTo>
                  <a:pt x="29" y="32"/>
                  <a:pt x="27" y="33"/>
                  <a:pt x="26" y="33"/>
                </a:cubicBezTo>
                <a:cubicBezTo>
                  <a:pt x="24" y="34"/>
                  <a:pt x="22" y="34"/>
                  <a:pt x="21" y="34"/>
                </a:cubicBezTo>
                <a:cubicBezTo>
                  <a:pt x="20" y="34"/>
                  <a:pt x="19" y="34"/>
                  <a:pt x="19" y="33"/>
                </a:cubicBezTo>
                <a:cubicBezTo>
                  <a:pt x="19" y="33"/>
                  <a:pt x="20" y="32"/>
                  <a:pt x="21" y="32"/>
                </a:cubicBezTo>
                <a:cubicBezTo>
                  <a:pt x="22" y="32"/>
                  <a:pt x="24" y="32"/>
                  <a:pt x="25" y="31"/>
                </a:cubicBezTo>
                <a:cubicBezTo>
                  <a:pt x="26" y="31"/>
                  <a:pt x="27" y="30"/>
                  <a:pt x="29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4"/>
                  <a:pt x="32" y="22"/>
                  <a:pt x="32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8" name="Freeform 496"/>
          <p:cNvSpPr>
            <a:spLocks noEditPoints="1"/>
          </p:cNvSpPr>
          <p:nvPr/>
        </p:nvSpPr>
        <p:spPr>
          <a:xfrm>
            <a:off x="1014413" y="2438400"/>
            <a:ext cx="136525" cy="158750"/>
          </a:xfrm>
          <a:custGeom>
            <a:avLst/>
            <a:gdLst/>
            <a:ahLst/>
            <a:cxnLst>
              <a:cxn ang="0">
                <a:pos x="136525" y="142875"/>
              </a:cxn>
              <a:cxn ang="0">
                <a:pos x="3175" y="155575"/>
              </a:cxn>
              <a:cxn ang="0">
                <a:pos x="31750" y="66675"/>
              </a:cxn>
              <a:cxn ang="0">
                <a:pos x="104775" y="66675"/>
              </a:cxn>
              <a:cxn ang="0">
                <a:pos x="104775" y="66675"/>
              </a:cxn>
              <a:cxn ang="0">
                <a:pos x="104775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9850"/>
              </a:cxn>
              <a:cxn ang="0">
                <a:pos x="107950" y="69850"/>
              </a:cxn>
              <a:cxn ang="0">
                <a:pos x="107950" y="123825"/>
              </a:cxn>
              <a:cxn ang="0">
                <a:pos x="107950" y="123825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7950" y="127000"/>
              </a:cxn>
              <a:cxn ang="0">
                <a:pos x="104775" y="127000"/>
              </a:cxn>
              <a:cxn ang="0">
                <a:pos x="104775" y="127000"/>
              </a:cxn>
              <a:cxn ang="0">
                <a:pos x="104775" y="127000"/>
              </a:cxn>
              <a:cxn ang="0">
                <a:pos x="104775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31750" y="127000"/>
              </a:cxn>
              <a:cxn ang="0">
                <a:pos x="28575" y="127000"/>
              </a:cxn>
              <a:cxn ang="0">
                <a:pos x="28575" y="127000"/>
              </a:cxn>
              <a:cxn ang="0">
                <a:pos x="28575" y="127000"/>
              </a:cxn>
              <a:cxn ang="0">
                <a:pos x="28575" y="123825"/>
              </a:cxn>
              <a:cxn ang="0">
                <a:pos x="28575" y="69850"/>
              </a:cxn>
              <a:cxn ang="0">
                <a:pos x="28575" y="69850"/>
              </a:cxn>
              <a:cxn ang="0">
                <a:pos x="28575" y="66675"/>
              </a:cxn>
              <a:cxn ang="0">
                <a:pos x="28575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8100" y="85725"/>
              </a:cxn>
              <a:cxn ang="0">
                <a:pos x="76200" y="85725"/>
              </a:cxn>
              <a:cxn ang="0">
                <a:pos x="101600" y="73025"/>
              </a:cxn>
              <a:cxn ang="0">
                <a:pos x="101600" y="101600"/>
              </a:cxn>
              <a:cxn ang="0">
                <a:pos x="76200" y="92075"/>
              </a:cxn>
              <a:cxn ang="0">
                <a:pos x="101600" y="111125"/>
              </a:cxn>
              <a:cxn ang="0">
                <a:pos x="76200" y="111125"/>
              </a:cxn>
              <a:cxn ang="0">
                <a:pos x="38100" y="111125"/>
              </a:cxn>
              <a:cxn ang="0">
                <a:pos x="88900" y="50800"/>
              </a:cxn>
              <a:cxn ang="0">
                <a:pos x="12700" y="142875"/>
              </a:cxn>
              <a:cxn ang="0">
                <a:pos x="127000" y="53975"/>
              </a:cxn>
              <a:cxn ang="0">
                <a:pos x="98425" y="47625"/>
              </a:cxn>
            </a:cxnLst>
            <a:pathLst>
              <a:path w="43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1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4" y="0"/>
                  <a:pt x="5" y="0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8" y="21"/>
                  <a:pt x="25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12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3"/>
                  <a:pt x="17" y="23"/>
                  <a:pt x="17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7"/>
                  <a:pt x="12" y="27"/>
                  <a:pt x="12" y="27"/>
                </a:cubicBezTo>
                <a:close/>
                <a:moveTo>
                  <a:pt x="19" y="27"/>
                </a:moveTo>
                <a:cubicBezTo>
                  <a:pt x="19" y="27"/>
                  <a:pt x="19" y="27"/>
                  <a:pt x="19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3"/>
                  <a:pt x="24" y="23"/>
                  <a:pt x="24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7"/>
                  <a:pt x="19" y="27"/>
                  <a:pt x="19" y="27"/>
                </a:cubicBezTo>
                <a:close/>
                <a:moveTo>
                  <a:pt x="27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3"/>
                  <a:pt x="32" y="23"/>
                  <a:pt x="32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7"/>
                  <a:pt x="27" y="27"/>
                  <a:pt x="27" y="27"/>
                </a:cubicBezTo>
                <a:close/>
                <a:moveTo>
                  <a:pt x="32" y="29"/>
                </a:moveTo>
                <a:cubicBezTo>
                  <a:pt x="32" y="29"/>
                  <a:pt x="32" y="29"/>
                  <a:pt x="32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32"/>
                  <a:pt x="27" y="32"/>
                  <a:pt x="27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29"/>
                  <a:pt x="32" y="29"/>
                  <a:pt x="32" y="29"/>
                </a:cubicBezTo>
                <a:close/>
                <a:moveTo>
                  <a:pt x="24" y="29"/>
                </a:moveTo>
                <a:cubicBezTo>
                  <a:pt x="24" y="29"/>
                  <a:pt x="24" y="29"/>
                  <a:pt x="2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32"/>
                  <a:pt x="19" y="32"/>
                  <a:pt x="19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29"/>
                  <a:pt x="24" y="29"/>
                  <a:pt x="24" y="29"/>
                </a:cubicBezTo>
                <a:close/>
                <a:moveTo>
                  <a:pt x="17" y="29"/>
                </a:moveTo>
                <a:cubicBezTo>
                  <a:pt x="17" y="29"/>
                  <a:pt x="17" y="29"/>
                  <a:pt x="17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2"/>
                  <a:pt x="12" y="32"/>
                  <a:pt x="12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32" y="35"/>
                </a:moveTo>
                <a:cubicBezTo>
                  <a:pt x="32" y="35"/>
                  <a:pt x="32" y="35"/>
                  <a:pt x="32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8"/>
                  <a:pt x="27" y="38"/>
                  <a:pt x="27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5"/>
                  <a:pt x="32" y="35"/>
                  <a:pt x="32" y="35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8"/>
                  <a:pt x="19" y="38"/>
                  <a:pt x="19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5"/>
                  <a:pt x="24" y="35"/>
                  <a:pt x="24" y="35"/>
                </a:cubicBezTo>
                <a:close/>
                <a:moveTo>
                  <a:pt x="17" y="35"/>
                </a:moveTo>
                <a:cubicBezTo>
                  <a:pt x="17" y="35"/>
                  <a:pt x="17" y="35"/>
                  <a:pt x="17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8"/>
                  <a:pt x="12" y="38"/>
                  <a:pt x="12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5"/>
                  <a:pt x="3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29" name="Freeform 497"/>
          <p:cNvSpPr>
            <a:spLocks noEditPoints="1"/>
          </p:cNvSpPr>
          <p:nvPr/>
        </p:nvSpPr>
        <p:spPr>
          <a:xfrm>
            <a:off x="1293813" y="2438400"/>
            <a:ext cx="138112" cy="158750"/>
          </a:xfrm>
          <a:custGeom>
            <a:avLst/>
            <a:gdLst/>
            <a:ahLst/>
            <a:cxnLst>
              <a:cxn ang="0">
                <a:pos x="89933" y="0"/>
              </a:cxn>
              <a:cxn ang="0">
                <a:pos x="138112" y="47625"/>
              </a:cxn>
              <a:cxn ang="0">
                <a:pos x="138112" y="50800"/>
              </a:cxn>
              <a:cxn ang="0">
                <a:pos x="134900" y="155575"/>
              </a:cxn>
              <a:cxn ang="0">
                <a:pos x="134900" y="155575"/>
              </a:cxn>
              <a:cxn ang="0">
                <a:pos x="16060" y="158750"/>
              </a:cxn>
              <a:cxn ang="0">
                <a:pos x="3212" y="155575"/>
              </a:cxn>
              <a:cxn ang="0">
                <a:pos x="0" y="142875"/>
              </a:cxn>
              <a:cxn ang="0">
                <a:pos x="3212" y="6350"/>
              </a:cxn>
              <a:cxn ang="0">
                <a:pos x="73874" y="66675"/>
              </a:cxn>
              <a:cxn ang="0">
                <a:pos x="64238" y="66675"/>
              </a:cxn>
              <a:cxn ang="0">
                <a:pos x="73874" y="120650"/>
              </a:cxn>
              <a:cxn ang="0">
                <a:pos x="61026" y="60325"/>
              </a:cxn>
              <a:cxn ang="0">
                <a:pos x="77086" y="60325"/>
              </a:cxn>
              <a:cxn ang="0">
                <a:pos x="80298" y="63500"/>
              </a:cxn>
              <a:cxn ang="0">
                <a:pos x="80298" y="123825"/>
              </a:cxn>
              <a:cxn ang="0">
                <a:pos x="61026" y="127000"/>
              </a:cxn>
              <a:cxn ang="0">
                <a:pos x="57814" y="123825"/>
              </a:cxn>
              <a:cxn ang="0">
                <a:pos x="57814" y="63500"/>
              </a:cxn>
              <a:cxn ang="0">
                <a:pos x="44967" y="107950"/>
              </a:cxn>
              <a:cxn ang="0">
                <a:pos x="32119" y="107950"/>
              </a:cxn>
              <a:cxn ang="0">
                <a:pos x="44967" y="120650"/>
              </a:cxn>
              <a:cxn ang="0">
                <a:pos x="28907" y="101600"/>
              </a:cxn>
              <a:cxn ang="0">
                <a:pos x="48179" y="101600"/>
              </a:cxn>
              <a:cxn ang="0">
                <a:pos x="51391" y="104775"/>
              </a:cxn>
              <a:cxn ang="0">
                <a:pos x="51391" y="123825"/>
              </a:cxn>
              <a:cxn ang="0">
                <a:pos x="28907" y="127000"/>
              </a:cxn>
              <a:cxn ang="0">
                <a:pos x="25695" y="123825"/>
              </a:cxn>
              <a:cxn ang="0">
                <a:pos x="25695" y="104775"/>
              </a:cxn>
              <a:cxn ang="0">
                <a:pos x="105993" y="85725"/>
              </a:cxn>
              <a:cxn ang="0">
                <a:pos x="93145" y="85725"/>
              </a:cxn>
              <a:cxn ang="0">
                <a:pos x="105993" y="120650"/>
              </a:cxn>
              <a:cxn ang="0">
                <a:pos x="89933" y="76200"/>
              </a:cxn>
              <a:cxn ang="0">
                <a:pos x="109205" y="76200"/>
              </a:cxn>
              <a:cxn ang="0">
                <a:pos x="112417" y="79375"/>
              </a:cxn>
              <a:cxn ang="0">
                <a:pos x="112417" y="123825"/>
              </a:cxn>
              <a:cxn ang="0">
                <a:pos x="89933" y="127000"/>
              </a:cxn>
              <a:cxn ang="0">
                <a:pos x="86721" y="123825"/>
              </a:cxn>
              <a:cxn ang="0">
                <a:pos x="86721" y="79375"/>
              </a:cxn>
              <a:cxn ang="0">
                <a:pos x="125264" y="53975"/>
              </a:cxn>
              <a:cxn ang="0">
                <a:pos x="99569" y="53975"/>
              </a:cxn>
              <a:cxn ang="0">
                <a:pos x="89933" y="50800"/>
              </a:cxn>
              <a:cxn ang="0">
                <a:pos x="83510" y="12700"/>
              </a:cxn>
              <a:cxn ang="0">
                <a:pos x="12848" y="15875"/>
              </a:cxn>
              <a:cxn ang="0">
                <a:pos x="12848" y="142875"/>
              </a:cxn>
              <a:cxn ang="0">
                <a:pos x="16060" y="146050"/>
              </a:cxn>
              <a:cxn ang="0">
                <a:pos x="125264" y="146050"/>
              </a:cxn>
              <a:cxn ang="0">
                <a:pos x="125264" y="53975"/>
              </a:cxn>
              <a:cxn ang="0">
                <a:pos x="122052" y="47625"/>
              </a:cxn>
              <a:cxn ang="0">
                <a:pos x="93145" y="41275"/>
              </a:cxn>
              <a:cxn ang="0">
                <a:pos x="93145" y="44450"/>
              </a:cxn>
              <a:cxn ang="0">
                <a:pos x="122052" y="47625"/>
              </a:cxn>
            </a:cxnLst>
            <a:pathLst>
              <a:path w="43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1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3" y="0"/>
                  <a:pt x="5" y="0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38"/>
                  <a:pt x="20" y="38"/>
                  <a:pt x="20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19" y="19"/>
                </a:moveTo>
                <a:cubicBezTo>
                  <a:pt x="19" y="19"/>
                  <a:pt x="19" y="19"/>
                  <a:pt x="19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5" y="19"/>
                  <a:pt x="25" y="19"/>
                  <a:pt x="25" y="20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0"/>
                  <a:pt x="25" y="40"/>
                  <a:pt x="24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40"/>
                  <a:pt x="18" y="39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19"/>
                  <a:pt x="18" y="19"/>
                  <a:pt x="19" y="19"/>
                </a:cubicBezTo>
                <a:close/>
                <a:moveTo>
                  <a:pt x="14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8"/>
                  <a:pt x="10" y="38"/>
                  <a:pt x="1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4"/>
                  <a:pt x="14" y="34"/>
                  <a:pt x="14" y="34"/>
                </a:cubicBezTo>
                <a:close/>
                <a:moveTo>
                  <a:pt x="9" y="32"/>
                </a:moveTo>
                <a:cubicBezTo>
                  <a:pt x="9" y="32"/>
                  <a:pt x="9" y="32"/>
                  <a:pt x="9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6" y="32"/>
                  <a:pt x="16" y="33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40"/>
                  <a:pt x="15" y="40"/>
                  <a:pt x="15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8" y="40"/>
                  <a:pt x="8" y="39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2"/>
                  <a:pt x="9" y="32"/>
                  <a:pt x="9" y="32"/>
                </a:cubicBezTo>
                <a:close/>
                <a:moveTo>
                  <a:pt x="33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8"/>
                  <a:pt x="29" y="38"/>
                  <a:pt x="29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27"/>
                  <a:pt x="33" y="27"/>
                  <a:pt x="33" y="27"/>
                </a:cubicBezTo>
                <a:close/>
                <a:moveTo>
                  <a:pt x="28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5"/>
                  <a:pt x="35" y="25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0"/>
                  <a:pt x="34" y="40"/>
                  <a:pt x="34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7" y="40"/>
                  <a:pt x="27" y="39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8" y="24"/>
                  <a:pt x="28" y="24"/>
                </a:cubicBezTo>
                <a:close/>
                <a:moveTo>
                  <a:pt x="39" y="17"/>
                </a:moveTo>
                <a:cubicBezTo>
                  <a:pt x="39" y="17"/>
                  <a:pt x="39" y="17"/>
                  <a:pt x="3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8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6" y="14"/>
                  <a:pt x="26" y="13"/>
                </a:cubicBez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4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5"/>
                  <a:pt x="39" y="45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5"/>
                  <a:pt x="3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0" name="Freeform 498"/>
          <p:cNvSpPr>
            <a:spLocks noEditPoints="1"/>
          </p:cNvSpPr>
          <p:nvPr/>
        </p:nvSpPr>
        <p:spPr>
          <a:xfrm>
            <a:off x="4889500" y="3441700"/>
            <a:ext cx="160338" cy="138113"/>
          </a:xfrm>
          <a:custGeom>
            <a:avLst/>
            <a:gdLst/>
            <a:ahLst/>
            <a:cxnLst>
              <a:cxn ang="0">
                <a:pos x="109030" y="44967"/>
              </a:cxn>
              <a:cxn ang="0">
                <a:pos x="109030" y="44967"/>
              </a:cxn>
              <a:cxn ang="0">
                <a:pos x="105823" y="44967"/>
              </a:cxn>
              <a:cxn ang="0">
                <a:pos x="67342" y="73874"/>
              </a:cxn>
              <a:cxn ang="0">
                <a:pos x="64135" y="77086"/>
              </a:cxn>
              <a:cxn ang="0">
                <a:pos x="60928" y="86722"/>
              </a:cxn>
              <a:cxn ang="0">
                <a:pos x="60928" y="89934"/>
              </a:cxn>
              <a:cxn ang="0">
                <a:pos x="60928" y="96358"/>
              </a:cxn>
              <a:cxn ang="0">
                <a:pos x="64135" y="102782"/>
              </a:cxn>
              <a:cxn ang="0">
                <a:pos x="67342" y="105994"/>
              </a:cxn>
              <a:cxn ang="0">
                <a:pos x="73755" y="109206"/>
              </a:cxn>
              <a:cxn ang="0">
                <a:pos x="80169" y="112418"/>
              </a:cxn>
              <a:cxn ang="0">
                <a:pos x="86583" y="109206"/>
              </a:cxn>
              <a:cxn ang="0">
                <a:pos x="92996" y="109206"/>
              </a:cxn>
              <a:cxn ang="0">
                <a:pos x="96203" y="105994"/>
              </a:cxn>
              <a:cxn ang="0">
                <a:pos x="99410" y="99570"/>
              </a:cxn>
              <a:cxn ang="0">
                <a:pos x="102616" y="93146"/>
              </a:cxn>
              <a:cxn ang="0">
                <a:pos x="32068" y="138113"/>
              </a:cxn>
              <a:cxn ang="0">
                <a:pos x="6414" y="51391"/>
              </a:cxn>
              <a:cxn ang="0">
                <a:pos x="137891" y="25695"/>
              </a:cxn>
              <a:cxn ang="0">
                <a:pos x="153924" y="112418"/>
              </a:cxn>
              <a:cxn ang="0">
                <a:pos x="144304" y="105994"/>
              </a:cxn>
              <a:cxn ang="0">
                <a:pos x="128270" y="32119"/>
              </a:cxn>
              <a:cxn ang="0">
                <a:pos x="19241" y="54603"/>
              </a:cxn>
              <a:cxn ang="0">
                <a:pos x="89789" y="80298"/>
              </a:cxn>
              <a:cxn ang="0">
                <a:pos x="83376" y="102782"/>
              </a:cxn>
              <a:cxn ang="0">
                <a:pos x="76962" y="77086"/>
              </a:cxn>
              <a:cxn ang="0">
                <a:pos x="86583" y="89934"/>
              </a:cxn>
              <a:cxn ang="0">
                <a:pos x="76962" y="93146"/>
              </a:cxn>
              <a:cxn ang="0">
                <a:pos x="86583" y="93146"/>
              </a:cxn>
              <a:cxn ang="0">
                <a:pos x="109030" y="93146"/>
              </a:cxn>
              <a:cxn ang="0">
                <a:pos x="109030" y="99570"/>
              </a:cxn>
              <a:cxn ang="0">
                <a:pos x="102616" y="109206"/>
              </a:cxn>
              <a:cxn ang="0">
                <a:pos x="99410" y="112418"/>
              </a:cxn>
              <a:cxn ang="0">
                <a:pos x="92996" y="115629"/>
              </a:cxn>
              <a:cxn ang="0">
                <a:pos x="83376" y="118841"/>
              </a:cxn>
              <a:cxn ang="0">
                <a:pos x="76962" y="118841"/>
              </a:cxn>
              <a:cxn ang="0">
                <a:pos x="67342" y="115629"/>
              </a:cxn>
              <a:cxn ang="0">
                <a:pos x="60928" y="109206"/>
              </a:cxn>
              <a:cxn ang="0">
                <a:pos x="54515" y="99570"/>
              </a:cxn>
              <a:cxn ang="0">
                <a:pos x="54515" y="89934"/>
              </a:cxn>
              <a:cxn ang="0">
                <a:pos x="54515" y="83510"/>
              </a:cxn>
              <a:cxn ang="0">
                <a:pos x="57722" y="73874"/>
              </a:cxn>
              <a:cxn ang="0">
                <a:pos x="64135" y="67451"/>
              </a:cxn>
              <a:cxn ang="0">
                <a:pos x="102616" y="35331"/>
              </a:cxn>
              <a:cxn ang="0">
                <a:pos x="105823" y="35331"/>
              </a:cxn>
              <a:cxn ang="0">
                <a:pos x="109030" y="35331"/>
              </a:cxn>
              <a:cxn ang="0">
                <a:pos x="115443" y="38543"/>
              </a:cxn>
              <a:cxn ang="0">
                <a:pos x="115443" y="41755"/>
              </a:cxn>
              <a:cxn ang="0">
                <a:pos x="115443" y="44967"/>
              </a:cxn>
            </a:cxnLst>
            <a:pathLst>
              <a:path w="50" h="43">
                <a:moveTo>
                  <a:pt x="32" y="29"/>
                </a:move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5"/>
                  <a:pt x="20" y="25"/>
                </a:cubicBezTo>
                <a:cubicBezTo>
                  <a:pt x="20" y="25"/>
                  <a:pt x="20" y="25"/>
                  <a:pt x="19" y="25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9" y="31"/>
                  <a:pt x="20" y="31"/>
                </a:cubicBezTo>
                <a:cubicBezTo>
                  <a:pt x="20" y="31"/>
                  <a:pt x="20" y="31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2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5"/>
                  <a:pt x="24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7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4"/>
                  <a:pt x="29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2"/>
                </a:cubicBezTo>
                <a:cubicBezTo>
                  <a:pt x="30" y="32"/>
                  <a:pt x="31" y="32"/>
                  <a:pt x="31" y="32"/>
                </a:cubicBezTo>
                <a:cubicBezTo>
                  <a:pt x="31" y="32"/>
                  <a:pt x="31" y="32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2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11" y="41"/>
                  <a:pt x="11" y="42"/>
                  <a:pt x="10" y="43"/>
                </a:cubicBezTo>
                <a:cubicBezTo>
                  <a:pt x="10" y="43"/>
                  <a:pt x="8" y="43"/>
                  <a:pt x="8" y="43"/>
                </a:cubicBezTo>
                <a:cubicBezTo>
                  <a:pt x="5" y="40"/>
                  <a:pt x="4" y="38"/>
                  <a:pt x="2" y="35"/>
                </a:cubicBezTo>
                <a:cubicBezTo>
                  <a:pt x="1" y="32"/>
                  <a:pt x="0" y="29"/>
                  <a:pt x="0" y="25"/>
                </a:cubicBezTo>
                <a:cubicBezTo>
                  <a:pt x="0" y="22"/>
                  <a:pt x="1" y="19"/>
                  <a:pt x="2" y="16"/>
                </a:cubicBezTo>
                <a:cubicBezTo>
                  <a:pt x="4" y="13"/>
                  <a:pt x="5" y="10"/>
                  <a:pt x="8" y="8"/>
                </a:cubicBezTo>
                <a:cubicBezTo>
                  <a:pt x="12" y="3"/>
                  <a:pt x="18" y="0"/>
                  <a:pt x="25" y="0"/>
                </a:cubicBezTo>
                <a:cubicBezTo>
                  <a:pt x="29" y="0"/>
                  <a:pt x="32" y="1"/>
                  <a:pt x="35" y="2"/>
                </a:cubicBezTo>
                <a:cubicBezTo>
                  <a:pt x="38" y="3"/>
                  <a:pt x="41" y="5"/>
                  <a:pt x="43" y="8"/>
                </a:cubicBezTo>
                <a:cubicBezTo>
                  <a:pt x="45" y="10"/>
                  <a:pt x="47" y="13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50" y="19"/>
                  <a:pt x="50" y="22"/>
                  <a:pt x="50" y="25"/>
                </a:cubicBezTo>
                <a:cubicBezTo>
                  <a:pt x="50" y="29"/>
                  <a:pt x="49" y="32"/>
                  <a:pt x="48" y="35"/>
                </a:cubicBezTo>
                <a:cubicBezTo>
                  <a:pt x="47" y="38"/>
                  <a:pt x="45" y="40"/>
                  <a:pt x="43" y="43"/>
                </a:cubicBezTo>
                <a:cubicBezTo>
                  <a:pt x="42" y="43"/>
                  <a:pt x="41" y="43"/>
                  <a:pt x="40" y="43"/>
                </a:cubicBezTo>
                <a:cubicBezTo>
                  <a:pt x="39" y="42"/>
                  <a:pt x="39" y="41"/>
                  <a:pt x="40" y="40"/>
                </a:cubicBezTo>
                <a:cubicBezTo>
                  <a:pt x="42" y="38"/>
                  <a:pt x="44" y="36"/>
                  <a:pt x="45" y="33"/>
                </a:cubicBezTo>
                <a:cubicBezTo>
                  <a:pt x="46" y="31"/>
                  <a:pt x="46" y="28"/>
                  <a:pt x="46" y="25"/>
                </a:cubicBezTo>
                <a:cubicBezTo>
                  <a:pt x="46" y="22"/>
                  <a:pt x="46" y="20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2" y="12"/>
                  <a:pt x="40" y="10"/>
                </a:cubicBezTo>
                <a:cubicBezTo>
                  <a:pt x="38" y="8"/>
                  <a:pt x="36" y="7"/>
                  <a:pt x="33" y="6"/>
                </a:cubicBezTo>
                <a:cubicBezTo>
                  <a:pt x="31" y="5"/>
                  <a:pt x="28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8" y="12"/>
                  <a:pt x="7" y="15"/>
                  <a:pt x="6" y="17"/>
                </a:cubicBezTo>
                <a:cubicBezTo>
                  <a:pt x="5" y="20"/>
                  <a:pt x="4" y="22"/>
                  <a:pt x="4" y="25"/>
                </a:cubicBezTo>
                <a:cubicBezTo>
                  <a:pt x="4" y="28"/>
                  <a:pt x="5" y="31"/>
                  <a:pt x="6" y="33"/>
                </a:cubicBezTo>
                <a:cubicBezTo>
                  <a:pt x="7" y="36"/>
                  <a:pt x="8" y="38"/>
                  <a:pt x="10" y="40"/>
                </a:cubicBezTo>
                <a:close/>
                <a:moveTo>
                  <a:pt x="28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6"/>
                  <a:pt x="29" y="27"/>
                </a:cubicBezTo>
                <a:cubicBezTo>
                  <a:pt x="30" y="28"/>
                  <a:pt x="30" y="29"/>
                  <a:pt x="29" y="30"/>
                </a:cubicBezTo>
                <a:cubicBezTo>
                  <a:pt x="28" y="31"/>
                  <a:pt x="28" y="32"/>
                  <a:pt x="26" y="32"/>
                </a:cubicBezTo>
                <a:cubicBezTo>
                  <a:pt x="25" y="32"/>
                  <a:pt x="24" y="32"/>
                  <a:pt x="23" y="32"/>
                </a:cubicBezTo>
                <a:cubicBezTo>
                  <a:pt x="22" y="31"/>
                  <a:pt x="22" y="30"/>
                  <a:pt x="21" y="29"/>
                </a:cubicBezTo>
                <a:cubicBezTo>
                  <a:pt x="21" y="28"/>
                  <a:pt x="21" y="27"/>
                  <a:pt x="22" y="26"/>
                </a:cubicBezTo>
                <a:cubicBezTo>
                  <a:pt x="22" y="25"/>
                  <a:pt x="23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6" y="24"/>
                  <a:pt x="28" y="25"/>
                </a:cubicBezTo>
                <a:close/>
                <a:moveTo>
                  <a:pt x="27" y="28"/>
                </a:move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7" y="27"/>
                  <a:pt x="26" y="26"/>
                </a:cubicBezTo>
                <a:cubicBezTo>
                  <a:pt x="26" y="26"/>
                  <a:pt x="25" y="26"/>
                  <a:pt x="25" y="26"/>
                </a:cubicBezTo>
                <a:cubicBezTo>
                  <a:pt x="24" y="26"/>
                  <a:pt x="24" y="27"/>
                  <a:pt x="24" y="27"/>
                </a:cubicBezTo>
                <a:cubicBezTo>
                  <a:pt x="23" y="28"/>
                  <a:pt x="23" y="28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30"/>
                  <a:pt x="24" y="30"/>
                </a:cubicBezTo>
                <a:cubicBezTo>
                  <a:pt x="25" y="30"/>
                  <a:pt x="25" y="30"/>
                  <a:pt x="26" y="30"/>
                </a:cubicBezTo>
                <a:cubicBezTo>
                  <a:pt x="26" y="30"/>
                  <a:pt x="27" y="30"/>
                  <a:pt x="27" y="29"/>
                </a:cubicBezTo>
                <a:cubicBezTo>
                  <a:pt x="27" y="29"/>
                  <a:pt x="27" y="28"/>
                  <a:pt x="27" y="28"/>
                </a:cubicBezTo>
                <a:close/>
                <a:moveTo>
                  <a:pt x="36" y="15"/>
                </a:moveTo>
                <a:cubicBezTo>
                  <a:pt x="36" y="15"/>
                  <a:pt x="36" y="15"/>
                  <a:pt x="36" y="15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1"/>
                  <a:pt x="34" y="31"/>
                </a:cubicBezTo>
                <a:cubicBezTo>
                  <a:pt x="34" y="31"/>
                  <a:pt x="34" y="31"/>
                  <a:pt x="33" y="32"/>
                </a:cubicBezTo>
                <a:cubicBezTo>
                  <a:pt x="33" y="32"/>
                  <a:pt x="33" y="32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29" y="36"/>
                  <a:pt x="29" y="36"/>
                </a:cubicBezTo>
                <a:cubicBezTo>
                  <a:pt x="29" y="36"/>
                  <a:pt x="29" y="36"/>
                  <a:pt x="28" y="36"/>
                </a:cubicBezTo>
                <a:cubicBezTo>
                  <a:pt x="28" y="36"/>
                  <a:pt x="28" y="37"/>
                  <a:pt x="2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6" y="37"/>
                  <a:pt x="26" y="37"/>
                </a:cubicBezTo>
                <a:cubicBezTo>
                  <a:pt x="26" y="37"/>
                  <a:pt x="26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3" y="37"/>
                </a:cubicBezTo>
                <a:cubicBezTo>
                  <a:pt x="23" y="37"/>
                  <a:pt x="23" y="37"/>
                  <a:pt x="23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6"/>
                  <a:pt x="21" y="35"/>
                  <a:pt x="20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5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9" y="34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8" y="32"/>
                  <a:pt x="17" y="32"/>
                </a:cubicBezTo>
                <a:cubicBezTo>
                  <a:pt x="17" y="32"/>
                  <a:pt x="17" y="31"/>
                  <a:pt x="17" y="31"/>
                </a:cubicBezTo>
                <a:cubicBezTo>
                  <a:pt x="17" y="31"/>
                  <a:pt x="17" y="31"/>
                  <a:pt x="17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6"/>
                  <a:pt x="17" y="26"/>
                </a:cubicBezTo>
                <a:cubicBezTo>
                  <a:pt x="17" y="26"/>
                  <a:pt x="17" y="26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4"/>
                  <a:pt x="18" y="24"/>
                  <a:pt x="18" y="24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20" y="21"/>
                  <a:pt x="20" y="21"/>
                  <a:pt x="20" y="21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1" name="Freeform 499"/>
          <p:cNvSpPr>
            <a:spLocks noEditPoints="1"/>
          </p:cNvSpPr>
          <p:nvPr/>
        </p:nvSpPr>
        <p:spPr>
          <a:xfrm>
            <a:off x="1014413" y="3101975"/>
            <a:ext cx="139700" cy="155575"/>
          </a:xfrm>
          <a:custGeom>
            <a:avLst/>
            <a:gdLst/>
            <a:ahLst/>
            <a:cxnLst>
              <a:cxn ang="0">
                <a:pos x="19050" y="47625"/>
              </a:cxn>
              <a:cxn ang="0">
                <a:pos x="117475" y="47625"/>
              </a:cxn>
              <a:cxn ang="0">
                <a:pos x="127000" y="31750"/>
              </a:cxn>
              <a:cxn ang="0">
                <a:pos x="9525" y="47625"/>
              </a:cxn>
              <a:cxn ang="0">
                <a:pos x="19050" y="47625"/>
              </a:cxn>
              <a:cxn ang="0">
                <a:pos x="41275" y="0"/>
              </a:cxn>
              <a:cxn ang="0">
                <a:pos x="98425" y="0"/>
              </a:cxn>
              <a:cxn ang="0">
                <a:pos x="101600" y="6350"/>
              </a:cxn>
              <a:cxn ang="0">
                <a:pos x="133350" y="19050"/>
              </a:cxn>
              <a:cxn ang="0">
                <a:pos x="139700" y="25400"/>
              </a:cxn>
              <a:cxn ang="0">
                <a:pos x="133350" y="60325"/>
              </a:cxn>
              <a:cxn ang="0">
                <a:pos x="123825" y="60325"/>
              </a:cxn>
              <a:cxn ang="0">
                <a:pos x="117475" y="155575"/>
              </a:cxn>
              <a:cxn ang="0">
                <a:pos x="19050" y="155575"/>
              </a:cxn>
              <a:cxn ang="0">
                <a:pos x="12700" y="152400"/>
              </a:cxn>
              <a:cxn ang="0">
                <a:pos x="3175" y="60325"/>
              </a:cxn>
              <a:cxn ang="0">
                <a:pos x="0" y="53975"/>
              </a:cxn>
              <a:cxn ang="0">
                <a:pos x="3175" y="19050"/>
              </a:cxn>
              <a:cxn ang="0">
                <a:pos x="34925" y="19050"/>
              </a:cxn>
              <a:cxn ang="0">
                <a:pos x="41275" y="0"/>
              </a:cxn>
              <a:cxn ang="0">
                <a:pos x="92075" y="9525"/>
              </a:cxn>
              <a:cxn ang="0">
                <a:pos x="47625" y="19050"/>
              </a:cxn>
              <a:cxn ang="0">
                <a:pos x="92075" y="9525"/>
              </a:cxn>
              <a:cxn ang="0">
                <a:pos x="47625" y="60325"/>
              </a:cxn>
              <a:cxn ang="0">
                <a:pos x="44450" y="133350"/>
              </a:cxn>
              <a:cxn ang="0">
                <a:pos x="41275" y="60325"/>
              </a:cxn>
              <a:cxn ang="0">
                <a:pos x="25400" y="146050"/>
              </a:cxn>
              <a:cxn ang="0">
                <a:pos x="111125" y="60325"/>
              </a:cxn>
              <a:cxn ang="0">
                <a:pos x="98425" y="130175"/>
              </a:cxn>
              <a:cxn ang="0">
                <a:pos x="92075" y="130175"/>
              </a:cxn>
              <a:cxn ang="0">
                <a:pos x="73025" y="60325"/>
              </a:cxn>
              <a:cxn ang="0">
                <a:pos x="69850" y="133350"/>
              </a:cxn>
              <a:cxn ang="0">
                <a:pos x="66675" y="60325"/>
              </a:cxn>
            </a:cxnLst>
            <a:pathLst>
              <a:path w="44" h="49"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0"/>
                  <a:pt x="40" y="10"/>
                  <a:pt x="4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5"/>
                  <a:pt x="3" y="15"/>
                  <a:pt x="3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6"/>
                  <a:pt x="32" y="6"/>
                  <a:pt x="3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3" y="6"/>
                  <a:pt x="44" y="7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8"/>
                  <a:pt x="43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9"/>
                  <a:pt x="38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5" y="49"/>
                  <a:pt x="4" y="49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19"/>
                  <a:pt x="4" y="19"/>
                  <a:pt x="4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2" y="0"/>
                  <a:pt x="13" y="0"/>
                </a:cubicBezTo>
                <a:close/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6"/>
                  <a:pt x="15" y="6"/>
                  <a:pt x="15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9" y="3"/>
                  <a:pt x="29" y="3"/>
                </a:cubicBezTo>
                <a:close/>
                <a:moveTo>
                  <a:pt x="15" y="19"/>
                </a:moveTo>
                <a:cubicBezTo>
                  <a:pt x="15" y="19"/>
                  <a:pt x="15" y="19"/>
                  <a:pt x="15" y="19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2"/>
                  <a:pt x="14" y="42"/>
                  <a:pt x="14" y="42"/>
                </a:cubicBezTo>
                <a:cubicBezTo>
                  <a:pt x="13" y="42"/>
                  <a:pt x="13" y="42"/>
                  <a:pt x="13" y="41"/>
                </a:cubicBezTo>
                <a:cubicBezTo>
                  <a:pt x="13" y="19"/>
                  <a:pt x="13" y="19"/>
                  <a:pt x="13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46"/>
                  <a:pt x="8" y="46"/>
                  <a:pt x="8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19"/>
                  <a:pt x="35" y="19"/>
                  <a:pt x="35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0" y="42"/>
                  <a:pt x="30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19"/>
                  <a:pt x="29" y="19"/>
                  <a:pt x="29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2"/>
                  <a:pt x="22" y="42"/>
                  <a:pt x="22" y="42"/>
                </a:cubicBezTo>
                <a:cubicBezTo>
                  <a:pt x="21" y="42"/>
                  <a:pt x="21" y="42"/>
                  <a:pt x="21" y="41"/>
                </a:cubicBezTo>
                <a:cubicBezTo>
                  <a:pt x="21" y="19"/>
                  <a:pt x="21" y="19"/>
                  <a:pt x="21" y="19"/>
                </a:cubicBezTo>
                <a:cubicBezTo>
                  <a:pt x="15" y="19"/>
                  <a:pt x="15" y="19"/>
                  <a:pt x="15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2" name="Freeform 500"/>
          <p:cNvSpPr>
            <a:spLocks noEditPoints="1"/>
          </p:cNvSpPr>
          <p:nvPr/>
        </p:nvSpPr>
        <p:spPr>
          <a:xfrm>
            <a:off x="7705725" y="2755900"/>
            <a:ext cx="128588" cy="155575"/>
          </a:xfrm>
          <a:custGeom>
            <a:avLst/>
            <a:gdLst/>
            <a:ahLst/>
            <a:cxnLst>
              <a:cxn ang="0">
                <a:pos x="112515" y="101600"/>
              </a:cxn>
              <a:cxn ang="0">
                <a:pos x="118944" y="114300"/>
              </a:cxn>
              <a:cxn ang="0">
                <a:pos x="122159" y="139700"/>
              </a:cxn>
              <a:cxn ang="0">
                <a:pos x="115729" y="139700"/>
              </a:cxn>
              <a:cxn ang="0">
                <a:pos x="96441" y="155575"/>
              </a:cxn>
              <a:cxn ang="0">
                <a:pos x="77153" y="139700"/>
              </a:cxn>
              <a:cxn ang="0">
                <a:pos x="0" y="133350"/>
              </a:cxn>
              <a:cxn ang="0">
                <a:pos x="9644" y="111125"/>
              </a:cxn>
              <a:cxn ang="0">
                <a:pos x="22503" y="82550"/>
              </a:cxn>
              <a:cxn ang="0">
                <a:pos x="22503" y="66675"/>
              </a:cxn>
              <a:cxn ang="0">
                <a:pos x="51435" y="31750"/>
              </a:cxn>
              <a:cxn ang="0">
                <a:pos x="45006" y="19050"/>
              </a:cxn>
              <a:cxn ang="0">
                <a:pos x="64294" y="0"/>
              </a:cxn>
              <a:cxn ang="0">
                <a:pos x="80368" y="19050"/>
              </a:cxn>
              <a:cxn ang="0">
                <a:pos x="86797" y="34925"/>
              </a:cxn>
              <a:cxn ang="0">
                <a:pos x="70723" y="9525"/>
              </a:cxn>
              <a:cxn ang="0">
                <a:pos x="64294" y="9525"/>
              </a:cxn>
              <a:cxn ang="0">
                <a:pos x="54650" y="19050"/>
              </a:cxn>
              <a:cxn ang="0">
                <a:pos x="64294" y="28575"/>
              </a:cxn>
              <a:cxn ang="0">
                <a:pos x="73938" y="19050"/>
              </a:cxn>
              <a:cxn ang="0">
                <a:pos x="96441" y="82550"/>
              </a:cxn>
              <a:cxn ang="0">
                <a:pos x="80368" y="44450"/>
              </a:cxn>
              <a:cxn ang="0">
                <a:pos x="48221" y="44450"/>
              </a:cxn>
              <a:cxn ang="0">
                <a:pos x="32147" y="79375"/>
              </a:cxn>
              <a:cxn ang="0">
                <a:pos x="28932" y="104775"/>
              </a:cxn>
              <a:cxn ang="0">
                <a:pos x="12859" y="127000"/>
              </a:cxn>
              <a:cxn ang="0">
                <a:pos x="112515" y="120650"/>
              </a:cxn>
              <a:cxn ang="0">
                <a:pos x="99656" y="104775"/>
              </a:cxn>
              <a:cxn ang="0">
                <a:pos x="106085" y="139700"/>
              </a:cxn>
              <a:cxn ang="0">
                <a:pos x="90012" y="139700"/>
              </a:cxn>
              <a:cxn ang="0">
                <a:pos x="96441" y="142875"/>
              </a:cxn>
              <a:cxn ang="0">
                <a:pos x="106085" y="139700"/>
              </a:cxn>
            </a:cxnLst>
            <a:pathLst>
              <a:path w="40" h="49">
                <a:moveTo>
                  <a:pt x="34" y="25"/>
                </a:moveTo>
                <a:cubicBezTo>
                  <a:pt x="34" y="28"/>
                  <a:pt x="35" y="30"/>
                  <a:pt x="35" y="32"/>
                </a:cubicBezTo>
                <a:cubicBezTo>
                  <a:pt x="35" y="34"/>
                  <a:pt x="36" y="35"/>
                  <a:pt x="3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7"/>
                  <a:pt x="40" y="39"/>
                  <a:pt x="40" y="42"/>
                </a:cubicBezTo>
                <a:cubicBezTo>
                  <a:pt x="40" y="43"/>
                  <a:pt x="39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3" y="49"/>
                  <a:pt x="32" y="49"/>
                  <a:pt x="30" y="49"/>
                </a:cubicBezTo>
                <a:cubicBezTo>
                  <a:pt x="28" y="49"/>
                  <a:pt x="27" y="49"/>
                  <a:pt x="26" y="47"/>
                </a:cubicBezTo>
                <a:cubicBezTo>
                  <a:pt x="25" y="46"/>
                  <a:pt x="24" y="45"/>
                  <a:pt x="24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8"/>
                  <a:pt x="1" y="37"/>
                  <a:pt x="3" y="35"/>
                </a:cubicBezTo>
                <a:cubicBezTo>
                  <a:pt x="4" y="35"/>
                  <a:pt x="5" y="34"/>
                  <a:pt x="5" y="32"/>
                </a:cubicBezTo>
                <a:cubicBezTo>
                  <a:pt x="6" y="30"/>
                  <a:pt x="6" y="28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4"/>
                  <a:pt x="7" y="22"/>
                  <a:pt x="7" y="21"/>
                </a:cubicBezTo>
                <a:cubicBezTo>
                  <a:pt x="8" y="17"/>
                  <a:pt x="10" y="13"/>
                  <a:pt x="13" y="11"/>
                </a:cubicBezTo>
                <a:cubicBezTo>
                  <a:pt x="14" y="11"/>
                  <a:pt x="15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4" y="7"/>
                  <a:pt x="14" y="6"/>
                </a:cubicBezTo>
                <a:cubicBezTo>
                  <a:pt x="14" y="4"/>
                  <a:pt x="15" y="3"/>
                  <a:pt x="16" y="2"/>
                </a:cubicBezTo>
                <a:cubicBezTo>
                  <a:pt x="17" y="1"/>
                  <a:pt x="18" y="0"/>
                  <a:pt x="20" y="0"/>
                </a:cubicBezTo>
                <a:cubicBezTo>
                  <a:pt x="21" y="0"/>
                  <a:pt x="23" y="1"/>
                  <a:pt x="24" y="2"/>
                </a:cubicBezTo>
                <a:cubicBezTo>
                  <a:pt x="25" y="3"/>
                  <a:pt x="25" y="4"/>
                  <a:pt x="25" y="6"/>
                </a:cubicBezTo>
                <a:cubicBezTo>
                  <a:pt x="25" y="7"/>
                  <a:pt x="25" y="9"/>
                  <a:pt x="24" y="10"/>
                </a:cubicBezTo>
                <a:cubicBezTo>
                  <a:pt x="25" y="10"/>
                  <a:pt x="26" y="10"/>
                  <a:pt x="27" y="11"/>
                </a:cubicBezTo>
                <a:cubicBezTo>
                  <a:pt x="32" y="14"/>
                  <a:pt x="33" y="20"/>
                  <a:pt x="34" y="25"/>
                </a:cubicBezTo>
                <a:close/>
                <a:moveTo>
                  <a:pt x="22" y="3"/>
                </a:move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1" y="3"/>
                  <a:pt x="20" y="3"/>
                </a:cubicBezTo>
                <a:cubicBezTo>
                  <a:pt x="19" y="3"/>
                  <a:pt x="18" y="3"/>
                  <a:pt x="18" y="3"/>
                </a:cubicBezTo>
                <a:cubicBezTo>
                  <a:pt x="17" y="4"/>
                  <a:pt x="17" y="5"/>
                  <a:pt x="17" y="6"/>
                </a:cubicBezTo>
                <a:cubicBezTo>
                  <a:pt x="17" y="7"/>
                  <a:pt x="17" y="7"/>
                  <a:pt x="18" y="8"/>
                </a:cubicBezTo>
                <a:cubicBezTo>
                  <a:pt x="18" y="9"/>
                  <a:pt x="19" y="9"/>
                  <a:pt x="20" y="9"/>
                </a:cubicBezTo>
                <a:cubicBezTo>
                  <a:pt x="21" y="9"/>
                  <a:pt x="22" y="9"/>
                  <a:pt x="22" y="8"/>
                </a:cubicBezTo>
                <a:cubicBezTo>
                  <a:pt x="23" y="7"/>
                  <a:pt x="23" y="7"/>
                  <a:pt x="23" y="6"/>
                </a:cubicBezTo>
                <a:cubicBezTo>
                  <a:pt x="23" y="5"/>
                  <a:pt x="23" y="4"/>
                  <a:pt x="22" y="3"/>
                </a:cubicBezTo>
                <a:close/>
                <a:moveTo>
                  <a:pt x="30" y="26"/>
                </a:moveTo>
                <a:cubicBezTo>
                  <a:pt x="30" y="26"/>
                  <a:pt x="30" y="26"/>
                  <a:pt x="30" y="26"/>
                </a:cubicBezTo>
                <a:cubicBezTo>
                  <a:pt x="29" y="22"/>
                  <a:pt x="29" y="17"/>
                  <a:pt x="25" y="14"/>
                </a:cubicBezTo>
                <a:cubicBezTo>
                  <a:pt x="24" y="13"/>
                  <a:pt x="22" y="13"/>
                  <a:pt x="20" y="13"/>
                </a:cubicBezTo>
                <a:cubicBezTo>
                  <a:pt x="19" y="13"/>
                  <a:pt x="17" y="13"/>
                  <a:pt x="15" y="14"/>
                </a:cubicBezTo>
                <a:cubicBezTo>
                  <a:pt x="13" y="16"/>
                  <a:pt x="12" y="19"/>
                  <a:pt x="11" y="22"/>
                </a:cubicBezTo>
                <a:cubicBezTo>
                  <a:pt x="11" y="23"/>
                  <a:pt x="11" y="24"/>
                  <a:pt x="10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8"/>
                  <a:pt x="10" y="31"/>
                  <a:pt x="9" y="33"/>
                </a:cubicBezTo>
                <a:cubicBezTo>
                  <a:pt x="8" y="36"/>
                  <a:pt x="7" y="37"/>
                  <a:pt x="6" y="38"/>
                </a:cubicBezTo>
                <a:cubicBezTo>
                  <a:pt x="5" y="39"/>
                  <a:pt x="4" y="39"/>
                  <a:pt x="4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5" y="39"/>
                  <a:pt x="35" y="39"/>
                  <a:pt x="35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7"/>
                  <a:pt x="32" y="36"/>
                  <a:pt x="31" y="33"/>
                </a:cubicBezTo>
                <a:cubicBezTo>
                  <a:pt x="31" y="31"/>
                  <a:pt x="30" y="28"/>
                  <a:pt x="30" y="26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8" y="44"/>
                  <a:pt x="28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1" y="45"/>
                  <a:pt x="31" y="45"/>
                  <a:pt x="32" y="45"/>
                </a:cubicBezTo>
                <a:cubicBezTo>
                  <a:pt x="32" y="44"/>
                  <a:pt x="32" y="44"/>
                  <a:pt x="33" y="4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3" name="Freeform 501"/>
          <p:cNvSpPr>
            <a:spLocks noEditPoints="1"/>
          </p:cNvSpPr>
          <p:nvPr/>
        </p:nvSpPr>
        <p:spPr>
          <a:xfrm>
            <a:off x="2943225" y="2768600"/>
            <a:ext cx="158750" cy="13017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11125"/>
              </a:cxn>
              <a:cxn ang="0">
                <a:pos x="152400" y="117475"/>
              </a:cxn>
              <a:cxn ang="0">
                <a:pos x="152400" y="117475"/>
              </a:cxn>
              <a:cxn ang="0">
                <a:pos x="85725" y="117475"/>
              </a:cxn>
              <a:cxn ang="0">
                <a:pos x="85725" y="123825"/>
              </a:cxn>
              <a:cxn ang="0">
                <a:pos x="85725" y="123825"/>
              </a:cxn>
              <a:cxn ang="0">
                <a:pos x="117475" y="123825"/>
              </a:cxn>
              <a:cxn ang="0">
                <a:pos x="120650" y="127000"/>
              </a:cxn>
              <a:cxn ang="0">
                <a:pos x="117475" y="130175"/>
              </a:cxn>
              <a:cxn ang="0">
                <a:pos x="38100" y="130175"/>
              </a:cxn>
              <a:cxn ang="0">
                <a:pos x="34925" y="127000"/>
              </a:cxn>
              <a:cxn ang="0">
                <a:pos x="38100" y="123825"/>
              </a:cxn>
              <a:cxn ang="0">
                <a:pos x="73025" y="123825"/>
              </a:cxn>
              <a:cxn ang="0">
                <a:pos x="73025" y="123825"/>
              </a:cxn>
              <a:cxn ang="0">
                <a:pos x="73025" y="117475"/>
              </a:cxn>
              <a:cxn ang="0">
                <a:pos x="6350" y="11747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6350"/>
              </a:cxn>
              <a:cxn ang="0">
                <a:pos x="6350" y="0"/>
              </a:cxn>
              <a:cxn ang="0">
                <a:pos x="133350" y="88900"/>
              </a:cxn>
              <a:cxn ang="0">
                <a:pos x="133350" y="88900"/>
              </a:cxn>
              <a:cxn ang="0">
                <a:pos x="139700" y="95250"/>
              </a:cxn>
              <a:cxn ang="0">
                <a:pos x="133350" y="101600"/>
              </a:cxn>
              <a:cxn ang="0">
                <a:pos x="127000" y="95250"/>
              </a:cxn>
              <a:cxn ang="0">
                <a:pos x="133350" y="88900"/>
              </a:cxn>
              <a:cxn ang="0">
                <a:pos x="146050" y="12700"/>
              </a:cxn>
              <a:cxn ang="0">
                <a:pos x="146050" y="12700"/>
              </a:cxn>
              <a:cxn ang="0">
                <a:pos x="12700" y="12700"/>
              </a:cxn>
              <a:cxn ang="0">
                <a:pos x="12700" y="104775"/>
              </a:cxn>
              <a:cxn ang="0">
                <a:pos x="146050" y="104775"/>
              </a:cxn>
              <a:cxn ang="0">
                <a:pos x="146050" y="12700"/>
              </a:cxn>
            </a:cxnLst>
            <a:pathLst>
              <a:path w="50" h="41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6"/>
                  <a:pt x="49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8" y="39"/>
                  <a:pt x="38" y="40"/>
                  <a:pt x="38" y="40"/>
                </a:cubicBezTo>
                <a:cubicBezTo>
                  <a:pt x="38" y="41"/>
                  <a:pt x="38" y="41"/>
                  <a:pt x="37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1" y="41"/>
                  <a:pt x="11" y="40"/>
                </a:cubicBezTo>
                <a:cubicBezTo>
                  <a:pt x="11" y="40"/>
                  <a:pt x="12" y="39"/>
                  <a:pt x="12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4" y="29"/>
                  <a:pt x="44" y="30"/>
                </a:cubicBezTo>
                <a:cubicBezTo>
                  <a:pt x="44" y="31"/>
                  <a:pt x="43" y="32"/>
                  <a:pt x="42" y="32"/>
                </a:cubicBezTo>
                <a:cubicBezTo>
                  <a:pt x="41" y="32"/>
                  <a:pt x="40" y="31"/>
                  <a:pt x="40" y="30"/>
                </a:cubicBezTo>
                <a:cubicBezTo>
                  <a:pt x="40" y="29"/>
                  <a:pt x="41" y="28"/>
                  <a:pt x="42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4"/>
                  <a:pt x="4" y="23"/>
                  <a:pt x="4" y="33"/>
                </a:cubicBezTo>
                <a:cubicBezTo>
                  <a:pt x="18" y="33"/>
                  <a:pt x="32" y="33"/>
                  <a:pt x="46" y="33"/>
                </a:cubicBezTo>
                <a:cubicBezTo>
                  <a:pt x="46" y="23"/>
                  <a:pt x="46" y="14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4" name="Freeform 502"/>
          <p:cNvSpPr>
            <a:spLocks noEditPoints="1"/>
          </p:cNvSpPr>
          <p:nvPr/>
        </p:nvSpPr>
        <p:spPr>
          <a:xfrm>
            <a:off x="1001713" y="3438525"/>
            <a:ext cx="161925" cy="147638"/>
          </a:xfrm>
          <a:custGeom>
            <a:avLst/>
            <a:gdLst/>
            <a:ahLst/>
            <a:cxnLst>
              <a:cxn ang="0">
                <a:pos x="73025" y="70609"/>
              </a:cxn>
              <a:cxn ang="0">
                <a:pos x="79375" y="77029"/>
              </a:cxn>
              <a:cxn ang="0">
                <a:pos x="34925" y="77029"/>
              </a:cxn>
              <a:cxn ang="0">
                <a:pos x="3175" y="99495"/>
              </a:cxn>
              <a:cxn ang="0">
                <a:pos x="41275" y="89867"/>
              </a:cxn>
              <a:cxn ang="0">
                <a:pos x="85725" y="89867"/>
              </a:cxn>
              <a:cxn ang="0">
                <a:pos x="95250" y="105914"/>
              </a:cxn>
              <a:cxn ang="0">
                <a:pos x="104775" y="125171"/>
              </a:cxn>
              <a:cxn ang="0">
                <a:pos x="123825" y="144428"/>
              </a:cxn>
              <a:cxn ang="0">
                <a:pos x="117475" y="118752"/>
              </a:cxn>
              <a:cxn ang="0">
                <a:pos x="104775" y="99495"/>
              </a:cxn>
              <a:cxn ang="0">
                <a:pos x="111125" y="89867"/>
              </a:cxn>
              <a:cxn ang="0">
                <a:pos x="152400" y="89867"/>
              </a:cxn>
              <a:cxn ang="0">
                <a:pos x="152400" y="77029"/>
              </a:cxn>
              <a:cxn ang="0">
                <a:pos x="111125" y="77029"/>
              </a:cxn>
              <a:cxn ang="0">
                <a:pos x="85725" y="67400"/>
              </a:cxn>
              <a:cxn ang="0">
                <a:pos x="92075" y="64190"/>
              </a:cxn>
              <a:cxn ang="0">
                <a:pos x="98425" y="41724"/>
              </a:cxn>
              <a:cxn ang="0">
                <a:pos x="79375" y="9629"/>
              </a:cxn>
              <a:cxn ang="0">
                <a:pos x="57150" y="3210"/>
              </a:cxn>
              <a:cxn ang="0">
                <a:pos x="47625" y="12838"/>
              </a:cxn>
              <a:cxn ang="0">
                <a:pos x="66675" y="57771"/>
              </a:cxn>
              <a:cxn ang="0">
                <a:pos x="69850" y="60981"/>
              </a:cxn>
              <a:cxn ang="0">
                <a:pos x="6350" y="134800"/>
              </a:cxn>
              <a:cxn ang="0">
                <a:pos x="6350" y="141219"/>
              </a:cxn>
              <a:cxn ang="0">
                <a:pos x="22225" y="138009"/>
              </a:cxn>
              <a:cxn ang="0">
                <a:pos x="6350" y="134800"/>
              </a:cxn>
              <a:cxn ang="0">
                <a:pos x="28575" y="134800"/>
              </a:cxn>
              <a:cxn ang="0">
                <a:pos x="28575" y="141219"/>
              </a:cxn>
              <a:cxn ang="0">
                <a:pos x="44450" y="138009"/>
              </a:cxn>
              <a:cxn ang="0">
                <a:pos x="28575" y="134800"/>
              </a:cxn>
              <a:cxn ang="0">
                <a:pos x="53975" y="134800"/>
              </a:cxn>
              <a:cxn ang="0">
                <a:pos x="53975" y="141219"/>
              </a:cxn>
              <a:cxn ang="0">
                <a:pos x="66675" y="138009"/>
              </a:cxn>
              <a:cxn ang="0">
                <a:pos x="53975" y="134800"/>
              </a:cxn>
              <a:cxn ang="0">
                <a:pos x="76200" y="134800"/>
              </a:cxn>
              <a:cxn ang="0">
                <a:pos x="76200" y="141219"/>
              </a:cxn>
              <a:cxn ang="0">
                <a:pos x="92075" y="138009"/>
              </a:cxn>
              <a:cxn ang="0">
                <a:pos x="76200" y="134800"/>
              </a:cxn>
              <a:cxn ang="0">
                <a:pos x="146050" y="134800"/>
              </a:cxn>
              <a:cxn ang="0">
                <a:pos x="146050" y="141219"/>
              </a:cxn>
              <a:cxn ang="0">
                <a:pos x="161925" y="138009"/>
              </a:cxn>
              <a:cxn ang="0">
                <a:pos x="146050" y="134800"/>
              </a:cxn>
              <a:cxn ang="0">
                <a:pos x="25400" y="105914"/>
              </a:cxn>
              <a:cxn ang="0">
                <a:pos x="19050" y="83448"/>
              </a:cxn>
              <a:cxn ang="0">
                <a:pos x="25400" y="105914"/>
              </a:cxn>
              <a:cxn ang="0">
                <a:pos x="73025" y="54562"/>
              </a:cxn>
              <a:cxn ang="0">
                <a:pos x="57150" y="22467"/>
              </a:cxn>
              <a:cxn ang="0">
                <a:pos x="60325" y="9629"/>
              </a:cxn>
              <a:cxn ang="0">
                <a:pos x="73025" y="12838"/>
              </a:cxn>
              <a:cxn ang="0">
                <a:pos x="92075" y="44933"/>
              </a:cxn>
              <a:cxn ang="0">
                <a:pos x="88900" y="57771"/>
              </a:cxn>
              <a:cxn ang="0">
                <a:pos x="88900" y="57771"/>
              </a:cxn>
              <a:cxn ang="0">
                <a:pos x="88900" y="57771"/>
              </a:cxn>
              <a:cxn ang="0">
                <a:pos x="88900" y="57771"/>
              </a:cxn>
              <a:cxn ang="0">
                <a:pos x="73025" y="54562"/>
              </a:cxn>
            </a:cxnLst>
            <a:pathLst>
              <a:path w="51" h="46">
                <a:moveTo>
                  <a:pt x="22" y="19"/>
                </a:move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5" y="24"/>
                  <a:pt x="25" y="24"/>
                  <a:pt x="25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3"/>
                  <a:pt x="7" y="23"/>
                  <a:pt x="6" y="24"/>
                </a:cubicBezTo>
                <a:cubicBezTo>
                  <a:pt x="2" y="24"/>
                  <a:pt x="0" y="28"/>
                  <a:pt x="1" y="31"/>
                </a:cubicBezTo>
                <a:cubicBezTo>
                  <a:pt x="2" y="34"/>
                  <a:pt x="5" y="36"/>
                  <a:pt x="9" y="35"/>
                </a:cubicBezTo>
                <a:cubicBezTo>
                  <a:pt x="12" y="35"/>
                  <a:pt x="14" y="31"/>
                  <a:pt x="13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5"/>
                  <a:pt x="38" y="46"/>
                  <a:pt x="39" y="45"/>
                </a:cubicBezTo>
                <a:cubicBezTo>
                  <a:pt x="40" y="45"/>
                  <a:pt x="40" y="43"/>
                  <a:pt x="40" y="42"/>
                </a:cubicBezTo>
                <a:cubicBezTo>
                  <a:pt x="37" y="37"/>
                  <a:pt x="37" y="37"/>
                  <a:pt x="37" y="37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2" y="28"/>
                  <a:pt x="32" y="28"/>
                  <a:pt x="32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8"/>
                  <a:pt x="50" y="27"/>
                  <a:pt x="50" y="26"/>
                </a:cubicBezTo>
                <a:cubicBezTo>
                  <a:pt x="50" y="25"/>
                  <a:pt x="49" y="24"/>
                  <a:pt x="48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1" y="18"/>
                  <a:pt x="31" y="17"/>
                </a:cubicBezTo>
                <a:cubicBezTo>
                  <a:pt x="32" y="16"/>
                  <a:pt x="32" y="14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2"/>
                  <a:pt x="23" y="1"/>
                  <a:pt x="22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6" y="2"/>
                  <a:pt x="15" y="3"/>
                  <a:pt x="15" y="4"/>
                </a:cubicBezTo>
                <a:cubicBezTo>
                  <a:pt x="15" y="6"/>
                  <a:pt x="15" y="7"/>
                  <a:pt x="16" y="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2" y="42"/>
                </a:move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1" y="42"/>
                  <a:pt x="1" y="43"/>
                </a:cubicBezTo>
                <a:cubicBezTo>
                  <a:pt x="1" y="43"/>
                  <a:pt x="1" y="44"/>
                  <a:pt x="2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6" y="44"/>
                  <a:pt x="7" y="43"/>
                  <a:pt x="7" y="43"/>
                </a:cubicBezTo>
                <a:cubicBezTo>
                  <a:pt x="7" y="42"/>
                  <a:pt x="6" y="42"/>
                  <a:pt x="5" y="42"/>
                </a:cubicBezTo>
                <a:cubicBezTo>
                  <a:pt x="2" y="42"/>
                  <a:pt x="2" y="42"/>
                  <a:pt x="2" y="42"/>
                </a:cubicBezTo>
                <a:close/>
                <a:moveTo>
                  <a:pt x="9" y="42"/>
                </a:moveTo>
                <a:cubicBezTo>
                  <a:pt x="9" y="42"/>
                  <a:pt x="9" y="42"/>
                  <a:pt x="9" y="42"/>
                </a:cubicBezTo>
                <a:cubicBezTo>
                  <a:pt x="8" y="42"/>
                  <a:pt x="8" y="42"/>
                  <a:pt x="8" y="43"/>
                </a:cubicBezTo>
                <a:cubicBezTo>
                  <a:pt x="8" y="43"/>
                  <a:pt x="8" y="44"/>
                  <a:pt x="9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4" y="42"/>
                  <a:pt x="13" y="42"/>
                  <a:pt x="13" y="42"/>
                </a:cubicBezTo>
                <a:cubicBezTo>
                  <a:pt x="9" y="42"/>
                  <a:pt x="9" y="42"/>
                  <a:pt x="9" y="42"/>
                </a:cubicBezTo>
                <a:close/>
                <a:moveTo>
                  <a:pt x="17" y="42"/>
                </a:moveTo>
                <a:cubicBezTo>
                  <a:pt x="17" y="42"/>
                  <a:pt x="17" y="42"/>
                  <a:pt x="17" y="42"/>
                </a:cubicBezTo>
                <a:cubicBezTo>
                  <a:pt x="16" y="42"/>
                  <a:pt x="15" y="42"/>
                  <a:pt x="15" y="43"/>
                </a:cubicBezTo>
                <a:cubicBezTo>
                  <a:pt x="15" y="43"/>
                  <a:pt x="16" y="44"/>
                  <a:pt x="17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4"/>
                  <a:pt x="21" y="43"/>
                  <a:pt x="21" y="43"/>
                </a:cubicBezTo>
                <a:cubicBezTo>
                  <a:pt x="21" y="42"/>
                  <a:pt x="21" y="42"/>
                  <a:pt x="20" y="42"/>
                </a:cubicBezTo>
                <a:cubicBezTo>
                  <a:pt x="17" y="42"/>
                  <a:pt x="17" y="42"/>
                  <a:pt x="17" y="42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3" y="42"/>
                  <a:pt x="23" y="42"/>
                  <a:pt x="23" y="43"/>
                </a:cubicBezTo>
                <a:cubicBezTo>
                  <a:pt x="23" y="43"/>
                  <a:pt x="23" y="44"/>
                  <a:pt x="24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4"/>
                  <a:pt x="29" y="43"/>
                  <a:pt x="29" y="43"/>
                </a:cubicBezTo>
                <a:cubicBezTo>
                  <a:pt x="29" y="42"/>
                  <a:pt x="28" y="42"/>
                  <a:pt x="27" y="42"/>
                </a:cubicBezTo>
                <a:cubicBezTo>
                  <a:pt x="24" y="42"/>
                  <a:pt x="24" y="42"/>
                  <a:pt x="24" y="4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2"/>
                  <a:pt x="45" y="42"/>
                  <a:pt x="45" y="43"/>
                </a:cubicBezTo>
                <a:cubicBezTo>
                  <a:pt x="45" y="43"/>
                  <a:pt x="45" y="44"/>
                  <a:pt x="46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1" y="43"/>
                  <a:pt x="51" y="43"/>
                </a:cubicBezTo>
                <a:cubicBezTo>
                  <a:pt x="51" y="42"/>
                  <a:pt x="50" y="42"/>
                  <a:pt x="50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8" y="33"/>
                </a:moveTo>
                <a:cubicBezTo>
                  <a:pt x="8" y="33"/>
                  <a:pt x="8" y="33"/>
                  <a:pt x="8" y="33"/>
                </a:cubicBezTo>
                <a:cubicBezTo>
                  <a:pt x="6" y="34"/>
                  <a:pt x="4" y="32"/>
                  <a:pt x="3" y="30"/>
                </a:cubicBezTo>
                <a:cubicBezTo>
                  <a:pt x="3" y="28"/>
                  <a:pt x="4" y="26"/>
                  <a:pt x="6" y="26"/>
                </a:cubicBezTo>
                <a:cubicBezTo>
                  <a:pt x="8" y="25"/>
                  <a:pt x="10" y="26"/>
                  <a:pt x="11" y="28"/>
                </a:cubicBezTo>
                <a:cubicBezTo>
                  <a:pt x="11" y="31"/>
                  <a:pt x="10" y="33"/>
                  <a:pt x="8" y="33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8" y="4"/>
                  <a:pt x="18" y="3"/>
                  <a:pt x="19" y="3"/>
                </a:cubicBezTo>
                <a:cubicBezTo>
                  <a:pt x="19" y="3"/>
                  <a:pt x="20" y="2"/>
                  <a:pt x="21" y="3"/>
                </a:cubicBezTo>
                <a:cubicBezTo>
                  <a:pt x="22" y="3"/>
                  <a:pt x="23" y="3"/>
                  <a:pt x="23" y="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6"/>
                  <a:pt x="29" y="16"/>
                </a:cubicBezTo>
                <a:cubicBezTo>
                  <a:pt x="29" y="17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19"/>
                  <a:pt x="26" y="19"/>
                  <a:pt x="25" y="19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3" y="17"/>
                  <a:pt x="23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5" name="Freeform 503"/>
          <p:cNvSpPr>
            <a:spLocks noEditPoints="1"/>
          </p:cNvSpPr>
          <p:nvPr/>
        </p:nvSpPr>
        <p:spPr>
          <a:xfrm>
            <a:off x="6573838" y="2444750"/>
            <a:ext cx="158750" cy="146050"/>
          </a:xfrm>
          <a:custGeom>
            <a:avLst/>
            <a:gdLst/>
            <a:ahLst/>
            <a:cxnLst>
              <a:cxn ang="0">
                <a:pos x="117475" y="0"/>
              </a:cxn>
              <a:cxn ang="0">
                <a:pos x="158750" y="107950"/>
              </a:cxn>
              <a:cxn ang="0">
                <a:pos x="38100" y="146050"/>
              </a:cxn>
              <a:cxn ang="0">
                <a:pos x="0" y="38100"/>
              </a:cxn>
              <a:cxn ang="0">
                <a:pos x="34925" y="28575"/>
              </a:cxn>
              <a:cxn ang="0">
                <a:pos x="34925" y="28575"/>
              </a:cxn>
              <a:cxn ang="0">
                <a:pos x="60325" y="31750"/>
              </a:cxn>
              <a:cxn ang="0">
                <a:pos x="44450" y="34925"/>
              </a:cxn>
              <a:cxn ang="0">
                <a:pos x="57150" y="53975"/>
              </a:cxn>
              <a:cxn ang="0">
                <a:pos x="38100" y="38100"/>
              </a:cxn>
              <a:cxn ang="0">
                <a:pos x="34925" y="57150"/>
              </a:cxn>
              <a:cxn ang="0">
                <a:pos x="31750" y="31750"/>
              </a:cxn>
              <a:cxn ang="0">
                <a:pos x="120650" y="120650"/>
              </a:cxn>
              <a:cxn ang="0">
                <a:pos x="120650" y="120650"/>
              </a:cxn>
              <a:cxn ang="0">
                <a:pos x="95250" y="117475"/>
              </a:cxn>
              <a:cxn ang="0">
                <a:pos x="111125" y="111125"/>
              </a:cxn>
              <a:cxn ang="0">
                <a:pos x="98425" y="95250"/>
              </a:cxn>
              <a:cxn ang="0">
                <a:pos x="117475" y="107950"/>
              </a:cxn>
              <a:cxn ang="0">
                <a:pos x="120650" y="92075"/>
              </a:cxn>
              <a:cxn ang="0">
                <a:pos x="123825" y="117475"/>
              </a:cxn>
              <a:cxn ang="0">
                <a:pos x="123825" y="31750"/>
              </a:cxn>
              <a:cxn ang="0">
                <a:pos x="123825" y="50800"/>
              </a:cxn>
              <a:cxn ang="0">
                <a:pos x="117475" y="50800"/>
              </a:cxn>
              <a:cxn ang="0">
                <a:pos x="104775" y="53975"/>
              </a:cxn>
              <a:cxn ang="0">
                <a:pos x="98425" y="47625"/>
              </a:cxn>
              <a:cxn ang="0">
                <a:pos x="98425" y="34925"/>
              </a:cxn>
              <a:cxn ang="0">
                <a:pos x="98425" y="28575"/>
              </a:cxn>
              <a:cxn ang="0">
                <a:pos x="120650" y="28575"/>
              </a:cxn>
              <a:cxn ang="0">
                <a:pos x="31750" y="117475"/>
              </a:cxn>
              <a:cxn ang="0">
                <a:pos x="31750" y="95250"/>
              </a:cxn>
              <a:cxn ang="0">
                <a:pos x="38100" y="95250"/>
              </a:cxn>
              <a:cxn ang="0">
                <a:pos x="50800" y="95250"/>
              </a:cxn>
              <a:cxn ang="0">
                <a:pos x="57150" y="98425"/>
              </a:cxn>
              <a:cxn ang="0">
                <a:pos x="57150" y="111125"/>
              </a:cxn>
              <a:cxn ang="0">
                <a:pos x="57150" y="120650"/>
              </a:cxn>
              <a:cxn ang="0">
                <a:pos x="34925" y="120650"/>
              </a:cxn>
              <a:cxn ang="0">
                <a:pos x="117475" y="12700"/>
              </a:cxn>
              <a:cxn ang="0">
                <a:pos x="38100" y="12700"/>
              </a:cxn>
              <a:cxn ang="0">
                <a:pos x="9525" y="107950"/>
              </a:cxn>
              <a:cxn ang="0">
                <a:pos x="117475" y="133350"/>
              </a:cxn>
              <a:cxn ang="0">
                <a:pos x="146050" y="38100"/>
              </a:cxn>
            </a:cxnLst>
            <a:pathLst>
              <a:path w="50" h="46">
                <a:moveTo>
                  <a:pt x="12" y="0"/>
                </a:moveTo>
                <a:cubicBezTo>
                  <a:pt x="37" y="0"/>
                  <a:pt x="37" y="0"/>
                  <a:pt x="37" y="0"/>
                </a:cubicBezTo>
                <a:cubicBezTo>
                  <a:pt x="44" y="0"/>
                  <a:pt x="50" y="6"/>
                  <a:pt x="50" y="12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41"/>
                  <a:pt x="44" y="46"/>
                  <a:pt x="37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5" y="46"/>
                  <a:pt x="0" y="41"/>
                  <a:pt x="0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lose/>
                <a:moveTo>
                  <a:pt x="11" y="9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9" y="9"/>
                  <a:pt x="19" y="10"/>
                </a:cubicBezTo>
                <a:cubicBezTo>
                  <a:pt x="19" y="10"/>
                  <a:pt x="18" y="11"/>
                  <a:pt x="18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6"/>
                  <a:pt x="18" y="17"/>
                </a:cubicBezTo>
                <a:cubicBezTo>
                  <a:pt x="17" y="17"/>
                  <a:pt x="17" y="17"/>
                  <a:pt x="16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7"/>
                  <a:pt x="12" y="18"/>
                  <a:pt x="11" y="18"/>
                </a:cubicBezTo>
                <a:cubicBezTo>
                  <a:pt x="10" y="18"/>
                  <a:pt x="10" y="17"/>
                  <a:pt x="10" y="16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"/>
                  <a:pt x="10" y="9"/>
                  <a:pt x="11" y="9"/>
                </a:cubicBezTo>
                <a:close/>
                <a:moveTo>
                  <a:pt x="38" y="38"/>
                </a:move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0" y="37"/>
                  <a:pt x="30" y="37"/>
                </a:cubicBezTo>
                <a:cubicBezTo>
                  <a:pt x="30" y="36"/>
                  <a:pt x="31" y="35"/>
                  <a:pt x="31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0"/>
                  <a:pt x="31" y="30"/>
                </a:cubicBezTo>
                <a:cubicBezTo>
                  <a:pt x="32" y="29"/>
                  <a:pt x="32" y="29"/>
                  <a:pt x="33" y="30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7" y="29"/>
                  <a:pt x="38" y="29"/>
                </a:cubicBezTo>
                <a:cubicBezTo>
                  <a:pt x="39" y="29"/>
                  <a:pt x="39" y="29"/>
                  <a:pt x="39" y="30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7"/>
                  <a:pt x="39" y="38"/>
                  <a:pt x="38" y="38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7"/>
                  <a:pt x="39" y="18"/>
                  <a:pt x="38" y="18"/>
                </a:cubicBezTo>
                <a:cubicBezTo>
                  <a:pt x="37" y="18"/>
                  <a:pt x="37" y="17"/>
                  <a:pt x="37" y="16"/>
                </a:cubicBezTo>
                <a:cubicBezTo>
                  <a:pt x="37" y="12"/>
                  <a:pt x="37" y="12"/>
                  <a:pt x="37" y="12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7"/>
                  <a:pt x="32" y="17"/>
                  <a:pt x="31" y="17"/>
                </a:cubicBezTo>
                <a:cubicBezTo>
                  <a:pt x="31" y="16"/>
                  <a:pt x="31" y="15"/>
                  <a:pt x="31" y="15"/>
                </a:cubicBezTo>
                <a:cubicBezTo>
                  <a:pt x="35" y="11"/>
                  <a:pt x="35" y="11"/>
                  <a:pt x="3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0" y="10"/>
                  <a:pt x="30" y="10"/>
                </a:cubicBezTo>
                <a:cubicBezTo>
                  <a:pt x="30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10"/>
                </a:cubicBezTo>
                <a:close/>
                <a:moveTo>
                  <a:pt x="10" y="37"/>
                </a:moveTo>
                <a:cubicBezTo>
                  <a:pt x="10" y="37"/>
                  <a:pt x="10" y="37"/>
                  <a:pt x="10" y="37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29"/>
                  <a:pt x="10" y="29"/>
                  <a:pt x="11" y="29"/>
                </a:cubicBezTo>
                <a:cubicBezTo>
                  <a:pt x="12" y="29"/>
                  <a:pt x="12" y="29"/>
                  <a:pt x="12" y="30"/>
                </a:cubicBezTo>
                <a:cubicBezTo>
                  <a:pt x="12" y="34"/>
                  <a:pt x="12" y="34"/>
                  <a:pt x="12" y="34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1"/>
                  <a:pt x="18" y="31"/>
                </a:cubicBezTo>
                <a:cubicBezTo>
                  <a:pt x="14" y="35"/>
                  <a:pt x="14" y="35"/>
                  <a:pt x="14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6"/>
                  <a:pt x="19" y="37"/>
                </a:cubicBezTo>
                <a:cubicBezTo>
                  <a:pt x="19" y="37"/>
                  <a:pt x="18" y="38"/>
                  <a:pt x="18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8"/>
                  <a:pt x="10" y="37"/>
                  <a:pt x="10" y="37"/>
                </a:cubicBezTo>
                <a:close/>
                <a:moveTo>
                  <a:pt x="37" y="4"/>
                </a:moveTo>
                <a:cubicBezTo>
                  <a:pt x="37" y="4"/>
                  <a:pt x="37" y="4"/>
                  <a:pt x="37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7" y="4"/>
                  <a:pt x="3" y="8"/>
                  <a:pt x="3" y="12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8"/>
                  <a:pt x="7" y="42"/>
                  <a:pt x="12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42" y="42"/>
                  <a:pt x="46" y="38"/>
                  <a:pt x="46" y="34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8"/>
                  <a:pt x="42" y="4"/>
                  <a:pt x="37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6" name="Freeform 504"/>
          <p:cNvSpPr>
            <a:spLocks noEditPoints="1"/>
          </p:cNvSpPr>
          <p:nvPr/>
        </p:nvSpPr>
        <p:spPr>
          <a:xfrm>
            <a:off x="6299200" y="2444750"/>
            <a:ext cx="160338" cy="146050"/>
          </a:xfrm>
          <a:custGeom>
            <a:avLst/>
            <a:gdLst/>
            <a:ahLst/>
            <a:cxnLst>
              <a:cxn ang="0">
                <a:pos x="60928" y="120650"/>
              </a:cxn>
              <a:cxn ang="0">
                <a:pos x="54515" y="104775"/>
              </a:cxn>
              <a:cxn ang="0">
                <a:pos x="38481" y="117475"/>
              </a:cxn>
              <a:cxn ang="0">
                <a:pos x="51308" y="98425"/>
              </a:cxn>
              <a:cxn ang="0">
                <a:pos x="35274" y="95250"/>
              </a:cxn>
              <a:cxn ang="0">
                <a:pos x="60928" y="92075"/>
              </a:cxn>
              <a:cxn ang="0">
                <a:pos x="64135" y="95250"/>
              </a:cxn>
              <a:cxn ang="0">
                <a:pos x="41688" y="0"/>
              </a:cxn>
              <a:cxn ang="0">
                <a:pos x="121857" y="0"/>
              </a:cxn>
              <a:cxn ang="0">
                <a:pos x="160338" y="107950"/>
              </a:cxn>
              <a:cxn ang="0">
                <a:pos x="41688" y="146050"/>
              </a:cxn>
              <a:cxn ang="0">
                <a:pos x="0" y="38100"/>
              </a:cxn>
              <a:cxn ang="0">
                <a:pos x="121857" y="12700"/>
              </a:cxn>
              <a:cxn ang="0">
                <a:pos x="41688" y="12700"/>
              </a:cxn>
              <a:cxn ang="0">
                <a:pos x="12827" y="107950"/>
              </a:cxn>
              <a:cxn ang="0">
                <a:pos x="121857" y="133350"/>
              </a:cxn>
              <a:cxn ang="0">
                <a:pos x="147511" y="38100"/>
              </a:cxn>
              <a:cxn ang="0">
                <a:pos x="54515" y="31750"/>
              </a:cxn>
              <a:cxn ang="0">
                <a:pos x="60928" y="28575"/>
              </a:cxn>
              <a:cxn ang="0">
                <a:pos x="64135" y="50800"/>
              </a:cxn>
              <a:cxn ang="0">
                <a:pos x="60928" y="57150"/>
              </a:cxn>
              <a:cxn ang="0">
                <a:pos x="35274" y="50800"/>
              </a:cxn>
              <a:cxn ang="0">
                <a:pos x="51308" y="47625"/>
              </a:cxn>
              <a:cxn ang="0">
                <a:pos x="38481" y="31750"/>
              </a:cxn>
              <a:cxn ang="0">
                <a:pos x="54515" y="44450"/>
              </a:cxn>
              <a:cxn ang="0">
                <a:pos x="99410" y="31750"/>
              </a:cxn>
              <a:cxn ang="0">
                <a:pos x="102616" y="28575"/>
              </a:cxn>
              <a:cxn ang="0">
                <a:pos x="105823" y="44450"/>
              </a:cxn>
              <a:cxn ang="0">
                <a:pos x="125064" y="31750"/>
              </a:cxn>
              <a:cxn ang="0">
                <a:pos x="112237" y="47625"/>
              </a:cxn>
              <a:cxn ang="0">
                <a:pos x="128270" y="50800"/>
              </a:cxn>
              <a:cxn ang="0">
                <a:pos x="102616" y="57150"/>
              </a:cxn>
              <a:cxn ang="0">
                <a:pos x="99410" y="50800"/>
              </a:cxn>
              <a:cxn ang="0">
                <a:pos x="105823" y="117475"/>
              </a:cxn>
              <a:cxn ang="0">
                <a:pos x="102616" y="120650"/>
              </a:cxn>
              <a:cxn ang="0">
                <a:pos x="99410" y="95250"/>
              </a:cxn>
              <a:cxn ang="0">
                <a:pos x="102616" y="92075"/>
              </a:cxn>
              <a:cxn ang="0">
                <a:pos x="128270" y="95250"/>
              </a:cxn>
              <a:cxn ang="0">
                <a:pos x="112237" y="98425"/>
              </a:cxn>
              <a:cxn ang="0">
                <a:pos x="125064" y="117475"/>
              </a:cxn>
              <a:cxn ang="0">
                <a:pos x="105823" y="104775"/>
              </a:cxn>
            </a:cxnLst>
            <a:pathLst>
              <a:path w="50" h="46">
                <a:moveTo>
                  <a:pt x="20" y="37"/>
                </a:moveTo>
                <a:cubicBezTo>
                  <a:pt x="20" y="37"/>
                  <a:pt x="19" y="38"/>
                  <a:pt x="19" y="38"/>
                </a:cubicBezTo>
                <a:cubicBezTo>
                  <a:pt x="18" y="38"/>
                  <a:pt x="17" y="37"/>
                  <a:pt x="17" y="37"/>
                </a:cubicBezTo>
                <a:cubicBezTo>
                  <a:pt x="17" y="33"/>
                  <a:pt x="17" y="33"/>
                  <a:pt x="17" y="33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1" y="36"/>
                  <a:pt x="11" y="36"/>
                  <a:pt x="12" y="35"/>
                </a:cubicBezTo>
                <a:cubicBezTo>
                  <a:pt x="16" y="31"/>
                  <a:pt x="16" y="31"/>
                  <a:pt x="16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29"/>
                  <a:pt x="11" y="29"/>
                  <a:pt x="12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0" y="29"/>
                  <a:pt x="20" y="30"/>
                </a:cubicBezTo>
                <a:cubicBezTo>
                  <a:pt x="20" y="37"/>
                  <a:pt x="20" y="37"/>
                  <a:pt x="20" y="37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50" y="6"/>
                  <a:pt x="50" y="12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41"/>
                  <a:pt x="45" y="46"/>
                  <a:pt x="38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6" y="46"/>
                  <a:pt x="0" y="41"/>
                  <a:pt x="0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3" y="0"/>
                </a:cubicBezTo>
                <a:close/>
                <a:moveTo>
                  <a:pt x="38" y="4"/>
                </a:moveTo>
                <a:cubicBezTo>
                  <a:pt x="38" y="4"/>
                  <a:pt x="38" y="4"/>
                  <a:pt x="38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4"/>
                  <a:pt x="4" y="8"/>
                  <a:pt x="4" y="12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8"/>
                  <a:pt x="8" y="42"/>
                  <a:pt x="13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43" y="42"/>
                  <a:pt x="46" y="38"/>
                  <a:pt x="46" y="34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8"/>
                  <a:pt x="43" y="4"/>
                  <a:pt x="38" y="4"/>
                </a:cubicBezTo>
                <a:close/>
                <a:moveTo>
                  <a:pt x="17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8" y="9"/>
                  <a:pt x="19" y="9"/>
                </a:cubicBezTo>
                <a:cubicBezTo>
                  <a:pt x="19" y="9"/>
                  <a:pt x="20" y="9"/>
                  <a:pt x="20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7"/>
                  <a:pt x="19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8"/>
                  <a:pt x="11" y="17"/>
                  <a:pt x="11" y="16"/>
                </a:cubicBezTo>
                <a:cubicBezTo>
                  <a:pt x="11" y="16"/>
                  <a:pt x="11" y="15"/>
                  <a:pt x="12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1"/>
                  <a:pt x="11" y="10"/>
                  <a:pt x="12" y="10"/>
                </a:cubicBezTo>
                <a:cubicBezTo>
                  <a:pt x="12" y="9"/>
                  <a:pt x="13" y="9"/>
                  <a:pt x="13" y="10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0"/>
                  <a:pt x="17" y="10"/>
                  <a:pt x="17" y="10"/>
                </a:cubicBezTo>
                <a:close/>
                <a:moveTo>
                  <a:pt x="31" y="10"/>
                </a:move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2" y="9"/>
                </a:cubicBezTo>
                <a:cubicBezTo>
                  <a:pt x="33" y="9"/>
                  <a:pt x="33" y="9"/>
                  <a:pt x="33" y="10"/>
                </a:cubicBezTo>
                <a:cubicBezTo>
                  <a:pt x="33" y="14"/>
                  <a:pt x="33" y="14"/>
                  <a:pt x="33" y="14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9"/>
                  <a:pt x="39" y="9"/>
                  <a:pt x="39" y="10"/>
                </a:cubicBezTo>
                <a:cubicBezTo>
                  <a:pt x="39" y="10"/>
                  <a:pt x="39" y="11"/>
                  <a:pt x="39" y="11"/>
                </a:cubicBezTo>
                <a:cubicBezTo>
                  <a:pt x="35" y="15"/>
                  <a:pt x="35" y="15"/>
                  <a:pt x="35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6"/>
                  <a:pt x="40" y="16"/>
                </a:cubicBezTo>
                <a:cubicBezTo>
                  <a:pt x="40" y="17"/>
                  <a:pt x="39" y="18"/>
                  <a:pt x="39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1" y="17"/>
                  <a:pt x="31" y="16"/>
                </a:cubicBezTo>
                <a:cubicBezTo>
                  <a:pt x="31" y="10"/>
                  <a:pt x="31" y="10"/>
                  <a:pt x="31" y="10"/>
                </a:cubicBezTo>
                <a:close/>
                <a:moveTo>
                  <a:pt x="33" y="37"/>
                </a:move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8"/>
                  <a:pt x="32" y="38"/>
                </a:cubicBezTo>
                <a:cubicBezTo>
                  <a:pt x="31" y="38"/>
                  <a:pt x="31" y="37"/>
                  <a:pt x="31" y="37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1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40" y="29"/>
                  <a:pt x="40" y="30"/>
                </a:cubicBezTo>
                <a:cubicBezTo>
                  <a:pt x="40" y="31"/>
                  <a:pt x="39" y="31"/>
                  <a:pt x="39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6"/>
                  <a:pt x="39" y="36"/>
                  <a:pt x="39" y="37"/>
                </a:cubicBezTo>
                <a:cubicBezTo>
                  <a:pt x="39" y="37"/>
                  <a:pt x="38" y="37"/>
                  <a:pt x="37" y="37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7"/>
                  <a:pt x="33" y="37"/>
                  <a:pt x="33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7" name="Freeform 505"/>
          <p:cNvSpPr>
            <a:spLocks noEditPoints="1"/>
          </p:cNvSpPr>
          <p:nvPr/>
        </p:nvSpPr>
        <p:spPr>
          <a:xfrm>
            <a:off x="441325" y="2438400"/>
            <a:ext cx="139700" cy="158750"/>
          </a:xfrm>
          <a:custGeom>
            <a:avLst/>
            <a:gdLst/>
            <a:ahLst/>
            <a:cxnLst>
              <a:cxn ang="0">
                <a:pos x="31750" y="117475"/>
              </a:cxn>
              <a:cxn ang="0">
                <a:pos x="104775" y="114300"/>
              </a:cxn>
              <a:cxn ang="0">
                <a:pos x="104775" y="120650"/>
              </a:cxn>
              <a:cxn ang="0">
                <a:pos x="19050" y="0"/>
              </a:cxn>
              <a:cxn ang="0">
                <a:pos x="88900" y="0"/>
              </a:cxn>
              <a:cxn ang="0">
                <a:pos x="136525" y="47625"/>
              </a:cxn>
              <a:cxn ang="0">
                <a:pos x="139700" y="50800"/>
              </a:cxn>
              <a:cxn ang="0">
                <a:pos x="136525" y="155575"/>
              </a:cxn>
              <a:cxn ang="0">
                <a:pos x="133350" y="155575"/>
              </a:cxn>
              <a:cxn ang="0">
                <a:pos x="19050" y="158750"/>
              </a:cxn>
              <a:cxn ang="0">
                <a:pos x="0" y="142875"/>
              </a:cxn>
              <a:cxn ang="0">
                <a:pos x="6350" y="6350"/>
              </a:cxn>
              <a:cxn ang="0">
                <a:pos x="85725" y="12700"/>
              </a:cxn>
              <a:cxn ang="0">
                <a:pos x="19050" y="12700"/>
              </a:cxn>
              <a:cxn ang="0">
                <a:pos x="12700" y="15875"/>
              </a:cxn>
              <a:cxn ang="0">
                <a:pos x="15875" y="146050"/>
              </a:cxn>
              <a:cxn ang="0">
                <a:pos x="19050" y="146050"/>
              </a:cxn>
              <a:cxn ang="0">
                <a:pos x="127000" y="146050"/>
              </a:cxn>
              <a:cxn ang="0">
                <a:pos x="127000" y="142875"/>
              </a:cxn>
              <a:cxn ang="0">
                <a:pos x="98425" y="53975"/>
              </a:cxn>
              <a:cxn ang="0">
                <a:pos x="88900" y="50800"/>
              </a:cxn>
              <a:cxn ang="0">
                <a:pos x="85725" y="12700"/>
              </a:cxn>
              <a:cxn ang="0">
                <a:pos x="120650" y="47625"/>
              </a:cxn>
              <a:cxn ang="0">
                <a:pos x="92075" y="41275"/>
              </a:cxn>
              <a:cxn ang="0">
                <a:pos x="95250" y="44450"/>
              </a:cxn>
              <a:cxn ang="0">
                <a:pos x="120650" y="47625"/>
              </a:cxn>
              <a:cxn ang="0">
                <a:pos x="34925" y="69850"/>
              </a:cxn>
              <a:cxn ang="0">
                <a:pos x="34925" y="63500"/>
              </a:cxn>
              <a:cxn ang="0">
                <a:pos x="111125" y="66675"/>
              </a:cxn>
              <a:cxn ang="0">
                <a:pos x="34925" y="69850"/>
              </a:cxn>
              <a:cxn ang="0">
                <a:pos x="34925" y="95250"/>
              </a:cxn>
              <a:cxn ang="0">
                <a:pos x="34925" y="88900"/>
              </a:cxn>
              <a:cxn ang="0">
                <a:pos x="111125" y="92075"/>
              </a:cxn>
              <a:cxn ang="0">
                <a:pos x="34925" y="95250"/>
              </a:cxn>
            </a:cxnLst>
            <a:pathLst>
              <a:path w="44" h="50">
                <a:moveTo>
                  <a:pt x="11" y="38"/>
                </a:moveTo>
                <a:cubicBezTo>
                  <a:pt x="10" y="38"/>
                  <a:pt x="10" y="38"/>
                  <a:pt x="10" y="37"/>
                </a:cubicBezTo>
                <a:cubicBezTo>
                  <a:pt x="10" y="37"/>
                  <a:pt x="10" y="36"/>
                  <a:pt x="11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4" y="36"/>
                  <a:pt x="35" y="37"/>
                  <a:pt x="35" y="37"/>
                </a:cubicBezTo>
                <a:cubicBezTo>
                  <a:pt x="35" y="38"/>
                  <a:pt x="34" y="38"/>
                  <a:pt x="33" y="38"/>
                </a:cubicBezTo>
                <a:cubicBezTo>
                  <a:pt x="11" y="38"/>
                  <a:pt x="11" y="38"/>
                  <a:pt x="11" y="38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1"/>
                  <a:pt x="30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5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3" y="48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0" y="50"/>
                  <a:pt x="39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4" y="50"/>
                  <a:pt x="3" y="49"/>
                  <a:pt x="2" y="49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4" y="0"/>
                  <a:pt x="6" y="0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7" y="14"/>
                  <a:pt x="27" y="13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5"/>
                  <a:pt x="31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20"/>
                  <a:pt x="10" y="20"/>
                  <a:pt x="11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4" y="20"/>
                  <a:pt x="35" y="20"/>
                  <a:pt x="35" y="21"/>
                </a:cubicBezTo>
                <a:cubicBezTo>
                  <a:pt x="35" y="22"/>
                  <a:pt x="34" y="22"/>
                  <a:pt x="33" y="22"/>
                </a:cubicBezTo>
                <a:cubicBezTo>
                  <a:pt x="11" y="22"/>
                  <a:pt x="11" y="22"/>
                  <a:pt x="11" y="22"/>
                </a:cubicBezTo>
                <a:close/>
                <a:moveTo>
                  <a:pt x="11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0" y="30"/>
                  <a:pt x="10" y="30"/>
                  <a:pt x="10" y="29"/>
                </a:cubicBezTo>
                <a:cubicBezTo>
                  <a:pt x="10" y="29"/>
                  <a:pt x="10" y="28"/>
                  <a:pt x="11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4" y="28"/>
                  <a:pt x="35" y="29"/>
                  <a:pt x="35" y="29"/>
                </a:cubicBezTo>
                <a:cubicBezTo>
                  <a:pt x="35" y="30"/>
                  <a:pt x="34" y="30"/>
                  <a:pt x="33" y="30"/>
                </a:cubicBezTo>
                <a:cubicBezTo>
                  <a:pt x="11" y="30"/>
                  <a:pt x="11" y="30"/>
                  <a:pt x="11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8" name="Freeform 506"/>
          <p:cNvSpPr>
            <a:spLocks noEditPoints="1"/>
          </p:cNvSpPr>
          <p:nvPr/>
        </p:nvSpPr>
        <p:spPr>
          <a:xfrm>
            <a:off x="4625975" y="2438400"/>
            <a:ext cx="139700" cy="158750"/>
          </a:xfrm>
          <a:custGeom>
            <a:avLst/>
            <a:gdLst/>
            <a:ahLst/>
            <a:cxnLst>
              <a:cxn ang="0">
                <a:pos x="88900" y="0"/>
              </a:cxn>
              <a:cxn ang="0">
                <a:pos x="136525" y="47625"/>
              </a:cxn>
              <a:cxn ang="0">
                <a:pos x="139700" y="50800"/>
              </a:cxn>
              <a:cxn ang="0">
                <a:pos x="136525" y="155575"/>
              </a:cxn>
              <a:cxn ang="0">
                <a:pos x="136525" y="155575"/>
              </a:cxn>
              <a:cxn ang="0">
                <a:pos x="19050" y="158750"/>
              </a:cxn>
              <a:cxn ang="0">
                <a:pos x="0" y="142875"/>
              </a:cxn>
              <a:cxn ang="0">
                <a:pos x="6350" y="6350"/>
              </a:cxn>
              <a:cxn ang="0">
                <a:pos x="31750" y="76200"/>
              </a:cxn>
              <a:cxn ang="0">
                <a:pos x="41275" y="76200"/>
              </a:cxn>
              <a:cxn ang="0">
                <a:pos x="47625" y="82550"/>
              </a:cxn>
              <a:cxn ang="0">
                <a:pos x="47625" y="104775"/>
              </a:cxn>
              <a:cxn ang="0">
                <a:pos x="31750" y="107950"/>
              </a:cxn>
              <a:cxn ang="0">
                <a:pos x="28575" y="104775"/>
              </a:cxn>
              <a:cxn ang="0">
                <a:pos x="25400" y="82550"/>
              </a:cxn>
              <a:cxn ang="0">
                <a:pos x="28575" y="76200"/>
              </a:cxn>
              <a:cxn ang="0">
                <a:pos x="41275" y="82550"/>
              </a:cxn>
              <a:cxn ang="0">
                <a:pos x="31750" y="82550"/>
              </a:cxn>
              <a:cxn ang="0">
                <a:pos x="41275" y="101600"/>
              </a:cxn>
              <a:cxn ang="0">
                <a:pos x="73025" y="76200"/>
              </a:cxn>
              <a:cxn ang="0">
                <a:pos x="82550" y="76200"/>
              </a:cxn>
              <a:cxn ang="0">
                <a:pos x="88900" y="82550"/>
              </a:cxn>
              <a:cxn ang="0">
                <a:pos x="85725" y="104775"/>
              </a:cxn>
              <a:cxn ang="0">
                <a:pos x="73025" y="107950"/>
              </a:cxn>
              <a:cxn ang="0">
                <a:pos x="66675" y="101600"/>
              </a:cxn>
              <a:cxn ang="0">
                <a:pos x="66675" y="76200"/>
              </a:cxn>
              <a:cxn ang="0">
                <a:pos x="82550" y="82550"/>
              </a:cxn>
              <a:cxn ang="0">
                <a:pos x="73025" y="82550"/>
              </a:cxn>
              <a:cxn ang="0">
                <a:pos x="82550" y="101600"/>
              </a:cxn>
              <a:cxn ang="0">
                <a:pos x="53975" y="79375"/>
              </a:cxn>
              <a:cxn ang="0">
                <a:pos x="57150" y="76200"/>
              </a:cxn>
              <a:cxn ang="0">
                <a:pos x="60325" y="104775"/>
              </a:cxn>
              <a:cxn ang="0">
                <a:pos x="53975" y="104775"/>
              </a:cxn>
              <a:cxn ang="0">
                <a:pos x="95250" y="79375"/>
              </a:cxn>
              <a:cxn ang="0">
                <a:pos x="98425" y="76200"/>
              </a:cxn>
              <a:cxn ang="0">
                <a:pos x="101600" y="104775"/>
              </a:cxn>
              <a:cxn ang="0">
                <a:pos x="95250" y="104775"/>
              </a:cxn>
              <a:cxn ang="0">
                <a:pos x="107950" y="79375"/>
              </a:cxn>
              <a:cxn ang="0">
                <a:pos x="111125" y="76200"/>
              </a:cxn>
              <a:cxn ang="0">
                <a:pos x="117475" y="104775"/>
              </a:cxn>
              <a:cxn ang="0">
                <a:pos x="107950" y="104775"/>
              </a:cxn>
              <a:cxn ang="0">
                <a:pos x="85725" y="12700"/>
              </a:cxn>
              <a:cxn ang="0">
                <a:pos x="19050" y="12700"/>
              </a:cxn>
              <a:cxn ang="0">
                <a:pos x="12700" y="15875"/>
              </a:cxn>
              <a:cxn ang="0">
                <a:pos x="15875" y="146050"/>
              </a:cxn>
              <a:cxn ang="0">
                <a:pos x="123825" y="146050"/>
              </a:cxn>
              <a:cxn ang="0">
                <a:pos x="127000" y="146050"/>
              </a:cxn>
              <a:cxn ang="0">
                <a:pos x="127000" y="53975"/>
              </a:cxn>
              <a:cxn ang="0">
                <a:pos x="88900" y="50800"/>
              </a:cxn>
              <a:cxn ang="0">
                <a:pos x="85725" y="41275"/>
              </a:cxn>
              <a:cxn ang="0">
                <a:pos x="120650" y="47625"/>
              </a:cxn>
              <a:cxn ang="0">
                <a:pos x="92075" y="19050"/>
              </a:cxn>
              <a:cxn ang="0">
                <a:pos x="95250" y="44450"/>
              </a:cxn>
              <a:cxn ang="0">
                <a:pos x="98425" y="47625"/>
              </a:cxn>
            </a:cxnLst>
            <a:pathLst>
              <a:path w="44" h="50">
                <a:moveTo>
                  <a:pt x="6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30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5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3" y="48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2" y="49"/>
                  <a:pt x="40" y="50"/>
                  <a:pt x="39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4" y="50"/>
                  <a:pt x="3" y="49"/>
                  <a:pt x="2" y="49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4" y="0"/>
                  <a:pt x="6" y="0"/>
                </a:cubicBezTo>
                <a:close/>
                <a:moveTo>
                  <a:pt x="10" y="24"/>
                </a:moveTo>
                <a:cubicBezTo>
                  <a:pt x="10" y="24"/>
                  <a:pt x="10" y="24"/>
                  <a:pt x="10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5" y="24"/>
                </a:cubicBezTo>
                <a:cubicBezTo>
                  <a:pt x="15" y="25"/>
                  <a:pt x="15" y="25"/>
                  <a:pt x="15" y="26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3"/>
                  <a:pt x="15" y="33"/>
                </a:cubicBezTo>
                <a:cubicBezTo>
                  <a:pt x="14" y="34"/>
                  <a:pt x="14" y="34"/>
                  <a:pt x="13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4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8" y="33"/>
                  <a:pt x="8" y="32"/>
                  <a:pt x="8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5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10" y="24"/>
                  <a:pt x="10" y="24"/>
                </a:cubicBezTo>
                <a:close/>
                <a:moveTo>
                  <a:pt x="13" y="26"/>
                </a:moveTo>
                <a:cubicBezTo>
                  <a:pt x="13" y="26"/>
                  <a:pt x="13" y="26"/>
                  <a:pt x="13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32"/>
                  <a:pt x="10" y="32"/>
                  <a:pt x="10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26"/>
                  <a:pt x="13" y="26"/>
                  <a:pt x="13" y="26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7" y="24"/>
                  <a:pt x="27" y="24"/>
                </a:cubicBezTo>
                <a:cubicBezTo>
                  <a:pt x="28" y="25"/>
                  <a:pt x="28" y="25"/>
                  <a:pt x="2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3"/>
                  <a:pt x="27" y="33"/>
                </a:cubicBezTo>
                <a:cubicBezTo>
                  <a:pt x="27" y="34"/>
                  <a:pt x="26" y="34"/>
                  <a:pt x="26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4"/>
                  <a:pt x="22" y="34"/>
                  <a:pt x="21" y="33"/>
                </a:cubicBezTo>
                <a:cubicBezTo>
                  <a:pt x="21" y="33"/>
                  <a:pt x="21" y="32"/>
                  <a:pt x="21" y="32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1" y="25"/>
                  <a:pt x="21" y="24"/>
                </a:cubicBezTo>
                <a:cubicBezTo>
                  <a:pt x="22" y="24"/>
                  <a:pt x="22" y="24"/>
                  <a:pt x="23" y="24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17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24"/>
                  <a:pt x="17" y="24"/>
                  <a:pt x="18" y="24"/>
                </a:cubicBezTo>
                <a:cubicBezTo>
                  <a:pt x="19" y="24"/>
                  <a:pt x="19" y="24"/>
                  <a:pt x="19" y="25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8" y="34"/>
                </a:cubicBezTo>
                <a:cubicBezTo>
                  <a:pt x="17" y="34"/>
                  <a:pt x="17" y="34"/>
                  <a:pt x="17" y="33"/>
                </a:cubicBezTo>
                <a:cubicBezTo>
                  <a:pt x="17" y="25"/>
                  <a:pt x="17" y="25"/>
                  <a:pt x="17" y="25"/>
                </a:cubicBezTo>
                <a:close/>
                <a:moveTo>
                  <a:pt x="30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30" y="24"/>
                  <a:pt x="31" y="24"/>
                </a:cubicBezTo>
                <a:cubicBezTo>
                  <a:pt x="32" y="24"/>
                  <a:pt x="32" y="24"/>
                  <a:pt x="32" y="25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4"/>
                  <a:pt x="32" y="34"/>
                  <a:pt x="31" y="34"/>
                </a:cubicBezTo>
                <a:cubicBezTo>
                  <a:pt x="30" y="34"/>
                  <a:pt x="30" y="34"/>
                  <a:pt x="30" y="33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4" y="25"/>
                </a:moveTo>
                <a:cubicBezTo>
                  <a:pt x="34" y="25"/>
                  <a:pt x="34" y="25"/>
                  <a:pt x="34" y="25"/>
                </a:cubicBezTo>
                <a:cubicBezTo>
                  <a:pt x="34" y="24"/>
                  <a:pt x="35" y="24"/>
                  <a:pt x="35" y="24"/>
                </a:cubicBezTo>
                <a:cubicBezTo>
                  <a:pt x="36" y="24"/>
                  <a:pt x="37" y="24"/>
                  <a:pt x="37" y="25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4"/>
                  <a:pt x="36" y="34"/>
                  <a:pt x="35" y="34"/>
                </a:cubicBezTo>
                <a:cubicBezTo>
                  <a:pt x="35" y="34"/>
                  <a:pt x="34" y="34"/>
                  <a:pt x="34" y="33"/>
                </a:cubicBezTo>
                <a:cubicBezTo>
                  <a:pt x="34" y="25"/>
                  <a:pt x="34" y="25"/>
                  <a:pt x="34" y="25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7" y="14"/>
                  <a:pt x="27" y="13"/>
                </a:cubicBezTo>
                <a:cubicBezTo>
                  <a:pt x="27" y="4"/>
                  <a:pt x="27" y="4"/>
                  <a:pt x="27" y="4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5"/>
                  <a:pt x="31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39" name="Freeform 507"/>
          <p:cNvSpPr>
            <a:spLocks noEditPoints="1"/>
          </p:cNvSpPr>
          <p:nvPr/>
        </p:nvSpPr>
        <p:spPr>
          <a:xfrm>
            <a:off x="6032500" y="2438400"/>
            <a:ext cx="139700" cy="158750"/>
          </a:xfrm>
          <a:custGeom>
            <a:avLst/>
            <a:gdLst/>
            <a:ahLst/>
            <a:cxnLst>
              <a:cxn ang="0">
                <a:pos x="88900" y="0"/>
              </a:cxn>
              <a:cxn ang="0">
                <a:pos x="136525" y="47625"/>
              </a:cxn>
              <a:cxn ang="0">
                <a:pos x="139700" y="50800"/>
              </a:cxn>
              <a:cxn ang="0">
                <a:pos x="133350" y="155575"/>
              </a:cxn>
              <a:cxn ang="0">
                <a:pos x="133350" y="155575"/>
              </a:cxn>
              <a:cxn ang="0">
                <a:pos x="15875" y="158750"/>
              </a:cxn>
              <a:cxn ang="0">
                <a:pos x="3175" y="155575"/>
              </a:cxn>
              <a:cxn ang="0">
                <a:pos x="0" y="15875"/>
              </a:cxn>
              <a:cxn ang="0">
                <a:pos x="15875" y="0"/>
              </a:cxn>
              <a:cxn ang="0">
                <a:pos x="31750" y="25400"/>
              </a:cxn>
              <a:cxn ang="0">
                <a:pos x="38100" y="25400"/>
              </a:cxn>
              <a:cxn ang="0">
                <a:pos x="85725" y="34925"/>
              </a:cxn>
              <a:cxn ang="0">
                <a:pos x="15875" y="12700"/>
              </a:cxn>
              <a:cxn ang="0">
                <a:pos x="12700" y="15875"/>
              </a:cxn>
              <a:cxn ang="0">
                <a:pos x="12700" y="146050"/>
              </a:cxn>
              <a:cxn ang="0">
                <a:pos x="120650" y="146050"/>
              </a:cxn>
              <a:cxn ang="0">
                <a:pos x="127000" y="142875"/>
              </a:cxn>
              <a:cxn ang="0">
                <a:pos x="107950" y="53975"/>
              </a:cxn>
              <a:cxn ang="0">
                <a:pos x="117475" y="117475"/>
              </a:cxn>
              <a:cxn ang="0">
                <a:pos x="117475" y="127000"/>
              </a:cxn>
              <a:cxn ang="0">
                <a:pos x="107950" y="133350"/>
              </a:cxn>
              <a:cxn ang="0">
                <a:pos x="101600" y="133350"/>
              </a:cxn>
              <a:cxn ang="0">
                <a:pos x="38100" y="127000"/>
              </a:cxn>
              <a:cxn ang="0">
                <a:pos x="34925" y="136525"/>
              </a:cxn>
              <a:cxn ang="0">
                <a:pos x="31750" y="127000"/>
              </a:cxn>
              <a:cxn ang="0">
                <a:pos x="15875" y="120650"/>
              </a:cxn>
              <a:cxn ang="0">
                <a:pos x="31750" y="117475"/>
              </a:cxn>
              <a:cxn ang="0">
                <a:pos x="22225" y="41275"/>
              </a:cxn>
              <a:cxn ang="0">
                <a:pos x="22225" y="34925"/>
              </a:cxn>
              <a:cxn ang="0">
                <a:pos x="31750" y="25400"/>
              </a:cxn>
              <a:cxn ang="0">
                <a:pos x="38100" y="41275"/>
              </a:cxn>
              <a:cxn ang="0">
                <a:pos x="101600" y="117475"/>
              </a:cxn>
              <a:cxn ang="0">
                <a:pos x="98425" y="53975"/>
              </a:cxn>
              <a:cxn ang="0">
                <a:pos x="88900" y="50800"/>
              </a:cxn>
              <a:cxn ang="0">
                <a:pos x="38100" y="41275"/>
              </a:cxn>
              <a:cxn ang="0">
                <a:pos x="120650" y="47625"/>
              </a:cxn>
              <a:cxn ang="0">
                <a:pos x="92075" y="41275"/>
              </a:cxn>
              <a:cxn ang="0">
                <a:pos x="95250" y="44450"/>
              </a:cxn>
              <a:cxn ang="0">
                <a:pos x="120650" y="47625"/>
              </a:cxn>
            </a:cxnLst>
            <a:pathLst>
              <a:path w="44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0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49"/>
                  <a:pt x="2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4" y="0"/>
                  <a:pt x="5" y="0"/>
                </a:cubicBezTo>
                <a:close/>
                <a:moveTo>
                  <a:pt x="10" y="8"/>
                </a:move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1" y="7"/>
                </a:cubicBezTo>
                <a:cubicBezTo>
                  <a:pt x="11" y="7"/>
                  <a:pt x="12" y="7"/>
                  <a:pt x="12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37"/>
                  <a:pt x="34" y="37"/>
                  <a:pt x="34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8" y="37"/>
                  <a:pt x="38" y="38"/>
                  <a:pt x="38" y="38"/>
                </a:cubicBezTo>
                <a:cubicBezTo>
                  <a:pt x="38" y="39"/>
                  <a:pt x="38" y="40"/>
                  <a:pt x="37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3" y="43"/>
                  <a:pt x="33" y="43"/>
                </a:cubicBezTo>
                <a:cubicBezTo>
                  <a:pt x="32" y="43"/>
                  <a:pt x="32" y="43"/>
                  <a:pt x="32" y="42"/>
                </a:cubicBezTo>
                <a:cubicBezTo>
                  <a:pt x="32" y="40"/>
                  <a:pt x="32" y="40"/>
                  <a:pt x="32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3"/>
                  <a:pt x="11" y="43"/>
                  <a:pt x="11" y="43"/>
                </a:cubicBezTo>
                <a:cubicBezTo>
                  <a:pt x="10" y="43"/>
                  <a:pt x="10" y="43"/>
                  <a:pt x="10" y="42"/>
                </a:cubicBezTo>
                <a:cubicBezTo>
                  <a:pt x="10" y="40"/>
                  <a:pt x="10" y="40"/>
                  <a:pt x="10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40"/>
                  <a:pt x="5" y="39"/>
                  <a:pt x="5" y="38"/>
                </a:cubicBezTo>
                <a:cubicBezTo>
                  <a:pt x="5" y="38"/>
                  <a:pt x="6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13"/>
                  <a:pt x="10" y="13"/>
                  <a:pt x="10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6" y="13"/>
                  <a:pt x="5" y="13"/>
                  <a:pt x="5" y="12"/>
                </a:cubicBezTo>
                <a:cubicBezTo>
                  <a:pt x="5" y="11"/>
                  <a:pt x="6" y="11"/>
                  <a:pt x="7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8"/>
                  <a:pt x="10" y="8"/>
                  <a:pt x="10" y="8"/>
                </a:cubicBezTo>
                <a:close/>
                <a:moveTo>
                  <a:pt x="12" y="13"/>
                </a:moveTo>
                <a:cubicBezTo>
                  <a:pt x="12" y="13"/>
                  <a:pt x="12" y="13"/>
                  <a:pt x="12" y="13"/>
                </a:cubicBezTo>
                <a:cubicBezTo>
                  <a:pt x="12" y="37"/>
                  <a:pt x="12" y="37"/>
                  <a:pt x="1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7" y="14"/>
                  <a:pt x="27" y="13"/>
                </a:cubicBezTo>
                <a:cubicBezTo>
                  <a:pt x="12" y="13"/>
                  <a:pt x="12" y="13"/>
                  <a:pt x="12" y="13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5"/>
                  <a:pt x="3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0" name="Freeform 508"/>
          <p:cNvSpPr>
            <a:spLocks noEditPoints="1"/>
          </p:cNvSpPr>
          <p:nvPr/>
        </p:nvSpPr>
        <p:spPr>
          <a:xfrm>
            <a:off x="727075" y="2438400"/>
            <a:ext cx="138113" cy="158750"/>
          </a:xfrm>
          <a:custGeom>
            <a:avLst/>
            <a:gdLst/>
            <a:ahLst/>
            <a:cxnLst>
              <a:cxn ang="0">
                <a:pos x="28907" y="66675"/>
              </a:cxn>
              <a:cxn ang="0">
                <a:pos x="105994" y="63500"/>
              </a:cxn>
              <a:cxn ang="0">
                <a:pos x="105994" y="69850"/>
              </a:cxn>
              <a:cxn ang="0">
                <a:pos x="32119" y="114300"/>
              </a:cxn>
              <a:cxn ang="0">
                <a:pos x="38543" y="117475"/>
              </a:cxn>
              <a:cxn ang="0">
                <a:pos x="28907" y="117475"/>
              </a:cxn>
              <a:cxn ang="0">
                <a:pos x="32119" y="98425"/>
              </a:cxn>
              <a:cxn ang="0">
                <a:pos x="38543" y="101600"/>
              </a:cxn>
              <a:cxn ang="0">
                <a:pos x="28907" y="101600"/>
              </a:cxn>
              <a:cxn ang="0">
                <a:pos x="32119" y="79375"/>
              </a:cxn>
              <a:cxn ang="0">
                <a:pos x="38543" y="82550"/>
              </a:cxn>
              <a:cxn ang="0">
                <a:pos x="28907" y="82550"/>
              </a:cxn>
              <a:cxn ang="0">
                <a:pos x="48179" y="120650"/>
              </a:cxn>
              <a:cxn ang="0">
                <a:pos x="44967" y="117475"/>
              </a:cxn>
              <a:cxn ang="0">
                <a:pos x="105994" y="114300"/>
              </a:cxn>
              <a:cxn ang="0">
                <a:pos x="105994" y="120650"/>
              </a:cxn>
              <a:cxn ang="0">
                <a:pos x="48179" y="88900"/>
              </a:cxn>
              <a:cxn ang="0">
                <a:pos x="44967" y="82550"/>
              </a:cxn>
              <a:cxn ang="0">
                <a:pos x="105994" y="79375"/>
              </a:cxn>
              <a:cxn ang="0">
                <a:pos x="105994" y="88900"/>
              </a:cxn>
              <a:cxn ang="0">
                <a:pos x="48179" y="104775"/>
              </a:cxn>
              <a:cxn ang="0">
                <a:pos x="44967" y="101600"/>
              </a:cxn>
              <a:cxn ang="0">
                <a:pos x="105994" y="98425"/>
              </a:cxn>
              <a:cxn ang="0">
                <a:pos x="105994" y="104775"/>
              </a:cxn>
              <a:cxn ang="0">
                <a:pos x="16060" y="0"/>
              </a:cxn>
              <a:cxn ang="0">
                <a:pos x="89934" y="0"/>
              </a:cxn>
              <a:cxn ang="0">
                <a:pos x="138113" y="47625"/>
              </a:cxn>
              <a:cxn ang="0">
                <a:pos x="138113" y="50800"/>
              </a:cxn>
              <a:cxn ang="0">
                <a:pos x="134901" y="155575"/>
              </a:cxn>
              <a:cxn ang="0">
                <a:pos x="134901" y="155575"/>
              </a:cxn>
              <a:cxn ang="0">
                <a:pos x="16060" y="158750"/>
              </a:cxn>
              <a:cxn ang="0">
                <a:pos x="3212" y="155575"/>
              </a:cxn>
              <a:cxn ang="0">
                <a:pos x="0" y="142875"/>
              </a:cxn>
              <a:cxn ang="0">
                <a:pos x="3212" y="6350"/>
              </a:cxn>
              <a:cxn ang="0">
                <a:pos x="83510" y="12700"/>
              </a:cxn>
              <a:cxn ang="0">
                <a:pos x="16060" y="12700"/>
              </a:cxn>
              <a:cxn ang="0">
                <a:pos x="12848" y="15875"/>
              </a:cxn>
              <a:cxn ang="0">
                <a:pos x="12848" y="146050"/>
              </a:cxn>
              <a:cxn ang="0">
                <a:pos x="122053" y="146050"/>
              </a:cxn>
              <a:cxn ang="0">
                <a:pos x="125265" y="146050"/>
              </a:cxn>
              <a:cxn ang="0">
                <a:pos x="128477" y="53975"/>
              </a:cxn>
              <a:cxn ang="0">
                <a:pos x="89934" y="50800"/>
              </a:cxn>
              <a:cxn ang="0">
                <a:pos x="83510" y="41275"/>
              </a:cxn>
              <a:cxn ang="0">
                <a:pos x="122053" y="47625"/>
              </a:cxn>
              <a:cxn ang="0">
                <a:pos x="93146" y="19050"/>
              </a:cxn>
              <a:cxn ang="0">
                <a:pos x="93146" y="44450"/>
              </a:cxn>
              <a:cxn ang="0">
                <a:pos x="99570" y="47625"/>
              </a:cxn>
            </a:cxnLst>
            <a:pathLst>
              <a:path w="43" h="50">
                <a:moveTo>
                  <a:pt x="10" y="22"/>
                </a:moveTo>
                <a:cubicBezTo>
                  <a:pt x="10" y="22"/>
                  <a:pt x="9" y="22"/>
                  <a:pt x="9" y="21"/>
                </a:cubicBezTo>
                <a:cubicBezTo>
                  <a:pt x="9" y="20"/>
                  <a:pt x="10" y="20"/>
                  <a:pt x="10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4" y="20"/>
                  <a:pt x="34" y="21"/>
                </a:cubicBezTo>
                <a:cubicBezTo>
                  <a:pt x="34" y="22"/>
                  <a:pt x="33" y="22"/>
                  <a:pt x="3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10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1" y="38"/>
                  <a:pt x="10" y="38"/>
                </a:cubicBezTo>
                <a:cubicBezTo>
                  <a:pt x="10" y="38"/>
                  <a:pt x="9" y="38"/>
                  <a:pt x="9" y="37"/>
                </a:cubicBezTo>
                <a:cubicBezTo>
                  <a:pt x="9" y="37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2" y="31"/>
                  <a:pt x="12" y="32"/>
                </a:cubicBezTo>
                <a:cubicBezTo>
                  <a:pt x="12" y="32"/>
                  <a:pt x="11" y="33"/>
                  <a:pt x="10" y="33"/>
                </a:cubicBezTo>
                <a:cubicBezTo>
                  <a:pt x="10" y="33"/>
                  <a:pt x="9" y="32"/>
                  <a:pt x="9" y="32"/>
                </a:cubicBezTo>
                <a:cubicBezTo>
                  <a:pt x="9" y="31"/>
                  <a:pt x="10" y="31"/>
                  <a:pt x="10" y="31"/>
                </a:cubicBezTo>
                <a:close/>
                <a:moveTo>
                  <a:pt x="10" y="25"/>
                </a:move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2" y="26"/>
                  <a:pt x="12" y="26"/>
                </a:cubicBezTo>
                <a:cubicBezTo>
                  <a:pt x="12" y="27"/>
                  <a:pt x="11" y="28"/>
                  <a:pt x="10" y="28"/>
                </a:cubicBezTo>
                <a:cubicBezTo>
                  <a:pt x="10" y="28"/>
                  <a:pt x="9" y="27"/>
                  <a:pt x="9" y="26"/>
                </a:cubicBezTo>
                <a:cubicBezTo>
                  <a:pt x="9" y="26"/>
                  <a:pt x="10" y="25"/>
                  <a:pt x="10" y="25"/>
                </a:cubicBezTo>
                <a:close/>
                <a:moveTo>
                  <a:pt x="15" y="38"/>
                </a:moveTo>
                <a:cubicBezTo>
                  <a:pt x="15" y="38"/>
                  <a:pt x="15" y="38"/>
                  <a:pt x="15" y="38"/>
                </a:cubicBezTo>
                <a:cubicBezTo>
                  <a:pt x="14" y="38"/>
                  <a:pt x="14" y="38"/>
                  <a:pt x="14" y="37"/>
                </a:cubicBezTo>
                <a:cubicBezTo>
                  <a:pt x="14" y="37"/>
                  <a:pt x="14" y="36"/>
                  <a:pt x="15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4" y="37"/>
                  <a:pt x="34" y="37"/>
                </a:cubicBezTo>
                <a:cubicBezTo>
                  <a:pt x="34" y="38"/>
                  <a:pt x="33" y="38"/>
                  <a:pt x="33" y="38"/>
                </a:cubicBezTo>
                <a:cubicBezTo>
                  <a:pt x="15" y="38"/>
                  <a:pt x="15" y="38"/>
                  <a:pt x="15" y="38"/>
                </a:cubicBezTo>
                <a:close/>
                <a:moveTo>
                  <a:pt x="15" y="28"/>
                </a:moveTo>
                <a:cubicBezTo>
                  <a:pt x="15" y="28"/>
                  <a:pt x="15" y="28"/>
                  <a:pt x="15" y="28"/>
                </a:cubicBezTo>
                <a:cubicBezTo>
                  <a:pt x="14" y="28"/>
                  <a:pt x="14" y="27"/>
                  <a:pt x="14" y="26"/>
                </a:cubicBezTo>
                <a:cubicBezTo>
                  <a:pt x="14" y="26"/>
                  <a:pt x="14" y="25"/>
                  <a:pt x="15" y="25"/>
                </a:cubicBezTo>
                <a:cubicBezTo>
                  <a:pt x="22" y="25"/>
                  <a:pt x="25" y="25"/>
                  <a:pt x="33" y="25"/>
                </a:cubicBezTo>
                <a:cubicBezTo>
                  <a:pt x="33" y="25"/>
                  <a:pt x="34" y="26"/>
                  <a:pt x="34" y="26"/>
                </a:cubicBezTo>
                <a:cubicBezTo>
                  <a:pt x="34" y="27"/>
                  <a:pt x="33" y="28"/>
                  <a:pt x="33" y="28"/>
                </a:cubicBezTo>
                <a:cubicBezTo>
                  <a:pt x="25" y="28"/>
                  <a:pt x="22" y="28"/>
                  <a:pt x="15" y="28"/>
                </a:cubicBezTo>
                <a:close/>
                <a:moveTo>
                  <a:pt x="15" y="33"/>
                </a:moveTo>
                <a:cubicBezTo>
                  <a:pt x="15" y="33"/>
                  <a:pt x="15" y="33"/>
                  <a:pt x="15" y="33"/>
                </a:cubicBezTo>
                <a:cubicBezTo>
                  <a:pt x="14" y="33"/>
                  <a:pt x="14" y="32"/>
                  <a:pt x="14" y="32"/>
                </a:cubicBezTo>
                <a:cubicBezTo>
                  <a:pt x="14" y="31"/>
                  <a:pt x="14" y="31"/>
                  <a:pt x="15" y="31"/>
                </a:cubicBezTo>
                <a:cubicBezTo>
                  <a:pt x="22" y="31"/>
                  <a:pt x="25" y="31"/>
                  <a:pt x="33" y="31"/>
                </a:cubicBezTo>
                <a:cubicBezTo>
                  <a:pt x="33" y="31"/>
                  <a:pt x="34" y="31"/>
                  <a:pt x="34" y="32"/>
                </a:cubicBezTo>
                <a:cubicBezTo>
                  <a:pt x="34" y="32"/>
                  <a:pt x="33" y="33"/>
                  <a:pt x="33" y="33"/>
                </a:cubicBezTo>
                <a:cubicBezTo>
                  <a:pt x="25" y="33"/>
                  <a:pt x="22" y="33"/>
                  <a:pt x="15" y="33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1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4" y="0"/>
                  <a:pt x="5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6" y="14"/>
                  <a:pt x="26" y="13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5"/>
                  <a:pt x="3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1" name="Freeform 509"/>
          <p:cNvSpPr>
            <a:spLocks noEditPoints="1"/>
          </p:cNvSpPr>
          <p:nvPr/>
        </p:nvSpPr>
        <p:spPr>
          <a:xfrm>
            <a:off x="441325" y="3101975"/>
            <a:ext cx="139700" cy="155575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88900" y="0"/>
              </a:cxn>
              <a:cxn ang="0">
                <a:pos x="95250" y="0"/>
              </a:cxn>
              <a:cxn ang="0">
                <a:pos x="136525" y="44450"/>
              </a:cxn>
              <a:cxn ang="0">
                <a:pos x="139700" y="47625"/>
              </a:cxn>
              <a:cxn ang="0">
                <a:pos x="139700" y="47625"/>
              </a:cxn>
              <a:cxn ang="0">
                <a:pos x="139700" y="139700"/>
              </a:cxn>
              <a:cxn ang="0">
                <a:pos x="136525" y="152400"/>
              </a:cxn>
              <a:cxn ang="0">
                <a:pos x="136525" y="152400"/>
              </a:cxn>
              <a:cxn ang="0">
                <a:pos x="133350" y="152400"/>
              </a:cxn>
              <a:cxn ang="0">
                <a:pos x="123825" y="155575"/>
              </a:cxn>
              <a:cxn ang="0">
                <a:pos x="19050" y="155575"/>
              </a:cxn>
              <a:cxn ang="0">
                <a:pos x="6350" y="152400"/>
              </a:cxn>
              <a:cxn ang="0">
                <a:pos x="6350" y="152400"/>
              </a:cxn>
              <a:cxn ang="0">
                <a:pos x="6350" y="152400"/>
              </a:cxn>
              <a:cxn ang="0">
                <a:pos x="0" y="139700"/>
              </a:cxn>
              <a:cxn ang="0">
                <a:pos x="0" y="15875"/>
              </a:cxn>
              <a:cxn ang="0">
                <a:pos x="6350" y="3175"/>
              </a:cxn>
              <a:cxn ang="0">
                <a:pos x="19050" y="0"/>
              </a:cxn>
              <a:cxn ang="0">
                <a:pos x="85725" y="9525"/>
              </a:cxn>
              <a:cxn ang="0">
                <a:pos x="85725" y="9525"/>
              </a:cxn>
              <a:cxn ang="0">
                <a:pos x="19050" y="9525"/>
              </a:cxn>
              <a:cxn ang="0">
                <a:pos x="15875" y="12700"/>
              </a:cxn>
              <a:cxn ang="0">
                <a:pos x="12700" y="15875"/>
              </a:cxn>
              <a:cxn ang="0">
                <a:pos x="12700" y="139700"/>
              </a:cxn>
              <a:cxn ang="0">
                <a:pos x="15875" y="142875"/>
              </a:cxn>
              <a:cxn ang="0">
                <a:pos x="19050" y="146050"/>
              </a:cxn>
              <a:cxn ang="0">
                <a:pos x="123825" y="146050"/>
              </a:cxn>
              <a:cxn ang="0">
                <a:pos x="127000" y="142875"/>
              </a:cxn>
              <a:cxn ang="0">
                <a:pos x="127000" y="142875"/>
              </a:cxn>
              <a:cxn ang="0">
                <a:pos x="127000" y="139700"/>
              </a:cxn>
              <a:cxn ang="0">
                <a:pos x="127000" y="53975"/>
              </a:cxn>
              <a:cxn ang="0">
                <a:pos x="98425" y="53975"/>
              </a:cxn>
              <a:cxn ang="0">
                <a:pos x="88900" y="47625"/>
              </a:cxn>
              <a:cxn ang="0">
                <a:pos x="88900" y="47625"/>
              </a:cxn>
              <a:cxn ang="0">
                <a:pos x="85725" y="38100"/>
              </a:cxn>
              <a:cxn ang="0">
                <a:pos x="85725" y="9525"/>
              </a:cxn>
              <a:cxn ang="0">
                <a:pos x="120650" y="44450"/>
              </a:cxn>
              <a:cxn ang="0">
                <a:pos x="120650" y="44450"/>
              </a:cxn>
              <a:cxn ang="0">
                <a:pos x="92075" y="15875"/>
              </a:cxn>
              <a:cxn ang="0">
                <a:pos x="92075" y="38100"/>
              </a:cxn>
              <a:cxn ang="0">
                <a:pos x="95250" y="44450"/>
              </a:cxn>
              <a:cxn ang="0">
                <a:pos x="95250" y="44450"/>
              </a:cxn>
              <a:cxn ang="0">
                <a:pos x="98425" y="44450"/>
              </a:cxn>
              <a:cxn ang="0">
                <a:pos x="120650" y="44450"/>
              </a:cxn>
            </a:cxnLst>
            <a:pathLst>
              <a:path w="44" h="49">
                <a:moveTo>
                  <a:pt x="6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0" y="49"/>
                  <a:pt x="39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4" y="49"/>
                  <a:pt x="3" y="49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6" y="0"/>
                </a:cubicBezTo>
                <a:close/>
                <a:moveTo>
                  <a:pt x="27" y="3"/>
                </a:moveTo>
                <a:cubicBezTo>
                  <a:pt x="27" y="3"/>
                  <a:pt x="27" y="3"/>
                  <a:pt x="2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5" y="45"/>
                </a:cubicBezTo>
                <a:cubicBezTo>
                  <a:pt x="5" y="45"/>
                  <a:pt x="5" y="46"/>
                  <a:pt x="6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4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6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7" y="13"/>
                  <a:pt x="27" y="12"/>
                </a:cubicBezTo>
                <a:cubicBezTo>
                  <a:pt x="27" y="3"/>
                  <a:pt x="27" y="3"/>
                  <a:pt x="27" y="3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30" y="13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ubicBezTo>
                  <a:pt x="38" y="14"/>
                  <a:pt x="38" y="14"/>
                  <a:pt x="38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2" name="Freeform 510"/>
          <p:cNvSpPr>
            <a:spLocks noEditPoints="1"/>
          </p:cNvSpPr>
          <p:nvPr/>
        </p:nvSpPr>
        <p:spPr>
          <a:xfrm>
            <a:off x="4899025" y="3101975"/>
            <a:ext cx="141288" cy="155575"/>
          </a:xfrm>
          <a:custGeom>
            <a:avLst/>
            <a:gdLst/>
            <a:ahLst/>
            <a:cxnLst>
              <a:cxn ang="0">
                <a:pos x="89911" y="0"/>
              </a:cxn>
              <a:cxn ang="0">
                <a:pos x="141288" y="44450"/>
              </a:cxn>
              <a:cxn ang="0">
                <a:pos x="141288" y="50800"/>
              </a:cxn>
              <a:cxn ang="0">
                <a:pos x="138077" y="152400"/>
              </a:cxn>
              <a:cxn ang="0">
                <a:pos x="125233" y="155575"/>
              </a:cxn>
              <a:cxn ang="0">
                <a:pos x="6422" y="152400"/>
              </a:cxn>
              <a:cxn ang="0">
                <a:pos x="0" y="15875"/>
              </a:cxn>
              <a:cxn ang="0">
                <a:pos x="19267" y="0"/>
              </a:cxn>
              <a:cxn ang="0">
                <a:pos x="38533" y="123825"/>
              </a:cxn>
              <a:cxn ang="0">
                <a:pos x="38533" y="104775"/>
              </a:cxn>
              <a:cxn ang="0">
                <a:pos x="38533" y="101600"/>
              </a:cxn>
              <a:cxn ang="0">
                <a:pos x="83488" y="63500"/>
              </a:cxn>
              <a:cxn ang="0">
                <a:pos x="102755" y="88900"/>
              </a:cxn>
              <a:cxn ang="0">
                <a:pos x="61011" y="127000"/>
              </a:cxn>
              <a:cxn ang="0">
                <a:pos x="38533" y="123825"/>
              </a:cxn>
              <a:cxn ang="0">
                <a:pos x="48166" y="104775"/>
              </a:cxn>
              <a:cxn ang="0">
                <a:pos x="83488" y="95250"/>
              </a:cxn>
              <a:cxn ang="0">
                <a:pos x="48166" y="104775"/>
              </a:cxn>
              <a:cxn ang="0">
                <a:pos x="51377" y="120650"/>
              </a:cxn>
              <a:cxn ang="0">
                <a:pos x="44955" y="120650"/>
              </a:cxn>
              <a:cxn ang="0">
                <a:pos x="89911" y="92075"/>
              </a:cxn>
              <a:cxn ang="0">
                <a:pos x="96333" y="85725"/>
              </a:cxn>
              <a:cxn ang="0">
                <a:pos x="77066" y="76200"/>
              </a:cxn>
              <a:cxn ang="0">
                <a:pos x="86699" y="9525"/>
              </a:cxn>
              <a:cxn ang="0">
                <a:pos x="19267" y="9525"/>
              </a:cxn>
              <a:cxn ang="0">
                <a:pos x="12844" y="15875"/>
              </a:cxn>
              <a:cxn ang="0">
                <a:pos x="16055" y="142875"/>
              </a:cxn>
              <a:cxn ang="0">
                <a:pos x="125233" y="146050"/>
              </a:cxn>
              <a:cxn ang="0">
                <a:pos x="128444" y="142875"/>
              </a:cxn>
              <a:cxn ang="0">
                <a:pos x="128444" y="53975"/>
              </a:cxn>
              <a:cxn ang="0">
                <a:pos x="89911" y="47625"/>
              </a:cxn>
              <a:cxn ang="0">
                <a:pos x="86699" y="38100"/>
              </a:cxn>
              <a:cxn ang="0">
                <a:pos x="122021" y="44450"/>
              </a:cxn>
              <a:cxn ang="0">
                <a:pos x="93122" y="15875"/>
              </a:cxn>
              <a:cxn ang="0">
                <a:pos x="96333" y="44450"/>
              </a:cxn>
              <a:cxn ang="0">
                <a:pos x="102755" y="44450"/>
              </a:cxn>
            </a:cxnLst>
            <a:pathLst>
              <a:path w="44" h="49">
                <a:moveTo>
                  <a:pt x="6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30" y="0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3" y="47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2" y="49"/>
                  <a:pt x="40" y="49"/>
                  <a:pt x="39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4" y="49"/>
                  <a:pt x="3" y="49"/>
                  <a:pt x="2" y="48"/>
                </a:cubicBezTo>
                <a:cubicBezTo>
                  <a:pt x="1" y="47"/>
                  <a:pt x="0" y="46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6" y="0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19"/>
                  <a:pt x="26" y="19"/>
                  <a:pt x="26" y="20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6"/>
                  <a:pt x="33" y="27"/>
                  <a:pt x="32" y="28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19" y="40"/>
                  <a:pt x="19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0"/>
                  <a:pt x="12" y="39"/>
                </a:cubicBezTo>
                <a:close/>
                <a:moveTo>
                  <a:pt x="15" y="33"/>
                </a:moveTo>
                <a:cubicBezTo>
                  <a:pt x="15" y="33"/>
                  <a:pt x="15" y="33"/>
                  <a:pt x="15" y="33"/>
                </a:cubicBezTo>
                <a:cubicBezTo>
                  <a:pt x="19" y="37"/>
                  <a:pt x="19" y="37"/>
                  <a:pt x="19" y="37"/>
                </a:cubicBezTo>
                <a:cubicBezTo>
                  <a:pt x="26" y="30"/>
                  <a:pt x="26" y="30"/>
                  <a:pt x="26" y="30"/>
                </a:cubicBezTo>
                <a:cubicBezTo>
                  <a:pt x="22" y="26"/>
                  <a:pt x="22" y="26"/>
                  <a:pt x="22" y="26"/>
                </a:cubicBezTo>
                <a:cubicBezTo>
                  <a:pt x="15" y="33"/>
                  <a:pt x="15" y="33"/>
                  <a:pt x="15" y="33"/>
                </a:cubicBezTo>
                <a:close/>
                <a:moveTo>
                  <a:pt x="16" y="38"/>
                </a:moveTo>
                <a:cubicBezTo>
                  <a:pt x="16" y="38"/>
                  <a:pt x="16" y="38"/>
                  <a:pt x="16" y="38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8"/>
                  <a:pt x="14" y="38"/>
                  <a:pt x="14" y="38"/>
                </a:cubicBezTo>
                <a:cubicBezTo>
                  <a:pt x="16" y="38"/>
                  <a:pt x="16" y="38"/>
                  <a:pt x="16" y="38"/>
                </a:cubicBezTo>
                <a:close/>
                <a:moveTo>
                  <a:pt x="28" y="29"/>
                </a:moveTo>
                <a:cubicBezTo>
                  <a:pt x="28" y="29"/>
                  <a:pt x="28" y="29"/>
                  <a:pt x="28" y="29"/>
                </a:cubicBezTo>
                <a:cubicBezTo>
                  <a:pt x="30" y="27"/>
                  <a:pt x="30" y="27"/>
                  <a:pt x="30" y="27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4"/>
                  <a:pt x="24" y="24"/>
                  <a:pt x="24" y="24"/>
                </a:cubicBezTo>
                <a:cubicBezTo>
                  <a:pt x="28" y="29"/>
                  <a:pt x="28" y="29"/>
                  <a:pt x="28" y="29"/>
                </a:cubicBezTo>
                <a:close/>
                <a:moveTo>
                  <a:pt x="27" y="3"/>
                </a:moveTo>
                <a:cubicBezTo>
                  <a:pt x="27" y="3"/>
                  <a:pt x="27" y="3"/>
                  <a:pt x="2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4" y="45"/>
                  <a:pt x="5" y="45"/>
                </a:cubicBezTo>
                <a:cubicBezTo>
                  <a:pt x="5" y="45"/>
                  <a:pt x="5" y="46"/>
                  <a:pt x="6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40" y="44"/>
                </a:cubicBezTo>
                <a:cubicBezTo>
                  <a:pt x="40" y="17"/>
                  <a:pt x="40" y="17"/>
                  <a:pt x="40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0" y="17"/>
                  <a:pt x="29" y="16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4"/>
                  <a:pt x="27" y="13"/>
                  <a:pt x="27" y="12"/>
                </a:cubicBezTo>
                <a:cubicBezTo>
                  <a:pt x="27" y="3"/>
                  <a:pt x="27" y="3"/>
                  <a:pt x="27" y="3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13"/>
                  <a:pt x="30" y="13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2" y="14"/>
                </a:cubicBezTo>
                <a:cubicBezTo>
                  <a:pt x="38" y="14"/>
                  <a:pt x="38" y="14"/>
                  <a:pt x="38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3" name="Freeform 511"/>
          <p:cNvSpPr>
            <a:spLocks noEditPoints="1"/>
          </p:cNvSpPr>
          <p:nvPr/>
        </p:nvSpPr>
        <p:spPr>
          <a:xfrm>
            <a:off x="1568450" y="2438400"/>
            <a:ext cx="136525" cy="158750"/>
          </a:xfrm>
          <a:custGeom>
            <a:avLst/>
            <a:gdLst/>
            <a:ahLst/>
            <a:cxnLst>
              <a:cxn ang="0">
                <a:pos x="28575" y="66675"/>
              </a:cxn>
              <a:cxn ang="0">
                <a:pos x="57150" y="63500"/>
              </a:cxn>
              <a:cxn ang="0">
                <a:pos x="57150" y="69850"/>
              </a:cxn>
              <a:cxn ang="0">
                <a:pos x="31750" y="120650"/>
              </a:cxn>
              <a:cxn ang="0">
                <a:pos x="28575" y="117475"/>
              </a:cxn>
              <a:cxn ang="0">
                <a:pos x="101600" y="114300"/>
              </a:cxn>
              <a:cxn ang="0">
                <a:pos x="101600" y="120650"/>
              </a:cxn>
              <a:cxn ang="0">
                <a:pos x="73025" y="63500"/>
              </a:cxn>
              <a:cxn ang="0">
                <a:pos x="73025" y="63500"/>
              </a:cxn>
              <a:cxn ang="0">
                <a:pos x="107950" y="66675"/>
              </a:cxn>
              <a:cxn ang="0">
                <a:pos x="107950" y="101600"/>
              </a:cxn>
              <a:cxn ang="0">
                <a:pos x="101600" y="104775"/>
              </a:cxn>
              <a:cxn ang="0">
                <a:pos x="69850" y="101600"/>
              </a:cxn>
              <a:cxn ang="0">
                <a:pos x="69850" y="66675"/>
              </a:cxn>
              <a:cxn ang="0">
                <a:pos x="98425" y="69850"/>
              </a:cxn>
              <a:cxn ang="0">
                <a:pos x="76200" y="69850"/>
              </a:cxn>
              <a:cxn ang="0">
                <a:pos x="98425" y="98425"/>
              </a:cxn>
              <a:cxn ang="0">
                <a:pos x="31750" y="104775"/>
              </a:cxn>
              <a:cxn ang="0">
                <a:pos x="28575" y="101600"/>
              </a:cxn>
              <a:cxn ang="0">
                <a:pos x="57150" y="98425"/>
              </a:cxn>
              <a:cxn ang="0">
                <a:pos x="57150" y="104775"/>
              </a:cxn>
              <a:cxn ang="0">
                <a:pos x="31750" y="88900"/>
              </a:cxn>
              <a:cxn ang="0">
                <a:pos x="28575" y="82550"/>
              </a:cxn>
              <a:cxn ang="0">
                <a:pos x="57150" y="79375"/>
              </a:cxn>
              <a:cxn ang="0">
                <a:pos x="57150" y="88900"/>
              </a:cxn>
              <a:cxn ang="0">
                <a:pos x="15875" y="0"/>
              </a:cxn>
              <a:cxn ang="0">
                <a:pos x="85725" y="0"/>
              </a:cxn>
              <a:cxn ang="0">
                <a:pos x="136525" y="47625"/>
              </a:cxn>
              <a:cxn ang="0">
                <a:pos x="136525" y="50800"/>
              </a:cxn>
              <a:cxn ang="0">
                <a:pos x="133350" y="155575"/>
              </a:cxn>
              <a:cxn ang="0">
                <a:pos x="133350" y="155575"/>
              </a:cxn>
              <a:cxn ang="0">
                <a:pos x="15875" y="158750"/>
              </a:cxn>
              <a:cxn ang="0">
                <a:pos x="3175" y="155575"/>
              </a:cxn>
              <a:cxn ang="0">
                <a:pos x="0" y="142875"/>
              </a:cxn>
              <a:cxn ang="0">
                <a:pos x="3175" y="6350"/>
              </a:cxn>
              <a:cxn ang="0">
                <a:pos x="117475" y="47625"/>
              </a:cxn>
              <a:cxn ang="0">
                <a:pos x="92075" y="19050"/>
              </a:cxn>
              <a:cxn ang="0">
                <a:pos x="92075" y="44450"/>
              </a:cxn>
              <a:cxn ang="0">
                <a:pos x="98425" y="47625"/>
              </a:cxn>
              <a:cxn ang="0">
                <a:pos x="82550" y="12700"/>
              </a:cxn>
              <a:cxn ang="0">
                <a:pos x="15875" y="12700"/>
              </a:cxn>
              <a:cxn ang="0">
                <a:pos x="9525" y="15875"/>
              </a:cxn>
              <a:cxn ang="0">
                <a:pos x="12700" y="146050"/>
              </a:cxn>
              <a:cxn ang="0">
                <a:pos x="15875" y="146050"/>
              </a:cxn>
              <a:cxn ang="0">
                <a:pos x="123825" y="146050"/>
              </a:cxn>
              <a:cxn ang="0">
                <a:pos x="123825" y="142875"/>
              </a:cxn>
              <a:cxn ang="0">
                <a:pos x="98425" y="53975"/>
              </a:cxn>
              <a:cxn ang="0">
                <a:pos x="85725" y="50800"/>
              </a:cxn>
              <a:cxn ang="0">
                <a:pos x="82550" y="12700"/>
              </a:cxn>
            </a:cxnLst>
            <a:pathLst>
              <a:path w="43" h="50">
                <a:moveTo>
                  <a:pt x="10" y="22"/>
                </a:moveTo>
                <a:cubicBezTo>
                  <a:pt x="10" y="22"/>
                  <a:pt x="9" y="22"/>
                  <a:pt x="9" y="21"/>
                </a:cubicBezTo>
                <a:cubicBezTo>
                  <a:pt x="9" y="20"/>
                  <a:pt x="10" y="20"/>
                  <a:pt x="10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9" y="20"/>
                  <a:pt x="19" y="21"/>
                </a:cubicBezTo>
                <a:cubicBezTo>
                  <a:pt x="19" y="22"/>
                  <a:pt x="19" y="22"/>
                  <a:pt x="18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10" y="38"/>
                </a:move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9" y="38"/>
                  <a:pt x="9" y="37"/>
                </a:cubicBezTo>
                <a:cubicBezTo>
                  <a:pt x="9" y="37"/>
                  <a:pt x="10" y="36"/>
                  <a:pt x="10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36"/>
                  <a:pt x="34" y="37"/>
                  <a:pt x="34" y="37"/>
                </a:cubicBezTo>
                <a:cubicBezTo>
                  <a:pt x="34" y="38"/>
                  <a:pt x="33" y="38"/>
                  <a:pt x="32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23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3" y="20"/>
                  <a:pt x="34" y="20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3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3" y="20"/>
                </a:cubicBezTo>
                <a:close/>
                <a:moveTo>
                  <a:pt x="31" y="22"/>
                </a:moveTo>
                <a:cubicBezTo>
                  <a:pt x="31" y="22"/>
                  <a:pt x="31" y="22"/>
                  <a:pt x="31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31"/>
                  <a:pt x="24" y="31"/>
                  <a:pt x="24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9" y="32"/>
                  <a:pt x="9" y="32"/>
                </a:cubicBezTo>
                <a:cubicBezTo>
                  <a:pt x="9" y="31"/>
                  <a:pt x="10" y="31"/>
                  <a:pt x="10" y="31"/>
                </a:cubicBezTo>
                <a:cubicBezTo>
                  <a:pt x="18" y="31"/>
                  <a:pt x="11" y="31"/>
                  <a:pt x="18" y="31"/>
                </a:cubicBezTo>
                <a:cubicBezTo>
                  <a:pt x="19" y="31"/>
                  <a:pt x="19" y="31"/>
                  <a:pt x="19" y="32"/>
                </a:cubicBezTo>
                <a:cubicBezTo>
                  <a:pt x="19" y="32"/>
                  <a:pt x="19" y="33"/>
                  <a:pt x="18" y="33"/>
                </a:cubicBezTo>
                <a:cubicBezTo>
                  <a:pt x="11" y="33"/>
                  <a:pt x="18" y="33"/>
                  <a:pt x="10" y="33"/>
                </a:cubicBezTo>
                <a:close/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9" y="27"/>
                  <a:pt x="9" y="26"/>
                </a:cubicBezTo>
                <a:cubicBezTo>
                  <a:pt x="9" y="26"/>
                  <a:pt x="10" y="25"/>
                  <a:pt x="10" y="25"/>
                </a:cubicBezTo>
                <a:cubicBezTo>
                  <a:pt x="18" y="25"/>
                  <a:pt x="11" y="25"/>
                  <a:pt x="18" y="25"/>
                </a:cubicBezTo>
                <a:cubicBezTo>
                  <a:pt x="19" y="25"/>
                  <a:pt x="19" y="26"/>
                  <a:pt x="19" y="26"/>
                </a:cubicBezTo>
                <a:cubicBezTo>
                  <a:pt x="19" y="27"/>
                  <a:pt x="19" y="28"/>
                  <a:pt x="18" y="28"/>
                </a:cubicBezTo>
                <a:cubicBezTo>
                  <a:pt x="11" y="28"/>
                  <a:pt x="18" y="28"/>
                  <a:pt x="10" y="28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1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39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3" y="0"/>
                  <a:pt x="5" y="0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30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5"/>
                  <a:pt x="39" y="45"/>
                </a:cubicBezTo>
                <a:cubicBezTo>
                  <a:pt x="39" y="17"/>
                  <a:pt x="39" y="17"/>
                  <a:pt x="3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29" y="17"/>
                  <a:pt x="28" y="17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6" y="14"/>
                  <a:pt x="26" y="13"/>
                </a:cubicBezTo>
                <a:cubicBezTo>
                  <a:pt x="26" y="4"/>
                  <a:pt x="26" y="4"/>
                  <a:pt x="2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4" name="Freeform 512"/>
          <p:cNvSpPr>
            <a:spLocks noEditPoints="1"/>
          </p:cNvSpPr>
          <p:nvPr/>
        </p:nvSpPr>
        <p:spPr>
          <a:xfrm>
            <a:off x="1844675" y="2438400"/>
            <a:ext cx="136525" cy="158750"/>
          </a:xfrm>
          <a:custGeom>
            <a:avLst/>
            <a:gdLst/>
            <a:ahLst/>
            <a:cxnLst>
              <a:cxn ang="0">
                <a:pos x="85725" y="0"/>
              </a:cxn>
              <a:cxn ang="0">
                <a:pos x="136525" y="47625"/>
              </a:cxn>
              <a:cxn ang="0">
                <a:pos x="136525" y="50800"/>
              </a:cxn>
              <a:cxn ang="0">
                <a:pos x="133350" y="155575"/>
              </a:cxn>
              <a:cxn ang="0">
                <a:pos x="133350" y="155575"/>
              </a:cxn>
              <a:cxn ang="0">
                <a:pos x="15875" y="158750"/>
              </a:cxn>
              <a:cxn ang="0">
                <a:pos x="3175" y="155575"/>
              </a:cxn>
              <a:cxn ang="0">
                <a:pos x="0" y="142875"/>
              </a:cxn>
              <a:cxn ang="0">
                <a:pos x="3175" y="6350"/>
              </a:cxn>
              <a:cxn ang="0">
                <a:pos x="50800" y="104775"/>
              </a:cxn>
              <a:cxn ang="0">
                <a:pos x="53975" y="107950"/>
              </a:cxn>
              <a:cxn ang="0">
                <a:pos x="25400" y="95250"/>
              </a:cxn>
              <a:cxn ang="0">
                <a:pos x="47625" y="76200"/>
              </a:cxn>
              <a:cxn ang="0">
                <a:pos x="50800" y="82550"/>
              </a:cxn>
              <a:cxn ang="0">
                <a:pos x="50800" y="104775"/>
              </a:cxn>
              <a:cxn ang="0">
                <a:pos x="88900" y="107950"/>
              </a:cxn>
              <a:cxn ang="0">
                <a:pos x="82550" y="104775"/>
              </a:cxn>
              <a:cxn ang="0">
                <a:pos x="82550" y="82550"/>
              </a:cxn>
              <a:cxn ang="0">
                <a:pos x="88900" y="76200"/>
              </a:cxn>
              <a:cxn ang="0">
                <a:pos x="111125" y="95250"/>
              </a:cxn>
              <a:cxn ang="0">
                <a:pos x="73025" y="66675"/>
              </a:cxn>
              <a:cxn ang="0">
                <a:pos x="79375" y="63500"/>
              </a:cxn>
              <a:cxn ang="0">
                <a:pos x="63500" y="117475"/>
              </a:cxn>
              <a:cxn ang="0">
                <a:pos x="53975" y="114300"/>
              </a:cxn>
              <a:cxn ang="0">
                <a:pos x="117475" y="47625"/>
              </a:cxn>
              <a:cxn ang="0">
                <a:pos x="92075" y="19050"/>
              </a:cxn>
              <a:cxn ang="0">
                <a:pos x="92075" y="44450"/>
              </a:cxn>
              <a:cxn ang="0">
                <a:pos x="98425" y="47625"/>
              </a:cxn>
              <a:cxn ang="0">
                <a:pos x="82550" y="12700"/>
              </a:cxn>
              <a:cxn ang="0">
                <a:pos x="15875" y="12700"/>
              </a:cxn>
              <a:cxn ang="0">
                <a:pos x="9525" y="15875"/>
              </a:cxn>
              <a:cxn ang="0">
                <a:pos x="12700" y="146050"/>
              </a:cxn>
              <a:cxn ang="0">
                <a:pos x="120650" y="146050"/>
              </a:cxn>
              <a:cxn ang="0">
                <a:pos x="123825" y="142875"/>
              </a:cxn>
              <a:cxn ang="0">
                <a:pos x="98425" y="53975"/>
              </a:cxn>
              <a:cxn ang="0">
                <a:pos x="88900" y="50800"/>
              </a:cxn>
              <a:cxn ang="0">
                <a:pos x="82550" y="12700"/>
              </a:cxn>
            </a:cxnLst>
            <a:pathLst>
              <a:path w="43" h="50">
                <a:moveTo>
                  <a:pt x="5" y="0"/>
                </a:move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1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39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2" y="1"/>
                  <a:pt x="3" y="0"/>
                  <a:pt x="5" y="0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7" y="34"/>
                  <a:pt x="17" y="34"/>
                </a:cubicBezTo>
                <a:cubicBezTo>
                  <a:pt x="16" y="35"/>
                  <a:pt x="16" y="35"/>
                  <a:pt x="15" y="34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28"/>
                  <a:pt x="8" y="28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7" y="24"/>
                </a:cubicBezTo>
                <a:cubicBezTo>
                  <a:pt x="17" y="24"/>
                  <a:pt x="17" y="25"/>
                  <a:pt x="16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27" y="35"/>
                  <a:pt x="26" y="35"/>
                  <a:pt x="26" y="34"/>
                </a:cubicBezTo>
                <a:cubicBezTo>
                  <a:pt x="26" y="34"/>
                  <a:pt x="26" y="33"/>
                  <a:pt x="26" y="33"/>
                </a:cubicBezTo>
                <a:cubicBezTo>
                  <a:pt x="32" y="29"/>
                  <a:pt x="32" y="29"/>
                  <a:pt x="32" y="29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6" y="24"/>
                  <a:pt x="26" y="24"/>
                </a:cubicBezTo>
                <a:cubicBezTo>
                  <a:pt x="26" y="23"/>
                  <a:pt x="27" y="23"/>
                  <a:pt x="28" y="24"/>
                </a:cubicBezTo>
                <a:cubicBezTo>
                  <a:pt x="35" y="28"/>
                  <a:pt x="35" y="28"/>
                  <a:pt x="35" y="28"/>
                </a:cubicBezTo>
                <a:cubicBezTo>
                  <a:pt x="36" y="28"/>
                  <a:pt x="36" y="30"/>
                  <a:pt x="35" y="30"/>
                </a:cubicBezTo>
                <a:cubicBezTo>
                  <a:pt x="28" y="34"/>
                  <a:pt x="28" y="34"/>
                  <a:pt x="28" y="34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0"/>
                  <a:pt x="24" y="20"/>
                  <a:pt x="25" y="20"/>
                </a:cubicBezTo>
                <a:cubicBezTo>
                  <a:pt x="25" y="21"/>
                  <a:pt x="26" y="21"/>
                  <a:pt x="25" y="22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38"/>
                  <a:pt x="19" y="38"/>
                  <a:pt x="18" y="38"/>
                </a:cubicBezTo>
                <a:cubicBezTo>
                  <a:pt x="17" y="37"/>
                  <a:pt x="17" y="37"/>
                  <a:pt x="17" y="36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5"/>
                  <a:pt x="30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5"/>
                </a:cubicBezTo>
                <a:cubicBezTo>
                  <a:pt x="4" y="5"/>
                  <a:pt x="3" y="5"/>
                  <a:pt x="3" y="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4" y="46"/>
                  <a:pt x="4" y="46"/>
                </a:cubicBezTo>
                <a:cubicBezTo>
                  <a:pt x="4" y="46"/>
                  <a:pt x="4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9" y="46"/>
                  <a:pt x="39" y="46"/>
                </a:cubicBezTo>
                <a:cubicBezTo>
                  <a:pt x="39" y="46"/>
                  <a:pt x="39" y="45"/>
                  <a:pt x="39" y="45"/>
                </a:cubicBezTo>
                <a:cubicBezTo>
                  <a:pt x="39" y="17"/>
                  <a:pt x="39" y="17"/>
                  <a:pt x="3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29" y="17"/>
                  <a:pt x="28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6" y="14"/>
                  <a:pt x="26" y="13"/>
                </a:cubicBezTo>
                <a:cubicBezTo>
                  <a:pt x="26" y="4"/>
                  <a:pt x="26" y="4"/>
                  <a:pt x="2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5" name="Freeform 513"/>
          <p:cNvSpPr>
            <a:spLocks noEditPoints="1"/>
          </p:cNvSpPr>
          <p:nvPr/>
        </p:nvSpPr>
        <p:spPr>
          <a:xfrm>
            <a:off x="2114550" y="2438400"/>
            <a:ext cx="141288" cy="158750"/>
          </a:xfrm>
          <a:custGeom>
            <a:avLst/>
            <a:gdLst/>
            <a:ahLst/>
            <a:cxnLst>
              <a:cxn ang="0">
                <a:pos x="89911" y="0"/>
              </a:cxn>
              <a:cxn ang="0">
                <a:pos x="138077" y="47625"/>
              </a:cxn>
              <a:cxn ang="0">
                <a:pos x="141288" y="50800"/>
              </a:cxn>
              <a:cxn ang="0">
                <a:pos x="134866" y="155575"/>
              </a:cxn>
              <a:cxn ang="0">
                <a:pos x="134866" y="155575"/>
              </a:cxn>
              <a:cxn ang="0">
                <a:pos x="16055" y="158750"/>
              </a:cxn>
              <a:cxn ang="0">
                <a:pos x="3211" y="155575"/>
              </a:cxn>
              <a:cxn ang="0">
                <a:pos x="0" y="142875"/>
              </a:cxn>
              <a:cxn ang="0">
                <a:pos x="3211" y="6350"/>
              </a:cxn>
              <a:cxn ang="0">
                <a:pos x="54589" y="92075"/>
              </a:cxn>
              <a:cxn ang="0">
                <a:pos x="57800" y="95250"/>
              </a:cxn>
              <a:cxn ang="0">
                <a:pos x="51377" y="95250"/>
              </a:cxn>
              <a:cxn ang="0">
                <a:pos x="70644" y="92075"/>
              </a:cxn>
              <a:cxn ang="0">
                <a:pos x="73855" y="95250"/>
              </a:cxn>
              <a:cxn ang="0">
                <a:pos x="67433" y="95250"/>
              </a:cxn>
              <a:cxn ang="0">
                <a:pos x="83488" y="92075"/>
              </a:cxn>
              <a:cxn ang="0">
                <a:pos x="86699" y="95250"/>
              </a:cxn>
              <a:cxn ang="0">
                <a:pos x="80277" y="95250"/>
              </a:cxn>
              <a:cxn ang="0">
                <a:pos x="89911" y="76200"/>
              </a:cxn>
              <a:cxn ang="0">
                <a:pos x="83488" y="69850"/>
              </a:cxn>
              <a:cxn ang="0">
                <a:pos x="99544" y="79375"/>
              </a:cxn>
              <a:cxn ang="0">
                <a:pos x="102755" y="92075"/>
              </a:cxn>
              <a:cxn ang="0">
                <a:pos x="105966" y="95250"/>
              </a:cxn>
              <a:cxn ang="0">
                <a:pos x="102755" y="101600"/>
              </a:cxn>
              <a:cxn ang="0">
                <a:pos x="99544" y="114300"/>
              </a:cxn>
              <a:cxn ang="0">
                <a:pos x="83488" y="123825"/>
              </a:cxn>
              <a:cxn ang="0">
                <a:pos x="93122" y="114300"/>
              </a:cxn>
              <a:cxn ang="0">
                <a:pos x="93122" y="95250"/>
              </a:cxn>
              <a:cxn ang="0">
                <a:pos x="93122" y="79375"/>
              </a:cxn>
              <a:cxn ang="0">
                <a:pos x="51377" y="66675"/>
              </a:cxn>
              <a:cxn ang="0">
                <a:pos x="54589" y="69850"/>
              </a:cxn>
              <a:cxn ang="0">
                <a:pos x="48166" y="79375"/>
              </a:cxn>
              <a:cxn ang="0">
                <a:pos x="44955" y="95250"/>
              </a:cxn>
              <a:cxn ang="0">
                <a:pos x="48166" y="114300"/>
              </a:cxn>
              <a:cxn ang="0">
                <a:pos x="54589" y="123825"/>
              </a:cxn>
              <a:cxn ang="0">
                <a:pos x="38533" y="114300"/>
              </a:cxn>
              <a:cxn ang="0">
                <a:pos x="35322" y="101600"/>
              </a:cxn>
              <a:cxn ang="0">
                <a:pos x="32111" y="95250"/>
              </a:cxn>
              <a:cxn ang="0">
                <a:pos x="35322" y="92075"/>
              </a:cxn>
              <a:cxn ang="0">
                <a:pos x="38533" y="79375"/>
              </a:cxn>
              <a:cxn ang="0">
                <a:pos x="122021" y="47625"/>
              </a:cxn>
              <a:cxn ang="0">
                <a:pos x="93122" y="19050"/>
              </a:cxn>
              <a:cxn ang="0">
                <a:pos x="93122" y="44450"/>
              </a:cxn>
              <a:cxn ang="0">
                <a:pos x="99544" y="47625"/>
              </a:cxn>
              <a:cxn ang="0">
                <a:pos x="86699" y="12700"/>
              </a:cxn>
              <a:cxn ang="0">
                <a:pos x="16055" y="12700"/>
              </a:cxn>
              <a:cxn ang="0">
                <a:pos x="12844" y="15875"/>
              </a:cxn>
              <a:cxn ang="0">
                <a:pos x="12844" y="146050"/>
              </a:cxn>
              <a:cxn ang="0">
                <a:pos x="122021" y="146050"/>
              </a:cxn>
              <a:cxn ang="0">
                <a:pos x="128444" y="142875"/>
              </a:cxn>
              <a:cxn ang="0">
                <a:pos x="99544" y="53975"/>
              </a:cxn>
              <a:cxn ang="0">
                <a:pos x="89911" y="50800"/>
              </a:cxn>
              <a:cxn ang="0">
                <a:pos x="86699" y="12700"/>
              </a:cxn>
            </a:cxnLst>
            <a:pathLst>
              <a:path w="44" h="50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1"/>
                  <a:pt x="29" y="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46"/>
                  <a:pt x="43" y="48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1" y="49"/>
                  <a:pt x="40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1" y="2"/>
                </a:cubicBezTo>
                <a:cubicBezTo>
                  <a:pt x="2" y="1"/>
                  <a:pt x="4" y="0"/>
                  <a:pt x="5" y="0"/>
                </a:cubicBezTo>
                <a:close/>
                <a:moveTo>
                  <a:pt x="17" y="29"/>
                </a:move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30"/>
                  <a:pt x="18" y="30"/>
                </a:cubicBezTo>
                <a:cubicBezTo>
                  <a:pt x="18" y="31"/>
                  <a:pt x="18" y="32"/>
                  <a:pt x="17" y="32"/>
                </a:cubicBezTo>
                <a:cubicBezTo>
                  <a:pt x="16" y="32"/>
                  <a:pt x="16" y="31"/>
                  <a:pt x="16" y="30"/>
                </a:cubicBezTo>
                <a:cubicBezTo>
                  <a:pt x="16" y="30"/>
                  <a:pt x="16" y="29"/>
                  <a:pt x="17" y="29"/>
                </a:cubicBezTo>
                <a:close/>
                <a:moveTo>
                  <a:pt x="22" y="29"/>
                </a:move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3" y="30"/>
                  <a:pt x="23" y="30"/>
                </a:cubicBezTo>
                <a:cubicBezTo>
                  <a:pt x="23" y="31"/>
                  <a:pt x="22" y="32"/>
                  <a:pt x="22" y="32"/>
                </a:cubicBezTo>
                <a:cubicBezTo>
                  <a:pt x="21" y="32"/>
                  <a:pt x="21" y="31"/>
                  <a:pt x="21" y="30"/>
                </a:cubicBezTo>
                <a:cubicBezTo>
                  <a:pt x="21" y="30"/>
                  <a:pt x="21" y="29"/>
                  <a:pt x="22" y="29"/>
                </a:cubicBezTo>
                <a:close/>
                <a:moveTo>
                  <a:pt x="26" y="29"/>
                </a:moveTo>
                <a:cubicBezTo>
                  <a:pt x="26" y="29"/>
                  <a:pt x="26" y="29"/>
                  <a:pt x="26" y="29"/>
                </a:cubicBezTo>
                <a:cubicBezTo>
                  <a:pt x="27" y="29"/>
                  <a:pt x="27" y="30"/>
                  <a:pt x="27" y="30"/>
                </a:cubicBezTo>
                <a:cubicBezTo>
                  <a:pt x="27" y="31"/>
                  <a:pt x="27" y="32"/>
                  <a:pt x="26" y="32"/>
                </a:cubicBezTo>
                <a:cubicBezTo>
                  <a:pt x="26" y="32"/>
                  <a:pt x="25" y="31"/>
                  <a:pt x="25" y="30"/>
                </a:cubicBezTo>
                <a:cubicBezTo>
                  <a:pt x="25" y="30"/>
                  <a:pt x="26" y="29"/>
                  <a:pt x="26" y="29"/>
                </a:cubicBezTo>
                <a:close/>
                <a:moveTo>
                  <a:pt x="28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7" y="24"/>
                  <a:pt x="26" y="23"/>
                  <a:pt x="26" y="22"/>
                </a:cubicBezTo>
                <a:cubicBezTo>
                  <a:pt x="26" y="22"/>
                  <a:pt x="27" y="21"/>
                  <a:pt x="28" y="21"/>
                </a:cubicBezTo>
                <a:cubicBezTo>
                  <a:pt x="29" y="21"/>
                  <a:pt x="31" y="23"/>
                  <a:pt x="31" y="25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1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9"/>
                  <a:pt x="33" y="30"/>
                  <a:pt x="33" y="30"/>
                </a:cubicBezTo>
                <a:cubicBezTo>
                  <a:pt x="33" y="31"/>
                  <a:pt x="33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2"/>
                  <a:pt x="31" y="32"/>
                  <a:pt x="31" y="33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8"/>
                  <a:pt x="29" y="40"/>
                  <a:pt x="28" y="40"/>
                </a:cubicBezTo>
                <a:cubicBezTo>
                  <a:pt x="27" y="40"/>
                  <a:pt x="26" y="39"/>
                  <a:pt x="26" y="39"/>
                </a:cubicBezTo>
                <a:cubicBezTo>
                  <a:pt x="26" y="38"/>
                  <a:pt x="27" y="37"/>
                  <a:pt x="28" y="37"/>
                </a:cubicBezTo>
                <a:cubicBezTo>
                  <a:pt x="28" y="37"/>
                  <a:pt x="29" y="37"/>
                  <a:pt x="29" y="36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30"/>
                  <a:pt x="29" y="29"/>
                  <a:pt x="29" y="28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4"/>
                  <a:pt x="28" y="24"/>
                  <a:pt x="28" y="24"/>
                </a:cubicBezTo>
                <a:close/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16" y="21"/>
                  <a:pt x="17" y="22"/>
                  <a:pt x="17" y="22"/>
                </a:cubicBezTo>
                <a:cubicBezTo>
                  <a:pt x="17" y="23"/>
                  <a:pt x="16" y="24"/>
                  <a:pt x="16" y="24"/>
                </a:cubicBezTo>
                <a:cubicBezTo>
                  <a:pt x="15" y="24"/>
                  <a:pt x="15" y="24"/>
                  <a:pt x="15" y="25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9"/>
                  <a:pt x="14" y="30"/>
                  <a:pt x="14" y="30"/>
                </a:cubicBezTo>
                <a:cubicBezTo>
                  <a:pt x="14" y="31"/>
                  <a:pt x="15" y="32"/>
                  <a:pt x="15" y="33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7"/>
                  <a:pt x="15" y="37"/>
                  <a:pt x="16" y="37"/>
                </a:cubicBezTo>
                <a:cubicBezTo>
                  <a:pt x="16" y="37"/>
                  <a:pt x="17" y="38"/>
                  <a:pt x="17" y="39"/>
                </a:cubicBezTo>
                <a:cubicBezTo>
                  <a:pt x="17" y="39"/>
                  <a:pt x="16" y="40"/>
                  <a:pt x="16" y="40"/>
                </a:cubicBezTo>
                <a:cubicBezTo>
                  <a:pt x="14" y="40"/>
                  <a:pt x="12" y="38"/>
                  <a:pt x="12" y="36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2"/>
                  <a:pt x="12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0" y="31"/>
                  <a:pt x="10" y="30"/>
                </a:cubicBezTo>
                <a:cubicBezTo>
                  <a:pt x="10" y="30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8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4" y="21"/>
                  <a:pt x="16" y="21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5"/>
                  <a:pt x="3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17"/>
                  <a:pt x="40" y="17"/>
                  <a:pt x="4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7"/>
                  <a:pt x="29" y="17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4"/>
                  <a:pt x="27" y="4"/>
                  <a:pt x="27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6" name="Freeform 514"/>
          <p:cNvSpPr>
            <a:spLocks noEditPoints="1"/>
          </p:cNvSpPr>
          <p:nvPr/>
        </p:nvSpPr>
        <p:spPr>
          <a:xfrm>
            <a:off x="1838325" y="3432175"/>
            <a:ext cx="149225" cy="160338"/>
          </a:xfrm>
          <a:custGeom>
            <a:avLst/>
            <a:gdLst/>
            <a:ahLst/>
            <a:cxnLst>
              <a:cxn ang="0">
                <a:pos x="85725" y="0"/>
              </a:cxn>
              <a:cxn ang="0">
                <a:pos x="136525" y="44895"/>
              </a:cxn>
              <a:cxn ang="0">
                <a:pos x="136525" y="51308"/>
              </a:cxn>
              <a:cxn ang="0">
                <a:pos x="130175" y="67342"/>
              </a:cxn>
              <a:cxn ang="0">
                <a:pos x="123825" y="54515"/>
              </a:cxn>
              <a:cxn ang="0">
                <a:pos x="85725" y="48101"/>
              </a:cxn>
              <a:cxn ang="0">
                <a:pos x="82550" y="38481"/>
              </a:cxn>
              <a:cxn ang="0">
                <a:pos x="15875" y="12827"/>
              </a:cxn>
              <a:cxn ang="0">
                <a:pos x="9525" y="16034"/>
              </a:cxn>
              <a:cxn ang="0">
                <a:pos x="12700" y="144304"/>
              </a:cxn>
              <a:cxn ang="0">
                <a:pos x="15875" y="147511"/>
              </a:cxn>
              <a:cxn ang="0">
                <a:pos x="123825" y="144304"/>
              </a:cxn>
              <a:cxn ang="0">
                <a:pos x="123825" y="144304"/>
              </a:cxn>
              <a:cxn ang="0">
                <a:pos x="130175" y="134684"/>
              </a:cxn>
              <a:cxn ang="0">
                <a:pos x="136525" y="144304"/>
              </a:cxn>
              <a:cxn ang="0">
                <a:pos x="133350" y="153924"/>
              </a:cxn>
              <a:cxn ang="0">
                <a:pos x="15875" y="160338"/>
              </a:cxn>
              <a:cxn ang="0">
                <a:pos x="0" y="144304"/>
              </a:cxn>
              <a:cxn ang="0">
                <a:pos x="3175" y="3207"/>
              </a:cxn>
              <a:cxn ang="0">
                <a:pos x="114300" y="60928"/>
              </a:cxn>
              <a:cxn ang="0">
                <a:pos x="114300" y="60928"/>
              </a:cxn>
              <a:cxn ang="0">
                <a:pos x="149225" y="102616"/>
              </a:cxn>
              <a:cxn ang="0">
                <a:pos x="107950" y="137891"/>
              </a:cxn>
              <a:cxn ang="0">
                <a:pos x="107950" y="118650"/>
              </a:cxn>
              <a:cxn ang="0">
                <a:pos x="76200" y="115443"/>
              </a:cxn>
              <a:cxn ang="0">
                <a:pos x="76200" y="83376"/>
              </a:cxn>
              <a:cxn ang="0">
                <a:pos x="82550" y="80169"/>
              </a:cxn>
              <a:cxn ang="0">
                <a:pos x="107950" y="64135"/>
              </a:cxn>
              <a:cxn ang="0">
                <a:pos x="114300" y="60928"/>
              </a:cxn>
              <a:cxn ang="0">
                <a:pos x="142875" y="99410"/>
              </a:cxn>
              <a:cxn ang="0">
                <a:pos x="114300" y="83376"/>
              </a:cxn>
              <a:cxn ang="0">
                <a:pos x="111125" y="89789"/>
              </a:cxn>
              <a:cxn ang="0">
                <a:pos x="85725" y="112237"/>
              </a:cxn>
              <a:cxn ang="0">
                <a:pos x="111125" y="112237"/>
              </a:cxn>
              <a:cxn ang="0">
                <a:pos x="114300" y="128270"/>
              </a:cxn>
              <a:cxn ang="0">
                <a:pos x="117475" y="44895"/>
              </a:cxn>
              <a:cxn ang="0">
                <a:pos x="88900" y="19241"/>
              </a:cxn>
              <a:cxn ang="0">
                <a:pos x="92075" y="44895"/>
              </a:cxn>
              <a:cxn ang="0">
                <a:pos x="98425" y="44895"/>
              </a:cxn>
            </a:cxnLst>
            <a:pathLst>
              <a:path w="47" h="50">
                <a:moveTo>
                  <a:pt x="5" y="0"/>
                </a:move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9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3" y="15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2" y="21"/>
                  <a:pt x="41" y="21"/>
                </a:cubicBezTo>
                <a:cubicBezTo>
                  <a:pt x="40" y="21"/>
                  <a:pt x="39" y="20"/>
                  <a:pt x="39" y="19"/>
                </a:cubicBezTo>
                <a:cubicBezTo>
                  <a:pt x="39" y="17"/>
                  <a:pt x="39" y="17"/>
                  <a:pt x="3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29" y="17"/>
                  <a:pt x="28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6" y="14"/>
                  <a:pt x="26" y="12"/>
                </a:cubicBez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5"/>
                  <a:pt x="3" y="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9" y="46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2"/>
                  <a:pt x="40" y="42"/>
                  <a:pt x="41" y="42"/>
                </a:cubicBezTo>
                <a:cubicBezTo>
                  <a:pt x="42" y="42"/>
                  <a:pt x="43" y="42"/>
                  <a:pt x="43" y="43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7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9"/>
                  <a:pt x="39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5" y="0"/>
                </a:cubicBezTo>
                <a:close/>
                <a:moveTo>
                  <a:pt x="36" y="19"/>
                </a:move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2"/>
                </a:cubicBezTo>
                <a:cubicBezTo>
                  <a:pt x="36" y="43"/>
                  <a:pt x="36" y="43"/>
                  <a:pt x="36" y="43"/>
                </a:cubicBezTo>
                <a:cubicBezTo>
                  <a:pt x="35" y="44"/>
                  <a:pt x="34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4" y="37"/>
                  <a:pt x="34" y="37"/>
                  <a:pt x="34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5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9"/>
                  <a:pt x="34" y="19"/>
                  <a:pt x="35" y="19"/>
                </a:cubicBezTo>
                <a:cubicBezTo>
                  <a:pt x="35" y="19"/>
                  <a:pt x="35" y="19"/>
                  <a:pt x="36" y="19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7"/>
                  <a:pt x="35" y="28"/>
                  <a:pt x="3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5"/>
                  <a:pt x="27" y="35"/>
                  <a:pt x="27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6" y="35"/>
                  <a:pt x="36" y="36"/>
                </a:cubicBezTo>
                <a:cubicBezTo>
                  <a:pt x="36" y="40"/>
                  <a:pt x="36" y="40"/>
                  <a:pt x="36" y="40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37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30" y="14"/>
                  <a:pt x="31" y="14"/>
                </a:cubicBezTo>
                <a:cubicBezTo>
                  <a:pt x="37" y="14"/>
                  <a:pt x="37" y="14"/>
                  <a:pt x="37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7" name="Freeform 515"/>
          <p:cNvSpPr>
            <a:spLocks noEditPoints="1"/>
          </p:cNvSpPr>
          <p:nvPr/>
        </p:nvSpPr>
        <p:spPr>
          <a:xfrm>
            <a:off x="2952750" y="3441700"/>
            <a:ext cx="139700" cy="141288"/>
          </a:xfrm>
          <a:custGeom>
            <a:avLst/>
            <a:gdLst/>
            <a:ahLst/>
            <a:cxnLst>
              <a:cxn ang="0">
                <a:pos x="31750" y="83488"/>
              </a:cxn>
              <a:cxn ang="0">
                <a:pos x="31750" y="83488"/>
              </a:cxn>
              <a:cxn ang="0">
                <a:pos x="66675" y="48166"/>
              </a:cxn>
              <a:cxn ang="0">
                <a:pos x="73025" y="48166"/>
              </a:cxn>
              <a:cxn ang="0">
                <a:pos x="107950" y="83488"/>
              </a:cxn>
              <a:cxn ang="0">
                <a:pos x="107950" y="89911"/>
              </a:cxn>
              <a:cxn ang="0">
                <a:pos x="104775" y="89911"/>
              </a:cxn>
              <a:cxn ang="0">
                <a:pos x="88900" y="89911"/>
              </a:cxn>
              <a:cxn ang="0">
                <a:pos x="88900" y="115599"/>
              </a:cxn>
              <a:cxn ang="0">
                <a:pos x="82550" y="118810"/>
              </a:cxn>
              <a:cxn ang="0">
                <a:pos x="82550" y="118810"/>
              </a:cxn>
              <a:cxn ang="0">
                <a:pos x="53975" y="118810"/>
              </a:cxn>
              <a:cxn ang="0">
                <a:pos x="50800" y="115599"/>
              </a:cxn>
              <a:cxn ang="0">
                <a:pos x="50800" y="115599"/>
              </a:cxn>
              <a:cxn ang="0">
                <a:pos x="50800" y="89911"/>
              </a:cxn>
              <a:cxn ang="0">
                <a:pos x="31750" y="89911"/>
              </a:cxn>
              <a:cxn ang="0">
                <a:pos x="28575" y="86699"/>
              </a:cxn>
              <a:cxn ang="0">
                <a:pos x="31750" y="83488"/>
              </a:cxn>
              <a:cxn ang="0">
                <a:pos x="3175" y="0"/>
              </a:cxn>
              <a:cxn ang="0">
                <a:pos x="3175" y="0"/>
              </a:cxn>
              <a:cxn ang="0">
                <a:pos x="6350" y="0"/>
              </a:cxn>
              <a:cxn ang="0">
                <a:pos x="44450" y="0"/>
              </a:cxn>
              <a:cxn ang="0">
                <a:pos x="50800" y="0"/>
              </a:cxn>
              <a:cxn ang="0">
                <a:pos x="73025" y="25689"/>
              </a:cxn>
              <a:cxn ang="0">
                <a:pos x="133350" y="25689"/>
              </a:cxn>
              <a:cxn ang="0">
                <a:pos x="139700" y="32111"/>
              </a:cxn>
              <a:cxn ang="0">
                <a:pos x="139700" y="32111"/>
              </a:cxn>
              <a:cxn ang="0">
                <a:pos x="139700" y="134866"/>
              </a:cxn>
              <a:cxn ang="0">
                <a:pos x="133350" y="141288"/>
              </a:cxn>
              <a:cxn ang="0">
                <a:pos x="133350" y="141288"/>
              </a:cxn>
              <a:cxn ang="0">
                <a:pos x="3175" y="141288"/>
              </a:cxn>
              <a:cxn ang="0">
                <a:pos x="0" y="134866"/>
              </a:cxn>
              <a:cxn ang="0">
                <a:pos x="0" y="134866"/>
              </a:cxn>
              <a:cxn ang="0">
                <a:pos x="0" y="6422"/>
              </a:cxn>
              <a:cxn ang="0">
                <a:pos x="3175" y="0"/>
              </a:cxn>
              <a:cxn ang="0">
                <a:pos x="41275" y="12844"/>
              </a:cxn>
              <a:cxn ang="0">
                <a:pos x="41275" y="12844"/>
              </a:cxn>
              <a:cxn ang="0">
                <a:pos x="9525" y="12844"/>
              </a:cxn>
              <a:cxn ang="0">
                <a:pos x="9525" y="128444"/>
              </a:cxn>
              <a:cxn ang="0">
                <a:pos x="127000" y="128444"/>
              </a:cxn>
              <a:cxn ang="0">
                <a:pos x="127000" y="35322"/>
              </a:cxn>
              <a:cxn ang="0">
                <a:pos x="69850" y="35322"/>
              </a:cxn>
              <a:cxn ang="0">
                <a:pos x="63500" y="35322"/>
              </a:cxn>
              <a:cxn ang="0">
                <a:pos x="41275" y="12844"/>
              </a:cxn>
              <a:cxn ang="0">
                <a:pos x="69850" y="54589"/>
              </a:cxn>
              <a:cxn ang="0">
                <a:pos x="69850" y="54589"/>
              </a:cxn>
              <a:cxn ang="0">
                <a:pos x="41275" y="83488"/>
              </a:cxn>
              <a:cxn ang="0">
                <a:pos x="53975" y="83488"/>
              </a:cxn>
              <a:cxn ang="0">
                <a:pos x="53975" y="83488"/>
              </a:cxn>
              <a:cxn ang="0">
                <a:pos x="57150" y="86699"/>
              </a:cxn>
              <a:cxn ang="0">
                <a:pos x="57150" y="112388"/>
              </a:cxn>
              <a:cxn ang="0">
                <a:pos x="79375" y="112388"/>
              </a:cxn>
              <a:cxn ang="0">
                <a:pos x="79375" y="86699"/>
              </a:cxn>
              <a:cxn ang="0">
                <a:pos x="79375" y="86699"/>
              </a:cxn>
              <a:cxn ang="0">
                <a:pos x="82550" y="83488"/>
              </a:cxn>
              <a:cxn ang="0">
                <a:pos x="95250" y="83488"/>
              </a:cxn>
              <a:cxn ang="0">
                <a:pos x="69850" y="54589"/>
              </a:cxn>
            </a:cxnLst>
            <a:pathLst>
              <a:path w="44" h="44">
                <a:moveTo>
                  <a:pt x="1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2" y="14"/>
                  <a:pt x="23" y="15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7"/>
                  <a:pt x="34" y="28"/>
                </a:cubicBezTo>
                <a:cubicBezTo>
                  <a:pt x="34" y="28"/>
                  <a:pt x="33" y="28"/>
                  <a:pt x="3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7"/>
                  <a:pt x="27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28"/>
                  <a:pt x="16" y="28"/>
                  <a:pt x="16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9" y="27"/>
                  <a:pt x="9" y="27"/>
                </a:cubicBezTo>
                <a:cubicBezTo>
                  <a:pt x="9" y="26"/>
                  <a:pt x="9" y="26"/>
                  <a:pt x="10" y="26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0"/>
                  <a:pt x="16" y="0"/>
                </a:cubicBezTo>
                <a:cubicBezTo>
                  <a:pt x="23" y="8"/>
                  <a:pt x="23" y="8"/>
                  <a:pt x="23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4" y="9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3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13" y="4"/>
                </a:moveTo>
                <a:cubicBezTo>
                  <a:pt x="13" y="4"/>
                  <a:pt x="13" y="4"/>
                  <a:pt x="1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0"/>
                  <a:pt x="3" y="40"/>
                  <a:pt x="3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11"/>
                  <a:pt x="40" y="11"/>
                  <a:pt x="40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1"/>
                  <a:pt x="20" y="11"/>
                </a:cubicBezTo>
                <a:cubicBezTo>
                  <a:pt x="13" y="4"/>
                  <a:pt x="13" y="4"/>
                  <a:pt x="13" y="4"/>
                </a:cubicBezTo>
                <a:close/>
                <a:moveTo>
                  <a:pt x="22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13" y="26"/>
                  <a:pt x="13" y="26"/>
                  <a:pt x="13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8" y="26"/>
                  <a:pt x="18" y="26"/>
                  <a:pt x="18" y="27"/>
                </a:cubicBezTo>
                <a:cubicBezTo>
                  <a:pt x="18" y="35"/>
                  <a:pt x="18" y="35"/>
                  <a:pt x="18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6"/>
                  <a:pt x="26" y="26"/>
                  <a:pt x="26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22" y="17"/>
                  <a:pt x="22" y="17"/>
                  <a:pt x="22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8" name="Freeform 516"/>
          <p:cNvSpPr>
            <a:spLocks noEditPoints="1"/>
          </p:cNvSpPr>
          <p:nvPr/>
        </p:nvSpPr>
        <p:spPr>
          <a:xfrm>
            <a:off x="2111375" y="3432175"/>
            <a:ext cx="147638" cy="160338"/>
          </a:xfrm>
          <a:custGeom>
            <a:avLst/>
            <a:gdLst/>
            <a:ahLst/>
            <a:cxnLst>
              <a:cxn ang="0">
                <a:pos x="86657" y="0"/>
              </a:cxn>
              <a:cxn ang="0">
                <a:pos x="138009" y="44895"/>
              </a:cxn>
              <a:cxn ang="0">
                <a:pos x="138009" y="51308"/>
              </a:cxn>
              <a:cxn ang="0">
                <a:pos x="131590" y="67342"/>
              </a:cxn>
              <a:cxn ang="0">
                <a:pos x="125171" y="54515"/>
              </a:cxn>
              <a:cxn ang="0">
                <a:pos x="86657" y="48101"/>
              </a:cxn>
              <a:cxn ang="0">
                <a:pos x="83448" y="38481"/>
              </a:cxn>
              <a:cxn ang="0">
                <a:pos x="16048" y="12827"/>
              </a:cxn>
              <a:cxn ang="0">
                <a:pos x="9629" y="16034"/>
              </a:cxn>
              <a:cxn ang="0">
                <a:pos x="12838" y="144304"/>
              </a:cxn>
              <a:cxn ang="0">
                <a:pos x="16048" y="147511"/>
              </a:cxn>
              <a:cxn ang="0">
                <a:pos x="125171" y="144304"/>
              </a:cxn>
              <a:cxn ang="0">
                <a:pos x="125171" y="144304"/>
              </a:cxn>
              <a:cxn ang="0">
                <a:pos x="131590" y="134684"/>
              </a:cxn>
              <a:cxn ang="0">
                <a:pos x="138009" y="144304"/>
              </a:cxn>
              <a:cxn ang="0">
                <a:pos x="134800" y="153924"/>
              </a:cxn>
              <a:cxn ang="0">
                <a:pos x="16048" y="160338"/>
              </a:cxn>
              <a:cxn ang="0">
                <a:pos x="0" y="144304"/>
              </a:cxn>
              <a:cxn ang="0">
                <a:pos x="3210" y="3207"/>
              </a:cxn>
              <a:cxn ang="0">
                <a:pos x="121962" y="86583"/>
              </a:cxn>
              <a:cxn ang="0">
                <a:pos x="128381" y="86583"/>
              </a:cxn>
              <a:cxn ang="0">
                <a:pos x="118752" y="99410"/>
              </a:cxn>
              <a:cxn ang="0">
                <a:pos x="128381" y="115443"/>
              </a:cxn>
              <a:cxn ang="0">
                <a:pos x="112333" y="105823"/>
              </a:cxn>
              <a:cxn ang="0">
                <a:pos x="96286" y="115443"/>
              </a:cxn>
              <a:cxn ang="0">
                <a:pos x="105914" y="99410"/>
              </a:cxn>
              <a:cxn ang="0">
                <a:pos x="96286" y="86583"/>
              </a:cxn>
              <a:cxn ang="0">
                <a:pos x="112333" y="96203"/>
              </a:cxn>
              <a:cxn ang="0">
                <a:pos x="112333" y="64135"/>
              </a:cxn>
              <a:cxn ang="0">
                <a:pos x="138009" y="76962"/>
              </a:cxn>
              <a:cxn ang="0">
                <a:pos x="138009" y="125064"/>
              </a:cxn>
              <a:cxn ang="0">
                <a:pos x="112333" y="134684"/>
              </a:cxn>
              <a:cxn ang="0">
                <a:pos x="77029" y="99410"/>
              </a:cxn>
              <a:cxn ang="0">
                <a:pos x="86657" y="76962"/>
              </a:cxn>
              <a:cxn ang="0">
                <a:pos x="131590" y="80169"/>
              </a:cxn>
              <a:cxn ang="0">
                <a:pos x="112333" y="73755"/>
              </a:cxn>
              <a:cxn ang="0">
                <a:pos x="93076" y="80169"/>
              </a:cxn>
              <a:cxn ang="0">
                <a:pos x="93076" y="118650"/>
              </a:cxn>
              <a:cxn ang="0">
                <a:pos x="131590" y="118650"/>
              </a:cxn>
              <a:cxn ang="0">
                <a:pos x="141219" y="99410"/>
              </a:cxn>
              <a:cxn ang="0">
                <a:pos x="131590" y="80169"/>
              </a:cxn>
              <a:cxn ang="0">
                <a:pos x="118752" y="44895"/>
              </a:cxn>
              <a:cxn ang="0">
                <a:pos x="89867" y="38481"/>
              </a:cxn>
              <a:cxn ang="0">
                <a:pos x="93076" y="44895"/>
              </a:cxn>
              <a:cxn ang="0">
                <a:pos x="118752" y="44895"/>
              </a:cxn>
            </a:cxnLst>
            <a:pathLst>
              <a:path w="46" h="50">
                <a:moveTo>
                  <a:pt x="5" y="0"/>
                </a:move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9" y="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5"/>
                  <a:pt x="43" y="15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2" y="21"/>
                  <a:pt x="41" y="21"/>
                </a:cubicBezTo>
                <a:cubicBezTo>
                  <a:pt x="40" y="21"/>
                  <a:pt x="39" y="20"/>
                  <a:pt x="39" y="19"/>
                </a:cubicBezTo>
                <a:cubicBezTo>
                  <a:pt x="39" y="17"/>
                  <a:pt x="39" y="17"/>
                  <a:pt x="39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29" y="17"/>
                  <a:pt x="28" y="16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6" y="14"/>
                  <a:pt x="26" y="12"/>
                </a:cubicBezTo>
                <a:cubicBezTo>
                  <a:pt x="26" y="4"/>
                  <a:pt x="26" y="4"/>
                  <a:pt x="26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5"/>
                  <a:pt x="3" y="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9" y="46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2"/>
                  <a:pt x="40" y="42"/>
                  <a:pt x="41" y="42"/>
                </a:cubicBezTo>
                <a:cubicBezTo>
                  <a:pt x="42" y="42"/>
                  <a:pt x="43" y="42"/>
                  <a:pt x="43" y="43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3" y="47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9"/>
                  <a:pt x="39" y="50"/>
                  <a:pt x="3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0"/>
                  <a:pt x="2" y="49"/>
                  <a:pt x="1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5" y="0"/>
                </a:cubicBezTo>
                <a:close/>
                <a:moveTo>
                  <a:pt x="38" y="27"/>
                </a:moveTo>
                <a:cubicBezTo>
                  <a:pt x="38" y="27"/>
                  <a:pt x="38" y="27"/>
                  <a:pt x="38" y="27"/>
                </a:cubicBezTo>
                <a:cubicBezTo>
                  <a:pt x="38" y="26"/>
                  <a:pt x="39" y="26"/>
                  <a:pt x="40" y="27"/>
                </a:cubicBezTo>
                <a:cubicBezTo>
                  <a:pt x="40" y="27"/>
                  <a:pt x="40" y="28"/>
                  <a:pt x="40" y="28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40" y="35"/>
                  <a:pt x="40" y="36"/>
                </a:cubicBezTo>
                <a:cubicBezTo>
                  <a:pt x="39" y="36"/>
                  <a:pt x="38" y="36"/>
                  <a:pt x="38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6"/>
                </a:cubicBezTo>
                <a:cubicBezTo>
                  <a:pt x="30" y="35"/>
                  <a:pt x="30" y="35"/>
                  <a:pt x="30" y="34"/>
                </a:cubicBezTo>
                <a:cubicBezTo>
                  <a:pt x="33" y="31"/>
                  <a:pt x="33" y="31"/>
                  <a:pt x="33" y="31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7"/>
                  <a:pt x="30" y="27"/>
                </a:cubicBezTo>
                <a:cubicBezTo>
                  <a:pt x="31" y="26"/>
                  <a:pt x="32" y="26"/>
                  <a:pt x="32" y="27"/>
                </a:cubicBezTo>
                <a:cubicBezTo>
                  <a:pt x="35" y="30"/>
                  <a:pt x="35" y="30"/>
                  <a:pt x="35" y="30"/>
                </a:cubicBezTo>
                <a:cubicBezTo>
                  <a:pt x="38" y="27"/>
                  <a:pt x="38" y="27"/>
                  <a:pt x="38" y="27"/>
                </a:cubicBezTo>
                <a:close/>
                <a:moveTo>
                  <a:pt x="35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8" y="20"/>
                  <a:pt x="41" y="22"/>
                  <a:pt x="43" y="24"/>
                </a:cubicBezTo>
                <a:cubicBezTo>
                  <a:pt x="45" y="26"/>
                  <a:pt x="46" y="28"/>
                  <a:pt x="46" y="31"/>
                </a:cubicBezTo>
                <a:cubicBezTo>
                  <a:pt x="46" y="34"/>
                  <a:pt x="45" y="37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1" y="41"/>
                  <a:pt x="38" y="42"/>
                  <a:pt x="35" y="42"/>
                </a:cubicBezTo>
                <a:cubicBezTo>
                  <a:pt x="32" y="42"/>
                  <a:pt x="29" y="41"/>
                  <a:pt x="27" y="39"/>
                </a:cubicBezTo>
                <a:cubicBezTo>
                  <a:pt x="25" y="37"/>
                  <a:pt x="24" y="34"/>
                  <a:pt x="24" y="31"/>
                </a:cubicBezTo>
                <a:cubicBezTo>
                  <a:pt x="24" y="28"/>
                  <a:pt x="25" y="26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9" y="22"/>
                  <a:pt x="32" y="20"/>
                  <a:pt x="35" y="20"/>
                </a:cubicBezTo>
                <a:close/>
                <a:moveTo>
                  <a:pt x="41" y="25"/>
                </a:moveTo>
                <a:cubicBezTo>
                  <a:pt x="41" y="25"/>
                  <a:pt x="41" y="25"/>
                  <a:pt x="41" y="25"/>
                </a:cubicBezTo>
                <a:cubicBezTo>
                  <a:pt x="40" y="24"/>
                  <a:pt x="37" y="23"/>
                  <a:pt x="35" y="23"/>
                </a:cubicBezTo>
                <a:cubicBezTo>
                  <a:pt x="33" y="23"/>
                  <a:pt x="30" y="24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7" y="27"/>
                  <a:pt x="26" y="29"/>
                  <a:pt x="26" y="31"/>
                </a:cubicBezTo>
                <a:cubicBezTo>
                  <a:pt x="26" y="34"/>
                  <a:pt x="27" y="36"/>
                  <a:pt x="29" y="37"/>
                </a:cubicBezTo>
                <a:cubicBezTo>
                  <a:pt x="30" y="39"/>
                  <a:pt x="33" y="40"/>
                  <a:pt x="35" y="40"/>
                </a:cubicBezTo>
                <a:cubicBezTo>
                  <a:pt x="37" y="40"/>
                  <a:pt x="39" y="39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3" y="36"/>
                  <a:pt x="44" y="34"/>
                  <a:pt x="44" y="31"/>
                </a:cubicBezTo>
                <a:cubicBezTo>
                  <a:pt x="44" y="29"/>
                  <a:pt x="43" y="27"/>
                  <a:pt x="41" y="25"/>
                </a:cubicBezTo>
                <a:cubicBezTo>
                  <a:pt x="41" y="25"/>
                  <a:pt x="41" y="25"/>
                  <a:pt x="41" y="25"/>
                </a:cubicBezTo>
                <a:close/>
                <a:moveTo>
                  <a:pt x="37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30" y="14"/>
                  <a:pt x="31" y="14"/>
                </a:cubicBezTo>
                <a:cubicBezTo>
                  <a:pt x="37" y="14"/>
                  <a:pt x="37" y="14"/>
                  <a:pt x="37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49" name="Freeform 517"/>
          <p:cNvSpPr>
            <a:spLocks noEditPoints="1"/>
          </p:cNvSpPr>
          <p:nvPr/>
        </p:nvSpPr>
        <p:spPr>
          <a:xfrm>
            <a:off x="5481638" y="2438400"/>
            <a:ext cx="127000" cy="158750"/>
          </a:xfrm>
          <a:custGeom>
            <a:avLst/>
            <a:gdLst/>
            <a:ahLst/>
            <a:cxnLst>
              <a:cxn ang="0">
                <a:pos x="88900" y="104775"/>
              </a:cxn>
              <a:cxn ang="0">
                <a:pos x="88900" y="104775"/>
              </a:cxn>
              <a:cxn ang="0">
                <a:pos x="114300" y="63500"/>
              </a:cxn>
              <a:cxn ang="0">
                <a:pos x="63500" y="12700"/>
              </a:cxn>
              <a:cxn ang="0">
                <a:pos x="12700" y="63500"/>
              </a:cxn>
              <a:cxn ang="0">
                <a:pos x="38100" y="104775"/>
              </a:cxn>
              <a:cxn ang="0">
                <a:pos x="38100" y="104775"/>
              </a:cxn>
              <a:cxn ang="0">
                <a:pos x="88900" y="104775"/>
              </a:cxn>
              <a:cxn ang="0">
                <a:pos x="66675" y="69850"/>
              </a:cxn>
              <a:cxn ang="0">
                <a:pos x="53975" y="63500"/>
              </a:cxn>
              <a:cxn ang="0">
                <a:pos x="38100" y="63500"/>
              </a:cxn>
              <a:cxn ang="0">
                <a:pos x="28575" y="69850"/>
              </a:cxn>
              <a:cxn ang="0">
                <a:pos x="34925" y="57150"/>
              </a:cxn>
              <a:cxn ang="0">
                <a:pos x="57150" y="57150"/>
              </a:cxn>
              <a:cxn ang="0">
                <a:pos x="69850" y="57150"/>
              </a:cxn>
              <a:cxn ang="0">
                <a:pos x="92075" y="57150"/>
              </a:cxn>
              <a:cxn ang="0">
                <a:pos x="101600" y="69850"/>
              </a:cxn>
              <a:cxn ang="0">
                <a:pos x="88900" y="63500"/>
              </a:cxn>
              <a:cxn ang="0">
                <a:pos x="73025" y="63500"/>
              </a:cxn>
              <a:cxn ang="0">
                <a:pos x="98425" y="114300"/>
              </a:cxn>
              <a:cxn ang="0">
                <a:pos x="98425" y="139700"/>
              </a:cxn>
              <a:cxn ang="0">
                <a:pos x="92075" y="146050"/>
              </a:cxn>
              <a:cxn ang="0">
                <a:pos x="76200" y="152400"/>
              </a:cxn>
              <a:cxn ang="0">
                <a:pos x="63500" y="158750"/>
              </a:cxn>
              <a:cxn ang="0">
                <a:pos x="50800" y="152400"/>
              </a:cxn>
              <a:cxn ang="0">
                <a:pos x="34925" y="146050"/>
              </a:cxn>
              <a:cxn ang="0">
                <a:pos x="28575" y="139700"/>
              </a:cxn>
              <a:cxn ang="0">
                <a:pos x="19050" y="107950"/>
              </a:cxn>
              <a:cxn ang="0">
                <a:pos x="19050" y="19050"/>
              </a:cxn>
              <a:cxn ang="0">
                <a:pos x="107950" y="19050"/>
              </a:cxn>
              <a:cxn ang="0">
                <a:pos x="107950" y="107950"/>
              </a:cxn>
              <a:cxn ang="0">
                <a:pos x="41275" y="120650"/>
              </a:cxn>
              <a:cxn ang="0">
                <a:pos x="41275" y="133350"/>
              </a:cxn>
              <a:cxn ang="0">
                <a:pos x="50800" y="133350"/>
              </a:cxn>
              <a:cxn ang="0">
                <a:pos x="57150" y="139700"/>
              </a:cxn>
              <a:cxn ang="0">
                <a:pos x="60325" y="146050"/>
              </a:cxn>
              <a:cxn ang="0">
                <a:pos x="69850" y="146050"/>
              </a:cxn>
              <a:cxn ang="0">
                <a:pos x="69850" y="139700"/>
              </a:cxn>
              <a:cxn ang="0">
                <a:pos x="76200" y="133350"/>
              </a:cxn>
              <a:cxn ang="0">
                <a:pos x="85725" y="120650"/>
              </a:cxn>
              <a:cxn ang="0">
                <a:pos x="41275" y="120650"/>
              </a:cxn>
            </a:cxnLst>
            <a:pathLst>
              <a:path w="40" h="50"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2"/>
                  <a:pt x="31" y="31"/>
                </a:cubicBezTo>
                <a:cubicBezTo>
                  <a:pt x="34" y="28"/>
                  <a:pt x="36" y="24"/>
                  <a:pt x="36" y="20"/>
                </a:cubicBezTo>
                <a:cubicBezTo>
                  <a:pt x="36" y="16"/>
                  <a:pt x="34" y="12"/>
                  <a:pt x="31" y="9"/>
                </a:cubicBezTo>
                <a:cubicBezTo>
                  <a:pt x="28" y="6"/>
                  <a:pt x="24" y="4"/>
                  <a:pt x="20" y="4"/>
                </a:cubicBezTo>
                <a:cubicBezTo>
                  <a:pt x="16" y="4"/>
                  <a:pt x="12" y="6"/>
                  <a:pt x="9" y="9"/>
                </a:cubicBezTo>
                <a:cubicBezTo>
                  <a:pt x="6" y="12"/>
                  <a:pt x="4" y="16"/>
                  <a:pt x="4" y="20"/>
                </a:cubicBezTo>
                <a:cubicBezTo>
                  <a:pt x="4" y="24"/>
                  <a:pt x="6" y="28"/>
                  <a:pt x="9" y="31"/>
                </a:cubicBezTo>
                <a:cubicBezTo>
                  <a:pt x="10" y="32"/>
                  <a:pt x="11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4" y="35"/>
                  <a:pt x="17" y="36"/>
                  <a:pt x="20" y="36"/>
                </a:cubicBezTo>
                <a:cubicBezTo>
                  <a:pt x="23" y="36"/>
                  <a:pt x="26" y="35"/>
                  <a:pt x="28" y="33"/>
                </a:cubicBezTo>
                <a:close/>
                <a:moveTo>
                  <a:pt x="21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19" y="22"/>
                </a:cubicBezTo>
                <a:cubicBezTo>
                  <a:pt x="19" y="21"/>
                  <a:pt x="18" y="21"/>
                  <a:pt x="17" y="20"/>
                </a:cubicBezTo>
                <a:cubicBezTo>
                  <a:pt x="16" y="20"/>
                  <a:pt x="16" y="20"/>
                  <a:pt x="15" y="20"/>
                </a:cubicBezTo>
                <a:cubicBezTo>
                  <a:pt x="14" y="20"/>
                  <a:pt x="13" y="20"/>
                  <a:pt x="12" y="20"/>
                </a:cubicBezTo>
                <a:cubicBezTo>
                  <a:pt x="12" y="21"/>
                  <a:pt x="11" y="21"/>
                  <a:pt x="10" y="22"/>
                </a:cubicBezTo>
                <a:cubicBezTo>
                  <a:pt x="10" y="22"/>
                  <a:pt x="9" y="22"/>
                  <a:pt x="9" y="22"/>
                </a:cubicBezTo>
                <a:cubicBezTo>
                  <a:pt x="8" y="21"/>
                  <a:pt x="8" y="21"/>
                  <a:pt x="9" y="20"/>
                </a:cubicBezTo>
                <a:cubicBezTo>
                  <a:pt x="9" y="19"/>
                  <a:pt x="10" y="19"/>
                  <a:pt x="11" y="18"/>
                </a:cubicBezTo>
                <a:cubicBezTo>
                  <a:pt x="12" y="18"/>
                  <a:pt x="14" y="18"/>
                  <a:pt x="15" y="18"/>
                </a:cubicBezTo>
                <a:cubicBezTo>
                  <a:pt x="16" y="18"/>
                  <a:pt x="17" y="18"/>
                  <a:pt x="18" y="18"/>
                </a:cubicBezTo>
                <a:cubicBezTo>
                  <a:pt x="19" y="19"/>
                  <a:pt x="19" y="19"/>
                  <a:pt x="20" y="19"/>
                </a:cubicBezTo>
                <a:cubicBezTo>
                  <a:pt x="21" y="19"/>
                  <a:pt x="21" y="19"/>
                  <a:pt x="22" y="18"/>
                </a:cubicBezTo>
                <a:cubicBezTo>
                  <a:pt x="23" y="18"/>
                  <a:pt x="24" y="18"/>
                  <a:pt x="25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30" y="19"/>
                  <a:pt x="31" y="19"/>
                  <a:pt x="32" y="20"/>
                </a:cubicBezTo>
                <a:cubicBezTo>
                  <a:pt x="32" y="21"/>
                  <a:pt x="32" y="21"/>
                  <a:pt x="32" y="22"/>
                </a:cubicBezTo>
                <a:cubicBezTo>
                  <a:pt x="31" y="22"/>
                  <a:pt x="30" y="22"/>
                  <a:pt x="30" y="22"/>
                </a:cubicBezTo>
                <a:cubicBezTo>
                  <a:pt x="29" y="21"/>
                  <a:pt x="29" y="21"/>
                  <a:pt x="28" y="20"/>
                </a:cubicBezTo>
                <a:cubicBezTo>
                  <a:pt x="27" y="20"/>
                  <a:pt x="26" y="20"/>
                  <a:pt x="25" y="20"/>
                </a:cubicBezTo>
                <a:cubicBezTo>
                  <a:pt x="25" y="20"/>
                  <a:pt x="24" y="20"/>
                  <a:pt x="23" y="20"/>
                </a:cubicBezTo>
                <a:cubicBezTo>
                  <a:pt x="22" y="21"/>
                  <a:pt x="21" y="21"/>
                  <a:pt x="21" y="22"/>
                </a:cubicBezTo>
                <a:close/>
                <a:moveTo>
                  <a:pt x="31" y="36"/>
                </a:moveTo>
                <a:cubicBezTo>
                  <a:pt x="31" y="36"/>
                  <a:pt x="31" y="36"/>
                  <a:pt x="31" y="36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5"/>
                  <a:pt x="30" y="46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7"/>
                  <a:pt x="25" y="48"/>
                  <a:pt x="2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3" y="49"/>
                  <a:pt x="22" y="50"/>
                  <a:pt x="20" y="50"/>
                </a:cubicBezTo>
                <a:cubicBezTo>
                  <a:pt x="18" y="50"/>
                  <a:pt x="17" y="49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7"/>
                  <a:pt x="14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36"/>
                  <a:pt x="9" y="36"/>
                  <a:pt x="9" y="36"/>
                </a:cubicBezTo>
                <a:cubicBezTo>
                  <a:pt x="8" y="35"/>
                  <a:pt x="7" y="35"/>
                  <a:pt x="6" y="34"/>
                </a:cubicBezTo>
                <a:cubicBezTo>
                  <a:pt x="3" y="30"/>
                  <a:pt x="0" y="25"/>
                  <a:pt x="0" y="20"/>
                </a:cubicBezTo>
                <a:cubicBezTo>
                  <a:pt x="0" y="14"/>
                  <a:pt x="3" y="10"/>
                  <a:pt x="6" y="6"/>
                </a:cubicBezTo>
                <a:cubicBezTo>
                  <a:pt x="10" y="2"/>
                  <a:pt x="15" y="0"/>
                  <a:pt x="20" y="0"/>
                </a:cubicBezTo>
                <a:cubicBezTo>
                  <a:pt x="25" y="0"/>
                  <a:pt x="30" y="2"/>
                  <a:pt x="34" y="6"/>
                </a:cubicBezTo>
                <a:cubicBezTo>
                  <a:pt x="38" y="10"/>
                  <a:pt x="40" y="14"/>
                  <a:pt x="40" y="20"/>
                </a:cubicBezTo>
                <a:cubicBezTo>
                  <a:pt x="40" y="25"/>
                  <a:pt x="38" y="30"/>
                  <a:pt x="34" y="34"/>
                </a:cubicBezTo>
                <a:cubicBezTo>
                  <a:pt x="33" y="35"/>
                  <a:pt x="32" y="35"/>
                  <a:pt x="31" y="36"/>
                </a:cubicBezTo>
                <a:close/>
                <a:moveTo>
                  <a:pt x="13" y="38"/>
                </a:moveTo>
                <a:cubicBezTo>
                  <a:pt x="13" y="38"/>
                  <a:pt x="13" y="38"/>
                  <a:pt x="13" y="38"/>
                </a:cubicBezTo>
                <a:cubicBezTo>
                  <a:pt x="13" y="42"/>
                  <a:pt x="13" y="42"/>
                  <a:pt x="13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7" y="42"/>
                  <a:pt x="18" y="43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5"/>
                  <a:pt x="18" y="45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20" y="46"/>
                </a:cubicBezTo>
                <a:cubicBezTo>
                  <a:pt x="21" y="46"/>
                  <a:pt x="21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5"/>
                  <a:pt x="22" y="45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3" y="42"/>
                  <a:pt x="24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38"/>
                  <a:pt x="27" y="38"/>
                  <a:pt x="27" y="38"/>
                </a:cubicBezTo>
                <a:cubicBezTo>
                  <a:pt x="25" y="39"/>
                  <a:pt x="23" y="40"/>
                  <a:pt x="20" y="40"/>
                </a:cubicBezTo>
                <a:cubicBezTo>
                  <a:pt x="17" y="40"/>
                  <a:pt x="15" y="39"/>
                  <a:pt x="13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0" name="Freeform 518"/>
          <p:cNvSpPr>
            <a:spLocks noEditPoints="1"/>
          </p:cNvSpPr>
          <p:nvPr/>
        </p:nvSpPr>
        <p:spPr>
          <a:xfrm>
            <a:off x="3235325" y="3101975"/>
            <a:ext cx="136525" cy="155575"/>
          </a:xfrm>
          <a:custGeom>
            <a:avLst/>
            <a:gdLst/>
            <a:ahLst/>
            <a:cxnLst>
              <a:cxn ang="0">
                <a:pos x="136525" y="22225"/>
              </a:cxn>
              <a:cxn ang="0">
                <a:pos x="136525" y="152400"/>
              </a:cxn>
              <a:cxn ang="0">
                <a:pos x="130175" y="155575"/>
              </a:cxn>
              <a:cxn ang="0">
                <a:pos x="25400" y="155575"/>
              </a:cxn>
              <a:cxn ang="0">
                <a:pos x="0" y="142875"/>
              </a:cxn>
              <a:cxn ang="0">
                <a:pos x="0" y="12700"/>
              </a:cxn>
              <a:cxn ang="0">
                <a:pos x="9525" y="3175"/>
              </a:cxn>
              <a:cxn ang="0">
                <a:pos x="130175" y="0"/>
              </a:cxn>
              <a:cxn ang="0">
                <a:pos x="130175" y="9525"/>
              </a:cxn>
              <a:cxn ang="0">
                <a:pos x="15875" y="12700"/>
              </a:cxn>
              <a:cxn ang="0">
                <a:pos x="12700" y="12700"/>
              </a:cxn>
              <a:cxn ang="0">
                <a:pos x="25400" y="15875"/>
              </a:cxn>
              <a:cxn ang="0">
                <a:pos x="130175" y="15875"/>
              </a:cxn>
              <a:cxn ang="0">
                <a:pos x="82550" y="101600"/>
              </a:cxn>
              <a:cxn ang="0">
                <a:pos x="76200" y="98425"/>
              </a:cxn>
              <a:cxn ang="0">
                <a:pos x="92075" y="66675"/>
              </a:cxn>
              <a:cxn ang="0">
                <a:pos x="104775" y="98425"/>
              </a:cxn>
              <a:cxn ang="0">
                <a:pos x="98425" y="101600"/>
              </a:cxn>
              <a:cxn ang="0">
                <a:pos x="85725" y="95250"/>
              </a:cxn>
              <a:cxn ang="0">
                <a:pos x="92075" y="79375"/>
              </a:cxn>
              <a:cxn ang="0">
                <a:pos x="88900" y="88900"/>
              </a:cxn>
              <a:cxn ang="0">
                <a:pos x="92075" y="79375"/>
              </a:cxn>
              <a:cxn ang="0">
                <a:pos x="38100" y="101600"/>
              </a:cxn>
              <a:cxn ang="0">
                <a:pos x="31750" y="98425"/>
              </a:cxn>
              <a:cxn ang="0">
                <a:pos x="53975" y="53975"/>
              </a:cxn>
              <a:cxn ang="0">
                <a:pos x="69850" y="98425"/>
              </a:cxn>
              <a:cxn ang="0">
                <a:pos x="63500" y="101600"/>
              </a:cxn>
              <a:cxn ang="0">
                <a:pos x="41275" y="92075"/>
              </a:cxn>
              <a:cxn ang="0">
                <a:pos x="50800" y="66675"/>
              </a:cxn>
              <a:cxn ang="0">
                <a:pos x="44450" y="85725"/>
              </a:cxn>
              <a:cxn ang="0">
                <a:pos x="50800" y="66675"/>
              </a:cxn>
              <a:cxn ang="0">
                <a:pos x="25400" y="28575"/>
              </a:cxn>
              <a:cxn ang="0">
                <a:pos x="12700" y="142875"/>
              </a:cxn>
              <a:cxn ang="0">
                <a:pos x="25400" y="146050"/>
              </a:cxn>
              <a:cxn ang="0">
                <a:pos x="123825" y="28575"/>
              </a:cxn>
            </a:cxnLst>
            <a:pathLst>
              <a:path w="43" h="49">
                <a:moveTo>
                  <a:pt x="41" y="5"/>
                </a:moveTo>
                <a:cubicBezTo>
                  <a:pt x="42" y="5"/>
                  <a:pt x="43" y="6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9"/>
                  <a:pt x="42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49"/>
                  <a:pt x="4" y="49"/>
                  <a:pt x="3" y="48"/>
                </a:cubicBezTo>
                <a:cubicBezTo>
                  <a:pt x="1" y="48"/>
                  <a:pt x="0" y="46"/>
                  <a:pt x="0" y="45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1" y="2"/>
                  <a:pt x="3" y="1"/>
                </a:cubicBezTo>
                <a:cubicBezTo>
                  <a:pt x="4" y="0"/>
                  <a:pt x="6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2"/>
                </a:cubicBezTo>
                <a:cubicBezTo>
                  <a:pt x="43" y="3"/>
                  <a:pt x="42" y="3"/>
                  <a:pt x="41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6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5" y="5"/>
                </a:cubicBezTo>
                <a:cubicBezTo>
                  <a:pt x="6" y="5"/>
                  <a:pt x="7" y="5"/>
                  <a:pt x="8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lose/>
                <a:moveTo>
                  <a:pt x="26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5" y="33"/>
                  <a:pt x="25" y="33"/>
                </a:cubicBezTo>
                <a:cubicBezTo>
                  <a:pt x="24" y="32"/>
                  <a:pt x="24" y="32"/>
                  <a:pt x="24" y="3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9" y="21"/>
                </a:cubicBezTo>
                <a:cubicBezTo>
                  <a:pt x="29" y="21"/>
                  <a:pt x="30" y="21"/>
                  <a:pt x="30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3" y="32"/>
                  <a:pt x="33" y="33"/>
                </a:cubicBezTo>
                <a:cubicBezTo>
                  <a:pt x="32" y="33"/>
                  <a:pt x="31" y="32"/>
                  <a:pt x="31" y="32"/>
                </a:cubicBezTo>
                <a:cubicBezTo>
                  <a:pt x="30" y="30"/>
                  <a:pt x="30" y="30"/>
                  <a:pt x="3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2"/>
                  <a:pt x="26" y="32"/>
                  <a:pt x="26" y="32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5"/>
                </a:cubicBezTo>
                <a:cubicBezTo>
                  <a:pt x="28" y="28"/>
                  <a:pt x="28" y="28"/>
                  <a:pt x="28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5"/>
                  <a:pt x="29" y="25"/>
                  <a:pt x="29" y="25"/>
                </a:cubicBezTo>
                <a:close/>
                <a:moveTo>
                  <a:pt x="12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3"/>
                  <a:pt x="11" y="33"/>
                </a:cubicBezTo>
                <a:cubicBezTo>
                  <a:pt x="10" y="32"/>
                  <a:pt x="10" y="32"/>
                  <a:pt x="10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6" y="16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1" y="33"/>
                </a:cubicBezTo>
                <a:cubicBezTo>
                  <a:pt x="21" y="33"/>
                  <a:pt x="20" y="32"/>
                  <a:pt x="20" y="32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32"/>
                  <a:pt x="12" y="32"/>
                  <a:pt x="12" y="32"/>
                </a:cubicBezTo>
                <a:close/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6" y="21"/>
                  <a:pt x="16" y="21"/>
                  <a:pt x="16" y="21"/>
                </a:cubicBezTo>
                <a:close/>
                <a:moveTo>
                  <a:pt x="8" y="9"/>
                </a:move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9"/>
                  <a:pt x="4" y="9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5" y="45"/>
                </a:cubicBezTo>
                <a:cubicBezTo>
                  <a:pt x="6" y="45"/>
                  <a:pt x="7" y="46"/>
                  <a:pt x="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9"/>
                  <a:pt x="39" y="9"/>
                  <a:pt x="39" y="9"/>
                </a:cubicBezTo>
                <a:cubicBezTo>
                  <a:pt x="8" y="9"/>
                  <a:pt x="8" y="9"/>
                  <a:pt x="8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1" name="Freeform 519"/>
          <p:cNvSpPr>
            <a:spLocks noEditPoints="1"/>
          </p:cNvSpPr>
          <p:nvPr/>
        </p:nvSpPr>
        <p:spPr>
          <a:xfrm>
            <a:off x="720725" y="2755900"/>
            <a:ext cx="150813" cy="158750"/>
          </a:xfrm>
          <a:custGeom>
            <a:avLst/>
            <a:gdLst/>
            <a:ahLst/>
            <a:cxnLst>
              <a:cxn ang="0">
                <a:pos x="83428" y="130175"/>
              </a:cxn>
              <a:cxn ang="0">
                <a:pos x="70593" y="130175"/>
              </a:cxn>
              <a:cxn ang="0">
                <a:pos x="32088" y="25400"/>
              </a:cxn>
              <a:cxn ang="0">
                <a:pos x="38505" y="31750"/>
              </a:cxn>
              <a:cxn ang="0">
                <a:pos x="25670" y="31750"/>
              </a:cxn>
              <a:cxn ang="0">
                <a:pos x="118725" y="25400"/>
              </a:cxn>
              <a:cxn ang="0">
                <a:pos x="125143" y="31750"/>
              </a:cxn>
              <a:cxn ang="0">
                <a:pos x="112308" y="31750"/>
              </a:cxn>
              <a:cxn ang="0">
                <a:pos x="77011" y="114300"/>
              </a:cxn>
              <a:cxn ang="0">
                <a:pos x="99472" y="85725"/>
              </a:cxn>
              <a:cxn ang="0">
                <a:pos x="105890" y="44450"/>
              </a:cxn>
              <a:cxn ang="0">
                <a:pos x="102681" y="41275"/>
              </a:cxn>
              <a:cxn ang="0">
                <a:pos x="44923" y="44450"/>
              </a:cxn>
              <a:cxn ang="0">
                <a:pos x="51341" y="85725"/>
              </a:cxn>
              <a:cxn ang="0">
                <a:pos x="105890" y="88900"/>
              </a:cxn>
              <a:cxn ang="0">
                <a:pos x="77011" y="120650"/>
              </a:cxn>
              <a:cxn ang="0">
                <a:pos x="73802" y="120650"/>
              </a:cxn>
              <a:cxn ang="0">
                <a:pos x="32088" y="47625"/>
              </a:cxn>
              <a:cxn ang="0">
                <a:pos x="38505" y="41275"/>
              </a:cxn>
              <a:cxn ang="0">
                <a:pos x="41714" y="34925"/>
              </a:cxn>
              <a:cxn ang="0">
                <a:pos x="105890" y="34925"/>
              </a:cxn>
              <a:cxn ang="0">
                <a:pos x="112308" y="41275"/>
              </a:cxn>
              <a:cxn ang="0">
                <a:pos x="115516" y="44450"/>
              </a:cxn>
              <a:cxn ang="0">
                <a:pos x="118725" y="47625"/>
              </a:cxn>
              <a:cxn ang="0">
                <a:pos x="77011" y="146050"/>
              </a:cxn>
              <a:cxn ang="0">
                <a:pos x="137978" y="34925"/>
              </a:cxn>
              <a:cxn ang="0">
                <a:pos x="121934" y="12700"/>
              </a:cxn>
              <a:cxn ang="0">
                <a:pos x="12835" y="31750"/>
              </a:cxn>
              <a:cxn ang="0">
                <a:pos x="77011" y="146050"/>
              </a:cxn>
              <a:cxn ang="0">
                <a:pos x="77011" y="155575"/>
              </a:cxn>
              <a:cxn ang="0">
                <a:pos x="0" y="34925"/>
              </a:cxn>
              <a:cxn ang="0">
                <a:pos x="0" y="25400"/>
              </a:cxn>
              <a:cxn ang="0">
                <a:pos x="19253" y="6350"/>
              </a:cxn>
              <a:cxn ang="0">
                <a:pos x="25670" y="0"/>
              </a:cxn>
              <a:cxn ang="0">
                <a:pos x="125143" y="0"/>
              </a:cxn>
              <a:cxn ang="0">
                <a:pos x="144395" y="22225"/>
              </a:cxn>
              <a:cxn ang="0">
                <a:pos x="150813" y="31750"/>
              </a:cxn>
              <a:cxn ang="0">
                <a:pos x="77011" y="155575"/>
              </a:cxn>
            </a:cxnLst>
            <a:pathLst>
              <a:path w="47" h="50">
                <a:moveTo>
                  <a:pt x="24" y="39"/>
                </a:moveTo>
                <a:cubicBezTo>
                  <a:pt x="25" y="39"/>
                  <a:pt x="26" y="40"/>
                  <a:pt x="26" y="41"/>
                </a:cubicBezTo>
                <a:cubicBezTo>
                  <a:pt x="26" y="42"/>
                  <a:pt x="25" y="43"/>
                  <a:pt x="24" y="43"/>
                </a:cubicBezTo>
                <a:cubicBezTo>
                  <a:pt x="23" y="43"/>
                  <a:pt x="22" y="42"/>
                  <a:pt x="22" y="41"/>
                </a:cubicBezTo>
                <a:cubicBezTo>
                  <a:pt x="22" y="40"/>
                  <a:pt x="23" y="39"/>
                  <a:pt x="24" y="39"/>
                </a:cubicBezTo>
                <a:close/>
                <a:moveTo>
                  <a:pt x="10" y="8"/>
                </a:move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2" y="9"/>
                  <a:pt x="12" y="10"/>
                </a:cubicBezTo>
                <a:cubicBezTo>
                  <a:pt x="12" y="11"/>
                  <a:pt x="11" y="12"/>
                  <a:pt x="10" y="12"/>
                </a:cubicBezTo>
                <a:cubicBezTo>
                  <a:pt x="9" y="12"/>
                  <a:pt x="8" y="11"/>
                  <a:pt x="8" y="10"/>
                </a:cubicBezTo>
                <a:cubicBezTo>
                  <a:pt x="8" y="9"/>
                  <a:pt x="9" y="8"/>
                  <a:pt x="10" y="8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39" y="9"/>
                  <a:pt x="39" y="10"/>
                </a:cubicBezTo>
                <a:cubicBezTo>
                  <a:pt x="39" y="11"/>
                  <a:pt x="38" y="12"/>
                  <a:pt x="37" y="12"/>
                </a:cubicBezTo>
                <a:cubicBezTo>
                  <a:pt x="36" y="12"/>
                  <a:pt x="35" y="11"/>
                  <a:pt x="35" y="10"/>
                </a:cubicBezTo>
                <a:cubicBezTo>
                  <a:pt x="35" y="9"/>
                  <a:pt x="36" y="8"/>
                  <a:pt x="37" y="8"/>
                </a:cubicBezTo>
                <a:close/>
                <a:moveTo>
                  <a:pt x="24" y="36"/>
                </a:moveTo>
                <a:cubicBezTo>
                  <a:pt x="24" y="36"/>
                  <a:pt x="24" y="36"/>
                  <a:pt x="24" y="36"/>
                </a:cubicBezTo>
                <a:cubicBezTo>
                  <a:pt x="27" y="34"/>
                  <a:pt x="29" y="31"/>
                  <a:pt x="31" y="27"/>
                </a:cubicBezTo>
                <a:cubicBezTo>
                  <a:pt x="33" y="24"/>
                  <a:pt x="34" y="19"/>
                  <a:pt x="34" y="15"/>
                </a:cubicBezTo>
                <a:cubicBezTo>
                  <a:pt x="34" y="15"/>
                  <a:pt x="34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2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9"/>
                  <a:pt x="15" y="24"/>
                  <a:pt x="16" y="27"/>
                </a:cubicBezTo>
                <a:cubicBezTo>
                  <a:pt x="18" y="31"/>
                  <a:pt x="21" y="34"/>
                  <a:pt x="24" y="36"/>
                </a:cubicBezTo>
                <a:close/>
                <a:moveTo>
                  <a:pt x="33" y="28"/>
                </a:moveTo>
                <a:cubicBezTo>
                  <a:pt x="33" y="28"/>
                  <a:pt x="33" y="28"/>
                  <a:pt x="33" y="28"/>
                </a:cubicBezTo>
                <a:cubicBezTo>
                  <a:pt x="31" y="32"/>
                  <a:pt x="28" y="36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9"/>
                  <a:pt x="23" y="39"/>
                  <a:pt x="23" y="38"/>
                </a:cubicBezTo>
                <a:cubicBezTo>
                  <a:pt x="19" y="36"/>
                  <a:pt x="17" y="32"/>
                  <a:pt x="14" y="28"/>
                </a:cubicBezTo>
                <a:cubicBezTo>
                  <a:pt x="12" y="24"/>
                  <a:pt x="11" y="20"/>
                  <a:pt x="10" y="15"/>
                </a:cubicBezTo>
                <a:cubicBezTo>
                  <a:pt x="10" y="15"/>
                  <a:pt x="10" y="14"/>
                  <a:pt x="11" y="14"/>
                </a:cubicBezTo>
                <a:cubicBezTo>
                  <a:pt x="11" y="14"/>
                  <a:pt x="12" y="13"/>
                  <a:pt x="12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2"/>
                  <a:pt x="13" y="12"/>
                  <a:pt x="13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4" y="11"/>
                  <a:pt x="34" y="11"/>
                </a:cubicBezTo>
                <a:cubicBezTo>
                  <a:pt x="34" y="12"/>
                  <a:pt x="35" y="12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6" y="13"/>
                  <a:pt x="36" y="14"/>
                  <a:pt x="3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6" y="20"/>
                  <a:pt x="35" y="24"/>
                  <a:pt x="33" y="28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36" y="39"/>
                  <a:pt x="43" y="25"/>
                  <a:pt x="43" y="11"/>
                </a:cubicBezTo>
                <a:cubicBezTo>
                  <a:pt x="43" y="10"/>
                  <a:pt x="43" y="10"/>
                  <a:pt x="43" y="10"/>
                </a:cubicBezTo>
                <a:cubicBezTo>
                  <a:pt x="40" y="9"/>
                  <a:pt x="38" y="7"/>
                  <a:pt x="38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7"/>
                  <a:pt x="7" y="9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5"/>
                  <a:pt x="11" y="39"/>
                  <a:pt x="24" y="46"/>
                </a:cubicBezTo>
                <a:close/>
                <a:moveTo>
                  <a:pt x="24" y="49"/>
                </a:moveTo>
                <a:cubicBezTo>
                  <a:pt x="24" y="49"/>
                  <a:pt x="24" y="49"/>
                  <a:pt x="24" y="49"/>
                </a:cubicBezTo>
                <a:cubicBezTo>
                  <a:pt x="24" y="50"/>
                  <a:pt x="23" y="50"/>
                  <a:pt x="23" y="49"/>
                </a:cubicBezTo>
                <a:cubicBezTo>
                  <a:pt x="8" y="43"/>
                  <a:pt x="0" y="27"/>
                  <a:pt x="0" y="11"/>
                </a:cubicBezTo>
                <a:cubicBezTo>
                  <a:pt x="0" y="11"/>
                  <a:pt x="0" y="10"/>
                  <a:pt x="0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1" y="7"/>
                  <a:pt x="2" y="7"/>
                </a:cubicBezTo>
                <a:cubicBezTo>
                  <a:pt x="4" y="6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4"/>
                  <a:pt x="43" y="6"/>
                  <a:pt x="45" y="7"/>
                </a:cubicBezTo>
                <a:cubicBezTo>
                  <a:pt x="46" y="7"/>
                  <a:pt x="47" y="7"/>
                  <a:pt x="47" y="8"/>
                </a:cubicBezTo>
                <a:cubicBezTo>
                  <a:pt x="47" y="9"/>
                  <a:pt x="47" y="9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27"/>
                  <a:pt x="39" y="42"/>
                  <a:pt x="24" y="4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2" name="Freeform 520"/>
          <p:cNvSpPr>
            <a:spLocks noEditPoints="1"/>
          </p:cNvSpPr>
          <p:nvPr/>
        </p:nvSpPr>
        <p:spPr>
          <a:xfrm>
            <a:off x="2389188" y="3432175"/>
            <a:ext cx="149225" cy="160338"/>
          </a:xfrm>
          <a:custGeom>
            <a:avLst/>
            <a:gdLst/>
            <a:ahLst/>
            <a:cxnLst>
              <a:cxn ang="0">
                <a:pos x="79375" y="157131"/>
              </a:cxn>
              <a:cxn ang="0">
                <a:pos x="73025" y="157131"/>
              </a:cxn>
              <a:cxn ang="0">
                <a:pos x="0" y="35274"/>
              </a:cxn>
              <a:cxn ang="0">
                <a:pos x="0" y="32068"/>
              </a:cxn>
              <a:cxn ang="0">
                <a:pos x="0" y="25654"/>
              </a:cxn>
              <a:cxn ang="0">
                <a:pos x="6350" y="22447"/>
              </a:cxn>
              <a:cxn ang="0">
                <a:pos x="19050" y="6414"/>
              </a:cxn>
              <a:cxn ang="0">
                <a:pos x="19050" y="6414"/>
              </a:cxn>
              <a:cxn ang="0">
                <a:pos x="25400" y="0"/>
              </a:cxn>
              <a:cxn ang="0">
                <a:pos x="123825" y="0"/>
              </a:cxn>
              <a:cxn ang="0">
                <a:pos x="123825" y="0"/>
              </a:cxn>
              <a:cxn ang="0">
                <a:pos x="130175" y="6414"/>
              </a:cxn>
              <a:cxn ang="0">
                <a:pos x="146050" y="22447"/>
              </a:cxn>
              <a:cxn ang="0">
                <a:pos x="149225" y="25654"/>
              </a:cxn>
              <a:cxn ang="0">
                <a:pos x="149225" y="32068"/>
              </a:cxn>
              <a:cxn ang="0">
                <a:pos x="149225" y="35274"/>
              </a:cxn>
              <a:cxn ang="0">
                <a:pos x="79375" y="157131"/>
              </a:cxn>
              <a:cxn ang="0">
                <a:pos x="111125" y="48101"/>
              </a:cxn>
              <a:cxn ang="0">
                <a:pos x="111125" y="48101"/>
              </a:cxn>
              <a:cxn ang="0">
                <a:pos x="120650" y="48101"/>
              </a:cxn>
              <a:cxn ang="0">
                <a:pos x="120650" y="57722"/>
              </a:cxn>
              <a:cxn ang="0">
                <a:pos x="76200" y="99410"/>
              </a:cxn>
              <a:cxn ang="0">
                <a:pos x="66675" y="99410"/>
              </a:cxn>
              <a:cxn ang="0">
                <a:pos x="44450" y="76962"/>
              </a:cxn>
              <a:cxn ang="0">
                <a:pos x="44450" y="67342"/>
              </a:cxn>
              <a:cxn ang="0">
                <a:pos x="50800" y="67342"/>
              </a:cxn>
              <a:cxn ang="0">
                <a:pos x="73025" y="86583"/>
              </a:cxn>
              <a:cxn ang="0">
                <a:pos x="111125" y="48101"/>
              </a:cxn>
              <a:cxn ang="0">
                <a:pos x="76200" y="147511"/>
              </a:cxn>
              <a:cxn ang="0">
                <a:pos x="76200" y="147511"/>
              </a:cxn>
              <a:cxn ang="0">
                <a:pos x="139700" y="35274"/>
              </a:cxn>
              <a:cxn ang="0">
                <a:pos x="139700" y="32068"/>
              </a:cxn>
              <a:cxn ang="0">
                <a:pos x="120650" y="12827"/>
              </a:cxn>
              <a:cxn ang="0">
                <a:pos x="31750" y="12827"/>
              </a:cxn>
              <a:cxn ang="0">
                <a:pos x="12700" y="32068"/>
              </a:cxn>
              <a:cxn ang="0">
                <a:pos x="12700" y="35274"/>
              </a:cxn>
              <a:cxn ang="0">
                <a:pos x="76200" y="147511"/>
              </a:cxn>
            </a:cxnLst>
            <a:pathLst>
              <a:path w="47" h="50">
                <a:moveTo>
                  <a:pt x="25" y="49"/>
                </a:moveTo>
                <a:cubicBezTo>
                  <a:pt x="24" y="50"/>
                  <a:pt x="24" y="50"/>
                  <a:pt x="23" y="49"/>
                </a:cubicBezTo>
                <a:cubicBezTo>
                  <a:pt x="9" y="43"/>
                  <a:pt x="0" y="27"/>
                  <a:pt x="0" y="11"/>
                </a:cubicBezTo>
                <a:cubicBezTo>
                  <a:pt x="0" y="11"/>
                  <a:pt x="0" y="10"/>
                  <a:pt x="0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1" y="7"/>
                  <a:pt x="2" y="7"/>
                </a:cubicBezTo>
                <a:cubicBezTo>
                  <a:pt x="4" y="6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1" y="1"/>
                  <a:pt x="41" y="2"/>
                </a:cubicBezTo>
                <a:cubicBezTo>
                  <a:pt x="41" y="4"/>
                  <a:pt x="43" y="6"/>
                  <a:pt x="46" y="7"/>
                </a:cubicBezTo>
                <a:cubicBezTo>
                  <a:pt x="47" y="7"/>
                  <a:pt x="47" y="7"/>
                  <a:pt x="47" y="8"/>
                </a:cubicBezTo>
                <a:cubicBezTo>
                  <a:pt x="47" y="9"/>
                  <a:pt x="47" y="9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27"/>
                  <a:pt x="39" y="43"/>
                  <a:pt x="25" y="49"/>
                </a:cubicBezTo>
                <a:close/>
                <a:moveTo>
                  <a:pt x="35" y="15"/>
                </a:moveTo>
                <a:cubicBezTo>
                  <a:pt x="35" y="15"/>
                  <a:pt x="35" y="15"/>
                  <a:pt x="35" y="15"/>
                </a:cubicBezTo>
                <a:cubicBezTo>
                  <a:pt x="36" y="14"/>
                  <a:pt x="37" y="14"/>
                  <a:pt x="38" y="15"/>
                </a:cubicBezTo>
                <a:cubicBezTo>
                  <a:pt x="39" y="16"/>
                  <a:pt x="39" y="17"/>
                  <a:pt x="38" y="18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2"/>
                  <a:pt x="22" y="32"/>
                  <a:pt x="21" y="31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14" y="20"/>
                  <a:pt x="16" y="20"/>
                  <a:pt x="16" y="21"/>
                </a:cubicBezTo>
                <a:cubicBezTo>
                  <a:pt x="23" y="27"/>
                  <a:pt x="23" y="27"/>
                  <a:pt x="23" y="27"/>
                </a:cubicBezTo>
                <a:cubicBezTo>
                  <a:pt x="35" y="15"/>
                  <a:pt x="35" y="15"/>
                  <a:pt x="35" y="15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36" y="39"/>
                  <a:pt x="44" y="25"/>
                  <a:pt x="44" y="11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38" y="7"/>
                  <a:pt x="38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7"/>
                  <a:pt x="7" y="9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5"/>
                  <a:pt x="11" y="39"/>
                  <a:pt x="24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3" name="Freeform 521"/>
          <p:cNvSpPr>
            <a:spLocks noEditPoints="1"/>
          </p:cNvSpPr>
          <p:nvPr/>
        </p:nvSpPr>
        <p:spPr>
          <a:xfrm>
            <a:off x="2665413" y="3432175"/>
            <a:ext cx="149225" cy="160338"/>
          </a:xfrm>
          <a:custGeom>
            <a:avLst/>
            <a:gdLst/>
            <a:ahLst/>
            <a:cxnLst>
              <a:cxn ang="0">
                <a:pos x="76200" y="157131"/>
              </a:cxn>
              <a:cxn ang="0">
                <a:pos x="73025" y="157131"/>
              </a:cxn>
              <a:cxn ang="0">
                <a:pos x="0" y="35274"/>
              </a:cxn>
              <a:cxn ang="0">
                <a:pos x="0" y="32068"/>
              </a:cxn>
              <a:cxn ang="0">
                <a:pos x="0" y="25654"/>
              </a:cxn>
              <a:cxn ang="0">
                <a:pos x="6350" y="22447"/>
              </a:cxn>
              <a:cxn ang="0">
                <a:pos x="19050" y="6414"/>
              </a:cxn>
              <a:cxn ang="0">
                <a:pos x="19050" y="6414"/>
              </a:cxn>
              <a:cxn ang="0">
                <a:pos x="25400" y="0"/>
              </a:cxn>
              <a:cxn ang="0">
                <a:pos x="123825" y="0"/>
              </a:cxn>
              <a:cxn ang="0">
                <a:pos x="123825" y="0"/>
              </a:cxn>
              <a:cxn ang="0">
                <a:pos x="130175" y="6414"/>
              </a:cxn>
              <a:cxn ang="0">
                <a:pos x="142875" y="22447"/>
              </a:cxn>
              <a:cxn ang="0">
                <a:pos x="149225" y="25654"/>
              </a:cxn>
              <a:cxn ang="0">
                <a:pos x="149225" y="32068"/>
              </a:cxn>
              <a:cxn ang="0">
                <a:pos x="149225" y="35274"/>
              </a:cxn>
              <a:cxn ang="0">
                <a:pos x="76200" y="157131"/>
              </a:cxn>
              <a:cxn ang="0">
                <a:pos x="92075" y="48101"/>
              </a:cxn>
              <a:cxn ang="0">
                <a:pos x="92075" y="48101"/>
              </a:cxn>
              <a:cxn ang="0">
                <a:pos x="98425" y="48101"/>
              </a:cxn>
              <a:cxn ang="0">
                <a:pos x="98425" y="57722"/>
              </a:cxn>
              <a:cxn ang="0">
                <a:pos x="82550" y="73755"/>
              </a:cxn>
              <a:cxn ang="0">
                <a:pos x="98425" y="89789"/>
              </a:cxn>
              <a:cxn ang="0">
                <a:pos x="98425" y="99410"/>
              </a:cxn>
              <a:cxn ang="0">
                <a:pos x="92075" y="99410"/>
              </a:cxn>
              <a:cxn ang="0">
                <a:pos x="76200" y="83376"/>
              </a:cxn>
              <a:cxn ang="0">
                <a:pos x="60325" y="99410"/>
              </a:cxn>
              <a:cxn ang="0">
                <a:pos x="50800" y="99410"/>
              </a:cxn>
              <a:cxn ang="0">
                <a:pos x="50800" y="89789"/>
              </a:cxn>
              <a:cxn ang="0">
                <a:pos x="66675" y="73755"/>
              </a:cxn>
              <a:cxn ang="0">
                <a:pos x="50800" y="57722"/>
              </a:cxn>
              <a:cxn ang="0">
                <a:pos x="50800" y="48101"/>
              </a:cxn>
              <a:cxn ang="0">
                <a:pos x="60325" y="48101"/>
              </a:cxn>
              <a:cxn ang="0">
                <a:pos x="76200" y="64135"/>
              </a:cxn>
              <a:cxn ang="0">
                <a:pos x="92075" y="48101"/>
              </a:cxn>
              <a:cxn ang="0">
                <a:pos x="76200" y="147511"/>
              </a:cxn>
              <a:cxn ang="0">
                <a:pos x="76200" y="147511"/>
              </a:cxn>
              <a:cxn ang="0">
                <a:pos x="136525" y="35274"/>
              </a:cxn>
              <a:cxn ang="0">
                <a:pos x="136525" y="32068"/>
              </a:cxn>
              <a:cxn ang="0">
                <a:pos x="120650" y="12827"/>
              </a:cxn>
              <a:cxn ang="0">
                <a:pos x="31750" y="12827"/>
              </a:cxn>
              <a:cxn ang="0">
                <a:pos x="12700" y="32068"/>
              </a:cxn>
              <a:cxn ang="0">
                <a:pos x="12700" y="35274"/>
              </a:cxn>
              <a:cxn ang="0">
                <a:pos x="76200" y="147511"/>
              </a:cxn>
            </a:cxnLst>
            <a:pathLst>
              <a:path w="47" h="50">
                <a:moveTo>
                  <a:pt x="24" y="49"/>
                </a:moveTo>
                <a:cubicBezTo>
                  <a:pt x="24" y="50"/>
                  <a:pt x="23" y="50"/>
                  <a:pt x="23" y="49"/>
                </a:cubicBezTo>
                <a:cubicBezTo>
                  <a:pt x="8" y="43"/>
                  <a:pt x="0" y="27"/>
                  <a:pt x="0" y="11"/>
                </a:cubicBezTo>
                <a:cubicBezTo>
                  <a:pt x="0" y="11"/>
                  <a:pt x="0" y="10"/>
                  <a:pt x="0" y="10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1" y="7"/>
                  <a:pt x="2" y="7"/>
                </a:cubicBezTo>
                <a:cubicBezTo>
                  <a:pt x="4" y="6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4"/>
                  <a:pt x="43" y="6"/>
                  <a:pt x="45" y="7"/>
                </a:cubicBezTo>
                <a:cubicBezTo>
                  <a:pt x="46" y="7"/>
                  <a:pt x="47" y="7"/>
                  <a:pt x="47" y="8"/>
                </a:cubicBezTo>
                <a:cubicBezTo>
                  <a:pt x="47" y="9"/>
                  <a:pt x="47" y="9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27"/>
                  <a:pt x="39" y="43"/>
                  <a:pt x="24" y="49"/>
                </a:cubicBezTo>
                <a:close/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31" y="15"/>
                  <a:pt x="31" y="15"/>
                </a:cubicBezTo>
                <a:cubicBezTo>
                  <a:pt x="32" y="16"/>
                  <a:pt x="32" y="17"/>
                  <a:pt x="31" y="18"/>
                </a:cubicBezTo>
                <a:cubicBezTo>
                  <a:pt x="26" y="23"/>
                  <a:pt x="26" y="23"/>
                  <a:pt x="26" y="23"/>
                </a:cubicBezTo>
                <a:cubicBezTo>
                  <a:pt x="31" y="28"/>
                  <a:pt x="31" y="28"/>
                  <a:pt x="31" y="28"/>
                </a:cubicBezTo>
                <a:cubicBezTo>
                  <a:pt x="32" y="29"/>
                  <a:pt x="32" y="30"/>
                  <a:pt x="31" y="31"/>
                </a:cubicBezTo>
                <a:cubicBezTo>
                  <a:pt x="31" y="32"/>
                  <a:pt x="29" y="32"/>
                  <a:pt x="29" y="31"/>
                </a:cubicBezTo>
                <a:cubicBezTo>
                  <a:pt x="24" y="26"/>
                  <a:pt x="24" y="26"/>
                  <a:pt x="24" y="26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2"/>
                  <a:pt x="17" y="32"/>
                  <a:pt x="16" y="31"/>
                </a:cubicBezTo>
                <a:cubicBezTo>
                  <a:pt x="15" y="30"/>
                  <a:pt x="15" y="29"/>
                  <a:pt x="16" y="28"/>
                </a:cubicBezTo>
                <a:cubicBezTo>
                  <a:pt x="21" y="23"/>
                  <a:pt x="21" y="23"/>
                  <a:pt x="21" y="23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7"/>
                  <a:pt x="15" y="16"/>
                  <a:pt x="16" y="15"/>
                </a:cubicBezTo>
                <a:cubicBezTo>
                  <a:pt x="17" y="15"/>
                  <a:pt x="18" y="15"/>
                  <a:pt x="19" y="15"/>
                </a:cubicBezTo>
                <a:cubicBezTo>
                  <a:pt x="24" y="20"/>
                  <a:pt x="24" y="20"/>
                  <a:pt x="24" y="20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36" y="39"/>
                  <a:pt x="43" y="25"/>
                  <a:pt x="43" y="11"/>
                </a:cubicBezTo>
                <a:cubicBezTo>
                  <a:pt x="43" y="10"/>
                  <a:pt x="43" y="10"/>
                  <a:pt x="43" y="10"/>
                </a:cubicBezTo>
                <a:cubicBezTo>
                  <a:pt x="40" y="9"/>
                  <a:pt x="38" y="7"/>
                  <a:pt x="38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7"/>
                  <a:pt x="7" y="9"/>
                  <a:pt x="4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5"/>
                  <a:pt x="11" y="39"/>
                  <a:pt x="24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4" name="Freeform 522"/>
          <p:cNvSpPr>
            <a:spLocks noEditPoints="1"/>
          </p:cNvSpPr>
          <p:nvPr/>
        </p:nvSpPr>
        <p:spPr>
          <a:xfrm>
            <a:off x="2386013" y="2755900"/>
            <a:ext cx="158750" cy="158750"/>
          </a:xfrm>
          <a:custGeom>
            <a:avLst/>
            <a:gdLst/>
            <a:ahLst/>
            <a:cxnLst>
              <a:cxn ang="0">
                <a:pos x="133350" y="22225"/>
              </a:cxn>
              <a:cxn ang="0">
                <a:pos x="133350" y="133350"/>
              </a:cxn>
              <a:cxn ang="0">
                <a:pos x="22225" y="133350"/>
              </a:cxn>
              <a:cxn ang="0">
                <a:pos x="22225" y="22225"/>
              </a:cxn>
              <a:cxn ang="0">
                <a:pos x="76200" y="146050"/>
              </a:cxn>
              <a:cxn ang="0">
                <a:pos x="76200" y="120650"/>
              </a:cxn>
              <a:cxn ang="0">
                <a:pos x="50800" y="123825"/>
              </a:cxn>
              <a:cxn ang="0">
                <a:pos x="66675" y="146050"/>
              </a:cxn>
              <a:cxn ang="0">
                <a:pos x="127000" y="31750"/>
              </a:cxn>
              <a:cxn ang="0">
                <a:pos x="123825" y="28575"/>
              </a:cxn>
              <a:cxn ang="0">
                <a:pos x="123825" y="76200"/>
              </a:cxn>
              <a:cxn ang="0">
                <a:pos x="127000" y="31750"/>
              </a:cxn>
              <a:cxn ang="0">
                <a:pos x="117475" y="25400"/>
              </a:cxn>
              <a:cxn ang="0">
                <a:pos x="111125" y="25400"/>
              </a:cxn>
              <a:cxn ang="0">
                <a:pos x="117475" y="25400"/>
              </a:cxn>
              <a:cxn ang="0">
                <a:pos x="88900" y="12700"/>
              </a:cxn>
              <a:cxn ang="0">
                <a:pos x="82550" y="38100"/>
              </a:cxn>
              <a:cxn ang="0">
                <a:pos x="104775" y="31750"/>
              </a:cxn>
              <a:cxn ang="0">
                <a:pos x="88900" y="12700"/>
              </a:cxn>
              <a:cxn ang="0">
                <a:pos x="76200" y="12700"/>
              </a:cxn>
              <a:cxn ang="0">
                <a:pos x="53975" y="28575"/>
              </a:cxn>
              <a:cxn ang="0">
                <a:pos x="53975" y="31750"/>
              </a:cxn>
              <a:cxn ang="0">
                <a:pos x="76200" y="12700"/>
              </a:cxn>
              <a:cxn ang="0">
                <a:pos x="53975" y="15875"/>
              </a:cxn>
              <a:cxn ang="0">
                <a:pos x="44450" y="28575"/>
              </a:cxn>
              <a:cxn ang="0">
                <a:pos x="53975" y="15875"/>
              </a:cxn>
              <a:cxn ang="0">
                <a:pos x="31750" y="28575"/>
              </a:cxn>
              <a:cxn ang="0">
                <a:pos x="12700" y="76200"/>
              </a:cxn>
              <a:cxn ang="0">
                <a:pos x="41275" y="34925"/>
              </a:cxn>
              <a:cxn ang="0">
                <a:pos x="12700" y="82550"/>
              </a:cxn>
              <a:cxn ang="0">
                <a:pos x="31750" y="127000"/>
              </a:cxn>
              <a:cxn ang="0">
                <a:pos x="41275" y="120650"/>
              </a:cxn>
              <a:cxn ang="0">
                <a:pos x="12700" y="82550"/>
              </a:cxn>
              <a:cxn ang="0">
                <a:pos x="38100" y="133350"/>
              </a:cxn>
              <a:cxn ang="0">
                <a:pos x="47625" y="133350"/>
              </a:cxn>
              <a:cxn ang="0">
                <a:pos x="38100" y="133350"/>
              </a:cxn>
              <a:cxn ang="0">
                <a:pos x="82550" y="146050"/>
              </a:cxn>
              <a:cxn ang="0">
                <a:pos x="104775" y="127000"/>
              </a:cxn>
              <a:cxn ang="0">
                <a:pos x="101600" y="123825"/>
              </a:cxn>
              <a:cxn ang="0">
                <a:pos x="82550" y="146050"/>
              </a:cxn>
              <a:cxn ang="0">
                <a:pos x="104775" y="139700"/>
              </a:cxn>
              <a:cxn ang="0">
                <a:pos x="111125" y="127000"/>
              </a:cxn>
              <a:cxn ang="0">
                <a:pos x="104775" y="139700"/>
              </a:cxn>
              <a:cxn ang="0">
                <a:pos x="123825" y="127000"/>
              </a:cxn>
              <a:cxn ang="0">
                <a:pos x="146050" y="82550"/>
              </a:cxn>
              <a:cxn ang="0">
                <a:pos x="114300" y="120650"/>
              </a:cxn>
              <a:cxn ang="0">
                <a:pos x="107950" y="38100"/>
              </a:cxn>
              <a:cxn ang="0">
                <a:pos x="104775" y="41275"/>
              </a:cxn>
              <a:cxn ang="0">
                <a:pos x="82550" y="76200"/>
              </a:cxn>
              <a:cxn ang="0">
                <a:pos x="107950" y="38100"/>
              </a:cxn>
              <a:cxn ang="0">
                <a:pos x="76200" y="44450"/>
              </a:cxn>
              <a:cxn ang="0">
                <a:pos x="47625" y="38100"/>
              </a:cxn>
              <a:cxn ang="0">
                <a:pos x="76200" y="76200"/>
              </a:cxn>
              <a:cxn ang="0">
                <a:pos x="76200" y="111125"/>
              </a:cxn>
              <a:cxn ang="0">
                <a:pos x="76200" y="82550"/>
              </a:cxn>
              <a:cxn ang="0">
                <a:pos x="47625" y="117475"/>
              </a:cxn>
              <a:cxn ang="0">
                <a:pos x="76200" y="111125"/>
              </a:cxn>
              <a:cxn ang="0">
                <a:pos x="82550" y="111125"/>
              </a:cxn>
              <a:cxn ang="0">
                <a:pos x="107950" y="117475"/>
              </a:cxn>
              <a:cxn ang="0">
                <a:pos x="82550" y="82550"/>
              </a:cxn>
            </a:cxnLst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1" y="38"/>
                  <a:pt x="19" y="38"/>
                  <a:pt x="17" y="39"/>
                </a:cubicBezTo>
                <a:cubicBezTo>
                  <a:pt x="17" y="39"/>
                  <a:pt x="17" y="39"/>
                  <a:pt x="16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3"/>
                  <a:pt x="20" y="44"/>
                  <a:pt x="21" y="46"/>
                </a:cubicBezTo>
                <a:cubicBezTo>
                  <a:pt x="22" y="46"/>
                  <a:pt x="23" y="46"/>
                  <a:pt x="24" y="46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39" y="10"/>
                  <a:pt x="39" y="9"/>
                </a:cubicBezTo>
                <a:cubicBezTo>
                  <a:pt x="38" y="10"/>
                  <a:pt x="37" y="11"/>
                  <a:pt x="36" y="11"/>
                </a:cubicBezTo>
                <a:cubicBezTo>
                  <a:pt x="38" y="15"/>
                  <a:pt x="38" y="19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3" y="13"/>
                  <a:pt x="40" y="1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3" y="5"/>
                </a:cubicBezTo>
                <a:cubicBezTo>
                  <a:pt x="34" y="6"/>
                  <a:pt x="34" y="7"/>
                  <a:pt x="35" y="8"/>
                </a:cubicBezTo>
                <a:cubicBezTo>
                  <a:pt x="35" y="8"/>
                  <a:pt x="35" y="9"/>
                  <a:pt x="35" y="9"/>
                </a:cubicBezTo>
                <a:cubicBezTo>
                  <a:pt x="36" y="9"/>
                  <a:pt x="37" y="8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1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1" y="7"/>
                  <a:pt x="30" y="5"/>
                  <a:pt x="28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1"/>
                  <a:pt x="21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8"/>
                  <a:pt x="14" y="9"/>
                  <a:pt x="14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5" y="7"/>
                  <a:pt x="16" y="6"/>
                  <a:pt x="17" y="5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0" y="9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9"/>
                  <a:pt x="12" y="39"/>
                  <a:pt x="13" y="38"/>
                </a:cubicBezTo>
                <a:cubicBezTo>
                  <a:pt x="12" y="35"/>
                  <a:pt x="11" y="30"/>
                  <a:pt x="11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12" y="42"/>
                </a:moveTo>
                <a:cubicBezTo>
                  <a:pt x="12" y="42"/>
                  <a:pt x="12" y="42"/>
                  <a:pt x="12" y="42"/>
                </a:cubicBezTo>
                <a:cubicBezTo>
                  <a:pt x="14" y="43"/>
                  <a:pt x="15" y="43"/>
                  <a:pt x="17" y="44"/>
                </a:cubicBezTo>
                <a:cubicBezTo>
                  <a:pt x="16" y="43"/>
                  <a:pt x="15" y="42"/>
                  <a:pt x="15" y="42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41"/>
                  <a:pt x="13" y="41"/>
                  <a:pt x="12" y="42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6"/>
                  <a:pt x="28" y="46"/>
                </a:cubicBezTo>
                <a:cubicBezTo>
                  <a:pt x="30" y="44"/>
                  <a:pt x="31" y="43"/>
                  <a:pt x="33" y="40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0" y="38"/>
                  <a:pt x="28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35" y="43"/>
                  <a:pt x="36" y="43"/>
                  <a:pt x="37" y="42"/>
                </a:cubicBezTo>
                <a:cubicBezTo>
                  <a:pt x="37" y="41"/>
                  <a:pt x="36" y="41"/>
                  <a:pt x="35" y="40"/>
                </a:cubicBezTo>
                <a:cubicBezTo>
                  <a:pt x="35" y="41"/>
                  <a:pt x="35" y="41"/>
                  <a:pt x="35" y="42"/>
                </a:cubicBezTo>
                <a:cubicBezTo>
                  <a:pt x="34" y="42"/>
                  <a:pt x="34" y="43"/>
                  <a:pt x="33" y="44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8" y="30"/>
                  <a:pt x="38" y="35"/>
                  <a:pt x="36" y="38"/>
                </a:cubicBezTo>
                <a:cubicBezTo>
                  <a:pt x="37" y="39"/>
                  <a:pt x="38" y="39"/>
                  <a:pt x="39" y="40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3" y="13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19"/>
                  <a:pt x="35" y="15"/>
                  <a:pt x="34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3"/>
                  <a:pt x="16" y="13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5"/>
                  <a:pt x="13" y="19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6"/>
                  <a:pt x="24" y="26"/>
                  <a:pt x="2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0"/>
                  <a:pt x="14" y="34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9" y="36"/>
                  <a:pt x="21" y="36"/>
                  <a:pt x="24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9" y="36"/>
                  <a:pt x="31" y="36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4"/>
                  <a:pt x="36" y="30"/>
                  <a:pt x="3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5" name="Freeform 523"/>
          <p:cNvSpPr>
            <a:spLocks noEditPoints="1"/>
          </p:cNvSpPr>
          <p:nvPr/>
        </p:nvSpPr>
        <p:spPr>
          <a:xfrm>
            <a:off x="1835150" y="2778125"/>
            <a:ext cx="155575" cy="111125"/>
          </a:xfrm>
          <a:custGeom>
            <a:avLst/>
            <a:gdLst/>
            <a:ahLst/>
            <a:cxnLst>
              <a:cxn ang="0">
                <a:pos x="123825" y="98425"/>
              </a:cxn>
              <a:cxn ang="0">
                <a:pos x="142875" y="79375"/>
              </a:cxn>
              <a:cxn ang="0">
                <a:pos x="127000" y="60325"/>
              </a:cxn>
              <a:cxn ang="0">
                <a:pos x="111125" y="25400"/>
              </a:cxn>
              <a:cxn ang="0">
                <a:pos x="57150" y="19050"/>
              </a:cxn>
              <a:cxn ang="0">
                <a:pos x="38100" y="41275"/>
              </a:cxn>
              <a:cxn ang="0">
                <a:pos x="9525" y="69850"/>
              </a:cxn>
              <a:cxn ang="0">
                <a:pos x="19050" y="92075"/>
              </a:cxn>
              <a:cxn ang="0">
                <a:pos x="38100" y="98425"/>
              </a:cxn>
              <a:cxn ang="0">
                <a:pos x="41275" y="66675"/>
              </a:cxn>
              <a:cxn ang="0">
                <a:pos x="41275" y="63500"/>
              </a:cxn>
              <a:cxn ang="0">
                <a:pos x="53975" y="69850"/>
              </a:cxn>
              <a:cxn ang="0">
                <a:pos x="57150" y="44450"/>
              </a:cxn>
              <a:cxn ang="0">
                <a:pos x="60325" y="69850"/>
              </a:cxn>
              <a:cxn ang="0">
                <a:pos x="73025" y="63500"/>
              </a:cxn>
              <a:cxn ang="0">
                <a:pos x="60325" y="82550"/>
              </a:cxn>
              <a:cxn ang="0">
                <a:pos x="60325" y="82550"/>
              </a:cxn>
              <a:cxn ang="0">
                <a:pos x="57150" y="82550"/>
              </a:cxn>
              <a:cxn ang="0">
                <a:pos x="57150" y="82550"/>
              </a:cxn>
              <a:cxn ang="0">
                <a:pos x="53975" y="82550"/>
              </a:cxn>
              <a:cxn ang="0">
                <a:pos x="53975" y="82550"/>
              </a:cxn>
              <a:cxn ang="0">
                <a:pos x="53975" y="82550"/>
              </a:cxn>
              <a:cxn ang="0">
                <a:pos x="41275" y="66675"/>
              </a:cxn>
              <a:cxn ang="0">
                <a:pos x="82550" y="66675"/>
              </a:cxn>
              <a:cxn ang="0">
                <a:pos x="76200" y="60325"/>
              </a:cxn>
              <a:cxn ang="0">
                <a:pos x="92075" y="47625"/>
              </a:cxn>
              <a:cxn ang="0">
                <a:pos x="92075" y="44450"/>
              </a:cxn>
              <a:cxn ang="0">
                <a:pos x="92075" y="44450"/>
              </a:cxn>
              <a:cxn ang="0">
                <a:pos x="95250" y="44450"/>
              </a:cxn>
              <a:cxn ang="0">
                <a:pos x="95250" y="44450"/>
              </a:cxn>
              <a:cxn ang="0">
                <a:pos x="95250" y="47625"/>
              </a:cxn>
              <a:cxn ang="0">
                <a:pos x="107950" y="60325"/>
              </a:cxn>
              <a:cxn ang="0">
                <a:pos x="104775" y="66675"/>
              </a:cxn>
              <a:cxn ang="0">
                <a:pos x="98425" y="79375"/>
              </a:cxn>
              <a:cxn ang="0">
                <a:pos x="88900" y="79375"/>
              </a:cxn>
              <a:cxn ang="0">
                <a:pos x="82550" y="66675"/>
              </a:cxn>
              <a:cxn ang="0">
                <a:pos x="146050" y="101600"/>
              </a:cxn>
              <a:cxn ang="0">
                <a:pos x="123825" y="111125"/>
              </a:cxn>
              <a:cxn ang="0">
                <a:pos x="9525" y="98425"/>
              </a:cxn>
              <a:cxn ang="0">
                <a:pos x="9525" y="41275"/>
              </a:cxn>
              <a:cxn ang="0">
                <a:pos x="50800" y="9525"/>
              </a:cxn>
              <a:cxn ang="0">
                <a:pos x="120650" y="15875"/>
              </a:cxn>
              <a:cxn ang="0">
                <a:pos x="149225" y="60325"/>
              </a:cxn>
              <a:cxn ang="0">
                <a:pos x="146050" y="101600"/>
              </a:cxn>
              <a:cxn ang="0">
                <a:pos x="146050" y="101600"/>
              </a:cxn>
            </a:cxnLst>
            <a:pathLst>
              <a:path w="49" h="35">
                <a:moveTo>
                  <a:pt x="39" y="31"/>
                </a:moveTo>
                <a:cubicBezTo>
                  <a:pt x="39" y="31"/>
                  <a:pt x="39" y="31"/>
                  <a:pt x="39" y="31"/>
                </a:cubicBezTo>
                <a:cubicBezTo>
                  <a:pt x="41" y="31"/>
                  <a:pt x="43" y="31"/>
                  <a:pt x="44" y="30"/>
                </a:cubicBezTo>
                <a:cubicBezTo>
                  <a:pt x="45" y="28"/>
                  <a:pt x="45" y="27"/>
                  <a:pt x="45" y="25"/>
                </a:cubicBezTo>
                <a:cubicBezTo>
                  <a:pt x="45" y="24"/>
                  <a:pt x="45" y="22"/>
                  <a:pt x="44" y="21"/>
                </a:cubicBezTo>
                <a:cubicBezTo>
                  <a:pt x="43" y="20"/>
                  <a:pt x="42" y="19"/>
                  <a:pt x="40" y="19"/>
                </a:cubicBezTo>
                <a:cubicBezTo>
                  <a:pt x="39" y="19"/>
                  <a:pt x="39" y="18"/>
                  <a:pt x="39" y="17"/>
                </a:cubicBezTo>
                <a:cubicBezTo>
                  <a:pt x="39" y="14"/>
                  <a:pt x="37" y="10"/>
                  <a:pt x="35" y="8"/>
                </a:cubicBezTo>
                <a:cubicBezTo>
                  <a:pt x="33" y="6"/>
                  <a:pt x="29" y="4"/>
                  <a:pt x="26" y="4"/>
                </a:cubicBezTo>
                <a:cubicBezTo>
                  <a:pt x="23" y="4"/>
                  <a:pt x="20" y="5"/>
                  <a:pt x="18" y="6"/>
                </a:cubicBezTo>
                <a:cubicBezTo>
                  <a:pt x="16" y="8"/>
                  <a:pt x="15" y="10"/>
                  <a:pt x="14" y="12"/>
                </a:cubicBezTo>
                <a:cubicBezTo>
                  <a:pt x="13" y="13"/>
                  <a:pt x="12" y="13"/>
                  <a:pt x="12" y="13"/>
                </a:cubicBezTo>
                <a:cubicBezTo>
                  <a:pt x="9" y="13"/>
                  <a:pt x="7" y="14"/>
                  <a:pt x="6" y="16"/>
                </a:cubicBezTo>
                <a:cubicBezTo>
                  <a:pt x="4" y="18"/>
                  <a:pt x="3" y="20"/>
                  <a:pt x="3" y="22"/>
                </a:cubicBezTo>
                <a:cubicBezTo>
                  <a:pt x="3" y="25"/>
                  <a:pt x="4" y="27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10" y="31"/>
                  <a:pt x="12" y="31"/>
                </a:cubicBezTo>
                <a:cubicBezTo>
                  <a:pt x="39" y="31"/>
                  <a:pt x="39" y="31"/>
                  <a:pt x="39" y="31"/>
                </a:cubicBezTo>
                <a:close/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2" y="21"/>
                  <a:pt x="12" y="20"/>
                  <a:pt x="13" y="20"/>
                </a:cubicBezTo>
                <a:cubicBezTo>
                  <a:pt x="13" y="19"/>
                  <a:pt x="14" y="19"/>
                  <a:pt x="14" y="20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4"/>
                  <a:pt x="18" y="14"/>
                </a:cubicBezTo>
                <a:cubicBezTo>
                  <a:pt x="18" y="14"/>
                  <a:pt x="19" y="15"/>
                  <a:pt x="19" y="15"/>
                </a:cubicBezTo>
                <a:cubicBezTo>
                  <a:pt x="19" y="22"/>
                  <a:pt x="19" y="22"/>
                  <a:pt x="19" y="22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2" y="19"/>
                  <a:pt x="23" y="20"/>
                </a:cubicBezTo>
                <a:cubicBezTo>
                  <a:pt x="23" y="20"/>
                  <a:pt x="23" y="21"/>
                  <a:pt x="23" y="21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4" y="20"/>
                  <a:pt x="24" y="19"/>
                  <a:pt x="24" y="19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4" y="19"/>
                  <a:pt x="34" y="19"/>
                  <a:pt x="34" y="19"/>
                </a:cubicBezTo>
                <a:cubicBezTo>
                  <a:pt x="35" y="19"/>
                  <a:pt x="35" y="20"/>
                  <a:pt x="34" y="21"/>
                </a:cubicBezTo>
                <a:cubicBezTo>
                  <a:pt x="34" y="21"/>
                  <a:pt x="33" y="21"/>
                  <a:pt x="33" y="21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6"/>
                  <a:pt x="30" y="26"/>
                  <a:pt x="29" y="26"/>
                </a:cubicBezTo>
                <a:cubicBezTo>
                  <a:pt x="29" y="26"/>
                  <a:pt x="28" y="26"/>
                  <a:pt x="28" y="25"/>
                </a:cubicBezTo>
                <a:cubicBezTo>
                  <a:pt x="28" y="18"/>
                  <a:pt x="28" y="18"/>
                  <a:pt x="28" y="18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5" y="34"/>
                  <a:pt x="42" y="35"/>
                  <a:pt x="39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9" y="35"/>
                  <a:pt x="6" y="34"/>
                  <a:pt x="3" y="31"/>
                </a:cubicBezTo>
                <a:cubicBezTo>
                  <a:pt x="1" y="29"/>
                  <a:pt x="0" y="26"/>
                  <a:pt x="0" y="22"/>
                </a:cubicBezTo>
                <a:cubicBezTo>
                  <a:pt x="0" y="19"/>
                  <a:pt x="1" y="16"/>
                  <a:pt x="3" y="13"/>
                </a:cubicBezTo>
                <a:cubicBezTo>
                  <a:pt x="5" y="11"/>
                  <a:pt x="8" y="10"/>
                  <a:pt x="10" y="10"/>
                </a:cubicBezTo>
                <a:cubicBezTo>
                  <a:pt x="12" y="7"/>
                  <a:pt x="14" y="5"/>
                  <a:pt x="16" y="3"/>
                </a:cubicBezTo>
                <a:cubicBezTo>
                  <a:pt x="19" y="1"/>
                  <a:pt x="22" y="0"/>
                  <a:pt x="26" y="0"/>
                </a:cubicBezTo>
                <a:cubicBezTo>
                  <a:pt x="30" y="0"/>
                  <a:pt x="35" y="2"/>
                  <a:pt x="38" y="5"/>
                </a:cubicBezTo>
                <a:cubicBezTo>
                  <a:pt x="40" y="8"/>
                  <a:pt x="42" y="12"/>
                  <a:pt x="43" y="16"/>
                </a:cubicBezTo>
                <a:cubicBezTo>
                  <a:pt x="44" y="16"/>
                  <a:pt x="46" y="17"/>
                  <a:pt x="47" y="19"/>
                </a:cubicBezTo>
                <a:cubicBezTo>
                  <a:pt x="48" y="21"/>
                  <a:pt x="49" y="23"/>
                  <a:pt x="49" y="25"/>
                </a:cubicBezTo>
                <a:cubicBezTo>
                  <a:pt x="49" y="28"/>
                  <a:pt x="48" y="30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6" name="Freeform 524"/>
          <p:cNvSpPr>
            <a:spLocks noEditPoints="1"/>
          </p:cNvSpPr>
          <p:nvPr/>
        </p:nvSpPr>
        <p:spPr>
          <a:xfrm>
            <a:off x="3776663" y="2771775"/>
            <a:ext cx="158750" cy="12382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6350"/>
              </a:cxn>
              <a:cxn ang="0">
                <a:pos x="158750" y="117475"/>
              </a:cxn>
              <a:cxn ang="0">
                <a:pos x="152400" y="123825"/>
              </a:cxn>
              <a:cxn ang="0">
                <a:pos x="152400" y="123825"/>
              </a:cxn>
              <a:cxn ang="0">
                <a:pos x="6350" y="123825"/>
              </a:cxn>
              <a:cxn ang="0">
                <a:pos x="0" y="117475"/>
              </a:cxn>
              <a:cxn ang="0">
                <a:pos x="0" y="117475"/>
              </a:cxn>
              <a:cxn ang="0">
                <a:pos x="0" y="6350"/>
              </a:cxn>
              <a:cxn ang="0">
                <a:pos x="6350" y="0"/>
              </a:cxn>
              <a:cxn ang="0">
                <a:pos x="146050" y="19050"/>
              </a:cxn>
              <a:cxn ang="0">
                <a:pos x="146050" y="19050"/>
              </a:cxn>
              <a:cxn ang="0">
                <a:pos x="82550" y="82550"/>
              </a:cxn>
              <a:cxn ang="0">
                <a:pos x="79375" y="82550"/>
              </a:cxn>
              <a:cxn ang="0">
                <a:pos x="12700" y="19050"/>
              </a:cxn>
              <a:cxn ang="0">
                <a:pos x="12700" y="111125"/>
              </a:cxn>
              <a:cxn ang="0">
                <a:pos x="146050" y="111125"/>
              </a:cxn>
              <a:cxn ang="0">
                <a:pos x="146050" y="19050"/>
              </a:cxn>
              <a:cxn ang="0">
                <a:pos x="142875" y="12700"/>
              </a:cxn>
              <a:cxn ang="0">
                <a:pos x="142875" y="12700"/>
              </a:cxn>
              <a:cxn ang="0">
                <a:pos x="19050" y="12700"/>
              </a:cxn>
              <a:cxn ang="0">
                <a:pos x="79375" y="76200"/>
              </a:cxn>
              <a:cxn ang="0">
                <a:pos x="142875" y="12700"/>
              </a:cxn>
            </a:cxnLst>
            <a:pathLst>
              <a:path w="50" h="3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38"/>
                  <a:pt x="49" y="39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0" y="38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6" y="6"/>
                </a:moveTo>
                <a:cubicBezTo>
                  <a:pt x="46" y="6"/>
                  <a:pt x="46" y="6"/>
                  <a:pt x="46" y="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5" y="26"/>
                  <a:pt x="25" y="26"/>
                </a:cubicBezTo>
                <a:cubicBezTo>
                  <a:pt x="4" y="6"/>
                  <a:pt x="4" y="6"/>
                  <a:pt x="4" y="6"/>
                </a:cubicBezTo>
                <a:cubicBezTo>
                  <a:pt x="4" y="35"/>
                  <a:pt x="4" y="35"/>
                  <a:pt x="4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6"/>
                  <a:pt x="46" y="6"/>
                  <a:pt x="46" y="6"/>
                </a:cubicBezTo>
                <a:close/>
                <a:moveTo>
                  <a:pt x="45" y="4"/>
                </a:moveTo>
                <a:cubicBezTo>
                  <a:pt x="45" y="4"/>
                  <a:pt x="45" y="4"/>
                  <a:pt x="45" y="4"/>
                </a:cubicBezTo>
                <a:cubicBezTo>
                  <a:pt x="6" y="4"/>
                  <a:pt x="6" y="4"/>
                  <a:pt x="6" y="4"/>
                </a:cubicBezTo>
                <a:cubicBezTo>
                  <a:pt x="25" y="24"/>
                  <a:pt x="25" y="24"/>
                  <a:pt x="25" y="24"/>
                </a:cubicBezTo>
                <a:cubicBezTo>
                  <a:pt x="45" y="4"/>
                  <a:pt x="45" y="4"/>
                  <a:pt x="45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7" name="Freeform 525"/>
          <p:cNvSpPr>
            <a:spLocks noEditPoints="1"/>
          </p:cNvSpPr>
          <p:nvPr/>
        </p:nvSpPr>
        <p:spPr>
          <a:xfrm>
            <a:off x="434975" y="2759075"/>
            <a:ext cx="152400" cy="149225"/>
          </a:xfrm>
          <a:custGeom>
            <a:avLst/>
            <a:gdLst/>
            <a:ahLst/>
            <a:cxnLst>
              <a:cxn ang="0">
                <a:pos x="34925" y="82550"/>
              </a:cxn>
              <a:cxn ang="0">
                <a:pos x="31750" y="111125"/>
              </a:cxn>
              <a:cxn ang="0">
                <a:pos x="0" y="107950"/>
              </a:cxn>
              <a:cxn ang="0">
                <a:pos x="3175" y="114300"/>
              </a:cxn>
              <a:cxn ang="0">
                <a:pos x="69850" y="114300"/>
              </a:cxn>
              <a:cxn ang="0">
                <a:pos x="76200" y="146050"/>
              </a:cxn>
              <a:cxn ang="0">
                <a:pos x="3175" y="149225"/>
              </a:cxn>
              <a:cxn ang="0">
                <a:pos x="0" y="117475"/>
              </a:cxn>
              <a:cxn ang="0">
                <a:pos x="6350" y="123825"/>
              </a:cxn>
              <a:cxn ang="0">
                <a:pos x="66675" y="142875"/>
              </a:cxn>
              <a:cxn ang="0">
                <a:pos x="82550" y="114300"/>
              </a:cxn>
              <a:cxn ang="0">
                <a:pos x="149225" y="114300"/>
              </a:cxn>
              <a:cxn ang="0">
                <a:pos x="152400" y="146050"/>
              </a:cxn>
              <a:cxn ang="0">
                <a:pos x="82550" y="149225"/>
              </a:cxn>
              <a:cxn ang="0">
                <a:pos x="79375" y="117475"/>
              </a:cxn>
              <a:cxn ang="0">
                <a:pos x="85725" y="123825"/>
              </a:cxn>
              <a:cxn ang="0">
                <a:pos x="146050" y="142875"/>
              </a:cxn>
              <a:cxn ang="0">
                <a:pos x="3175" y="38100"/>
              </a:cxn>
              <a:cxn ang="0">
                <a:pos x="69850" y="38100"/>
              </a:cxn>
              <a:cxn ang="0">
                <a:pos x="76200" y="69850"/>
              </a:cxn>
              <a:cxn ang="0">
                <a:pos x="3175" y="73025"/>
              </a:cxn>
              <a:cxn ang="0">
                <a:pos x="0" y="44450"/>
              </a:cxn>
              <a:cxn ang="0">
                <a:pos x="6350" y="47625"/>
              </a:cxn>
              <a:cxn ang="0">
                <a:pos x="66675" y="66675"/>
              </a:cxn>
              <a:cxn ang="0">
                <a:pos x="82550" y="38100"/>
              </a:cxn>
              <a:cxn ang="0">
                <a:pos x="149225" y="38100"/>
              </a:cxn>
              <a:cxn ang="0">
                <a:pos x="152400" y="69850"/>
              </a:cxn>
              <a:cxn ang="0">
                <a:pos x="82550" y="73025"/>
              </a:cxn>
              <a:cxn ang="0">
                <a:pos x="79375" y="44450"/>
              </a:cxn>
              <a:cxn ang="0">
                <a:pos x="85725" y="47625"/>
              </a:cxn>
              <a:cxn ang="0">
                <a:pos x="146050" y="66675"/>
              </a:cxn>
              <a:cxn ang="0">
                <a:pos x="44450" y="0"/>
              </a:cxn>
              <a:cxn ang="0">
                <a:pos x="111125" y="0"/>
              </a:cxn>
              <a:cxn ang="0">
                <a:pos x="114300" y="31750"/>
              </a:cxn>
              <a:cxn ang="0">
                <a:pos x="44450" y="34925"/>
              </a:cxn>
              <a:cxn ang="0">
                <a:pos x="41275" y="6350"/>
              </a:cxn>
              <a:cxn ang="0">
                <a:pos x="47625" y="9525"/>
              </a:cxn>
              <a:cxn ang="0">
                <a:pos x="107950" y="28575"/>
              </a:cxn>
              <a:cxn ang="0">
                <a:pos x="44450" y="76200"/>
              </a:cxn>
              <a:cxn ang="0">
                <a:pos x="111125" y="76200"/>
              </a:cxn>
              <a:cxn ang="0">
                <a:pos x="114300" y="107950"/>
              </a:cxn>
              <a:cxn ang="0">
                <a:pos x="44450" y="111125"/>
              </a:cxn>
              <a:cxn ang="0">
                <a:pos x="41275" y="82550"/>
              </a:cxn>
              <a:cxn ang="0">
                <a:pos x="47625" y="85725"/>
              </a:cxn>
              <a:cxn ang="0">
                <a:pos x="107950" y="104775"/>
              </a:cxn>
              <a:cxn ang="0">
                <a:pos x="120650" y="76200"/>
              </a:cxn>
              <a:cxn ang="0">
                <a:pos x="152400" y="82550"/>
              </a:cxn>
              <a:cxn ang="0">
                <a:pos x="149225" y="111125"/>
              </a:cxn>
              <a:cxn ang="0">
                <a:pos x="117475" y="107950"/>
              </a:cxn>
              <a:cxn ang="0">
                <a:pos x="146050" y="85725"/>
              </a:cxn>
              <a:cxn ang="0">
                <a:pos x="127000" y="104775"/>
              </a:cxn>
              <a:cxn ang="0">
                <a:pos x="120650" y="0"/>
              </a:cxn>
              <a:cxn ang="0">
                <a:pos x="152400" y="6350"/>
              </a:cxn>
              <a:cxn ang="0">
                <a:pos x="149225" y="34925"/>
              </a:cxn>
              <a:cxn ang="0">
                <a:pos x="117475" y="31750"/>
              </a:cxn>
              <a:cxn ang="0">
                <a:pos x="146050" y="9525"/>
              </a:cxn>
              <a:cxn ang="0">
                <a:pos x="127000" y="28575"/>
              </a:cxn>
              <a:cxn ang="0">
                <a:pos x="28575" y="85725"/>
              </a:cxn>
              <a:cxn ang="0">
                <a:pos x="6350" y="104775"/>
              </a:cxn>
            </a:cxnLst>
            <a:pathLst>
              <a:path w="48" h="47"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1" y="24"/>
                  <a:pt x="11" y="25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1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0" y="35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1" y="24"/>
                  <a:pt x="1" y="24"/>
                </a:cubicBezTo>
                <a:close/>
                <a:moveTo>
                  <a:pt x="1" y="36"/>
                </a:move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6"/>
                  <a:pt x="24" y="37"/>
                  <a:pt x="24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3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1" y="36"/>
                  <a:pt x="1" y="36"/>
                </a:cubicBezTo>
                <a:close/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5"/>
                  <a:pt x="2" y="45"/>
                  <a:pt x="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39"/>
                  <a:pt x="21" y="39"/>
                  <a:pt x="21" y="39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8" y="36"/>
                  <a:pt x="48" y="37"/>
                  <a:pt x="48" y="37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6"/>
                  <a:pt x="48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6"/>
                  <a:pt x="26" y="36"/>
                </a:cubicBezTo>
                <a:close/>
                <a:moveTo>
                  <a:pt x="37" y="39"/>
                </a:moveTo>
                <a:cubicBezTo>
                  <a:pt x="37" y="39"/>
                  <a:pt x="37" y="39"/>
                  <a:pt x="3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5"/>
                  <a:pt x="27" y="45"/>
                  <a:pt x="2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39"/>
                  <a:pt x="46" y="39"/>
                  <a:pt x="46" y="39"/>
                </a:cubicBezTo>
                <a:cubicBezTo>
                  <a:pt x="37" y="39"/>
                  <a:pt x="37" y="39"/>
                  <a:pt x="37" y="39"/>
                </a:cubicBezTo>
                <a:close/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3"/>
                  <a:pt x="23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1" y="12"/>
                </a:cubicBezTo>
                <a:close/>
                <a:moveTo>
                  <a:pt x="12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5"/>
                  <a:pt x="21" y="15"/>
                  <a:pt x="21" y="15"/>
                </a:cubicBezTo>
                <a:cubicBezTo>
                  <a:pt x="12" y="15"/>
                  <a:pt x="12" y="15"/>
                  <a:pt x="12" y="15"/>
                </a:cubicBezTo>
                <a:close/>
                <a:moveTo>
                  <a:pt x="26" y="12"/>
                </a:move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2"/>
                  <a:pt x="48" y="13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3"/>
                  <a:pt x="48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23"/>
                  <a:pt x="25" y="23"/>
                  <a:pt x="25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3"/>
                  <a:pt x="25" y="12"/>
                  <a:pt x="26" y="12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5"/>
                  <a:pt x="46" y="15"/>
                  <a:pt x="46" y="15"/>
                </a:cubicBezTo>
                <a:cubicBezTo>
                  <a:pt x="37" y="15"/>
                  <a:pt x="37" y="15"/>
                  <a:pt x="37" y="15"/>
                </a:cubicBezTo>
                <a:close/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1"/>
                  <a:pt x="13" y="11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0"/>
                  <a:pt x="14" y="0"/>
                </a:cubicBezTo>
                <a:close/>
                <a:moveTo>
                  <a:pt x="24" y="3"/>
                </a:moveTo>
                <a:cubicBezTo>
                  <a:pt x="24" y="3"/>
                  <a:pt x="24" y="3"/>
                  <a:pt x="24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9"/>
                  <a:pt x="15" y="9"/>
                  <a:pt x="1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3"/>
                  <a:pt x="34" y="3"/>
                  <a:pt x="34" y="3"/>
                </a:cubicBezTo>
                <a:cubicBezTo>
                  <a:pt x="24" y="3"/>
                  <a:pt x="24" y="3"/>
                  <a:pt x="24" y="3"/>
                </a:cubicBezTo>
                <a:close/>
                <a:moveTo>
                  <a:pt x="14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6" y="25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5"/>
                  <a:pt x="13" y="35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5"/>
                  <a:pt x="13" y="24"/>
                  <a:pt x="14" y="24"/>
                </a:cubicBezTo>
                <a:close/>
                <a:moveTo>
                  <a:pt x="24" y="27"/>
                </a:moveTo>
                <a:cubicBezTo>
                  <a:pt x="24" y="27"/>
                  <a:pt x="24" y="27"/>
                  <a:pt x="24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3"/>
                  <a:pt x="15" y="33"/>
                  <a:pt x="15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7"/>
                  <a:pt x="34" y="27"/>
                  <a:pt x="34" y="27"/>
                </a:cubicBezTo>
                <a:cubicBezTo>
                  <a:pt x="24" y="27"/>
                  <a:pt x="24" y="27"/>
                  <a:pt x="24" y="27"/>
                </a:cubicBez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8" y="24"/>
                  <a:pt x="48" y="25"/>
                  <a:pt x="48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5"/>
                  <a:pt x="48" y="35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7" y="35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5"/>
                  <a:pt x="38" y="24"/>
                  <a:pt x="38" y="24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3"/>
                  <a:pt x="40" y="33"/>
                  <a:pt x="40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7"/>
                  <a:pt x="46" y="27"/>
                  <a:pt x="46" y="27"/>
                </a:cubicBezTo>
                <a:close/>
                <a:moveTo>
                  <a:pt x="38" y="0"/>
                </a:move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1"/>
                  <a:pt x="48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7" y="11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8" y="0"/>
                  <a:pt x="38" y="0"/>
                </a:cubicBezTo>
                <a:close/>
                <a:moveTo>
                  <a:pt x="46" y="3"/>
                </a:moveTo>
                <a:cubicBezTo>
                  <a:pt x="46" y="3"/>
                  <a:pt x="46" y="3"/>
                  <a:pt x="46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9"/>
                  <a:pt x="40" y="9"/>
                  <a:pt x="40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3"/>
                  <a:pt x="46" y="3"/>
                  <a:pt x="46" y="3"/>
                </a:cubicBezTo>
                <a:close/>
                <a:moveTo>
                  <a:pt x="9" y="27"/>
                </a:moveTo>
                <a:cubicBezTo>
                  <a:pt x="9" y="27"/>
                  <a:pt x="9" y="27"/>
                  <a:pt x="9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27"/>
                  <a:pt x="9" y="27"/>
                  <a:pt x="9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8" name="Freeform 526"/>
          <p:cNvSpPr>
            <a:spLocks noEditPoints="1"/>
          </p:cNvSpPr>
          <p:nvPr/>
        </p:nvSpPr>
        <p:spPr>
          <a:xfrm>
            <a:off x="2386013" y="3114675"/>
            <a:ext cx="158750" cy="133350"/>
          </a:xfrm>
          <a:custGeom>
            <a:avLst/>
            <a:gdLst/>
            <a:ahLst/>
            <a:cxnLst>
              <a:cxn ang="0">
                <a:pos x="28575" y="0"/>
              </a:cxn>
              <a:cxn ang="0">
                <a:pos x="130175" y="0"/>
              </a:cxn>
              <a:cxn ang="0">
                <a:pos x="149225" y="6350"/>
              </a:cxn>
              <a:cxn ang="0">
                <a:pos x="158750" y="28575"/>
              </a:cxn>
              <a:cxn ang="0">
                <a:pos x="158750" y="104775"/>
              </a:cxn>
              <a:cxn ang="0">
                <a:pos x="149225" y="123825"/>
              </a:cxn>
              <a:cxn ang="0">
                <a:pos x="149225" y="123825"/>
              </a:cxn>
              <a:cxn ang="0">
                <a:pos x="130175" y="133350"/>
              </a:cxn>
              <a:cxn ang="0">
                <a:pos x="28575" y="133350"/>
              </a:cxn>
              <a:cxn ang="0">
                <a:pos x="9525" y="123825"/>
              </a:cxn>
              <a:cxn ang="0">
                <a:pos x="9525" y="123825"/>
              </a:cxn>
              <a:cxn ang="0">
                <a:pos x="9525" y="123825"/>
              </a:cxn>
              <a:cxn ang="0">
                <a:pos x="0" y="104775"/>
              </a:cxn>
              <a:cxn ang="0">
                <a:pos x="0" y="28575"/>
              </a:cxn>
              <a:cxn ang="0">
                <a:pos x="9525" y="6350"/>
              </a:cxn>
              <a:cxn ang="0">
                <a:pos x="9525" y="6350"/>
              </a:cxn>
              <a:cxn ang="0">
                <a:pos x="9525" y="6350"/>
              </a:cxn>
              <a:cxn ang="0">
                <a:pos x="28575" y="0"/>
              </a:cxn>
              <a:cxn ang="0">
                <a:pos x="50800" y="63500"/>
              </a:cxn>
              <a:cxn ang="0">
                <a:pos x="50800" y="63500"/>
              </a:cxn>
              <a:cxn ang="0">
                <a:pos x="47625" y="60325"/>
              </a:cxn>
              <a:cxn ang="0">
                <a:pos x="50800" y="57150"/>
              </a:cxn>
              <a:cxn ang="0">
                <a:pos x="79375" y="57150"/>
              </a:cxn>
              <a:cxn ang="0">
                <a:pos x="82550" y="60325"/>
              </a:cxn>
              <a:cxn ang="0">
                <a:pos x="79375" y="63500"/>
              </a:cxn>
              <a:cxn ang="0">
                <a:pos x="50800" y="63500"/>
              </a:cxn>
              <a:cxn ang="0">
                <a:pos x="25400" y="28575"/>
              </a:cxn>
              <a:cxn ang="0">
                <a:pos x="25400" y="28575"/>
              </a:cxn>
              <a:cxn ang="0">
                <a:pos x="25400" y="22225"/>
              </a:cxn>
              <a:cxn ang="0">
                <a:pos x="31750" y="22225"/>
              </a:cxn>
              <a:cxn ang="0">
                <a:pos x="47625" y="41275"/>
              </a:cxn>
              <a:cxn ang="0">
                <a:pos x="47625" y="44450"/>
              </a:cxn>
              <a:cxn ang="0">
                <a:pos x="31750" y="63500"/>
              </a:cxn>
              <a:cxn ang="0">
                <a:pos x="25400" y="63500"/>
              </a:cxn>
              <a:cxn ang="0">
                <a:pos x="25400" y="57150"/>
              </a:cxn>
              <a:cxn ang="0">
                <a:pos x="41275" y="41275"/>
              </a:cxn>
              <a:cxn ang="0">
                <a:pos x="25400" y="28575"/>
              </a:cxn>
              <a:cxn ang="0">
                <a:pos x="130175" y="9525"/>
              </a:cxn>
              <a:cxn ang="0">
                <a:pos x="130175" y="9525"/>
              </a:cxn>
              <a:cxn ang="0">
                <a:pos x="28575" y="9525"/>
              </a:cxn>
              <a:cxn ang="0">
                <a:pos x="15875" y="15875"/>
              </a:cxn>
              <a:cxn ang="0">
                <a:pos x="15875" y="15875"/>
              </a:cxn>
              <a:cxn ang="0">
                <a:pos x="12700" y="28575"/>
              </a:cxn>
              <a:cxn ang="0">
                <a:pos x="12700" y="104775"/>
              </a:cxn>
              <a:cxn ang="0">
                <a:pos x="15875" y="114300"/>
              </a:cxn>
              <a:cxn ang="0">
                <a:pos x="28575" y="120650"/>
              </a:cxn>
              <a:cxn ang="0">
                <a:pos x="130175" y="120650"/>
              </a:cxn>
              <a:cxn ang="0">
                <a:pos x="139700" y="114300"/>
              </a:cxn>
              <a:cxn ang="0">
                <a:pos x="139700" y="114300"/>
              </a:cxn>
              <a:cxn ang="0">
                <a:pos x="146050" y="104775"/>
              </a:cxn>
              <a:cxn ang="0">
                <a:pos x="146050" y="28575"/>
              </a:cxn>
              <a:cxn ang="0">
                <a:pos x="139700" y="15875"/>
              </a:cxn>
              <a:cxn ang="0">
                <a:pos x="130175" y="9525"/>
              </a:cxn>
            </a:cxnLst>
            <a:pathLst>
              <a:path w="50" h="42">
                <a:moveTo>
                  <a:pt x="9" y="0"/>
                </a:move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5" y="1"/>
                  <a:pt x="47" y="2"/>
                </a:cubicBezTo>
                <a:cubicBezTo>
                  <a:pt x="49" y="4"/>
                  <a:pt x="50" y="6"/>
                  <a:pt x="50" y="9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5"/>
                  <a:pt x="49" y="37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5" y="41"/>
                  <a:pt x="43" y="42"/>
                  <a:pt x="41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42"/>
                  <a:pt x="4" y="41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1" y="37"/>
                  <a:pt x="0" y="35"/>
                  <a:pt x="0" y="33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7" y="0"/>
                  <a:pt x="9" y="0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5" y="20"/>
                  <a:pt x="15" y="19"/>
                  <a:pt x="15" y="19"/>
                </a:cubicBezTo>
                <a:cubicBezTo>
                  <a:pt x="15" y="18"/>
                  <a:pt x="15" y="18"/>
                  <a:pt x="16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6" y="19"/>
                </a:cubicBezTo>
                <a:cubicBezTo>
                  <a:pt x="26" y="19"/>
                  <a:pt x="26" y="20"/>
                  <a:pt x="25" y="20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8" y="9"/>
                </a:move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4"/>
                  <a:pt x="15" y="14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0"/>
                  <a:pt x="9" y="20"/>
                  <a:pt x="8" y="20"/>
                </a:cubicBezTo>
                <a:cubicBezTo>
                  <a:pt x="8" y="19"/>
                  <a:pt x="8" y="18"/>
                  <a:pt x="8" y="18"/>
                </a:cubicBezTo>
                <a:cubicBezTo>
                  <a:pt x="13" y="13"/>
                  <a:pt x="13" y="13"/>
                  <a:pt x="13" y="13"/>
                </a:cubicBezTo>
                <a:cubicBezTo>
                  <a:pt x="8" y="9"/>
                  <a:pt x="8" y="9"/>
                  <a:pt x="8" y="9"/>
                </a:cubicBezTo>
                <a:close/>
                <a:moveTo>
                  <a:pt x="41" y="3"/>
                </a:moveTo>
                <a:cubicBezTo>
                  <a:pt x="41" y="3"/>
                  <a:pt x="41" y="3"/>
                  <a:pt x="41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6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6"/>
                  <a:pt x="4" y="7"/>
                  <a:pt x="4" y="9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4"/>
                  <a:pt x="4" y="35"/>
                  <a:pt x="5" y="36"/>
                </a:cubicBezTo>
                <a:cubicBezTo>
                  <a:pt x="6" y="37"/>
                  <a:pt x="8" y="38"/>
                  <a:pt x="9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2" y="38"/>
                  <a:pt x="43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5"/>
                  <a:pt x="46" y="34"/>
                  <a:pt x="46" y="33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7"/>
                  <a:pt x="45" y="6"/>
                  <a:pt x="44" y="5"/>
                </a:cubicBezTo>
                <a:cubicBezTo>
                  <a:pt x="43" y="4"/>
                  <a:pt x="42" y="3"/>
                  <a:pt x="41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59" name="Freeform 527"/>
          <p:cNvSpPr>
            <a:spLocks noEditPoints="1"/>
          </p:cNvSpPr>
          <p:nvPr/>
        </p:nvSpPr>
        <p:spPr>
          <a:xfrm>
            <a:off x="8553450" y="3114675"/>
            <a:ext cx="155575" cy="133350"/>
          </a:xfrm>
          <a:custGeom>
            <a:avLst/>
            <a:gdLst/>
            <a:ahLst/>
            <a:cxnLst>
              <a:cxn ang="0">
                <a:pos x="127000" y="0"/>
              </a:cxn>
              <a:cxn ang="0">
                <a:pos x="155575" y="28575"/>
              </a:cxn>
              <a:cxn ang="0">
                <a:pos x="149225" y="123825"/>
              </a:cxn>
              <a:cxn ang="0">
                <a:pos x="127000" y="133350"/>
              </a:cxn>
              <a:cxn ang="0">
                <a:pos x="6350" y="123825"/>
              </a:cxn>
              <a:cxn ang="0">
                <a:pos x="6350" y="123825"/>
              </a:cxn>
              <a:cxn ang="0">
                <a:pos x="0" y="28575"/>
              </a:cxn>
              <a:cxn ang="0">
                <a:pos x="6350" y="6350"/>
              </a:cxn>
              <a:cxn ang="0">
                <a:pos x="114300" y="31750"/>
              </a:cxn>
              <a:cxn ang="0">
                <a:pos x="117475" y="25400"/>
              </a:cxn>
              <a:cxn ang="0">
                <a:pos x="120650" y="31750"/>
              </a:cxn>
              <a:cxn ang="0">
                <a:pos x="127000" y="31750"/>
              </a:cxn>
              <a:cxn ang="0">
                <a:pos x="130175" y="57150"/>
              </a:cxn>
              <a:cxn ang="0">
                <a:pos x="127000" y="60325"/>
              </a:cxn>
              <a:cxn ang="0">
                <a:pos x="120650" y="101600"/>
              </a:cxn>
              <a:cxn ang="0">
                <a:pos x="114300" y="101600"/>
              </a:cxn>
              <a:cxn ang="0">
                <a:pos x="104775" y="60325"/>
              </a:cxn>
              <a:cxn ang="0">
                <a:pos x="101600" y="57150"/>
              </a:cxn>
              <a:cxn ang="0">
                <a:pos x="101600" y="34925"/>
              </a:cxn>
              <a:cxn ang="0">
                <a:pos x="114300" y="31750"/>
              </a:cxn>
              <a:cxn ang="0">
                <a:pos x="111125" y="38100"/>
              </a:cxn>
              <a:cxn ang="0">
                <a:pos x="111125" y="53975"/>
              </a:cxn>
              <a:cxn ang="0">
                <a:pos x="123825" y="38100"/>
              </a:cxn>
              <a:cxn ang="0">
                <a:pos x="73025" y="31750"/>
              </a:cxn>
              <a:cxn ang="0">
                <a:pos x="79375" y="25400"/>
              </a:cxn>
              <a:cxn ang="0">
                <a:pos x="82550" y="69850"/>
              </a:cxn>
              <a:cxn ang="0">
                <a:pos x="88900" y="69850"/>
              </a:cxn>
              <a:cxn ang="0">
                <a:pos x="92075" y="95250"/>
              </a:cxn>
              <a:cxn ang="0">
                <a:pos x="88900" y="98425"/>
              </a:cxn>
              <a:cxn ang="0">
                <a:pos x="82550" y="101600"/>
              </a:cxn>
              <a:cxn ang="0">
                <a:pos x="73025" y="101600"/>
              </a:cxn>
              <a:cxn ang="0">
                <a:pos x="66675" y="98425"/>
              </a:cxn>
              <a:cxn ang="0">
                <a:pos x="63500" y="95250"/>
              </a:cxn>
              <a:cxn ang="0">
                <a:pos x="63500" y="73025"/>
              </a:cxn>
              <a:cxn ang="0">
                <a:pos x="73025" y="69850"/>
              </a:cxn>
              <a:cxn ang="0">
                <a:pos x="69850" y="76200"/>
              </a:cxn>
              <a:cxn ang="0">
                <a:pos x="69850" y="92075"/>
              </a:cxn>
              <a:cxn ang="0">
                <a:pos x="85725" y="76200"/>
              </a:cxn>
              <a:cxn ang="0">
                <a:pos x="34925" y="31750"/>
              </a:cxn>
              <a:cxn ang="0">
                <a:pos x="38100" y="25400"/>
              </a:cxn>
              <a:cxn ang="0">
                <a:pos x="41275" y="50800"/>
              </a:cxn>
              <a:cxn ang="0">
                <a:pos x="50800" y="50800"/>
              </a:cxn>
              <a:cxn ang="0">
                <a:pos x="53975" y="76200"/>
              </a:cxn>
              <a:cxn ang="0">
                <a:pos x="50800" y="79375"/>
              </a:cxn>
              <a:cxn ang="0">
                <a:pos x="41275" y="101600"/>
              </a:cxn>
              <a:cxn ang="0">
                <a:pos x="34925" y="101600"/>
              </a:cxn>
              <a:cxn ang="0">
                <a:pos x="28575" y="79375"/>
              </a:cxn>
              <a:cxn ang="0">
                <a:pos x="25400" y="76200"/>
              </a:cxn>
              <a:cxn ang="0">
                <a:pos x="25400" y="53975"/>
              </a:cxn>
              <a:cxn ang="0">
                <a:pos x="34925" y="50800"/>
              </a:cxn>
              <a:cxn ang="0">
                <a:pos x="31750" y="57150"/>
              </a:cxn>
              <a:cxn ang="0">
                <a:pos x="31750" y="73025"/>
              </a:cxn>
              <a:cxn ang="0">
                <a:pos x="47625" y="57150"/>
              </a:cxn>
              <a:cxn ang="0">
                <a:pos x="127000" y="9525"/>
              </a:cxn>
              <a:cxn ang="0">
                <a:pos x="28575" y="9525"/>
              </a:cxn>
              <a:cxn ang="0">
                <a:pos x="15875" y="15875"/>
              </a:cxn>
              <a:cxn ang="0">
                <a:pos x="9525" y="101600"/>
              </a:cxn>
              <a:cxn ang="0">
                <a:pos x="28575" y="120650"/>
              </a:cxn>
              <a:cxn ang="0">
                <a:pos x="139700" y="114300"/>
              </a:cxn>
              <a:cxn ang="0">
                <a:pos x="146050" y="101600"/>
              </a:cxn>
              <a:cxn ang="0">
                <a:pos x="139700" y="15875"/>
              </a:cxn>
            </a:cxnLst>
            <a:pathLst>
              <a:path w="49" h="42">
                <a:moveTo>
                  <a:pt x="9" y="0"/>
                </a:move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5" y="1"/>
                  <a:pt x="47" y="2"/>
                </a:cubicBezTo>
                <a:cubicBezTo>
                  <a:pt x="48" y="4"/>
                  <a:pt x="49" y="6"/>
                  <a:pt x="49" y="9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5"/>
                  <a:pt x="48" y="37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5" y="41"/>
                  <a:pt x="43" y="42"/>
                  <a:pt x="4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6" y="42"/>
                  <a:pt x="4" y="41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7"/>
                  <a:pt x="0" y="35"/>
                  <a:pt x="0" y="32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6" y="8"/>
                  <a:pt x="37" y="8"/>
                </a:cubicBezTo>
                <a:cubicBezTo>
                  <a:pt x="37" y="8"/>
                  <a:pt x="38" y="9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9"/>
                  <a:pt x="40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7" y="33"/>
                  <a:pt x="37" y="33"/>
                </a:cubicBezTo>
                <a:cubicBezTo>
                  <a:pt x="36" y="33"/>
                  <a:pt x="36" y="32"/>
                  <a:pt x="36" y="32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2" y="18"/>
                  <a:pt x="32" y="18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0"/>
                  <a:pt x="33" y="10"/>
                  <a:pt x="33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7"/>
                  <a:pt x="35" y="17"/>
                  <a:pt x="35" y="17"/>
                </a:cubicBezTo>
                <a:cubicBezTo>
                  <a:pt x="36" y="17"/>
                  <a:pt x="38" y="17"/>
                  <a:pt x="39" y="17"/>
                </a:cubicBezTo>
                <a:cubicBezTo>
                  <a:pt x="39" y="12"/>
                  <a:pt x="39" y="12"/>
                  <a:pt x="39" y="12"/>
                </a:cubicBezTo>
                <a:cubicBezTo>
                  <a:pt x="38" y="12"/>
                  <a:pt x="36" y="12"/>
                  <a:pt x="35" y="12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4" y="8"/>
                  <a:pt x="25" y="8"/>
                </a:cubicBezTo>
                <a:cubicBezTo>
                  <a:pt x="25" y="8"/>
                  <a:pt x="26" y="9"/>
                  <a:pt x="26" y="10"/>
                </a:cubicBezTo>
                <a:cubicBezTo>
                  <a:pt x="26" y="22"/>
                  <a:pt x="26" y="22"/>
                  <a:pt x="26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9" y="22"/>
                  <a:pt x="29" y="23"/>
                  <a:pt x="29" y="23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1"/>
                  <a:pt x="29" y="31"/>
                  <a:pt x="28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5" y="33"/>
                  <a:pt x="25" y="33"/>
                </a:cubicBezTo>
                <a:cubicBezTo>
                  <a:pt x="24" y="33"/>
                  <a:pt x="23" y="32"/>
                  <a:pt x="23" y="32"/>
                </a:cubicBezTo>
                <a:cubicBezTo>
                  <a:pt x="23" y="31"/>
                  <a:pt x="23" y="31"/>
                  <a:pt x="23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0" y="31"/>
                  <a:pt x="20" y="31"/>
                  <a:pt x="20" y="30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2"/>
                  <a:pt x="21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22" y="24"/>
                </a:moveTo>
                <a:cubicBezTo>
                  <a:pt x="22" y="24"/>
                  <a:pt x="22" y="24"/>
                  <a:pt x="22" y="24"/>
                </a:cubicBezTo>
                <a:cubicBezTo>
                  <a:pt x="22" y="29"/>
                  <a:pt x="22" y="29"/>
                  <a:pt x="22" y="29"/>
                </a:cubicBezTo>
                <a:cubicBezTo>
                  <a:pt x="24" y="29"/>
                  <a:pt x="25" y="29"/>
                  <a:pt x="27" y="29"/>
                </a:cubicBezTo>
                <a:cubicBezTo>
                  <a:pt x="27" y="24"/>
                  <a:pt x="27" y="24"/>
                  <a:pt x="27" y="24"/>
                </a:cubicBezTo>
                <a:cubicBezTo>
                  <a:pt x="25" y="24"/>
                  <a:pt x="24" y="24"/>
                  <a:pt x="22" y="24"/>
                </a:cubicBezTo>
                <a:close/>
                <a:moveTo>
                  <a:pt x="11" y="10"/>
                </a:move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2" y="8"/>
                  <a:pt x="12" y="8"/>
                </a:cubicBezTo>
                <a:cubicBezTo>
                  <a:pt x="13" y="8"/>
                  <a:pt x="13" y="9"/>
                  <a:pt x="13" y="10"/>
                </a:cubicBezTo>
                <a:cubicBezTo>
                  <a:pt x="13" y="16"/>
                  <a:pt x="13" y="16"/>
                  <a:pt x="13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5"/>
                  <a:pt x="16" y="25"/>
                  <a:pt x="16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3"/>
                  <a:pt x="12" y="33"/>
                </a:cubicBezTo>
                <a:cubicBezTo>
                  <a:pt x="12" y="33"/>
                  <a:pt x="11" y="32"/>
                  <a:pt x="11" y="32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8" y="25"/>
                  <a:pt x="8" y="24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6"/>
                  <a:pt x="9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0"/>
                  <a:pt x="11" y="10"/>
                  <a:pt x="11" y="10"/>
                </a:cubicBezTo>
                <a:close/>
                <a:moveTo>
                  <a:pt x="10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12" y="23"/>
                  <a:pt x="13" y="23"/>
                  <a:pt x="15" y="23"/>
                </a:cubicBezTo>
                <a:cubicBezTo>
                  <a:pt x="15" y="18"/>
                  <a:pt x="15" y="18"/>
                  <a:pt x="15" y="18"/>
                </a:cubicBezTo>
                <a:cubicBezTo>
                  <a:pt x="13" y="18"/>
                  <a:pt x="12" y="18"/>
                  <a:pt x="10" y="18"/>
                </a:cubicBezTo>
                <a:close/>
                <a:moveTo>
                  <a:pt x="40" y="3"/>
                </a:moveTo>
                <a:cubicBezTo>
                  <a:pt x="40" y="3"/>
                  <a:pt x="40" y="3"/>
                  <a:pt x="40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3"/>
                  <a:pt x="6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6"/>
                  <a:pt x="3" y="7"/>
                  <a:pt x="3" y="9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4"/>
                  <a:pt x="4" y="35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2" y="38"/>
                  <a:pt x="43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5"/>
                  <a:pt x="46" y="34"/>
                  <a:pt x="46" y="32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7"/>
                  <a:pt x="45" y="6"/>
                  <a:pt x="44" y="5"/>
                </a:cubicBezTo>
                <a:cubicBezTo>
                  <a:pt x="43" y="4"/>
                  <a:pt x="42" y="3"/>
                  <a:pt x="40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0" name="Freeform 528"/>
          <p:cNvSpPr>
            <a:spLocks noEditPoints="1"/>
          </p:cNvSpPr>
          <p:nvPr/>
        </p:nvSpPr>
        <p:spPr>
          <a:xfrm>
            <a:off x="2662238" y="3114675"/>
            <a:ext cx="155575" cy="133350"/>
          </a:xfrm>
          <a:custGeom>
            <a:avLst/>
            <a:gdLst/>
            <a:ahLst/>
            <a:cxnLst>
              <a:cxn ang="0">
                <a:pos x="127000" y="0"/>
              </a:cxn>
              <a:cxn ang="0">
                <a:pos x="155575" y="28575"/>
              </a:cxn>
              <a:cxn ang="0">
                <a:pos x="149225" y="123825"/>
              </a:cxn>
              <a:cxn ang="0">
                <a:pos x="127000" y="133350"/>
              </a:cxn>
              <a:cxn ang="0">
                <a:pos x="6350" y="123825"/>
              </a:cxn>
              <a:cxn ang="0">
                <a:pos x="6350" y="123825"/>
              </a:cxn>
              <a:cxn ang="0">
                <a:pos x="0" y="28575"/>
              </a:cxn>
              <a:cxn ang="0">
                <a:pos x="6350" y="6350"/>
              </a:cxn>
              <a:cxn ang="0">
                <a:pos x="28575" y="0"/>
              </a:cxn>
              <a:cxn ang="0">
                <a:pos x="120650" y="66675"/>
              </a:cxn>
              <a:cxn ang="0">
                <a:pos x="120650" y="82550"/>
              </a:cxn>
              <a:cxn ang="0">
                <a:pos x="104775" y="82550"/>
              </a:cxn>
              <a:cxn ang="0">
                <a:pos x="92075" y="79375"/>
              </a:cxn>
              <a:cxn ang="0">
                <a:pos x="82550" y="69850"/>
              </a:cxn>
              <a:cxn ang="0">
                <a:pos x="66675" y="104775"/>
              </a:cxn>
              <a:cxn ang="0">
                <a:pos x="57150" y="50800"/>
              </a:cxn>
              <a:cxn ang="0">
                <a:pos x="47625" y="82550"/>
              </a:cxn>
              <a:cxn ang="0">
                <a:pos x="38100" y="73025"/>
              </a:cxn>
              <a:cxn ang="0">
                <a:pos x="31750" y="79375"/>
              </a:cxn>
              <a:cxn ang="0">
                <a:pos x="19050" y="76200"/>
              </a:cxn>
              <a:cxn ang="0">
                <a:pos x="28575" y="69850"/>
              </a:cxn>
              <a:cxn ang="0">
                <a:pos x="38100" y="63500"/>
              </a:cxn>
              <a:cxn ang="0">
                <a:pos x="44450" y="69850"/>
              </a:cxn>
              <a:cxn ang="0">
                <a:pos x="57150" y="25400"/>
              </a:cxn>
              <a:cxn ang="0">
                <a:pos x="66675" y="85725"/>
              </a:cxn>
              <a:cxn ang="0">
                <a:pos x="82550" y="60325"/>
              </a:cxn>
              <a:cxn ang="0">
                <a:pos x="95250" y="69850"/>
              </a:cxn>
              <a:cxn ang="0">
                <a:pos x="104775" y="66675"/>
              </a:cxn>
              <a:cxn ang="0">
                <a:pos x="120650" y="66675"/>
              </a:cxn>
              <a:cxn ang="0">
                <a:pos x="117475" y="73025"/>
              </a:cxn>
              <a:cxn ang="0">
                <a:pos x="107950" y="73025"/>
              </a:cxn>
              <a:cxn ang="0">
                <a:pos x="107950" y="76200"/>
              </a:cxn>
              <a:cxn ang="0">
                <a:pos x="111125" y="76200"/>
              </a:cxn>
              <a:cxn ang="0">
                <a:pos x="117475" y="73025"/>
              </a:cxn>
              <a:cxn ang="0">
                <a:pos x="127000" y="9525"/>
              </a:cxn>
              <a:cxn ang="0">
                <a:pos x="28575" y="9525"/>
              </a:cxn>
              <a:cxn ang="0">
                <a:pos x="15875" y="15875"/>
              </a:cxn>
              <a:cxn ang="0">
                <a:pos x="12700" y="104775"/>
              </a:cxn>
              <a:cxn ang="0">
                <a:pos x="28575" y="120650"/>
              </a:cxn>
              <a:cxn ang="0">
                <a:pos x="139700" y="114300"/>
              </a:cxn>
              <a:cxn ang="0">
                <a:pos x="146050" y="104775"/>
              </a:cxn>
              <a:cxn ang="0">
                <a:pos x="139700" y="15875"/>
              </a:cxn>
            </a:cxnLst>
            <a:pathLst>
              <a:path w="49" h="42">
                <a:moveTo>
                  <a:pt x="9" y="0"/>
                </a:move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5" y="1"/>
                  <a:pt x="47" y="2"/>
                </a:cubicBezTo>
                <a:cubicBezTo>
                  <a:pt x="48" y="4"/>
                  <a:pt x="49" y="6"/>
                  <a:pt x="49" y="9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5"/>
                  <a:pt x="48" y="37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5" y="41"/>
                  <a:pt x="43" y="42"/>
                  <a:pt x="4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6" y="42"/>
                  <a:pt x="4" y="41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7"/>
                  <a:pt x="0" y="35"/>
                  <a:pt x="0" y="33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38" y="21"/>
                </a:move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39" y="23"/>
                  <a:pt x="39" y="23"/>
                </a:cubicBezTo>
                <a:cubicBezTo>
                  <a:pt x="39" y="24"/>
                  <a:pt x="39" y="25"/>
                  <a:pt x="38" y="26"/>
                </a:cubicBezTo>
                <a:cubicBezTo>
                  <a:pt x="37" y="27"/>
                  <a:pt x="35" y="27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5"/>
                  <a:pt x="32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3"/>
                  <a:pt x="21" y="33"/>
                  <a:pt x="21" y="33"/>
                </a:cubicBezTo>
                <a:cubicBezTo>
                  <a:pt x="20" y="33"/>
                  <a:pt x="20" y="33"/>
                  <a:pt x="20" y="32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5" y="26"/>
                </a:cubicBezTo>
                <a:cubicBezTo>
                  <a:pt x="15" y="26"/>
                  <a:pt x="14" y="26"/>
                  <a:pt x="14" y="26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0" y="25"/>
                  <a:pt x="10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6" y="25"/>
                  <a:pt x="6" y="24"/>
                  <a:pt x="6" y="24"/>
                </a:cubicBezTo>
                <a:cubicBezTo>
                  <a:pt x="6" y="23"/>
                  <a:pt x="6" y="22"/>
                  <a:pt x="7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8" y="8"/>
                  <a:pt x="18" y="8"/>
                </a:cubicBezTo>
                <a:cubicBezTo>
                  <a:pt x="19" y="8"/>
                  <a:pt x="19" y="8"/>
                  <a:pt x="19" y="9"/>
                </a:cubicBezTo>
                <a:cubicBezTo>
                  <a:pt x="21" y="27"/>
                  <a:pt x="21" y="27"/>
                  <a:pt x="21" y="27"/>
                </a:cubicBezTo>
                <a:cubicBezTo>
                  <a:pt x="24" y="19"/>
                  <a:pt x="24" y="19"/>
                  <a:pt x="24" y="19"/>
                </a:cubicBezTo>
                <a:cubicBezTo>
                  <a:pt x="25" y="19"/>
                  <a:pt x="25" y="18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30" y="22"/>
                  <a:pt x="30" y="22"/>
                  <a:pt x="30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3" y="22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5" y="20"/>
                  <a:pt x="37" y="20"/>
                  <a:pt x="38" y="21"/>
                </a:cubicBezTo>
                <a:close/>
                <a:moveTo>
                  <a:pt x="37" y="23"/>
                </a:moveTo>
                <a:cubicBezTo>
                  <a:pt x="37" y="23"/>
                  <a:pt x="37" y="23"/>
                  <a:pt x="37" y="23"/>
                </a:cubicBezTo>
                <a:cubicBezTo>
                  <a:pt x="36" y="22"/>
                  <a:pt x="35" y="22"/>
                  <a:pt x="35" y="23"/>
                </a:cubicBezTo>
                <a:cubicBezTo>
                  <a:pt x="35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4"/>
                  <a:pt x="35" y="24"/>
                </a:cubicBezTo>
                <a:cubicBezTo>
                  <a:pt x="35" y="25"/>
                  <a:pt x="36" y="25"/>
                  <a:pt x="37" y="24"/>
                </a:cubicBezTo>
                <a:cubicBezTo>
                  <a:pt x="37" y="24"/>
                  <a:pt x="37" y="24"/>
                  <a:pt x="37" y="23"/>
                </a:cubicBezTo>
                <a:cubicBezTo>
                  <a:pt x="37" y="23"/>
                  <a:pt x="37" y="23"/>
                  <a:pt x="37" y="23"/>
                </a:cubicBezTo>
                <a:close/>
                <a:moveTo>
                  <a:pt x="40" y="3"/>
                </a:moveTo>
                <a:cubicBezTo>
                  <a:pt x="40" y="3"/>
                  <a:pt x="40" y="3"/>
                  <a:pt x="40" y="3"/>
                </a:cubicBezTo>
                <a:cubicBezTo>
                  <a:pt x="9" y="3"/>
                  <a:pt x="9" y="3"/>
                  <a:pt x="9" y="3"/>
                </a:cubicBezTo>
                <a:cubicBezTo>
                  <a:pt x="7" y="3"/>
                  <a:pt x="6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6"/>
                  <a:pt x="4" y="7"/>
                  <a:pt x="4" y="9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4"/>
                  <a:pt x="4" y="35"/>
                  <a:pt x="5" y="36"/>
                </a:cubicBezTo>
                <a:cubicBezTo>
                  <a:pt x="6" y="37"/>
                  <a:pt x="7" y="38"/>
                  <a:pt x="9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2" y="38"/>
                  <a:pt x="43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5"/>
                  <a:pt x="46" y="34"/>
                  <a:pt x="46" y="33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7"/>
                  <a:pt x="45" y="6"/>
                  <a:pt x="44" y="5"/>
                </a:cubicBezTo>
                <a:cubicBezTo>
                  <a:pt x="43" y="4"/>
                  <a:pt x="42" y="3"/>
                  <a:pt x="40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1" name="Freeform 529"/>
          <p:cNvSpPr>
            <a:spLocks noEditPoints="1"/>
          </p:cNvSpPr>
          <p:nvPr/>
        </p:nvSpPr>
        <p:spPr>
          <a:xfrm>
            <a:off x="5189538" y="3444875"/>
            <a:ext cx="161925" cy="134938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55575" y="0"/>
              </a:cxn>
              <a:cxn ang="0">
                <a:pos x="161925" y="6426"/>
              </a:cxn>
              <a:cxn ang="0">
                <a:pos x="161925" y="6426"/>
              </a:cxn>
              <a:cxn ang="0">
                <a:pos x="161925" y="128512"/>
              </a:cxn>
              <a:cxn ang="0">
                <a:pos x="155575" y="134938"/>
              </a:cxn>
              <a:cxn ang="0">
                <a:pos x="155575" y="134938"/>
              </a:cxn>
              <a:cxn ang="0">
                <a:pos x="6350" y="134938"/>
              </a:cxn>
              <a:cxn ang="0">
                <a:pos x="0" y="128512"/>
              </a:cxn>
              <a:cxn ang="0">
                <a:pos x="0" y="128512"/>
              </a:cxn>
              <a:cxn ang="0">
                <a:pos x="0" y="6426"/>
              </a:cxn>
              <a:cxn ang="0">
                <a:pos x="6350" y="0"/>
              </a:cxn>
              <a:cxn ang="0">
                <a:pos x="63500" y="16064"/>
              </a:cxn>
              <a:cxn ang="0">
                <a:pos x="63500" y="16064"/>
              </a:cxn>
              <a:cxn ang="0">
                <a:pos x="69850" y="22490"/>
              </a:cxn>
              <a:cxn ang="0">
                <a:pos x="63500" y="28915"/>
              </a:cxn>
              <a:cxn ang="0">
                <a:pos x="60325" y="22490"/>
              </a:cxn>
              <a:cxn ang="0">
                <a:pos x="63500" y="16064"/>
              </a:cxn>
              <a:cxn ang="0">
                <a:pos x="44450" y="16064"/>
              </a:cxn>
              <a:cxn ang="0">
                <a:pos x="44450" y="16064"/>
              </a:cxn>
              <a:cxn ang="0">
                <a:pos x="50800" y="22490"/>
              </a:cxn>
              <a:cxn ang="0">
                <a:pos x="44450" y="28915"/>
              </a:cxn>
              <a:cxn ang="0">
                <a:pos x="38100" y="22490"/>
              </a:cxn>
              <a:cxn ang="0">
                <a:pos x="44450" y="16064"/>
              </a:cxn>
              <a:cxn ang="0">
                <a:pos x="25400" y="16064"/>
              </a:cxn>
              <a:cxn ang="0">
                <a:pos x="25400" y="16064"/>
              </a:cxn>
              <a:cxn ang="0">
                <a:pos x="31750" y="22490"/>
              </a:cxn>
              <a:cxn ang="0">
                <a:pos x="25400" y="28915"/>
              </a:cxn>
              <a:cxn ang="0">
                <a:pos x="19050" y="22490"/>
              </a:cxn>
              <a:cxn ang="0">
                <a:pos x="25400" y="16064"/>
              </a:cxn>
              <a:cxn ang="0">
                <a:pos x="149225" y="41767"/>
              </a:cxn>
              <a:cxn ang="0">
                <a:pos x="149225" y="41767"/>
              </a:cxn>
              <a:cxn ang="0">
                <a:pos x="12700" y="41767"/>
              </a:cxn>
              <a:cxn ang="0">
                <a:pos x="12700" y="122087"/>
              </a:cxn>
              <a:cxn ang="0">
                <a:pos x="149225" y="122087"/>
              </a:cxn>
              <a:cxn ang="0">
                <a:pos x="149225" y="41767"/>
              </a:cxn>
              <a:cxn ang="0">
                <a:pos x="12700" y="35341"/>
              </a:cxn>
              <a:cxn ang="0">
                <a:pos x="12700" y="35341"/>
              </a:cxn>
              <a:cxn ang="0">
                <a:pos x="149225" y="35341"/>
              </a:cxn>
              <a:cxn ang="0">
                <a:pos x="149225" y="9638"/>
              </a:cxn>
              <a:cxn ang="0">
                <a:pos x="12700" y="9638"/>
              </a:cxn>
              <a:cxn ang="0">
                <a:pos x="12700" y="35341"/>
              </a:cxn>
            </a:cxnLst>
            <a:pathLst>
              <a:path w="51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0" y="42"/>
                  <a:pt x="49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0" y="5"/>
                </a:move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2" y="6"/>
                  <a:pt x="22" y="7"/>
                </a:cubicBezTo>
                <a:cubicBezTo>
                  <a:pt x="22" y="8"/>
                  <a:pt x="22" y="9"/>
                  <a:pt x="20" y="9"/>
                </a:cubicBezTo>
                <a:cubicBezTo>
                  <a:pt x="19" y="9"/>
                  <a:pt x="19" y="8"/>
                  <a:pt x="19" y="7"/>
                </a:cubicBezTo>
                <a:cubicBezTo>
                  <a:pt x="19" y="6"/>
                  <a:pt x="19" y="5"/>
                  <a:pt x="20" y="5"/>
                </a:cubicBezTo>
                <a:close/>
                <a:moveTo>
                  <a:pt x="14" y="5"/>
                </a:moveTo>
                <a:cubicBezTo>
                  <a:pt x="14" y="5"/>
                  <a:pt x="14" y="5"/>
                  <a:pt x="14" y="5"/>
                </a:cubicBezTo>
                <a:cubicBezTo>
                  <a:pt x="15" y="5"/>
                  <a:pt x="16" y="6"/>
                  <a:pt x="16" y="7"/>
                </a:cubicBezTo>
                <a:cubicBezTo>
                  <a:pt x="16" y="8"/>
                  <a:pt x="15" y="9"/>
                  <a:pt x="14" y="9"/>
                </a:cubicBezTo>
                <a:cubicBezTo>
                  <a:pt x="13" y="9"/>
                  <a:pt x="12" y="8"/>
                  <a:pt x="12" y="7"/>
                </a:cubicBezTo>
                <a:cubicBezTo>
                  <a:pt x="12" y="6"/>
                  <a:pt x="13" y="5"/>
                  <a:pt x="14" y="5"/>
                </a:cubicBezTo>
                <a:close/>
                <a:moveTo>
                  <a:pt x="8" y="5"/>
                </a:moveTo>
                <a:cubicBezTo>
                  <a:pt x="8" y="5"/>
                  <a:pt x="8" y="5"/>
                  <a:pt x="8" y="5"/>
                </a:cubicBezTo>
                <a:cubicBezTo>
                  <a:pt x="9" y="5"/>
                  <a:pt x="10" y="6"/>
                  <a:pt x="10" y="7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6" y="8"/>
                  <a:pt x="6" y="7"/>
                </a:cubicBezTo>
                <a:cubicBezTo>
                  <a:pt x="6" y="6"/>
                  <a:pt x="7" y="5"/>
                  <a:pt x="8" y="5"/>
                </a:cubicBezTo>
                <a:close/>
                <a:moveTo>
                  <a:pt x="47" y="13"/>
                </a:moveTo>
                <a:cubicBezTo>
                  <a:pt x="47" y="13"/>
                  <a:pt x="47" y="13"/>
                  <a:pt x="47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38"/>
                  <a:pt x="4" y="38"/>
                  <a:pt x="4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13"/>
                  <a:pt x="47" y="13"/>
                  <a:pt x="47" y="13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3"/>
                  <a:pt x="47" y="3"/>
                  <a:pt x="47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11"/>
                  <a:pt x="4" y="11"/>
                  <a:pt x="4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2" name="Freeform 530"/>
          <p:cNvSpPr>
            <a:spLocks noEditPoints="1"/>
          </p:cNvSpPr>
          <p:nvPr/>
        </p:nvSpPr>
        <p:spPr>
          <a:xfrm>
            <a:off x="5186363" y="2441575"/>
            <a:ext cx="168275" cy="1524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61925" y="6350"/>
              </a:cxn>
              <a:cxn ang="0">
                <a:pos x="161925" y="92075"/>
              </a:cxn>
              <a:cxn ang="0">
                <a:pos x="161925" y="130175"/>
              </a:cxn>
              <a:cxn ang="0">
                <a:pos x="158750" y="136525"/>
              </a:cxn>
              <a:cxn ang="0">
                <a:pos x="165100" y="149225"/>
              </a:cxn>
              <a:cxn ang="0">
                <a:pos x="149225" y="142875"/>
              </a:cxn>
              <a:cxn ang="0">
                <a:pos x="92075" y="136525"/>
              </a:cxn>
              <a:cxn ang="0">
                <a:pos x="0" y="130175"/>
              </a:cxn>
              <a:cxn ang="0">
                <a:pos x="0" y="6350"/>
              </a:cxn>
              <a:cxn ang="0">
                <a:pos x="149225" y="79375"/>
              </a:cxn>
              <a:cxn ang="0">
                <a:pos x="149225" y="44450"/>
              </a:cxn>
              <a:cxn ang="0">
                <a:pos x="12700" y="123825"/>
              </a:cxn>
              <a:cxn ang="0">
                <a:pos x="85725" y="111125"/>
              </a:cxn>
              <a:cxn ang="0">
                <a:pos x="149225" y="79375"/>
              </a:cxn>
              <a:cxn ang="0">
                <a:pos x="127000" y="82550"/>
              </a:cxn>
              <a:cxn ang="0">
                <a:pos x="104775" y="130175"/>
              </a:cxn>
              <a:cxn ang="0">
                <a:pos x="104775" y="130175"/>
              </a:cxn>
              <a:cxn ang="0">
                <a:pos x="127000" y="139700"/>
              </a:cxn>
              <a:cxn ang="0">
                <a:pos x="146050" y="130175"/>
              </a:cxn>
              <a:cxn ang="0">
                <a:pos x="152400" y="111125"/>
              </a:cxn>
              <a:cxn ang="0">
                <a:pos x="107950" y="127000"/>
              </a:cxn>
              <a:cxn ang="0">
                <a:pos x="107950" y="123825"/>
              </a:cxn>
              <a:cxn ang="0">
                <a:pos x="117475" y="123825"/>
              </a:cxn>
              <a:cxn ang="0">
                <a:pos x="136525" y="123825"/>
              </a:cxn>
              <a:cxn ang="0">
                <a:pos x="142875" y="127000"/>
              </a:cxn>
              <a:cxn ang="0">
                <a:pos x="117475" y="133350"/>
              </a:cxn>
              <a:cxn ang="0">
                <a:pos x="107950" y="127000"/>
              </a:cxn>
              <a:cxn ang="0">
                <a:pos x="133350" y="88900"/>
              </a:cxn>
              <a:cxn ang="0">
                <a:pos x="130175" y="95250"/>
              </a:cxn>
              <a:cxn ang="0">
                <a:pos x="127000" y="95250"/>
              </a:cxn>
              <a:cxn ang="0">
                <a:pos x="120650" y="95250"/>
              </a:cxn>
              <a:cxn ang="0">
                <a:pos x="117475" y="88900"/>
              </a:cxn>
              <a:cxn ang="0">
                <a:pos x="127000" y="88900"/>
              </a:cxn>
              <a:cxn ang="0">
                <a:pos x="133350" y="88900"/>
              </a:cxn>
              <a:cxn ang="0">
                <a:pos x="63500" y="19050"/>
              </a:cxn>
              <a:cxn ang="0">
                <a:pos x="63500" y="31750"/>
              </a:cxn>
              <a:cxn ang="0">
                <a:pos x="63500" y="19050"/>
              </a:cxn>
              <a:cxn ang="0">
                <a:pos x="44450" y="19050"/>
              </a:cxn>
              <a:cxn ang="0">
                <a:pos x="44450" y="31750"/>
              </a:cxn>
              <a:cxn ang="0">
                <a:pos x="44450" y="19050"/>
              </a:cxn>
              <a:cxn ang="0">
                <a:pos x="25400" y="19050"/>
              </a:cxn>
              <a:cxn ang="0">
                <a:pos x="25400" y="31750"/>
              </a:cxn>
              <a:cxn ang="0">
                <a:pos x="25400" y="19050"/>
              </a:cxn>
              <a:cxn ang="0">
                <a:pos x="12700" y="34925"/>
              </a:cxn>
              <a:cxn ang="0">
                <a:pos x="149225" y="12700"/>
              </a:cxn>
              <a:cxn ang="0">
                <a:pos x="12700" y="34925"/>
              </a:cxn>
            </a:cxnLst>
            <a:pathLst>
              <a:path w="53" h="48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1" y="1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31"/>
                  <a:pt x="52" y="33"/>
                  <a:pt x="52" y="35"/>
                </a:cubicBezTo>
                <a:cubicBezTo>
                  <a:pt x="52" y="37"/>
                  <a:pt x="52" y="39"/>
                  <a:pt x="51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5"/>
                  <a:pt x="53" y="47"/>
                  <a:pt x="52" y="47"/>
                </a:cubicBezTo>
                <a:cubicBezTo>
                  <a:pt x="51" y="48"/>
                  <a:pt x="50" y="48"/>
                  <a:pt x="49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5" y="47"/>
                  <a:pt x="42" y="48"/>
                  <a:pt x="40" y="48"/>
                </a:cubicBezTo>
                <a:cubicBezTo>
                  <a:pt x="36" y="48"/>
                  <a:pt x="32" y="46"/>
                  <a:pt x="29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7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7" y="14"/>
                  <a:pt x="47" y="14"/>
                  <a:pt x="4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39"/>
                  <a:pt x="4" y="39"/>
                  <a:pt x="4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8"/>
                  <a:pt x="27" y="36"/>
                  <a:pt x="27" y="35"/>
                </a:cubicBezTo>
                <a:cubicBezTo>
                  <a:pt x="27" y="28"/>
                  <a:pt x="33" y="22"/>
                  <a:pt x="40" y="22"/>
                </a:cubicBezTo>
                <a:cubicBezTo>
                  <a:pt x="42" y="22"/>
                  <a:pt x="45" y="23"/>
                  <a:pt x="47" y="25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5" y="26"/>
                  <a:pt x="31" y="30"/>
                  <a:pt x="31" y="35"/>
                </a:cubicBezTo>
                <a:cubicBezTo>
                  <a:pt x="31" y="37"/>
                  <a:pt x="32" y="39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5" y="43"/>
                  <a:pt x="37" y="44"/>
                  <a:pt x="40" y="44"/>
                </a:cubicBezTo>
                <a:cubicBezTo>
                  <a:pt x="42" y="44"/>
                  <a:pt x="44" y="43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8" y="39"/>
                  <a:pt x="48" y="37"/>
                  <a:pt x="48" y="35"/>
                </a:cubicBezTo>
                <a:cubicBezTo>
                  <a:pt x="48" y="30"/>
                  <a:pt x="44" y="26"/>
                  <a:pt x="40" y="26"/>
                </a:cubicBezTo>
                <a:close/>
                <a:moveTo>
                  <a:pt x="34" y="40"/>
                </a:move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39"/>
                  <a:pt x="34" y="39"/>
                </a:cubicBezTo>
                <a:cubicBezTo>
                  <a:pt x="35" y="38"/>
                  <a:pt x="36" y="38"/>
                  <a:pt x="36" y="39"/>
                </a:cubicBezTo>
                <a:cubicBezTo>
                  <a:pt x="36" y="39"/>
                  <a:pt x="37" y="39"/>
                  <a:pt x="37" y="39"/>
                </a:cubicBezTo>
                <a:cubicBezTo>
                  <a:pt x="38" y="40"/>
                  <a:pt x="41" y="40"/>
                  <a:pt x="42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8"/>
                  <a:pt x="44" y="38"/>
                  <a:pt x="45" y="39"/>
                </a:cubicBezTo>
                <a:cubicBezTo>
                  <a:pt x="45" y="39"/>
                  <a:pt x="45" y="40"/>
                  <a:pt x="45" y="40"/>
                </a:cubicBezTo>
                <a:cubicBezTo>
                  <a:pt x="44" y="41"/>
                  <a:pt x="44" y="41"/>
                  <a:pt x="44" y="41"/>
                </a:cubicBezTo>
                <a:cubicBezTo>
                  <a:pt x="41" y="42"/>
                  <a:pt x="39" y="43"/>
                  <a:pt x="37" y="42"/>
                </a:cubicBezTo>
                <a:cubicBezTo>
                  <a:pt x="36" y="42"/>
                  <a:pt x="36" y="41"/>
                  <a:pt x="35" y="41"/>
                </a:cubicBezTo>
                <a:cubicBezTo>
                  <a:pt x="35" y="41"/>
                  <a:pt x="35" y="41"/>
                  <a:pt x="34" y="4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9"/>
                  <a:pt x="43" y="30"/>
                </a:cubicBezTo>
                <a:cubicBezTo>
                  <a:pt x="43" y="30"/>
                  <a:pt x="42" y="31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7" y="30"/>
                  <a:pt x="36" y="30"/>
                  <a:pt x="36" y="30"/>
                </a:cubicBezTo>
                <a:cubicBezTo>
                  <a:pt x="36" y="29"/>
                  <a:pt x="36" y="28"/>
                  <a:pt x="37" y="28"/>
                </a:cubicBezTo>
                <a:cubicBezTo>
                  <a:pt x="37" y="28"/>
                  <a:pt x="38" y="28"/>
                  <a:pt x="38" y="28"/>
                </a:cubicBezTo>
                <a:cubicBezTo>
                  <a:pt x="39" y="28"/>
                  <a:pt x="39" y="28"/>
                  <a:pt x="40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8"/>
                  <a:pt x="42" y="28"/>
                  <a:pt x="42" y="28"/>
                </a:cubicBezTo>
                <a:close/>
                <a:moveTo>
                  <a:pt x="20" y="6"/>
                </a:moveTo>
                <a:cubicBezTo>
                  <a:pt x="20" y="6"/>
                  <a:pt x="20" y="6"/>
                  <a:pt x="20" y="6"/>
                </a:cubicBezTo>
                <a:cubicBezTo>
                  <a:pt x="22" y="6"/>
                  <a:pt x="22" y="7"/>
                  <a:pt x="22" y="8"/>
                </a:cubicBezTo>
                <a:cubicBezTo>
                  <a:pt x="22" y="9"/>
                  <a:pt x="22" y="10"/>
                  <a:pt x="20" y="10"/>
                </a:cubicBezTo>
                <a:cubicBezTo>
                  <a:pt x="19" y="10"/>
                  <a:pt x="19" y="9"/>
                  <a:pt x="19" y="8"/>
                </a:cubicBezTo>
                <a:cubicBezTo>
                  <a:pt x="19" y="7"/>
                  <a:pt x="19" y="6"/>
                  <a:pt x="20" y="6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6" y="7"/>
                  <a:pt x="16" y="8"/>
                </a:cubicBezTo>
                <a:cubicBezTo>
                  <a:pt x="16" y="9"/>
                  <a:pt x="15" y="10"/>
                  <a:pt x="14" y="10"/>
                </a:cubicBezTo>
                <a:cubicBezTo>
                  <a:pt x="13" y="10"/>
                  <a:pt x="12" y="9"/>
                  <a:pt x="12" y="8"/>
                </a:cubicBezTo>
                <a:cubicBezTo>
                  <a:pt x="12" y="7"/>
                  <a:pt x="13" y="6"/>
                  <a:pt x="14" y="6"/>
                </a:cubicBezTo>
                <a:close/>
                <a:moveTo>
                  <a:pt x="8" y="6"/>
                </a:move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7"/>
                  <a:pt x="10" y="8"/>
                </a:cubicBezTo>
                <a:cubicBezTo>
                  <a:pt x="10" y="9"/>
                  <a:pt x="9" y="10"/>
                  <a:pt x="8" y="10"/>
                </a:cubicBezTo>
                <a:cubicBezTo>
                  <a:pt x="7" y="10"/>
                  <a:pt x="6" y="9"/>
                  <a:pt x="6" y="8"/>
                </a:cubicBezTo>
                <a:cubicBezTo>
                  <a:pt x="6" y="7"/>
                  <a:pt x="7" y="6"/>
                  <a:pt x="8" y="6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4"/>
                  <a:pt x="47" y="4"/>
                  <a:pt x="4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1"/>
                  <a:pt x="4" y="11"/>
                  <a:pt x="4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3" name="Freeform 531"/>
          <p:cNvSpPr>
            <a:spLocks noEditPoints="1"/>
          </p:cNvSpPr>
          <p:nvPr/>
        </p:nvSpPr>
        <p:spPr>
          <a:xfrm>
            <a:off x="5465763" y="3438525"/>
            <a:ext cx="160337" cy="144463"/>
          </a:xfrm>
          <a:custGeom>
            <a:avLst/>
            <a:gdLst/>
            <a:ahLst/>
            <a:cxnLst>
              <a:cxn ang="0">
                <a:pos x="6413" y="0"/>
              </a:cxn>
              <a:cxn ang="0">
                <a:pos x="147510" y="6421"/>
              </a:cxn>
              <a:cxn ang="0">
                <a:pos x="147510" y="54575"/>
              </a:cxn>
              <a:cxn ang="0">
                <a:pos x="160337" y="60995"/>
              </a:cxn>
              <a:cxn ang="0">
                <a:pos x="160337" y="138042"/>
              </a:cxn>
              <a:cxn ang="0">
                <a:pos x="153924" y="144463"/>
              </a:cxn>
              <a:cxn ang="0">
                <a:pos x="28861" y="138042"/>
              </a:cxn>
              <a:cxn ang="0">
                <a:pos x="28861" y="121991"/>
              </a:cxn>
              <a:cxn ang="0">
                <a:pos x="0" y="115570"/>
              </a:cxn>
              <a:cxn ang="0">
                <a:pos x="0" y="6421"/>
              </a:cxn>
              <a:cxn ang="0">
                <a:pos x="134683" y="54575"/>
              </a:cxn>
              <a:cxn ang="0">
                <a:pos x="134683" y="41734"/>
              </a:cxn>
              <a:cxn ang="0">
                <a:pos x="12827" y="109150"/>
              </a:cxn>
              <a:cxn ang="0">
                <a:pos x="28861" y="60995"/>
              </a:cxn>
              <a:cxn ang="0">
                <a:pos x="35274" y="54575"/>
              </a:cxn>
              <a:cxn ang="0">
                <a:pos x="92995" y="73837"/>
              </a:cxn>
              <a:cxn ang="0">
                <a:pos x="99409" y="77047"/>
              </a:cxn>
              <a:cxn ang="0">
                <a:pos x="86582" y="77047"/>
              </a:cxn>
              <a:cxn ang="0">
                <a:pos x="73755" y="73837"/>
              </a:cxn>
              <a:cxn ang="0">
                <a:pos x="80169" y="77047"/>
              </a:cxn>
              <a:cxn ang="0">
                <a:pos x="67342" y="77047"/>
              </a:cxn>
              <a:cxn ang="0">
                <a:pos x="54515" y="73837"/>
              </a:cxn>
              <a:cxn ang="0">
                <a:pos x="60928" y="77047"/>
              </a:cxn>
              <a:cxn ang="0">
                <a:pos x="48101" y="77047"/>
              </a:cxn>
              <a:cxn ang="0">
                <a:pos x="147510" y="96309"/>
              </a:cxn>
              <a:cxn ang="0">
                <a:pos x="41688" y="96309"/>
              </a:cxn>
              <a:cxn ang="0">
                <a:pos x="147510" y="134832"/>
              </a:cxn>
              <a:cxn ang="0">
                <a:pos x="41688" y="89888"/>
              </a:cxn>
              <a:cxn ang="0">
                <a:pos x="147510" y="89888"/>
              </a:cxn>
              <a:cxn ang="0">
                <a:pos x="41688" y="67416"/>
              </a:cxn>
              <a:cxn ang="0">
                <a:pos x="64135" y="19262"/>
              </a:cxn>
              <a:cxn ang="0">
                <a:pos x="70548" y="25682"/>
              </a:cxn>
              <a:cxn ang="0">
                <a:pos x="57721" y="25682"/>
              </a:cxn>
              <a:cxn ang="0">
                <a:pos x="44894" y="19262"/>
              </a:cxn>
              <a:cxn ang="0">
                <a:pos x="51308" y="25682"/>
              </a:cxn>
              <a:cxn ang="0">
                <a:pos x="38481" y="25682"/>
              </a:cxn>
              <a:cxn ang="0">
                <a:pos x="25654" y="19262"/>
              </a:cxn>
              <a:cxn ang="0">
                <a:pos x="32067" y="25682"/>
              </a:cxn>
              <a:cxn ang="0">
                <a:pos x="19240" y="25682"/>
              </a:cxn>
              <a:cxn ang="0">
                <a:pos x="12827" y="35313"/>
              </a:cxn>
              <a:cxn ang="0">
                <a:pos x="134683" y="35313"/>
              </a:cxn>
              <a:cxn ang="0">
                <a:pos x="12827" y="12841"/>
              </a:cxn>
            </a:cxnLst>
            <a:pathLst>
              <a:path w="50" h="45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7"/>
                  <a:pt x="46" y="17"/>
                  <a:pt x="46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5"/>
                  <a:pt x="49" y="45"/>
                  <a:pt x="48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9" y="45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38"/>
                  <a:pt x="9" y="38"/>
                  <a:pt x="9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17"/>
                </a:moveTo>
                <a:cubicBezTo>
                  <a:pt x="42" y="17"/>
                  <a:pt x="42" y="17"/>
                  <a:pt x="42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34"/>
                  <a:pt x="4" y="34"/>
                  <a:pt x="4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8"/>
                  <a:pt x="10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42" y="17"/>
                  <a:pt x="42" y="17"/>
                  <a:pt x="42" y="17"/>
                </a:cubicBezTo>
                <a:close/>
                <a:moveTo>
                  <a:pt x="29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30" y="23"/>
                  <a:pt x="31" y="23"/>
                  <a:pt x="31" y="24"/>
                </a:cubicBezTo>
                <a:cubicBezTo>
                  <a:pt x="31" y="25"/>
                  <a:pt x="30" y="26"/>
                  <a:pt x="29" y="26"/>
                </a:cubicBezTo>
                <a:cubicBezTo>
                  <a:pt x="28" y="26"/>
                  <a:pt x="27" y="25"/>
                  <a:pt x="27" y="24"/>
                </a:cubicBezTo>
                <a:cubicBezTo>
                  <a:pt x="27" y="23"/>
                  <a:pt x="28" y="23"/>
                  <a:pt x="29" y="23"/>
                </a:cubicBezTo>
                <a:close/>
                <a:moveTo>
                  <a:pt x="23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5" y="23"/>
                  <a:pt x="25" y="24"/>
                </a:cubicBezTo>
                <a:cubicBezTo>
                  <a:pt x="25" y="25"/>
                  <a:pt x="24" y="26"/>
                  <a:pt x="23" y="26"/>
                </a:cubicBezTo>
                <a:cubicBezTo>
                  <a:pt x="22" y="26"/>
                  <a:pt x="21" y="25"/>
                  <a:pt x="21" y="24"/>
                </a:cubicBezTo>
                <a:cubicBezTo>
                  <a:pt x="21" y="23"/>
                  <a:pt x="22" y="23"/>
                  <a:pt x="23" y="23"/>
                </a:cubicBezTo>
                <a:close/>
                <a:moveTo>
                  <a:pt x="17" y="23"/>
                </a:moveTo>
                <a:cubicBezTo>
                  <a:pt x="17" y="23"/>
                  <a:pt x="17" y="23"/>
                  <a:pt x="17" y="23"/>
                </a:cubicBezTo>
                <a:cubicBezTo>
                  <a:pt x="18" y="23"/>
                  <a:pt x="19" y="23"/>
                  <a:pt x="19" y="24"/>
                </a:cubicBezTo>
                <a:cubicBezTo>
                  <a:pt x="19" y="25"/>
                  <a:pt x="18" y="26"/>
                  <a:pt x="17" y="26"/>
                </a:cubicBezTo>
                <a:cubicBezTo>
                  <a:pt x="16" y="26"/>
                  <a:pt x="15" y="25"/>
                  <a:pt x="15" y="24"/>
                </a:cubicBezTo>
                <a:cubicBezTo>
                  <a:pt x="15" y="23"/>
                  <a:pt x="16" y="23"/>
                  <a:pt x="17" y="23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42"/>
                  <a:pt x="13" y="42"/>
                  <a:pt x="13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13" y="28"/>
                </a:moveTo>
                <a:cubicBezTo>
                  <a:pt x="13" y="28"/>
                  <a:pt x="13" y="28"/>
                  <a:pt x="13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1"/>
                  <a:pt x="46" y="21"/>
                  <a:pt x="46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8"/>
                  <a:pt x="13" y="28"/>
                  <a:pt x="13" y="28"/>
                </a:cubicBezTo>
                <a:close/>
                <a:moveTo>
                  <a:pt x="20" y="6"/>
                </a:move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7"/>
                  <a:pt x="22" y="8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9"/>
                  <a:pt x="18" y="9"/>
                  <a:pt x="18" y="8"/>
                </a:cubicBezTo>
                <a:cubicBezTo>
                  <a:pt x="18" y="7"/>
                  <a:pt x="19" y="6"/>
                  <a:pt x="20" y="6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6" y="7"/>
                  <a:pt x="16" y="8"/>
                </a:cubicBezTo>
                <a:cubicBezTo>
                  <a:pt x="16" y="9"/>
                  <a:pt x="15" y="9"/>
                  <a:pt x="14" y="9"/>
                </a:cubicBezTo>
                <a:cubicBezTo>
                  <a:pt x="13" y="9"/>
                  <a:pt x="12" y="9"/>
                  <a:pt x="12" y="8"/>
                </a:cubicBezTo>
                <a:cubicBezTo>
                  <a:pt x="12" y="7"/>
                  <a:pt x="13" y="6"/>
                  <a:pt x="14" y="6"/>
                </a:cubicBezTo>
                <a:close/>
                <a:moveTo>
                  <a:pt x="8" y="6"/>
                </a:move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7"/>
                  <a:pt x="10" y="8"/>
                </a:cubicBezTo>
                <a:cubicBezTo>
                  <a:pt x="10" y="9"/>
                  <a:pt x="9" y="9"/>
                  <a:pt x="8" y="9"/>
                </a:cubicBezTo>
                <a:cubicBezTo>
                  <a:pt x="7" y="9"/>
                  <a:pt x="6" y="9"/>
                  <a:pt x="6" y="8"/>
                </a:cubicBezTo>
                <a:cubicBezTo>
                  <a:pt x="6" y="7"/>
                  <a:pt x="7" y="6"/>
                  <a:pt x="8" y="6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4"/>
                  <a:pt x="42" y="4"/>
                  <a:pt x="4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1"/>
                  <a:pt x="4" y="11"/>
                  <a:pt x="4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4" name="Freeform 532"/>
          <p:cNvSpPr>
            <a:spLocks noEditPoints="1"/>
          </p:cNvSpPr>
          <p:nvPr/>
        </p:nvSpPr>
        <p:spPr>
          <a:xfrm>
            <a:off x="1835150" y="3108325"/>
            <a:ext cx="155575" cy="142875"/>
          </a:xfrm>
          <a:custGeom>
            <a:avLst/>
            <a:gdLst/>
            <a:ahLst/>
            <a:cxnLst>
              <a:cxn ang="0">
                <a:pos x="57150" y="104775"/>
              </a:cxn>
              <a:cxn ang="0">
                <a:pos x="50800" y="123825"/>
              </a:cxn>
              <a:cxn ang="0">
                <a:pos x="12700" y="85725"/>
              </a:cxn>
              <a:cxn ang="0">
                <a:pos x="139700" y="73025"/>
              </a:cxn>
              <a:cxn ang="0">
                <a:pos x="12700" y="73025"/>
              </a:cxn>
              <a:cxn ang="0">
                <a:pos x="9525" y="142875"/>
              </a:cxn>
              <a:cxn ang="0">
                <a:pos x="0" y="130175"/>
              </a:cxn>
              <a:cxn ang="0">
                <a:pos x="0" y="130175"/>
              </a:cxn>
              <a:cxn ang="0">
                <a:pos x="0" y="95250"/>
              </a:cxn>
              <a:cxn ang="0">
                <a:pos x="15875" y="3175"/>
              </a:cxn>
              <a:cxn ang="0">
                <a:pos x="130175" y="0"/>
              </a:cxn>
              <a:cxn ang="0">
                <a:pos x="155575" y="95250"/>
              </a:cxn>
              <a:cxn ang="0">
                <a:pos x="155575" y="98425"/>
              </a:cxn>
              <a:cxn ang="0">
                <a:pos x="142875" y="142875"/>
              </a:cxn>
              <a:cxn ang="0">
                <a:pos x="12700" y="142875"/>
              </a:cxn>
              <a:cxn ang="0">
                <a:pos x="12700" y="142875"/>
              </a:cxn>
              <a:cxn ang="0">
                <a:pos x="12700" y="142875"/>
              </a:cxn>
              <a:cxn ang="0">
                <a:pos x="12700" y="142875"/>
              </a:cxn>
              <a:cxn ang="0">
                <a:pos x="9525" y="142875"/>
              </a:cxn>
              <a:cxn ang="0">
                <a:pos x="9525" y="142875"/>
              </a:cxn>
              <a:cxn ang="0">
                <a:pos x="9525" y="142875"/>
              </a:cxn>
              <a:cxn ang="0">
                <a:pos x="9525" y="142875"/>
              </a:cxn>
              <a:cxn ang="0">
                <a:pos x="9525" y="142875"/>
              </a:cxn>
              <a:cxn ang="0">
                <a:pos x="12700" y="98425"/>
              </a:cxn>
              <a:cxn ang="0">
                <a:pos x="9525" y="130175"/>
              </a:cxn>
              <a:cxn ang="0">
                <a:pos x="9525" y="130175"/>
              </a:cxn>
              <a:cxn ang="0">
                <a:pos x="9525" y="130175"/>
              </a:cxn>
              <a:cxn ang="0">
                <a:pos x="12700" y="133350"/>
              </a:cxn>
              <a:cxn ang="0">
                <a:pos x="142875" y="101600"/>
              </a:cxn>
              <a:cxn ang="0">
                <a:pos x="142875" y="98425"/>
              </a:cxn>
              <a:cxn ang="0">
                <a:pos x="15875" y="66675"/>
              </a:cxn>
              <a:cxn ang="0">
                <a:pos x="130175" y="12700"/>
              </a:cxn>
              <a:cxn ang="0">
                <a:pos x="25400" y="9525"/>
              </a:cxn>
              <a:cxn ang="0">
                <a:pos x="25400" y="12700"/>
              </a:cxn>
              <a:cxn ang="0">
                <a:pos x="120650" y="101600"/>
              </a:cxn>
              <a:cxn ang="0">
                <a:pos x="120650" y="127000"/>
              </a:cxn>
              <a:cxn ang="0">
                <a:pos x="120650" y="111125"/>
              </a:cxn>
              <a:cxn ang="0">
                <a:pos x="120650" y="120650"/>
              </a:cxn>
              <a:cxn ang="0">
                <a:pos x="22225" y="104775"/>
              </a:cxn>
              <a:cxn ang="0">
                <a:pos x="31750" y="104775"/>
              </a:cxn>
              <a:cxn ang="0">
                <a:pos x="22225" y="123825"/>
              </a:cxn>
              <a:cxn ang="0">
                <a:pos x="34925" y="104775"/>
              </a:cxn>
              <a:cxn ang="0">
                <a:pos x="44450" y="123825"/>
              </a:cxn>
              <a:cxn ang="0">
                <a:pos x="34925" y="104775"/>
              </a:cxn>
            </a:cxnLst>
            <a:pathLst>
              <a:path w="49" h="45">
                <a:moveTo>
                  <a:pt x="16" y="33"/>
                </a:moveTo>
                <a:cubicBezTo>
                  <a:pt x="16" y="32"/>
                  <a:pt x="16" y="32"/>
                  <a:pt x="17" y="32"/>
                </a:cubicBezTo>
                <a:cubicBezTo>
                  <a:pt x="17" y="32"/>
                  <a:pt x="18" y="32"/>
                  <a:pt x="18" y="33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7" y="40"/>
                  <a:pt x="17" y="40"/>
                </a:cubicBezTo>
                <a:cubicBezTo>
                  <a:pt x="16" y="40"/>
                  <a:pt x="16" y="40"/>
                  <a:pt x="16" y="39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4" y="27"/>
                </a:moveTo>
                <a:cubicBezTo>
                  <a:pt x="4" y="27"/>
                  <a:pt x="4" y="27"/>
                  <a:pt x="4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4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lose/>
                <a:moveTo>
                  <a:pt x="3" y="45"/>
                </a:moveTo>
                <a:cubicBezTo>
                  <a:pt x="3" y="45"/>
                  <a:pt x="3" y="45"/>
                  <a:pt x="3" y="45"/>
                </a:cubicBezTo>
                <a:cubicBezTo>
                  <a:pt x="1" y="45"/>
                  <a:pt x="0" y="43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4"/>
                  <a:pt x="4" y="4"/>
                  <a:pt x="4" y="4"/>
                </a:cubicBezTo>
                <a:cubicBezTo>
                  <a:pt x="4" y="3"/>
                  <a:pt x="4" y="2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7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0"/>
                  <a:pt x="44" y="1"/>
                </a:cubicBezTo>
                <a:cubicBezTo>
                  <a:pt x="44" y="1"/>
                  <a:pt x="45" y="2"/>
                  <a:pt x="45" y="3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3"/>
                  <a:pt x="47" y="45"/>
                  <a:pt x="4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45"/>
                  <a:pt x="3" y="45"/>
                  <a:pt x="3" y="45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3" y="31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2"/>
                  <a:pt x="45" y="41"/>
                  <a:pt x="45" y="41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5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21"/>
                  <a:pt x="5" y="21"/>
                  <a:pt x="5" y="21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40" y="32"/>
                  <a:pt x="42" y="34"/>
                  <a:pt x="42" y="36"/>
                </a:cubicBezTo>
                <a:cubicBezTo>
                  <a:pt x="42" y="38"/>
                  <a:pt x="40" y="40"/>
                  <a:pt x="38" y="40"/>
                </a:cubicBezTo>
                <a:cubicBezTo>
                  <a:pt x="36" y="40"/>
                  <a:pt x="34" y="38"/>
                  <a:pt x="34" y="36"/>
                </a:cubicBezTo>
                <a:cubicBezTo>
                  <a:pt x="34" y="34"/>
                  <a:pt x="36" y="32"/>
                  <a:pt x="38" y="32"/>
                </a:cubicBezTo>
                <a:close/>
                <a:moveTo>
                  <a:pt x="38" y="35"/>
                </a:move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6" y="35"/>
                  <a:pt x="36" y="36"/>
                </a:cubicBezTo>
                <a:cubicBezTo>
                  <a:pt x="36" y="37"/>
                  <a:pt x="37" y="38"/>
                  <a:pt x="38" y="38"/>
                </a:cubicBezTo>
                <a:cubicBezTo>
                  <a:pt x="39" y="38"/>
                  <a:pt x="39" y="37"/>
                  <a:pt x="39" y="36"/>
                </a:cubicBezTo>
                <a:cubicBezTo>
                  <a:pt x="39" y="35"/>
                  <a:pt x="39" y="35"/>
                  <a:pt x="38" y="35"/>
                </a:cubicBezTo>
                <a:close/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2"/>
                  <a:pt x="8" y="32"/>
                  <a:pt x="8" y="32"/>
                </a:cubicBezTo>
                <a:cubicBezTo>
                  <a:pt x="9" y="32"/>
                  <a:pt x="10" y="32"/>
                  <a:pt x="10" y="33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40"/>
                  <a:pt x="9" y="40"/>
                  <a:pt x="8" y="40"/>
                </a:cubicBezTo>
                <a:cubicBezTo>
                  <a:pt x="8" y="40"/>
                  <a:pt x="7" y="40"/>
                  <a:pt x="7" y="39"/>
                </a:cubicBezTo>
                <a:cubicBezTo>
                  <a:pt x="7" y="33"/>
                  <a:pt x="7" y="33"/>
                  <a:pt x="7" y="33"/>
                </a:cubicBezTo>
                <a:close/>
                <a:moveTo>
                  <a:pt x="11" y="33"/>
                </a:moveTo>
                <a:cubicBezTo>
                  <a:pt x="11" y="33"/>
                  <a:pt x="11" y="33"/>
                  <a:pt x="11" y="33"/>
                </a:cubicBezTo>
                <a:cubicBezTo>
                  <a:pt x="11" y="32"/>
                  <a:pt x="12" y="32"/>
                  <a:pt x="13" y="32"/>
                </a:cubicBezTo>
                <a:cubicBezTo>
                  <a:pt x="13" y="32"/>
                  <a:pt x="14" y="32"/>
                  <a:pt x="14" y="33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40"/>
                  <a:pt x="13" y="40"/>
                  <a:pt x="13" y="40"/>
                </a:cubicBezTo>
                <a:cubicBezTo>
                  <a:pt x="12" y="40"/>
                  <a:pt x="11" y="40"/>
                  <a:pt x="11" y="39"/>
                </a:cubicBezTo>
                <a:cubicBezTo>
                  <a:pt x="11" y="33"/>
                  <a:pt x="11" y="33"/>
                  <a:pt x="11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5" name="Freeform 533"/>
          <p:cNvSpPr>
            <a:spLocks noEditPoints="1"/>
          </p:cNvSpPr>
          <p:nvPr/>
        </p:nvSpPr>
        <p:spPr>
          <a:xfrm>
            <a:off x="4052888" y="2755900"/>
            <a:ext cx="182562" cy="158750"/>
          </a:xfrm>
          <a:custGeom>
            <a:avLst/>
            <a:gdLst/>
            <a:ahLst/>
            <a:cxnLst>
              <a:cxn ang="0">
                <a:pos x="160142" y="31750"/>
              </a:cxn>
              <a:cxn ang="0">
                <a:pos x="160142" y="34925"/>
              </a:cxn>
              <a:cxn ang="0">
                <a:pos x="176156" y="76200"/>
              </a:cxn>
              <a:cxn ang="0">
                <a:pos x="163345" y="82550"/>
              </a:cxn>
              <a:cxn ang="0">
                <a:pos x="156939" y="123825"/>
              </a:cxn>
              <a:cxn ang="0">
                <a:pos x="89680" y="155575"/>
              </a:cxn>
              <a:cxn ang="0">
                <a:pos x="19217" y="120650"/>
              </a:cxn>
              <a:cxn ang="0">
                <a:pos x="19217" y="82550"/>
              </a:cxn>
              <a:cxn ang="0">
                <a:pos x="3203" y="66675"/>
              </a:cxn>
              <a:cxn ang="0">
                <a:pos x="3203" y="66675"/>
              </a:cxn>
              <a:cxn ang="0">
                <a:pos x="22420" y="31750"/>
              </a:cxn>
              <a:cxn ang="0">
                <a:pos x="92882" y="0"/>
              </a:cxn>
              <a:cxn ang="0">
                <a:pos x="86477" y="142875"/>
              </a:cxn>
              <a:cxn ang="0">
                <a:pos x="76868" y="101600"/>
              </a:cxn>
              <a:cxn ang="0">
                <a:pos x="73665" y="104775"/>
              </a:cxn>
              <a:cxn ang="0">
                <a:pos x="32028" y="114300"/>
              </a:cxn>
              <a:cxn ang="0">
                <a:pos x="86477" y="63500"/>
              </a:cxn>
              <a:cxn ang="0">
                <a:pos x="86477" y="12700"/>
              </a:cxn>
              <a:cxn ang="0">
                <a:pos x="86477" y="63500"/>
              </a:cxn>
              <a:cxn ang="0">
                <a:pos x="96085" y="12700"/>
              </a:cxn>
              <a:cxn ang="0">
                <a:pos x="144128" y="38100"/>
              </a:cxn>
              <a:cxn ang="0">
                <a:pos x="96085" y="85725"/>
              </a:cxn>
              <a:cxn ang="0">
                <a:pos x="96085" y="142875"/>
              </a:cxn>
              <a:cxn ang="0">
                <a:pos x="150534" y="82550"/>
              </a:cxn>
              <a:cxn ang="0">
                <a:pos x="108897" y="104775"/>
              </a:cxn>
              <a:cxn ang="0">
                <a:pos x="96085" y="85725"/>
              </a:cxn>
              <a:cxn ang="0">
                <a:pos x="153736" y="44450"/>
              </a:cxn>
              <a:cxn ang="0">
                <a:pos x="108897" y="95250"/>
              </a:cxn>
              <a:cxn ang="0">
                <a:pos x="153736" y="44450"/>
              </a:cxn>
              <a:cxn ang="0">
                <a:pos x="28826" y="73025"/>
              </a:cxn>
              <a:cxn ang="0">
                <a:pos x="86477" y="73025"/>
              </a:cxn>
              <a:cxn ang="0">
                <a:pos x="16014" y="66675"/>
              </a:cxn>
              <a:cxn ang="0">
                <a:pos x="28826" y="73025"/>
              </a:cxn>
            </a:cxnLst>
            <a:pathLst>
              <a:path w="57" h="50">
                <a:moveTo>
                  <a:pt x="29" y="0"/>
                </a:move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1"/>
                  <a:pt x="50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6" y="21"/>
                  <a:pt x="56" y="21"/>
                  <a:pt x="56" y="21"/>
                </a:cubicBezTo>
                <a:cubicBezTo>
                  <a:pt x="57" y="22"/>
                  <a:pt x="56" y="23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0" y="39"/>
                  <a:pt x="49" y="3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50"/>
                  <a:pt x="28" y="50"/>
                  <a:pt x="28" y="4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26"/>
                  <a:pt x="6" y="26"/>
                  <a:pt x="6" y="26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3"/>
                  <a:pt x="0" y="22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7" y="10"/>
                  <a:pt x="7" y="1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0"/>
                  <a:pt x="29" y="0"/>
                </a:cubicBezTo>
                <a:close/>
                <a:moveTo>
                  <a:pt x="27" y="45"/>
                </a:moveTo>
                <a:cubicBezTo>
                  <a:pt x="27" y="45"/>
                  <a:pt x="27" y="45"/>
                  <a:pt x="27" y="45"/>
                </a:cubicBezTo>
                <a:cubicBezTo>
                  <a:pt x="27" y="27"/>
                  <a:pt x="27" y="27"/>
                  <a:pt x="27" y="27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3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36"/>
                  <a:pt x="10" y="36"/>
                  <a:pt x="10" y="36"/>
                </a:cubicBezTo>
                <a:cubicBezTo>
                  <a:pt x="27" y="45"/>
                  <a:pt x="27" y="45"/>
                  <a:pt x="27" y="45"/>
                </a:cubicBezTo>
                <a:close/>
                <a:moveTo>
                  <a:pt x="27" y="20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4"/>
                  <a:pt x="27" y="4"/>
                  <a:pt x="27" y="4"/>
                </a:cubicBezTo>
                <a:cubicBezTo>
                  <a:pt x="11" y="12"/>
                  <a:pt x="11" y="12"/>
                  <a:pt x="11" y="12"/>
                </a:cubicBezTo>
                <a:cubicBezTo>
                  <a:pt x="27" y="20"/>
                  <a:pt x="27" y="20"/>
                  <a:pt x="27" y="20"/>
                </a:cubicBezTo>
                <a:close/>
                <a:moveTo>
                  <a:pt x="30" y="4"/>
                </a:moveTo>
                <a:cubicBezTo>
                  <a:pt x="30" y="4"/>
                  <a:pt x="30" y="4"/>
                  <a:pt x="30" y="4"/>
                </a:cubicBezTo>
                <a:cubicBezTo>
                  <a:pt x="30" y="20"/>
                  <a:pt x="30" y="20"/>
                  <a:pt x="30" y="20"/>
                </a:cubicBezTo>
                <a:cubicBezTo>
                  <a:pt x="45" y="12"/>
                  <a:pt x="45" y="12"/>
                  <a:pt x="45" y="12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30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0" y="45"/>
                  <a:pt x="30" y="45"/>
                  <a:pt x="30" y="45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26"/>
                  <a:pt x="47" y="26"/>
                  <a:pt x="47" y="26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3" y="33"/>
                  <a:pt x="33" y="32"/>
                </a:cubicBezTo>
                <a:cubicBezTo>
                  <a:pt x="30" y="27"/>
                  <a:pt x="30" y="27"/>
                  <a:pt x="30" y="27"/>
                </a:cubicBezTo>
                <a:close/>
                <a:moveTo>
                  <a:pt x="48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30" y="23"/>
                  <a:pt x="30" y="23"/>
                  <a:pt x="30" y="23"/>
                </a:cubicBezTo>
                <a:cubicBezTo>
                  <a:pt x="34" y="30"/>
                  <a:pt x="34" y="30"/>
                  <a:pt x="34" y="30"/>
                </a:cubicBezTo>
                <a:cubicBezTo>
                  <a:pt x="52" y="21"/>
                  <a:pt x="52" y="21"/>
                  <a:pt x="52" y="21"/>
                </a:cubicBezTo>
                <a:cubicBezTo>
                  <a:pt x="48" y="14"/>
                  <a:pt x="48" y="14"/>
                  <a:pt x="48" y="14"/>
                </a:cubicBezTo>
                <a:close/>
                <a:moveTo>
                  <a:pt x="9" y="23"/>
                </a:moveTo>
                <a:cubicBezTo>
                  <a:pt x="9" y="23"/>
                  <a:pt x="9" y="23"/>
                  <a:pt x="9" y="23"/>
                </a:cubicBezTo>
                <a:cubicBezTo>
                  <a:pt x="23" y="30"/>
                  <a:pt x="23" y="30"/>
                  <a:pt x="23" y="30"/>
                </a:cubicBezTo>
                <a:cubicBezTo>
                  <a:pt x="27" y="23"/>
                  <a:pt x="27" y="23"/>
                  <a:pt x="27" y="23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6" name="Freeform 534"/>
          <p:cNvSpPr>
            <a:spLocks noEditPoints="1"/>
          </p:cNvSpPr>
          <p:nvPr/>
        </p:nvSpPr>
        <p:spPr>
          <a:xfrm>
            <a:off x="8559800" y="2768600"/>
            <a:ext cx="142875" cy="133350"/>
          </a:xfrm>
          <a:custGeom>
            <a:avLst/>
            <a:gdLst/>
            <a:ahLst/>
            <a:cxnLst>
              <a:cxn ang="0">
                <a:pos x="31750" y="15875"/>
              </a:cxn>
              <a:cxn ang="0">
                <a:pos x="73025" y="0"/>
              </a:cxn>
              <a:cxn ang="0">
                <a:pos x="127000" y="57150"/>
              </a:cxn>
              <a:cxn ang="0">
                <a:pos x="133350" y="82550"/>
              </a:cxn>
              <a:cxn ang="0">
                <a:pos x="139700" y="88900"/>
              </a:cxn>
              <a:cxn ang="0">
                <a:pos x="142875" y="117475"/>
              </a:cxn>
              <a:cxn ang="0">
                <a:pos x="136525" y="127000"/>
              </a:cxn>
              <a:cxn ang="0">
                <a:pos x="127000" y="133350"/>
              </a:cxn>
              <a:cxn ang="0">
                <a:pos x="111125" y="130175"/>
              </a:cxn>
              <a:cxn ang="0">
                <a:pos x="101600" y="117475"/>
              </a:cxn>
              <a:cxn ang="0">
                <a:pos x="104775" y="88900"/>
              </a:cxn>
              <a:cxn ang="0">
                <a:pos x="107950" y="85725"/>
              </a:cxn>
              <a:cxn ang="0">
                <a:pos x="104775" y="41275"/>
              </a:cxn>
              <a:cxn ang="0">
                <a:pos x="25400" y="60325"/>
              </a:cxn>
              <a:cxn ang="0">
                <a:pos x="31750" y="82550"/>
              </a:cxn>
              <a:cxn ang="0">
                <a:pos x="38100" y="88900"/>
              </a:cxn>
              <a:cxn ang="0">
                <a:pos x="41275" y="117475"/>
              </a:cxn>
              <a:cxn ang="0">
                <a:pos x="38100" y="123825"/>
              </a:cxn>
              <a:cxn ang="0">
                <a:pos x="31750" y="130175"/>
              </a:cxn>
              <a:cxn ang="0">
                <a:pos x="15875" y="133350"/>
              </a:cxn>
              <a:cxn ang="0">
                <a:pos x="0" y="117475"/>
              </a:cxn>
              <a:cxn ang="0">
                <a:pos x="3175" y="88900"/>
              </a:cxn>
              <a:cxn ang="0">
                <a:pos x="6350" y="85725"/>
              </a:cxn>
              <a:cxn ang="0">
                <a:pos x="22225" y="92075"/>
              </a:cxn>
              <a:cxn ang="0">
                <a:pos x="12700" y="95250"/>
              </a:cxn>
              <a:cxn ang="0">
                <a:pos x="12700" y="104775"/>
              </a:cxn>
              <a:cxn ang="0">
                <a:pos x="15875" y="120650"/>
              </a:cxn>
              <a:cxn ang="0">
                <a:pos x="25400" y="120650"/>
              </a:cxn>
              <a:cxn ang="0">
                <a:pos x="28575" y="120650"/>
              </a:cxn>
              <a:cxn ang="0">
                <a:pos x="28575" y="104775"/>
              </a:cxn>
              <a:cxn ang="0">
                <a:pos x="28575" y="95250"/>
              </a:cxn>
              <a:cxn ang="0">
                <a:pos x="28575" y="92075"/>
              </a:cxn>
              <a:cxn ang="0">
                <a:pos x="123825" y="92075"/>
              </a:cxn>
              <a:cxn ang="0">
                <a:pos x="114300" y="92075"/>
              </a:cxn>
              <a:cxn ang="0">
                <a:pos x="114300" y="104775"/>
              </a:cxn>
              <a:cxn ang="0">
                <a:pos x="117475" y="120650"/>
              </a:cxn>
              <a:cxn ang="0">
                <a:pos x="127000" y="120650"/>
              </a:cxn>
              <a:cxn ang="0">
                <a:pos x="130175" y="120650"/>
              </a:cxn>
              <a:cxn ang="0">
                <a:pos x="130175" y="104775"/>
              </a:cxn>
              <a:cxn ang="0">
                <a:pos x="130175" y="95250"/>
              </a:cxn>
              <a:cxn ang="0">
                <a:pos x="127000" y="92075"/>
              </a:cxn>
              <a:cxn ang="0">
                <a:pos x="111125" y="38100"/>
              </a:cxn>
              <a:cxn ang="0">
                <a:pos x="73025" y="12700"/>
              </a:cxn>
              <a:cxn ang="0">
                <a:pos x="31750" y="34925"/>
              </a:cxn>
              <a:cxn ang="0">
                <a:pos x="111125" y="38100"/>
              </a:cxn>
            </a:cxnLst>
            <a:pathLst>
              <a:path w="45" h="42">
                <a:moveTo>
                  <a:pt x="5" y="25"/>
                </a:moveTo>
                <a:cubicBezTo>
                  <a:pt x="5" y="18"/>
                  <a:pt x="5" y="18"/>
                  <a:pt x="5" y="18"/>
                </a:cubicBezTo>
                <a:cubicBezTo>
                  <a:pt x="5" y="13"/>
                  <a:pt x="7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3" y="2"/>
                  <a:pt x="18" y="0"/>
                  <a:pt x="23" y="0"/>
                </a:cubicBezTo>
                <a:cubicBezTo>
                  <a:pt x="27" y="0"/>
                  <a:pt x="32" y="2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8" y="8"/>
                  <a:pt x="40" y="13"/>
                  <a:pt x="40" y="18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3" y="26"/>
                  <a:pt x="43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5" y="29"/>
                  <a:pt x="45" y="30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8"/>
                  <a:pt x="44" y="38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40"/>
                  <a:pt x="43" y="40"/>
                </a:cubicBezTo>
                <a:cubicBezTo>
                  <a:pt x="43" y="41"/>
                  <a:pt x="42" y="41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1" y="41"/>
                  <a:pt x="41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6" y="42"/>
                  <a:pt x="36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1"/>
                  <a:pt x="34" y="40"/>
                </a:cubicBezTo>
                <a:cubicBezTo>
                  <a:pt x="33" y="39"/>
                  <a:pt x="32" y="38"/>
                  <a:pt x="32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9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8"/>
                  <a:pt x="33" y="27"/>
                  <a:pt x="34" y="27"/>
                </a:cubicBezTo>
                <a:cubicBezTo>
                  <a:pt x="34" y="26"/>
                  <a:pt x="35" y="25"/>
                  <a:pt x="37" y="25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7"/>
                  <a:pt x="35" y="15"/>
                  <a:pt x="33" y="13"/>
                </a:cubicBezTo>
                <a:cubicBezTo>
                  <a:pt x="30" y="10"/>
                  <a:pt x="27" y="9"/>
                  <a:pt x="23" y="9"/>
                </a:cubicBezTo>
                <a:cubicBezTo>
                  <a:pt x="18" y="9"/>
                  <a:pt x="15" y="10"/>
                  <a:pt x="12" y="13"/>
                </a:cubicBezTo>
                <a:cubicBezTo>
                  <a:pt x="10" y="15"/>
                  <a:pt x="9" y="17"/>
                  <a:pt x="8" y="1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1" y="26"/>
                  <a:pt x="11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3" y="29"/>
                  <a:pt x="13" y="29"/>
                  <a:pt x="13" y="30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40"/>
                  <a:pt x="11" y="40"/>
                </a:cubicBezTo>
                <a:cubicBezTo>
                  <a:pt x="11" y="41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2"/>
                  <a:pt x="8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1"/>
                  <a:pt x="3" y="41"/>
                </a:cubicBezTo>
                <a:cubicBezTo>
                  <a:pt x="3" y="41"/>
                  <a:pt x="2" y="41"/>
                  <a:pt x="2" y="40"/>
                </a:cubicBezTo>
                <a:cubicBezTo>
                  <a:pt x="1" y="39"/>
                  <a:pt x="0" y="38"/>
                  <a:pt x="0" y="3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7"/>
                  <a:pt x="2" y="27"/>
                </a:cubicBezTo>
                <a:cubicBezTo>
                  <a:pt x="2" y="26"/>
                  <a:pt x="3" y="25"/>
                  <a:pt x="5" y="25"/>
                </a:cubicBezTo>
                <a:close/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4" y="29"/>
                </a:cubicBezTo>
                <a:cubicBezTo>
                  <a:pt x="4" y="29"/>
                  <a:pt x="4" y="29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8"/>
                </a:cubicBezTo>
                <a:cubicBezTo>
                  <a:pt x="4" y="38"/>
                  <a:pt x="5" y="38"/>
                  <a:pt x="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7" y="29"/>
                  <a:pt x="36" y="29"/>
                </a:cubicBezTo>
                <a:cubicBezTo>
                  <a:pt x="36" y="29"/>
                  <a:pt x="36" y="29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8"/>
                </a:cubicBezTo>
                <a:cubicBezTo>
                  <a:pt x="36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1"/>
                  <a:pt x="34" y="9"/>
                  <a:pt x="32" y="8"/>
                </a:cubicBezTo>
                <a:cubicBezTo>
                  <a:pt x="30" y="5"/>
                  <a:pt x="26" y="4"/>
                  <a:pt x="23" y="4"/>
                </a:cubicBezTo>
                <a:cubicBezTo>
                  <a:pt x="19" y="4"/>
                  <a:pt x="15" y="5"/>
                  <a:pt x="13" y="8"/>
                </a:cubicBezTo>
                <a:cubicBezTo>
                  <a:pt x="11" y="9"/>
                  <a:pt x="10" y="11"/>
                  <a:pt x="10" y="12"/>
                </a:cubicBezTo>
                <a:cubicBezTo>
                  <a:pt x="10" y="12"/>
                  <a:pt x="10" y="12"/>
                  <a:pt x="10" y="11"/>
                </a:cubicBezTo>
                <a:cubicBezTo>
                  <a:pt x="14" y="8"/>
                  <a:pt x="18" y="6"/>
                  <a:pt x="23" y="6"/>
                </a:cubicBezTo>
                <a:cubicBezTo>
                  <a:pt x="27" y="6"/>
                  <a:pt x="32" y="8"/>
                  <a:pt x="35" y="11"/>
                </a:cubicBezTo>
                <a:cubicBezTo>
                  <a:pt x="35" y="12"/>
                  <a:pt x="35" y="12"/>
                  <a:pt x="35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7" name="Freeform 535"/>
          <p:cNvSpPr>
            <a:spLocks noEditPoints="1"/>
          </p:cNvSpPr>
          <p:nvPr/>
        </p:nvSpPr>
        <p:spPr>
          <a:xfrm>
            <a:off x="8553450" y="2441575"/>
            <a:ext cx="155575" cy="152400"/>
          </a:xfrm>
          <a:custGeom>
            <a:avLst/>
            <a:gdLst/>
            <a:ahLst/>
            <a:cxnLst>
              <a:cxn ang="0">
                <a:pos x="66675" y="0"/>
              </a:cxn>
              <a:cxn ang="0">
                <a:pos x="95250" y="9525"/>
              </a:cxn>
              <a:cxn ang="0">
                <a:pos x="107950" y="38100"/>
              </a:cxn>
              <a:cxn ang="0">
                <a:pos x="85725" y="47625"/>
              </a:cxn>
              <a:cxn ang="0">
                <a:pos x="155575" y="136525"/>
              </a:cxn>
              <a:cxn ang="0">
                <a:pos x="0" y="69850"/>
              </a:cxn>
              <a:cxn ang="0">
                <a:pos x="82550" y="41275"/>
              </a:cxn>
              <a:cxn ang="0">
                <a:pos x="104775" y="25400"/>
              </a:cxn>
              <a:cxn ang="0">
                <a:pos x="69850" y="15875"/>
              </a:cxn>
              <a:cxn ang="0">
                <a:pos x="57150" y="25400"/>
              </a:cxn>
              <a:cxn ang="0">
                <a:pos x="44450" y="12700"/>
              </a:cxn>
              <a:cxn ang="0">
                <a:pos x="22225" y="82550"/>
              </a:cxn>
              <a:cxn ang="0">
                <a:pos x="38100" y="76200"/>
              </a:cxn>
              <a:cxn ang="0">
                <a:pos x="123825" y="133350"/>
              </a:cxn>
              <a:cxn ang="0">
                <a:pos x="136525" y="130175"/>
              </a:cxn>
              <a:cxn ang="0">
                <a:pos x="47625" y="133350"/>
              </a:cxn>
              <a:cxn ang="0">
                <a:pos x="111125" y="130175"/>
              </a:cxn>
              <a:cxn ang="0">
                <a:pos x="22225" y="133350"/>
              </a:cxn>
              <a:cxn ang="0">
                <a:pos x="38100" y="130175"/>
              </a:cxn>
              <a:cxn ang="0">
                <a:pos x="123825" y="114300"/>
              </a:cxn>
              <a:cxn ang="0">
                <a:pos x="136525" y="111125"/>
              </a:cxn>
              <a:cxn ang="0">
                <a:pos x="98425" y="114300"/>
              </a:cxn>
              <a:cxn ang="0">
                <a:pos x="111125" y="111125"/>
              </a:cxn>
              <a:cxn ang="0">
                <a:pos x="73025" y="114300"/>
              </a:cxn>
              <a:cxn ang="0">
                <a:pos x="85725" y="111125"/>
              </a:cxn>
              <a:cxn ang="0">
                <a:pos x="47625" y="114300"/>
              </a:cxn>
              <a:cxn ang="0">
                <a:pos x="63500" y="111125"/>
              </a:cxn>
              <a:cxn ang="0">
                <a:pos x="22225" y="114300"/>
              </a:cxn>
              <a:cxn ang="0">
                <a:pos x="38100" y="111125"/>
              </a:cxn>
              <a:cxn ang="0">
                <a:pos x="107950" y="98425"/>
              </a:cxn>
              <a:cxn ang="0">
                <a:pos x="120650" y="95250"/>
              </a:cxn>
              <a:cxn ang="0">
                <a:pos x="85725" y="98425"/>
              </a:cxn>
              <a:cxn ang="0">
                <a:pos x="98425" y="95250"/>
              </a:cxn>
              <a:cxn ang="0">
                <a:pos x="60325" y="98425"/>
              </a:cxn>
              <a:cxn ang="0">
                <a:pos x="76200" y="95250"/>
              </a:cxn>
              <a:cxn ang="0">
                <a:pos x="38100" y="98425"/>
              </a:cxn>
              <a:cxn ang="0">
                <a:pos x="50800" y="95250"/>
              </a:cxn>
              <a:cxn ang="0">
                <a:pos x="123825" y="82550"/>
              </a:cxn>
              <a:cxn ang="0">
                <a:pos x="136525" y="76200"/>
              </a:cxn>
              <a:cxn ang="0">
                <a:pos x="130175" y="98425"/>
              </a:cxn>
              <a:cxn ang="0">
                <a:pos x="136525" y="95250"/>
              </a:cxn>
              <a:cxn ang="0">
                <a:pos x="22225" y="98425"/>
              </a:cxn>
              <a:cxn ang="0">
                <a:pos x="28575" y="95250"/>
              </a:cxn>
              <a:cxn ang="0">
                <a:pos x="98425" y="82550"/>
              </a:cxn>
              <a:cxn ang="0">
                <a:pos x="111125" y="76200"/>
              </a:cxn>
              <a:cxn ang="0">
                <a:pos x="73025" y="82550"/>
              </a:cxn>
              <a:cxn ang="0">
                <a:pos x="85725" y="76200"/>
              </a:cxn>
              <a:cxn ang="0">
                <a:pos x="47625" y="82550"/>
              </a:cxn>
              <a:cxn ang="0">
                <a:pos x="63500" y="76200"/>
              </a:cxn>
              <a:cxn ang="0">
                <a:pos x="139700" y="66675"/>
              </a:cxn>
              <a:cxn ang="0">
                <a:pos x="15875" y="139700"/>
              </a:cxn>
              <a:cxn ang="0">
                <a:pos x="139700" y="66675"/>
              </a:cxn>
              <a:cxn ang="0">
                <a:pos x="53975" y="12700"/>
              </a:cxn>
              <a:cxn ang="0">
                <a:pos x="63500" y="12700"/>
              </a:cxn>
              <a:cxn ang="0">
                <a:pos x="57150" y="9525"/>
              </a:cxn>
            </a:cxnLst>
            <a:pathLst>
              <a:path w="49" h="48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3"/>
                  <a:pt x="22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3" y="3"/>
                  <a:pt x="34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6"/>
                  <a:pt x="35" y="7"/>
                  <a:pt x="35" y="8"/>
                </a:cubicBezTo>
                <a:cubicBezTo>
                  <a:pt x="35" y="10"/>
                  <a:pt x="35" y="11"/>
                  <a:pt x="34" y="12"/>
                </a:cubicBezTo>
                <a:cubicBezTo>
                  <a:pt x="33" y="13"/>
                  <a:pt x="31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8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6"/>
                  <a:pt x="26" y="16"/>
                  <a:pt x="26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17"/>
                  <a:pt x="49" y="20"/>
                  <a:pt x="49" y="22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6"/>
                  <a:pt x="47" y="48"/>
                  <a:pt x="44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2" y="48"/>
                  <a:pt x="0" y="46"/>
                  <a:pt x="0" y="4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2" y="17"/>
                  <a:pt x="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5" y="15"/>
                  <a:pt x="26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8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1" y="11"/>
                  <a:pt x="32" y="11"/>
                </a:cubicBezTo>
                <a:cubicBezTo>
                  <a:pt x="33" y="10"/>
                  <a:pt x="33" y="9"/>
                  <a:pt x="33" y="8"/>
                </a:cubicBezTo>
                <a:cubicBezTo>
                  <a:pt x="33" y="8"/>
                  <a:pt x="33" y="7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5"/>
                  <a:pt x="31" y="5"/>
                  <a:pt x="30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4" y="7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5" y="0"/>
                  <a:pt x="16" y="0"/>
                </a:cubicBezTo>
                <a:close/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5"/>
                  <a:pt x="6" y="24"/>
                </a:cubicBezTo>
                <a:cubicBezTo>
                  <a:pt x="6" y="24"/>
                  <a:pt x="6" y="23"/>
                  <a:pt x="7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2" y="24"/>
                  <a:pt x="12" y="24"/>
                </a:cubicBezTo>
                <a:cubicBezTo>
                  <a:pt x="12" y="25"/>
                  <a:pt x="11" y="26"/>
                  <a:pt x="11" y="26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8" y="42"/>
                  <a:pt x="37" y="41"/>
                  <a:pt x="37" y="41"/>
                </a:cubicBezTo>
                <a:cubicBezTo>
                  <a:pt x="37" y="40"/>
                  <a:pt x="38" y="40"/>
                  <a:pt x="39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1"/>
                  <a:pt x="43" y="42"/>
                  <a:pt x="42" y="42"/>
                </a:cubicBezTo>
                <a:cubicBezTo>
                  <a:pt x="39" y="42"/>
                  <a:pt x="39" y="42"/>
                  <a:pt x="39" y="42"/>
                </a:cubicBezTo>
                <a:close/>
                <a:moveTo>
                  <a:pt x="15" y="42"/>
                </a:moveTo>
                <a:cubicBezTo>
                  <a:pt x="15" y="42"/>
                  <a:pt x="15" y="42"/>
                  <a:pt x="15" y="42"/>
                </a:cubicBezTo>
                <a:cubicBezTo>
                  <a:pt x="14" y="42"/>
                  <a:pt x="14" y="41"/>
                  <a:pt x="14" y="41"/>
                </a:cubicBezTo>
                <a:cubicBezTo>
                  <a:pt x="14" y="40"/>
                  <a:pt x="14" y="40"/>
                  <a:pt x="15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0"/>
                  <a:pt x="35" y="40"/>
                  <a:pt x="35" y="41"/>
                </a:cubicBezTo>
                <a:cubicBezTo>
                  <a:pt x="35" y="41"/>
                  <a:pt x="35" y="42"/>
                  <a:pt x="34" y="42"/>
                </a:cubicBezTo>
                <a:cubicBezTo>
                  <a:pt x="15" y="42"/>
                  <a:pt x="15" y="42"/>
                  <a:pt x="15" y="42"/>
                </a:cubicBezTo>
                <a:close/>
                <a:moveTo>
                  <a:pt x="7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1"/>
                  <a:pt x="6" y="41"/>
                </a:cubicBezTo>
                <a:cubicBezTo>
                  <a:pt x="6" y="40"/>
                  <a:pt x="6" y="40"/>
                  <a:pt x="7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2" y="40"/>
                  <a:pt x="12" y="41"/>
                </a:cubicBezTo>
                <a:cubicBezTo>
                  <a:pt x="12" y="41"/>
                  <a:pt x="11" y="42"/>
                  <a:pt x="11" y="42"/>
                </a:cubicBezTo>
                <a:cubicBezTo>
                  <a:pt x="7" y="42"/>
                  <a:pt x="7" y="42"/>
                  <a:pt x="7" y="42"/>
                </a:cubicBezTo>
                <a:close/>
                <a:moveTo>
                  <a:pt x="39" y="36"/>
                </a:moveTo>
                <a:cubicBezTo>
                  <a:pt x="39" y="36"/>
                  <a:pt x="39" y="36"/>
                  <a:pt x="39" y="36"/>
                </a:cubicBezTo>
                <a:cubicBezTo>
                  <a:pt x="38" y="36"/>
                  <a:pt x="37" y="36"/>
                  <a:pt x="37" y="35"/>
                </a:cubicBezTo>
                <a:cubicBezTo>
                  <a:pt x="37" y="35"/>
                  <a:pt x="38" y="34"/>
                  <a:pt x="39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2" y="36"/>
                </a:cubicBezTo>
                <a:cubicBezTo>
                  <a:pt x="39" y="36"/>
                  <a:pt x="39" y="36"/>
                  <a:pt x="39" y="36"/>
                </a:cubicBezTo>
                <a:close/>
                <a:moveTo>
                  <a:pt x="31" y="36"/>
                </a:moveTo>
                <a:cubicBezTo>
                  <a:pt x="31" y="36"/>
                  <a:pt x="31" y="36"/>
                  <a:pt x="31" y="36"/>
                </a:cubicBezTo>
                <a:cubicBezTo>
                  <a:pt x="30" y="36"/>
                  <a:pt x="30" y="36"/>
                  <a:pt x="30" y="35"/>
                </a:cubicBezTo>
                <a:cubicBezTo>
                  <a:pt x="30" y="35"/>
                  <a:pt x="30" y="34"/>
                  <a:pt x="3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5"/>
                  <a:pt x="35" y="35"/>
                </a:cubicBezTo>
                <a:cubicBezTo>
                  <a:pt x="35" y="36"/>
                  <a:pt x="35" y="36"/>
                  <a:pt x="34" y="36"/>
                </a:cubicBezTo>
                <a:cubicBezTo>
                  <a:pt x="31" y="36"/>
                  <a:pt x="31" y="36"/>
                  <a:pt x="31" y="36"/>
                </a:cubicBezTo>
                <a:close/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6"/>
                  <a:pt x="22" y="35"/>
                </a:cubicBezTo>
                <a:cubicBezTo>
                  <a:pt x="22" y="35"/>
                  <a:pt x="22" y="34"/>
                  <a:pt x="23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5"/>
                  <a:pt x="27" y="35"/>
                </a:cubicBezTo>
                <a:cubicBezTo>
                  <a:pt x="27" y="36"/>
                  <a:pt x="27" y="36"/>
                  <a:pt x="26" y="36"/>
                </a:cubicBezTo>
                <a:cubicBezTo>
                  <a:pt x="23" y="36"/>
                  <a:pt x="23" y="36"/>
                  <a:pt x="23" y="36"/>
                </a:cubicBezTo>
                <a:close/>
                <a:moveTo>
                  <a:pt x="15" y="36"/>
                </a:move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5"/>
                </a:cubicBezTo>
                <a:cubicBezTo>
                  <a:pt x="14" y="35"/>
                  <a:pt x="14" y="34"/>
                  <a:pt x="15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4"/>
                  <a:pt x="20" y="35"/>
                  <a:pt x="20" y="35"/>
                </a:cubicBezTo>
                <a:cubicBezTo>
                  <a:pt x="20" y="36"/>
                  <a:pt x="19" y="36"/>
                  <a:pt x="18" y="36"/>
                </a:cubicBezTo>
                <a:cubicBezTo>
                  <a:pt x="15" y="36"/>
                  <a:pt x="15" y="36"/>
                  <a:pt x="15" y="36"/>
                </a:cubicBezTo>
                <a:close/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6" y="36"/>
                  <a:pt x="6" y="36"/>
                  <a:pt x="6" y="35"/>
                </a:cubicBezTo>
                <a:cubicBezTo>
                  <a:pt x="6" y="35"/>
                  <a:pt x="6" y="34"/>
                  <a:pt x="7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5"/>
                  <a:pt x="12" y="35"/>
                </a:cubicBezTo>
                <a:cubicBezTo>
                  <a:pt x="12" y="36"/>
                  <a:pt x="11" y="36"/>
                  <a:pt x="11" y="36"/>
                </a:cubicBezTo>
                <a:cubicBezTo>
                  <a:pt x="7" y="36"/>
                  <a:pt x="7" y="36"/>
                  <a:pt x="7" y="36"/>
                </a:cubicBezTo>
                <a:close/>
                <a:moveTo>
                  <a:pt x="34" y="31"/>
                </a:moveTo>
                <a:cubicBezTo>
                  <a:pt x="34" y="31"/>
                  <a:pt x="34" y="31"/>
                  <a:pt x="34" y="31"/>
                </a:cubicBezTo>
                <a:cubicBezTo>
                  <a:pt x="33" y="31"/>
                  <a:pt x="33" y="30"/>
                  <a:pt x="33" y="30"/>
                </a:cubicBezTo>
                <a:cubicBezTo>
                  <a:pt x="33" y="29"/>
                  <a:pt x="33" y="29"/>
                  <a:pt x="34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29"/>
                  <a:pt x="38" y="29"/>
                  <a:pt x="38" y="30"/>
                </a:cubicBezTo>
                <a:cubicBezTo>
                  <a:pt x="38" y="30"/>
                  <a:pt x="38" y="31"/>
                  <a:pt x="37" y="31"/>
                </a:cubicBezTo>
                <a:cubicBezTo>
                  <a:pt x="34" y="31"/>
                  <a:pt x="34" y="31"/>
                  <a:pt x="34" y="31"/>
                </a:cubicBezTo>
                <a:close/>
                <a:moveTo>
                  <a:pt x="27" y="31"/>
                </a:moveTo>
                <a:cubicBezTo>
                  <a:pt x="27" y="31"/>
                  <a:pt x="27" y="31"/>
                  <a:pt x="27" y="31"/>
                </a:cubicBezTo>
                <a:cubicBezTo>
                  <a:pt x="26" y="31"/>
                  <a:pt x="25" y="30"/>
                  <a:pt x="25" y="30"/>
                </a:cubicBezTo>
                <a:cubicBezTo>
                  <a:pt x="25" y="29"/>
                  <a:pt x="26" y="29"/>
                  <a:pt x="27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1" y="30"/>
                </a:cubicBezTo>
                <a:cubicBezTo>
                  <a:pt x="31" y="30"/>
                  <a:pt x="30" y="31"/>
                  <a:pt x="30" y="31"/>
                </a:cubicBezTo>
                <a:cubicBezTo>
                  <a:pt x="27" y="31"/>
                  <a:pt x="27" y="31"/>
                  <a:pt x="27" y="31"/>
                </a:cubicBezTo>
                <a:close/>
                <a:moveTo>
                  <a:pt x="19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31"/>
                  <a:pt x="18" y="30"/>
                  <a:pt x="18" y="30"/>
                </a:cubicBezTo>
                <a:cubicBezTo>
                  <a:pt x="18" y="29"/>
                  <a:pt x="19" y="29"/>
                  <a:pt x="19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4" y="30"/>
                  <a:pt x="23" y="31"/>
                  <a:pt x="22" y="31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12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0"/>
                  <a:pt x="11" y="30"/>
                </a:cubicBezTo>
                <a:cubicBezTo>
                  <a:pt x="11" y="29"/>
                  <a:pt x="11" y="29"/>
                  <a:pt x="12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6" y="29"/>
                  <a:pt x="16" y="30"/>
                </a:cubicBezTo>
                <a:cubicBezTo>
                  <a:pt x="16" y="30"/>
                  <a:pt x="16" y="31"/>
                  <a:pt x="15" y="31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39" y="26"/>
                </a:moveTo>
                <a:cubicBezTo>
                  <a:pt x="39" y="26"/>
                  <a:pt x="39" y="26"/>
                  <a:pt x="39" y="26"/>
                </a:cubicBezTo>
                <a:cubicBezTo>
                  <a:pt x="38" y="26"/>
                  <a:pt x="37" y="25"/>
                  <a:pt x="37" y="24"/>
                </a:cubicBezTo>
                <a:cubicBezTo>
                  <a:pt x="37" y="24"/>
                  <a:pt x="38" y="23"/>
                  <a:pt x="39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4"/>
                  <a:pt x="43" y="24"/>
                </a:cubicBezTo>
                <a:cubicBezTo>
                  <a:pt x="43" y="25"/>
                  <a:pt x="43" y="26"/>
                  <a:pt x="42" y="26"/>
                </a:cubicBezTo>
                <a:cubicBezTo>
                  <a:pt x="39" y="26"/>
                  <a:pt x="39" y="26"/>
                  <a:pt x="39" y="26"/>
                </a:cubicBezTo>
                <a:close/>
                <a:moveTo>
                  <a:pt x="41" y="31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0" y="30"/>
                  <a:pt x="40" y="30"/>
                </a:cubicBezTo>
                <a:cubicBezTo>
                  <a:pt x="40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30"/>
                </a:cubicBezTo>
                <a:cubicBezTo>
                  <a:pt x="43" y="30"/>
                  <a:pt x="43" y="31"/>
                  <a:pt x="42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6" y="30"/>
                  <a:pt x="6" y="30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9" y="29"/>
                  <a:pt x="9" y="29"/>
                  <a:pt x="9" y="30"/>
                </a:cubicBezTo>
                <a:cubicBezTo>
                  <a:pt x="9" y="30"/>
                  <a:pt x="9" y="31"/>
                  <a:pt x="8" y="31"/>
                </a:cubicBezTo>
                <a:cubicBezTo>
                  <a:pt x="7" y="31"/>
                  <a:pt x="7" y="31"/>
                  <a:pt x="7" y="31"/>
                </a:cubicBezTo>
                <a:close/>
                <a:moveTo>
                  <a:pt x="31" y="26"/>
                </a:moveTo>
                <a:cubicBezTo>
                  <a:pt x="31" y="26"/>
                  <a:pt x="31" y="26"/>
                  <a:pt x="31" y="26"/>
                </a:cubicBezTo>
                <a:cubicBezTo>
                  <a:pt x="30" y="26"/>
                  <a:pt x="30" y="25"/>
                  <a:pt x="30" y="24"/>
                </a:cubicBezTo>
                <a:cubicBezTo>
                  <a:pt x="30" y="24"/>
                  <a:pt x="30" y="23"/>
                  <a:pt x="31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4"/>
                  <a:pt x="35" y="24"/>
                </a:cubicBezTo>
                <a:cubicBezTo>
                  <a:pt x="35" y="25"/>
                  <a:pt x="35" y="26"/>
                  <a:pt x="34" y="26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23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22" y="26"/>
                  <a:pt x="22" y="25"/>
                  <a:pt x="22" y="24"/>
                </a:cubicBezTo>
                <a:cubicBezTo>
                  <a:pt x="22" y="24"/>
                  <a:pt x="22" y="23"/>
                  <a:pt x="23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4"/>
                  <a:pt x="27" y="24"/>
                </a:cubicBezTo>
                <a:cubicBezTo>
                  <a:pt x="27" y="25"/>
                  <a:pt x="27" y="26"/>
                  <a:pt x="26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4" y="25"/>
                  <a:pt x="14" y="24"/>
                </a:cubicBezTo>
                <a:cubicBezTo>
                  <a:pt x="14" y="24"/>
                  <a:pt x="14" y="23"/>
                  <a:pt x="15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9" y="23"/>
                  <a:pt x="20" y="24"/>
                  <a:pt x="20" y="24"/>
                </a:cubicBezTo>
                <a:cubicBezTo>
                  <a:pt x="20" y="25"/>
                  <a:pt x="19" y="26"/>
                  <a:pt x="18" y="26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3" y="22"/>
                  <a:pt x="3" y="22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4"/>
                  <a:pt x="4" y="44"/>
                  <a:pt x="5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6" y="44"/>
                  <a:pt x="46" y="43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5" y="21"/>
                  <a:pt x="44" y="21"/>
                </a:cubicBezTo>
                <a:close/>
                <a:moveTo>
                  <a:pt x="18" y="3"/>
                </a:move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3"/>
                  <a:pt x="18" y="3"/>
                  <a:pt x="18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8" name="Freeform 536"/>
          <p:cNvSpPr>
            <a:spLocks noEditPoints="1"/>
          </p:cNvSpPr>
          <p:nvPr/>
        </p:nvSpPr>
        <p:spPr>
          <a:xfrm>
            <a:off x="1555750" y="2752725"/>
            <a:ext cx="161925" cy="161925"/>
          </a:xfrm>
          <a:custGeom>
            <a:avLst/>
            <a:gdLst/>
            <a:ahLst/>
            <a:cxnLst>
              <a:cxn ang="0">
                <a:pos x="158750" y="25400"/>
              </a:cxn>
              <a:cxn ang="0">
                <a:pos x="130175" y="53975"/>
              </a:cxn>
              <a:cxn ang="0">
                <a:pos x="142875" y="120650"/>
              </a:cxn>
              <a:cxn ang="0">
                <a:pos x="85725" y="123825"/>
              </a:cxn>
              <a:cxn ang="0">
                <a:pos x="31750" y="155575"/>
              </a:cxn>
              <a:cxn ang="0">
                <a:pos x="6350" y="120650"/>
              </a:cxn>
              <a:cxn ang="0">
                <a:pos x="38100" y="79375"/>
              </a:cxn>
              <a:cxn ang="0">
                <a:pos x="0" y="63500"/>
              </a:cxn>
              <a:cxn ang="0">
                <a:pos x="0" y="60325"/>
              </a:cxn>
              <a:cxn ang="0">
                <a:pos x="31750" y="47625"/>
              </a:cxn>
              <a:cxn ang="0">
                <a:pos x="28575" y="25400"/>
              </a:cxn>
              <a:cxn ang="0">
                <a:pos x="0" y="25400"/>
              </a:cxn>
              <a:cxn ang="0">
                <a:pos x="3175" y="19050"/>
              </a:cxn>
              <a:cxn ang="0">
                <a:pos x="66675" y="31750"/>
              </a:cxn>
              <a:cxn ang="0">
                <a:pos x="88900" y="66675"/>
              </a:cxn>
              <a:cxn ang="0">
                <a:pos x="111125" y="28575"/>
              </a:cxn>
              <a:cxn ang="0">
                <a:pos x="146050" y="6350"/>
              </a:cxn>
              <a:cxn ang="0">
                <a:pos x="117475" y="104775"/>
              </a:cxn>
              <a:cxn ang="0">
                <a:pos x="101600" y="117475"/>
              </a:cxn>
              <a:cxn ang="0">
                <a:pos x="117475" y="149225"/>
              </a:cxn>
              <a:cxn ang="0">
                <a:pos x="117475" y="104775"/>
              </a:cxn>
              <a:cxn ang="0">
                <a:pos x="50800" y="69850"/>
              </a:cxn>
              <a:cxn ang="0">
                <a:pos x="57150" y="50800"/>
              </a:cxn>
              <a:cxn ang="0">
                <a:pos x="60325" y="31750"/>
              </a:cxn>
              <a:cxn ang="0">
                <a:pos x="28575" y="19050"/>
              </a:cxn>
              <a:cxn ang="0">
                <a:pos x="44450" y="38100"/>
              </a:cxn>
              <a:cxn ang="0">
                <a:pos x="31750" y="60325"/>
              </a:cxn>
              <a:cxn ang="0">
                <a:pos x="12700" y="63500"/>
              </a:cxn>
              <a:cxn ang="0">
                <a:pos x="41275" y="73025"/>
              </a:cxn>
              <a:cxn ang="0">
                <a:pos x="117475" y="127000"/>
              </a:cxn>
              <a:cxn ang="0">
                <a:pos x="136525" y="127000"/>
              </a:cxn>
              <a:cxn ang="0">
                <a:pos x="123825" y="133350"/>
              </a:cxn>
              <a:cxn ang="0">
                <a:pos x="123825" y="139700"/>
              </a:cxn>
              <a:cxn ang="0">
                <a:pos x="63500" y="82550"/>
              </a:cxn>
              <a:cxn ang="0">
                <a:pos x="31750" y="127000"/>
              </a:cxn>
              <a:cxn ang="0">
                <a:pos x="63500" y="82550"/>
              </a:cxn>
              <a:cxn ang="0">
                <a:pos x="82550" y="95250"/>
              </a:cxn>
              <a:cxn ang="0">
                <a:pos x="38100" y="139700"/>
              </a:cxn>
              <a:cxn ang="0">
                <a:pos x="104775" y="101600"/>
              </a:cxn>
              <a:cxn ang="0">
                <a:pos x="60325" y="63500"/>
              </a:cxn>
              <a:cxn ang="0">
                <a:pos x="19050" y="120650"/>
              </a:cxn>
              <a:cxn ang="0">
                <a:pos x="41275" y="146050"/>
              </a:cxn>
              <a:cxn ang="0">
                <a:pos x="88900" y="101600"/>
              </a:cxn>
              <a:cxn ang="0">
                <a:pos x="104775" y="101600"/>
              </a:cxn>
              <a:cxn ang="0">
                <a:pos x="142875" y="12700"/>
              </a:cxn>
              <a:cxn ang="0">
                <a:pos x="152400" y="22225"/>
              </a:cxn>
            </a:cxnLst>
            <a:pathLst>
              <a:path w="51" h="51">
                <a:moveTo>
                  <a:pt x="46" y="2"/>
                </a:moveTo>
                <a:cubicBezTo>
                  <a:pt x="50" y="6"/>
                  <a:pt x="50" y="6"/>
                  <a:pt x="50" y="6"/>
                </a:cubicBezTo>
                <a:cubicBezTo>
                  <a:pt x="51" y="7"/>
                  <a:pt x="51" y="7"/>
                  <a:pt x="50" y="8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42" y="17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31" y="24"/>
                  <a:pt x="31" y="24"/>
                  <a:pt x="31" y="24"/>
                </a:cubicBezTo>
                <a:cubicBezTo>
                  <a:pt x="45" y="38"/>
                  <a:pt x="45" y="38"/>
                  <a:pt x="45" y="38"/>
                </a:cubicBezTo>
                <a:cubicBezTo>
                  <a:pt x="48" y="41"/>
                  <a:pt x="48" y="45"/>
                  <a:pt x="45" y="48"/>
                </a:cubicBezTo>
                <a:cubicBezTo>
                  <a:pt x="42" y="51"/>
                  <a:pt x="38" y="51"/>
                  <a:pt x="35" y="48"/>
                </a:cubicBezTo>
                <a:cubicBezTo>
                  <a:pt x="27" y="39"/>
                  <a:pt x="27" y="39"/>
                  <a:pt x="27" y="3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50"/>
                  <a:pt x="15" y="50"/>
                  <a:pt x="14" y="50"/>
                </a:cubicBezTo>
                <a:cubicBezTo>
                  <a:pt x="12" y="50"/>
                  <a:pt x="11" y="50"/>
                  <a:pt x="10" y="49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1"/>
                  <a:pt x="2" y="40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7"/>
                  <a:pt x="2" y="36"/>
                  <a:pt x="3" y="3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0" y="25"/>
                  <a:pt x="8" y="25"/>
                  <a:pt x="7" y="24"/>
                </a:cubicBezTo>
                <a:cubicBezTo>
                  <a:pt x="5" y="24"/>
                  <a:pt x="3" y="23"/>
                  <a:pt x="2" y="21"/>
                </a:cubicBezTo>
                <a:cubicBezTo>
                  <a:pt x="1" y="21"/>
                  <a:pt x="1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1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1" y="13"/>
                  <a:pt x="11" y="13"/>
                  <a:pt x="11" y="13"/>
                </a:cubicBezTo>
                <a:cubicBezTo>
                  <a:pt x="10" y="11"/>
                  <a:pt x="10" y="11"/>
                  <a:pt x="10" y="11"/>
                </a:cubicBezTo>
                <a:cubicBezTo>
                  <a:pt x="9" y="8"/>
                  <a:pt x="9" y="8"/>
                  <a:pt x="9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2" y="5"/>
                </a:cubicBezTo>
                <a:cubicBezTo>
                  <a:pt x="6" y="0"/>
                  <a:pt x="14" y="0"/>
                  <a:pt x="18" y="5"/>
                </a:cubicBezTo>
                <a:cubicBezTo>
                  <a:pt x="20" y="6"/>
                  <a:pt x="21" y="8"/>
                  <a:pt x="21" y="10"/>
                </a:cubicBezTo>
                <a:cubicBezTo>
                  <a:pt x="22" y="11"/>
                  <a:pt x="22" y="13"/>
                  <a:pt x="22" y="15"/>
                </a:cubicBezTo>
                <a:cubicBezTo>
                  <a:pt x="25" y="19"/>
                  <a:pt x="25" y="19"/>
                  <a:pt x="25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44" y="2"/>
                  <a:pt x="44" y="2"/>
                  <a:pt x="44" y="2"/>
                </a:cubicBezTo>
                <a:cubicBezTo>
                  <a:pt x="45" y="1"/>
                  <a:pt x="45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lose/>
                <a:moveTo>
                  <a:pt x="37" y="33"/>
                </a:moveTo>
                <a:cubicBezTo>
                  <a:pt x="37" y="33"/>
                  <a:pt x="37" y="33"/>
                  <a:pt x="37" y="33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7"/>
                  <a:pt x="33" y="37"/>
                  <a:pt x="32" y="37"/>
                </a:cubicBezTo>
                <a:cubicBezTo>
                  <a:pt x="31" y="37"/>
                  <a:pt x="30" y="37"/>
                  <a:pt x="29" y="36"/>
                </a:cubicBezTo>
                <a:cubicBezTo>
                  <a:pt x="28" y="38"/>
                  <a:pt x="28" y="38"/>
                  <a:pt x="28" y="38"/>
                </a:cubicBezTo>
                <a:cubicBezTo>
                  <a:pt x="37" y="47"/>
                  <a:pt x="37" y="47"/>
                  <a:pt x="37" y="47"/>
                </a:cubicBezTo>
                <a:cubicBezTo>
                  <a:pt x="39" y="48"/>
                  <a:pt x="42" y="48"/>
                  <a:pt x="43" y="47"/>
                </a:cubicBezTo>
                <a:cubicBezTo>
                  <a:pt x="45" y="45"/>
                  <a:pt x="45" y="42"/>
                  <a:pt x="43" y="40"/>
                </a:cubicBezTo>
                <a:cubicBezTo>
                  <a:pt x="37" y="33"/>
                  <a:pt x="37" y="33"/>
                  <a:pt x="37" y="33"/>
                </a:cubicBezTo>
                <a:close/>
                <a:moveTo>
                  <a:pt x="14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2"/>
                  <a:pt x="15" y="21"/>
                  <a:pt x="15" y="20"/>
                </a:cubicBezTo>
                <a:cubicBezTo>
                  <a:pt x="15" y="19"/>
                  <a:pt x="15" y="18"/>
                  <a:pt x="16" y="18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3"/>
                  <a:pt x="19" y="12"/>
                  <a:pt x="19" y="10"/>
                </a:cubicBezTo>
                <a:cubicBezTo>
                  <a:pt x="19" y="9"/>
                  <a:pt x="18" y="7"/>
                  <a:pt x="17" y="6"/>
                </a:cubicBezTo>
                <a:cubicBezTo>
                  <a:pt x="13" y="3"/>
                  <a:pt x="7" y="3"/>
                  <a:pt x="4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2" y="9"/>
                  <a:pt x="12" y="9"/>
                  <a:pt x="12" y="9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3"/>
                  <a:pt x="14" y="14"/>
                </a:cubicBezTo>
                <a:cubicBezTo>
                  <a:pt x="12" y="17"/>
                  <a:pt x="12" y="17"/>
                  <a:pt x="12" y="17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6" y="22"/>
                  <a:pt x="7" y="22"/>
                </a:cubicBezTo>
                <a:cubicBezTo>
                  <a:pt x="9" y="22"/>
                  <a:pt x="10" y="23"/>
                  <a:pt x="12" y="22"/>
                </a:cubicBezTo>
                <a:cubicBezTo>
                  <a:pt x="12" y="22"/>
                  <a:pt x="13" y="22"/>
                  <a:pt x="13" y="23"/>
                </a:cubicBezTo>
                <a:cubicBezTo>
                  <a:pt x="14" y="24"/>
                  <a:pt x="14" y="24"/>
                  <a:pt x="14" y="24"/>
                </a:cubicBezTo>
                <a:close/>
                <a:moveTo>
                  <a:pt x="37" y="40"/>
                </a:moveTo>
                <a:cubicBezTo>
                  <a:pt x="37" y="40"/>
                  <a:pt x="37" y="40"/>
                  <a:pt x="37" y="40"/>
                </a:cubicBezTo>
                <a:cubicBezTo>
                  <a:pt x="36" y="42"/>
                  <a:pt x="36" y="44"/>
                  <a:pt x="37" y="46"/>
                </a:cubicBezTo>
                <a:cubicBezTo>
                  <a:pt x="39" y="47"/>
                  <a:pt x="41" y="47"/>
                  <a:pt x="43" y="46"/>
                </a:cubicBezTo>
                <a:cubicBezTo>
                  <a:pt x="44" y="44"/>
                  <a:pt x="44" y="42"/>
                  <a:pt x="43" y="40"/>
                </a:cubicBezTo>
                <a:cubicBezTo>
                  <a:pt x="41" y="39"/>
                  <a:pt x="39" y="39"/>
                  <a:pt x="37" y="40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40" y="41"/>
                  <a:pt x="40" y="41"/>
                  <a:pt x="41" y="42"/>
                </a:cubicBezTo>
                <a:cubicBezTo>
                  <a:pt x="42" y="43"/>
                  <a:pt x="42" y="43"/>
                  <a:pt x="41" y="44"/>
                </a:cubicBezTo>
                <a:cubicBezTo>
                  <a:pt x="40" y="45"/>
                  <a:pt x="40" y="45"/>
                  <a:pt x="39" y="44"/>
                </a:cubicBezTo>
                <a:cubicBezTo>
                  <a:pt x="38" y="43"/>
                  <a:pt x="38" y="43"/>
                  <a:pt x="39" y="42"/>
                </a:cubicBezTo>
                <a:close/>
                <a:moveTo>
                  <a:pt x="20" y="26"/>
                </a:moveTo>
                <a:cubicBezTo>
                  <a:pt x="20" y="26"/>
                  <a:pt x="20" y="26"/>
                  <a:pt x="20" y="26"/>
                </a:cubicBezTo>
                <a:cubicBezTo>
                  <a:pt x="21" y="25"/>
                  <a:pt x="21" y="25"/>
                  <a:pt x="22" y="26"/>
                </a:cubicBezTo>
                <a:cubicBezTo>
                  <a:pt x="22" y="26"/>
                  <a:pt x="22" y="27"/>
                  <a:pt x="22" y="28"/>
                </a:cubicBezTo>
                <a:cubicBezTo>
                  <a:pt x="10" y="40"/>
                  <a:pt x="10" y="40"/>
                  <a:pt x="10" y="40"/>
                </a:cubicBezTo>
                <a:cubicBezTo>
                  <a:pt x="9" y="40"/>
                  <a:pt x="9" y="40"/>
                  <a:pt x="8" y="40"/>
                </a:cubicBezTo>
                <a:cubicBezTo>
                  <a:pt x="8" y="39"/>
                  <a:pt x="8" y="38"/>
                  <a:pt x="8" y="38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24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25" y="30"/>
                  <a:pt x="26" y="30"/>
                  <a:pt x="26" y="30"/>
                </a:cubicBezTo>
                <a:cubicBezTo>
                  <a:pt x="27" y="31"/>
                  <a:pt x="27" y="31"/>
                  <a:pt x="26" y="32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3" y="44"/>
                  <a:pt x="12" y="44"/>
                </a:cubicBezTo>
                <a:cubicBezTo>
                  <a:pt x="12" y="43"/>
                  <a:pt x="12" y="43"/>
                  <a:pt x="12" y="42"/>
                </a:cubicBezTo>
                <a:cubicBezTo>
                  <a:pt x="24" y="30"/>
                  <a:pt x="24" y="30"/>
                  <a:pt x="24" y="30"/>
                </a:cubicBezTo>
                <a:close/>
                <a:moveTo>
                  <a:pt x="33" y="32"/>
                </a:moveTo>
                <a:cubicBezTo>
                  <a:pt x="33" y="32"/>
                  <a:pt x="33" y="32"/>
                  <a:pt x="33" y="32"/>
                </a:cubicBezTo>
                <a:cubicBezTo>
                  <a:pt x="20" y="19"/>
                  <a:pt x="20" y="19"/>
                  <a:pt x="20" y="19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1"/>
                  <a:pt x="19" y="21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15" y="28"/>
                  <a:pt x="11" y="33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3" y="46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9" y="41"/>
                  <a:pt x="24" y="37"/>
                  <a:pt x="28" y="32"/>
                </a:cubicBezTo>
                <a:cubicBezTo>
                  <a:pt x="29" y="32"/>
                  <a:pt x="30" y="32"/>
                  <a:pt x="31" y="32"/>
                </a:cubicBezTo>
                <a:cubicBezTo>
                  <a:pt x="31" y="33"/>
                  <a:pt x="31" y="33"/>
                  <a:pt x="32" y="33"/>
                </a:cubicBezTo>
                <a:cubicBezTo>
                  <a:pt x="33" y="32"/>
                  <a:pt x="33" y="32"/>
                  <a:pt x="33" y="32"/>
                </a:cubicBezTo>
                <a:close/>
                <a:moveTo>
                  <a:pt x="48" y="7"/>
                </a:moveTo>
                <a:cubicBezTo>
                  <a:pt x="48" y="7"/>
                  <a:pt x="48" y="7"/>
                  <a:pt x="48" y="7"/>
                </a:cubicBezTo>
                <a:cubicBezTo>
                  <a:pt x="45" y="4"/>
                  <a:pt x="45" y="4"/>
                  <a:pt x="45" y="4"/>
                </a:cubicBezTo>
                <a:cubicBezTo>
                  <a:pt x="38" y="10"/>
                  <a:pt x="38" y="10"/>
                  <a:pt x="38" y="10"/>
                </a:cubicBezTo>
                <a:cubicBezTo>
                  <a:pt x="42" y="14"/>
                  <a:pt x="42" y="14"/>
                  <a:pt x="42" y="14"/>
                </a:cubicBezTo>
                <a:cubicBezTo>
                  <a:pt x="48" y="7"/>
                  <a:pt x="48" y="7"/>
                  <a:pt x="48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69" name="Freeform 537"/>
          <p:cNvSpPr>
            <a:spLocks noEditPoints="1"/>
          </p:cNvSpPr>
          <p:nvPr/>
        </p:nvSpPr>
        <p:spPr>
          <a:xfrm>
            <a:off x="431800" y="3435350"/>
            <a:ext cx="158750" cy="150813"/>
          </a:xfrm>
          <a:custGeom>
            <a:avLst/>
            <a:gdLst/>
            <a:ahLst/>
            <a:cxnLst>
              <a:cxn ang="0">
                <a:pos x="123825" y="83428"/>
              </a:cxn>
              <a:cxn ang="0">
                <a:pos x="130175" y="77011"/>
              </a:cxn>
              <a:cxn ang="0">
                <a:pos x="136525" y="83428"/>
              </a:cxn>
              <a:cxn ang="0">
                <a:pos x="136525" y="144395"/>
              </a:cxn>
              <a:cxn ang="0">
                <a:pos x="130175" y="150813"/>
              </a:cxn>
              <a:cxn ang="0">
                <a:pos x="130175" y="150813"/>
              </a:cxn>
              <a:cxn ang="0">
                <a:pos x="28575" y="150813"/>
              </a:cxn>
              <a:cxn ang="0">
                <a:pos x="25400" y="144395"/>
              </a:cxn>
              <a:cxn ang="0">
                <a:pos x="25400" y="144395"/>
              </a:cxn>
              <a:cxn ang="0">
                <a:pos x="25400" y="83428"/>
              </a:cxn>
              <a:cxn ang="0">
                <a:pos x="28575" y="77011"/>
              </a:cxn>
              <a:cxn ang="0">
                <a:pos x="34925" y="83428"/>
              </a:cxn>
              <a:cxn ang="0">
                <a:pos x="34925" y="137978"/>
              </a:cxn>
              <a:cxn ang="0">
                <a:pos x="57150" y="137978"/>
              </a:cxn>
              <a:cxn ang="0">
                <a:pos x="57150" y="77011"/>
              </a:cxn>
              <a:cxn ang="0">
                <a:pos x="60325" y="73802"/>
              </a:cxn>
              <a:cxn ang="0">
                <a:pos x="60325" y="73802"/>
              </a:cxn>
              <a:cxn ang="0">
                <a:pos x="101600" y="73802"/>
              </a:cxn>
              <a:cxn ang="0">
                <a:pos x="104775" y="77011"/>
              </a:cxn>
              <a:cxn ang="0">
                <a:pos x="104775" y="77011"/>
              </a:cxn>
              <a:cxn ang="0">
                <a:pos x="104775" y="137978"/>
              </a:cxn>
              <a:cxn ang="0">
                <a:pos x="123825" y="137978"/>
              </a:cxn>
              <a:cxn ang="0">
                <a:pos x="123825" y="83428"/>
              </a:cxn>
              <a:cxn ang="0">
                <a:pos x="63500" y="137978"/>
              </a:cxn>
              <a:cxn ang="0">
                <a:pos x="63500" y="137978"/>
              </a:cxn>
              <a:cxn ang="0">
                <a:pos x="98425" y="137978"/>
              </a:cxn>
              <a:cxn ang="0">
                <a:pos x="98425" y="80220"/>
              </a:cxn>
              <a:cxn ang="0">
                <a:pos x="63500" y="80220"/>
              </a:cxn>
              <a:cxn ang="0">
                <a:pos x="63500" y="137978"/>
              </a:cxn>
              <a:cxn ang="0">
                <a:pos x="12700" y="86637"/>
              </a:cxn>
              <a:cxn ang="0">
                <a:pos x="12700" y="86637"/>
              </a:cxn>
              <a:cxn ang="0">
                <a:pos x="3175" y="86637"/>
              </a:cxn>
              <a:cxn ang="0">
                <a:pos x="3175" y="77011"/>
              </a:cxn>
              <a:cxn ang="0">
                <a:pos x="76200" y="3209"/>
              </a:cxn>
              <a:cxn ang="0">
                <a:pos x="85725" y="3209"/>
              </a:cxn>
              <a:cxn ang="0">
                <a:pos x="85725" y="3209"/>
              </a:cxn>
              <a:cxn ang="0">
                <a:pos x="158750" y="77011"/>
              </a:cxn>
              <a:cxn ang="0">
                <a:pos x="158750" y="86637"/>
              </a:cxn>
              <a:cxn ang="0">
                <a:pos x="149225" y="86637"/>
              </a:cxn>
              <a:cxn ang="0">
                <a:pos x="79375" y="16044"/>
              </a:cxn>
              <a:cxn ang="0">
                <a:pos x="12700" y="86637"/>
              </a:cxn>
            </a:cxnLst>
            <a:pathLst>
              <a:path w="50" h="47">
                <a:moveTo>
                  <a:pt x="39" y="26"/>
                </a:moveTo>
                <a:cubicBezTo>
                  <a:pt x="39" y="25"/>
                  <a:pt x="40" y="24"/>
                  <a:pt x="41" y="24"/>
                </a:cubicBezTo>
                <a:cubicBezTo>
                  <a:pt x="42" y="24"/>
                  <a:pt x="43" y="25"/>
                  <a:pt x="43" y="2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6"/>
                  <a:pt x="42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7"/>
                  <a:pt x="8" y="46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4"/>
                  <a:pt x="9" y="24"/>
                </a:cubicBezTo>
                <a:cubicBezTo>
                  <a:pt x="11" y="24"/>
                  <a:pt x="11" y="25"/>
                  <a:pt x="11" y="26"/>
                </a:cubicBezTo>
                <a:cubicBezTo>
                  <a:pt x="11" y="43"/>
                  <a:pt x="11" y="43"/>
                  <a:pt x="11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4"/>
                  <a:pt x="18" y="23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43"/>
                  <a:pt x="33" y="43"/>
                  <a:pt x="33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26"/>
                  <a:pt x="39" y="26"/>
                  <a:pt x="39" y="26"/>
                </a:cubicBezTo>
                <a:close/>
                <a:moveTo>
                  <a:pt x="20" y="43"/>
                </a:moveTo>
                <a:cubicBezTo>
                  <a:pt x="20" y="43"/>
                  <a:pt x="20" y="43"/>
                  <a:pt x="20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25"/>
                  <a:pt x="31" y="25"/>
                  <a:pt x="3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43"/>
                  <a:pt x="20" y="43"/>
                  <a:pt x="20" y="43"/>
                </a:cubicBezTo>
                <a:close/>
                <a:moveTo>
                  <a:pt x="4" y="27"/>
                </a:move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8"/>
                  <a:pt x="1" y="27"/>
                </a:cubicBezTo>
                <a:cubicBezTo>
                  <a:pt x="0" y="26"/>
                  <a:pt x="0" y="25"/>
                  <a:pt x="1" y="24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0"/>
                  <a:pt x="26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5"/>
                  <a:pt x="50" y="26"/>
                  <a:pt x="50" y="27"/>
                </a:cubicBezTo>
                <a:cubicBezTo>
                  <a:pt x="49" y="28"/>
                  <a:pt x="48" y="28"/>
                  <a:pt x="47" y="27"/>
                </a:cubicBezTo>
                <a:cubicBezTo>
                  <a:pt x="25" y="5"/>
                  <a:pt x="25" y="5"/>
                  <a:pt x="25" y="5"/>
                </a:cubicBezTo>
                <a:cubicBezTo>
                  <a:pt x="4" y="27"/>
                  <a:pt x="4" y="27"/>
                  <a:pt x="4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0" name="Freeform 538"/>
          <p:cNvSpPr>
            <a:spLocks noEditPoints="1"/>
          </p:cNvSpPr>
          <p:nvPr/>
        </p:nvSpPr>
        <p:spPr>
          <a:xfrm>
            <a:off x="4619625" y="3432175"/>
            <a:ext cx="155575" cy="160338"/>
          </a:xfrm>
          <a:custGeom>
            <a:avLst/>
            <a:gdLst/>
            <a:ahLst/>
            <a:cxnLst>
              <a:cxn ang="0">
                <a:pos x="98425" y="16034"/>
              </a:cxn>
              <a:cxn ang="0">
                <a:pos x="114300" y="57722"/>
              </a:cxn>
              <a:cxn ang="0">
                <a:pos x="107950" y="80169"/>
              </a:cxn>
              <a:cxn ang="0">
                <a:pos x="152400" y="125064"/>
              </a:cxn>
              <a:cxn ang="0">
                <a:pos x="155575" y="128270"/>
              </a:cxn>
              <a:cxn ang="0">
                <a:pos x="155575" y="128270"/>
              </a:cxn>
              <a:cxn ang="0">
                <a:pos x="155575" y="153924"/>
              </a:cxn>
              <a:cxn ang="0">
                <a:pos x="149225" y="160338"/>
              </a:cxn>
              <a:cxn ang="0">
                <a:pos x="149225" y="160338"/>
              </a:cxn>
              <a:cxn ang="0">
                <a:pos x="123825" y="160338"/>
              </a:cxn>
              <a:cxn ang="0">
                <a:pos x="117475" y="157131"/>
              </a:cxn>
              <a:cxn ang="0">
                <a:pos x="73025" y="112237"/>
              </a:cxn>
              <a:cxn ang="0">
                <a:pos x="57150" y="115443"/>
              </a:cxn>
              <a:cxn ang="0">
                <a:pos x="15875" y="96203"/>
              </a:cxn>
              <a:cxn ang="0">
                <a:pos x="0" y="57722"/>
              </a:cxn>
              <a:cxn ang="0">
                <a:pos x="15875" y="16034"/>
              </a:cxn>
              <a:cxn ang="0">
                <a:pos x="57150" y="0"/>
              </a:cxn>
              <a:cxn ang="0">
                <a:pos x="98425" y="16034"/>
              </a:cxn>
              <a:cxn ang="0">
                <a:pos x="136525" y="147511"/>
              </a:cxn>
              <a:cxn ang="0">
                <a:pos x="136525" y="147511"/>
              </a:cxn>
              <a:cxn ang="0">
                <a:pos x="92075" y="102616"/>
              </a:cxn>
              <a:cxn ang="0">
                <a:pos x="85725" y="105823"/>
              </a:cxn>
              <a:cxn ang="0">
                <a:pos x="127000" y="147511"/>
              </a:cxn>
              <a:cxn ang="0">
                <a:pos x="136525" y="147511"/>
              </a:cxn>
              <a:cxn ang="0">
                <a:pos x="98425" y="96203"/>
              </a:cxn>
              <a:cxn ang="0">
                <a:pos x="98425" y="96203"/>
              </a:cxn>
              <a:cxn ang="0">
                <a:pos x="142875" y="141097"/>
              </a:cxn>
              <a:cxn ang="0">
                <a:pos x="142875" y="131477"/>
              </a:cxn>
              <a:cxn ang="0">
                <a:pos x="101600" y="89789"/>
              </a:cxn>
              <a:cxn ang="0">
                <a:pos x="98425" y="96203"/>
              </a:cxn>
              <a:cxn ang="0">
                <a:pos x="98425" y="96203"/>
              </a:cxn>
              <a:cxn ang="0">
                <a:pos x="98425" y="96203"/>
              </a:cxn>
              <a:cxn ang="0">
                <a:pos x="101600" y="57722"/>
              </a:cxn>
              <a:cxn ang="0">
                <a:pos x="101600" y="57722"/>
              </a:cxn>
              <a:cxn ang="0">
                <a:pos x="88900" y="25654"/>
              </a:cxn>
              <a:cxn ang="0">
                <a:pos x="57150" y="12827"/>
              </a:cxn>
              <a:cxn ang="0">
                <a:pos x="25400" y="25654"/>
              </a:cxn>
              <a:cxn ang="0">
                <a:pos x="12700" y="57722"/>
              </a:cxn>
              <a:cxn ang="0">
                <a:pos x="25400" y="89789"/>
              </a:cxn>
              <a:cxn ang="0">
                <a:pos x="57150" y="102616"/>
              </a:cxn>
              <a:cxn ang="0">
                <a:pos x="73025" y="99410"/>
              </a:cxn>
              <a:cxn ang="0">
                <a:pos x="73025" y="99410"/>
              </a:cxn>
              <a:cxn ang="0">
                <a:pos x="101600" y="57722"/>
              </a:cxn>
              <a:cxn ang="0">
                <a:pos x="79375" y="57722"/>
              </a:cxn>
              <a:cxn ang="0">
                <a:pos x="79375" y="57722"/>
              </a:cxn>
              <a:cxn ang="0">
                <a:pos x="57150" y="76962"/>
              </a:cxn>
              <a:cxn ang="0">
                <a:pos x="34925" y="57722"/>
              </a:cxn>
              <a:cxn ang="0">
                <a:pos x="57150" y="35274"/>
              </a:cxn>
              <a:cxn ang="0">
                <a:pos x="79375" y="57722"/>
              </a:cxn>
              <a:cxn ang="0">
                <a:pos x="69850" y="57722"/>
              </a:cxn>
              <a:cxn ang="0">
                <a:pos x="69850" y="57722"/>
              </a:cxn>
              <a:cxn ang="0">
                <a:pos x="57150" y="44895"/>
              </a:cxn>
              <a:cxn ang="0">
                <a:pos x="44450" y="57722"/>
              </a:cxn>
              <a:cxn ang="0">
                <a:pos x="57150" y="70549"/>
              </a:cxn>
              <a:cxn ang="0">
                <a:pos x="69850" y="57722"/>
              </a:cxn>
            </a:cxnLst>
            <a:pathLst>
              <a:path w="49" h="50">
                <a:moveTo>
                  <a:pt x="31" y="5"/>
                </a:moveTo>
                <a:cubicBezTo>
                  <a:pt x="34" y="9"/>
                  <a:pt x="36" y="13"/>
                  <a:pt x="36" y="18"/>
                </a:cubicBezTo>
                <a:cubicBezTo>
                  <a:pt x="36" y="20"/>
                  <a:pt x="35" y="23"/>
                  <a:pt x="34" y="25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9" y="39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9"/>
                  <a:pt x="48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8" y="50"/>
                  <a:pt x="38" y="49"/>
                  <a:pt x="37" y="49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5"/>
                  <a:pt x="20" y="36"/>
                  <a:pt x="18" y="36"/>
                </a:cubicBezTo>
                <a:cubicBezTo>
                  <a:pt x="13" y="36"/>
                  <a:pt x="9" y="34"/>
                  <a:pt x="5" y="30"/>
                </a:cubicBezTo>
                <a:cubicBezTo>
                  <a:pt x="2" y="27"/>
                  <a:pt x="0" y="22"/>
                  <a:pt x="0" y="18"/>
                </a:cubicBezTo>
                <a:cubicBezTo>
                  <a:pt x="0" y="13"/>
                  <a:pt x="2" y="9"/>
                  <a:pt x="5" y="5"/>
                </a:cubicBezTo>
                <a:cubicBezTo>
                  <a:pt x="9" y="2"/>
                  <a:pt x="13" y="0"/>
                  <a:pt x="18" y="0"/>
                </a:cubicBezTo>
                <a:cubicBezTo>
                  <a:pt x="23" y="0"/>
                  <a:pt x="27" y="2"/>
                  <a:pt x="31" y="5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32"/>
                  <a:pt x="28" y="33"/>
                  <a:pt x="27" y="33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3" y="46"/>
                  <a:pt x="43" y="46"/>
                </a:cubicBezTo>
                <a:close/>
                <a:moveTo>
                  <a:pt x="31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1"/>
                  <a:pt x="45" y="41"/>
                  <a:pt x="45" y="41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9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lose/>
                <a:moveTo>
                  <a:pt x="32" y="18"/>
                </a:moveTo>
                <a:cubicBezTo>
                  <a:pt x="32" y="18"/>
                  <a:pt x="32" y="18"/>
                  <a:pt x="32" y="18"/>
                </a:cubicBezTo>
                <a:cubicBezTo>
                  <a:pt x="32" y="14"/>
                  <a:pt x="31" y="11"/>
                  <a:pt x="28" y="8"/>
                </a:cubicBezTo>
                <a:cubicBezTo>
                  <a:pt x="25" y="5"/>
                  <a:pt x="22" y="4"/>
                  <a:pt x="18" y="4"/>
                </a:cubicBezTo>
                <a:cubicBezTo>
                  <a:pt x="14" y="4"/>
                  <a:pt x="11" y="5"/>
                  <a:pt x="8" y="8"/>
                </a:cubicBezTo>
                <a:cubicBezTo>
                  <a:pt x="5" y="11"/>
                  <a:pt x="4" y="14"/>
                  <a:pt x="4" y="18"/>
                </a:cubicBezTo>
                <a:cubicBezTo>
                  <a:pt x="4" y="21"/>
                  <a:pt x="5" y="25"/>
                  <a:pt x="8" y="28"/>
                </a:cubicBezTo>
                <a:cubicBezTo>
                  <a:pt x="11" y="31"/>
                  <a:pt x="14" y="32"/>
                  <a:pt x="18" y="32"/>
                </a:cubicBezTo>
                <a:cubicBezTo>
                  <a:pt x="20" y="32"/>
                  <a:pt x="21" y="32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8" y="29"/>
                  <a:pt x="32" y="24"/>
                  <a:pt x="32" y="18"/>
                </a:cubicBezTo>
                <a:close/>
                <a:moveTo>
                  <a:pt x="25" y="18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21"/>
                  <a:pt x="22" y="24"/>
                  <a:pt x="18" y="24"/>
                </a:cubicBezTo>
                <a:cubicBezTo>
                  <a:pt x="14" y="24"/>
                  <a:pt x="11" y="21"/>
                  <a:pt x="11" y="18"/>
                </a:cubicBezTo>
                <a:cubicBezTo>
                  <a:pt x="11" y="14"/>
                  <a:pt x="14" y="11"/>
                  <a:pt x="18" y="11"/>
                </a:cubicBezTo>
                <a:cubicBezTo>
                  <a:pt x="22" y="11"/>
                  <a:pt x="25" y="14"/>
                  <a:pt x="25" y="18"/>
                </a:cubicBezTo>
                <a:close/>
                <a:moveTo>
                  <a:pt x="22" y="18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5"/>
                  <a:pt x="20" y="14"/>
                  <a:pt x="18" y="14"/>
                </a:cubicBezTo>
                <a:cubicBezTo>
                  <a:pt x="16" y="14"/>
                  <a:pt x="14" y="15"/>
                  <a:pt x="14" y="18"/>
                </a:cubicBezTo>
                <a:cubicBezTo>
                  <a:pt x="14" y="20"/>
                  <a:pt x="16" y="22"/>
                  <a:pt x="18" y="22"/>
                </a:cubicBezTo>
                <a:cubicBezTo>
                  <a:pt x="20" y="22"/>
                  <a:pt x="22" y="20"/>
                  <a:pt x="22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1" name="Freeform 539"/>
          <p:cNvSpPr>
            <a:spLocks noEditPoints="1"/>
          </p:cNvSpPr>
          <p:nvPr/>
        </p:nvSpPr>
        <p:spPr>
          <a:xfrm>
            <a:off x="7131050" y="3105150"/>
            <a:ext cx="149225" cy="14922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0325" y="6350"/>
              </a:cxn>
              <a:cxn ang="0">
                <a:pos x="60325" y="88900"/>
              </a:cxn>
              <a:cxn ang="0">
                <a:pos x="149225" y="95250"/>
              </a:cxn>
              <a:cxn ang="0">
                <a:pos x="149225" y="142875"/>
              </a:cxn>
              <a:cxn ang="0">
                <a:pos x="142875" y="149225"/>
              </a:cxn>
              <a:cxn ang="0">
                <a:pos x="0" y="142875"/>
              </a:cxn>
              <a:cxn ang="0">
                <a:pos x="0" y="6350"/>
              </a:cxn>
              <a:cxn ang="0">
                <a:pos x="28575" y="88900"/>
              </a:cxn>
              <a:cxn ang="0">
                <a:pos x="25400" y="85725"/>
              </a:cxn>
              <a:cxn ang="0">
                <a:pos x="47625" y="82550"/>
              </a:cxn>
              <a:cxn ang="0">
                <a:pos x="38100" y="73025"/>
              </a:cxn>
              <a:cxn ang="0">
                <a:pos x="38100" y="66675"/>
              </a:cxn>
              <a:cxn ang="0">
                <a:pos x="47625" y="57150"/>
              </a:cxn>
              <a:cxn ang="0">
                <a:pos x="25400" y="53975"/>
              </a:cxn>
              <a:cxn ang="0">
                <a:pos x="47625" y="50800"/>
              </a:cxn>
              <a:cxn ang="0">
                <a:pos x="38100" y="44450"/>
              </a:cxn>
              <a:cxn ang="0">
                <a:pos x="38100" y="34925"/>
              </a:cxn>
              <a:cxn ang="0">
                <a:pos x="47625" y="28575"/>
              </a:cxn>
              <a:cxn ang="0">
                <a:pos x="25400" y="25400"/>
              </a:cxn>
              <a:cxn ang="0">
                <a:pos x="47625" y="22225"/>
              </a:cxn>
              <a:cxn ang="0">
                <a:pos x="12700" y="12700"/>
              </a:cxn>
              <a:cxn ang="0">
                <a:pos x="136525" y="136525"/>
              </a:cxn>
              <a:cxn ang="0">
                <a:pos x="127000" y="101600"/>
              </a:cxn>
              <a:cxn ang="0">
                <a:pos x="123825" y="123825"/>
              </a:cxn>
              <a:cxn ang="0">
                <a:pos x="120650" y="101600"/>
              </a:cxn>
              <a:cxn ang="0">
                <a:pos x="114300" y="111125"/>
              </a:cxn>
              <a:cxn ang="0">
                <a:pos x="104775" y="111125"/>
              </a:cxn>
              <a:cxn ang="0">
                <a:pos x="98425" y="101600"/>
              </a:cxn>
              <a:cxn ang="0">
                <a:pos x="95250" y="123825"/>
              </a:cxn>
              <a:cxn ang="0">
                <a:pos x="92075" y="101600"/>
              </a:cxn>
              <a:cxn ang="0">
                <a:pos x="82550" y="111125"/>
              </a:cxn>
              <a:cxn ang="0">
                <a:pos x="76200" y="111125"/>
              </a:cxn>
              <a:cxn ang="0">
                <a:pos x="66675" y="101600"/>
              </a:cxn>
              <a:cxn ang="0">
                <a:pos x="63500" y="123825"/>
              </a:cxn>
              <a:cxn ang="0">
                <a:pos x="60325" y="101600"/>
              </a:cxn>
              <a:cxn ang="0">
                <a:pos x="53975" y="101600"/>
              </a:cxn>
              <a:cxn ang="0">
                <a:pos x="47625" y="88900"/>
              </a:cxn>
            </a:cxnLst>
            <a:pathLst>
              <a:path w="47" h="47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8"/>
                  <a:pt x="19" y="28"/>
                  <a:pt x="19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7" y="29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6" y="47"/>
                  <a:pt x="45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9" y="28"/>
                </a:move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7"/>
                  <a:pt x="8" y="27"/>
                </a:cubicBezTo>
                <a:cubicBezTo>
                  <a:pt x="8" y="26"/>
                  <a:pt x="9" y="26"/>
                  <a:pt x="9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3"/>
                  <a:pt x="11" y="23"/>
                  <a:pt x="11" y="22"/>
                </a:cubicBezTo>
                <a:cubicBezTo>
                  <a:pt x="11" y="21"/>
                  <a:pt x="11" y="21"/>
                  <a:pt x="12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18"/>
                  <a:pt x="15" y="18"/>
                  <a:pt x="15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8" y="18"/>
                  <a:pt x="8" y="17"/>
                </a:cubicBezTo>
                <a:cubicBezTo>
                  <a:pt x="8" y="17"/>
                  <a:pt x="9" y="16"/>
                  <a:pt x="9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4"/>
                  <a:pt x="15" y="14"/>
                  <a:pt x="15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4"/>
                  <a:pt x="11" y="13"/>
                  <a:pt x="11" y="12"/>
                </a:cubicBezTo>
                <a:cubicBezTo>
                  <a:pt x="11" y="12"/>
                  <a:pt x="11" y="11"/>
                  <a:pt x="12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8" y="8"/>
                  <a:pt x="8" y="8"/>
                </a:cubicBezTo>
                <a:cubicBezTo>
                  <a:pt x="8" y="7"/>
                  <a:pt x="9" y="7"/>
                  <a:pt x="9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3"/>
                  <a:pt x="4" y="43"/>
                  <a:pt x="4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32"/>
                  <a:pt x="43" y="32"/>
                  <a:pt x="43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9"/>
                  <a:pt x="39" y="39"/>
                </a:cubicBezTo>
                <a:cubicBezTo>
                  <a:pt x="39" y="39"/>
                  <a:pt x="38" y="38"/>
                  <a:pt x="38" y="38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6"/>
                  <a:pt x="35" y="36"/>
                  <a:pt x="35" y="36"/>
                </a:cubicBezTo>
                <a:cubicBezTo>
                  <a:pt x="34" y="36"/>
                  <a:pt x="33" y="36"/>
                  <a:pt x="33" y="35"/>
                </a:cubicBezTo>
                <a:cubicBezTo>
                  <a:pt x="33" y="32"/>
                  <a:pt x="33" y="32"/>
                  <a:pt x="33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0" y="39"/>
                  <a:pt x="30" y="39"/>
                </a:cubicBezTo>
                <a:cubicBezTo>
                  <a:pt x="29" y="39"/>
                  <a:pt x="29" y="38"/>
                  <a:pt x="29" y="38"/>
                </a:cubicBezTo>
                <a:cubicBezTo>
                  <a:pt x="29" y="32"/>
                  <a:pt x="29" y="32"/>
                  <a:pt x="29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36"/>
                  <a:pt x="26" y="36"/>
                  <a:pt x="25" y="36"/>
                </a:cubicBezTo>
                <a:cubicBezTo>
                  <a:pt x="24" y="36"/>
                  <a:pt x="24" y="36"/>
                  <a:pt x="24" y="35"/>
                </a:cubicBezTo>
                <a:cubicBezTo>
                  <a:pt x="24" y="32"/>
                  <a:pt x="24" y="32"/>
                  <a:pt x="24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9"/>
                  <a:pt x="20" y="39"/>
                </a:cubicBezTo>
                <a:cubicBezTo>
                  <a:pt x="20" y="39"/>
                  <a:pt x="19" y="38"/>
                  <a:pt x="19" y="38"/>
                </a:cubicBezTo>
                <a:cubicBezTo>
                  <a:pt x="19" y="32"/>
                  <a:pt x="19" y="32"/>
                  <a:pt x="19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6" y="32"/>
                  <a:pt x="15" y="31"/>
                  <a:pt x="15" y="30"/>
                </a:cubicBezTo>
                <a:cubicBezTo>
                  <a:pt x="15" y="28"/>
                  <a:pt x="15" y="28"/>
                  <a:pt x="15" y="28"/>
                </a:cubicBezTo>
                <a:cubicBezTo>
                  <a:pt x="9" y="28"/>
                  <a:pt x="9" y="28"/>
                  <a:pt x="9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2" name="Freeform 540"/>
          <p:cNvSpPr>
            <a:spLocks noEditPoints="1"/>
          </p:cNvSpPr>
          <p:nvPr/>
        </p:nvSpPr>
        <p:spPr>
          <a:xfrm>
            <a:off x="7410450" y="3101975"/>
            <a:ext cx="152400" cy="155575"/>
          </a:xfrm>
          <a:custGeom>
            <a:avLst/>
            <a:gdLst/>
            <a:ahLst/>
            <a:cxnLst>
              <a:cxn ang="0">
                <a:pos x="9525" y="123825"/>
              </a:cxn>
              <a:cxn ang="0">
                <a:pos x="9525" y="123825"/>
              </a:cxn>
              <a:cxn ang="0">
                <a:pos x="9525" y="130175"/>
              </a:cxn>
              <a:cxn ang="0">
                <a:pos x="12700" y="130175"/>
              </a:cxn>
              <a:cxn ang="0">
                <a:pos x="15875" y="130175"/>
              </a:cxn>
              <a:cxn ang="0">
                <a:pos x="22225" y="123825"/>
              </a:cxn>
              <a:cxn ang="0">
                <a:pos x="25400" y="123825"/>
              </a:cxn>
              <a:cxn ang="0">
                <a:pos x="34925" y="120650"/>
              </a:cxn>
              <a:cxn ang="0">
                <a:pos x="38100" y="127000"/>
              </a:cxn>
              <a:cxn ang="0">
                <a:pos x="38100" y="123825"/>
              </a:cxn>
              <a:cxn ang="0">
                <a:pos x="44450" y="133350"/>
              </a:cxn>
              <a:cxn ang="0">
                <a:pos x="41275" y="136525"/>
              </a:cxn>
              <a:cxn ang="0">
                <a:pos x="41275" y="142875"/>
              </a:cxn>
              <a:cxn ang="0">
                <a:pos x="47625" y="146050"/>
              </a:cxn>
              <a:cxn ang="0">
                <a:pos x="50800" y="146050"/>
              </a:cxn>
              <a:cxn ang="0">
                <a:pos x="53975" y="142875"/>
              </a:cxn>
              <a:cxn ang="0">
                <a:pos x="50800" y="136525"/>
              </a:cxn>
              <a:cxn ang="0">
                <a:pos x="47625" y="120650"/>
              </a:cxn>
              <a:cxn ang="0">
                <a:pos x="25400" y="88900"/>
              </a:cxn>
              <a:cxn ang="0">
                <a:pos x="92075" y="22225"/>
              </a:cxn>
              <a:cxn ang="0">
                <a:pos x="12700" y="107950"/>
              </a:cxn>
              <a:cxn ang="0">
                <a:pos x="98425" y="22225"/>
              </a:cxn>
              <a:cxn ang="0">
                <a:pos x="114300" y="28575"/>
              </a:cxn>
              <a:cxn ang="0">
                <a:pos x="142875" y="50800"/>
              </a:cxn>
              <a:cxn ang="0">
                <a:pos x="117475" y="111125"/>
              </a:cxn>
              <a:cxn ang="0">
                <a:pos x="149225" y="127000"/>
              </a:cxn>
              <a:cxn ang="0">
                <a:pos x="130175" y="149225"/>
              </a:cxn>
              <a:cxn ang="0">
                <a:pos x="114300" y="117475"/>
              </a:cxn>
              <a:cxn ang="0">
                <a:pos x="136525" y="53975"/>
              </a:cxn>
              <a:cxn ang="0">
                <a:pos x="123825" y="47625"/>
              </a:cxn>
              <a:cxn ang="0">
                <a:pos x="57150" y="120650"/>
              </a:cxn>
              <a:cxn ang="0">
                <a:pos x="60325" y="136525"/>
              </a:cxn>
              <a:cxn ang="0">
                <a:pos x="60325" y="146050"/>
              </a:cxn>
              <a:cxn ang="0">
                <a:pos x="57150" y="152400"/>
              </a:cxn>
              <a:cxn ang="0">
                <a:pos x="38100" y="149225"/>
              </a:cxn>
              <a:cxn ang="0">
                <a:pos x="31750" y="136525"/>
              </a:cxn>
              <a:cxn ang="0">
                <a:pos x="34925" y="133350"/>
              </a:cxn>
              <a:cxn ang="0">
                <a:pos x="28575" y="130175"/>
              </a:cxn>
              <a:cxn ang="0">
                <a:pos x="22225" y="130175"/>
              </a:cxn>
              <a:cxn ang="0">
                <a:pos x="15875" y="136525"/>
              </a:cxn>
              <a:cxn ang="0">
                <a:pos x="3175" y="133350"/>
              </a:cxn>
              <a:cxn ang="0">
                <a:pos x="0" y="127000"/>
              </a:cxn>
              <a:cxn ang="0">
                <a:pos x="3175" y="120650"/>
              </a:cxn>
              <a:cxn ang="0">
                <a:pos x="6350" y="6350"/>
              </a:cxn>
              <a:cxn ang="0">
                <a:pos x="95250" y="0"/>
              </a:cxn>
              <a:cxn ang="0">
                <a:pos x="98425" y="22225"/>
              </a:cxn>
              <a:cxn ang="0">
                <a:pos x="38100" y="92075"/>
              </a:cxn>
              <a:cxn ang="0">
                <a:pos x="95250" y="34925"/>
              </a:cxn>
              <a:cxn ang="0">
                <a:pos x="117475" y="123825"/>
              </a:cxn>
              <a:cxn ang="0">
                <a:pos x="127000" y="114300"/>
              </a:cxn>
            </a:cxnLst>
            <a:pathLst>
              <a:path w="48" h="49">
                <a:moveTo>
                  <a:pt x="4" y="34"/>
                </a:moveTo>
                <a:cubicBezTo>
                  <a:pt x="4" y="34"/>
                  <a:pt x="4" y="34"/>
                  <a:pt x="4" y="34"/>
                </a:cubicBezTo>
                <a:cubicBezTo>
                  <a:pt x="4" y="36"/>
                  <a:pt x="4" y="37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6" y="39"/>
                  <a:pt x="6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8" y="39"/>
                  <a:pt x="8" y="39"/>
                </a:cubicBezTo>
                <a:cubicBezTo>
                  <a:pt x="8" y="39"/>
                  <a:pt x="8" y="39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10" y="37"/>
                  <a:pt x="11" y="38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2" y="40"/>
                  <a:pt x="12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1"/>
                  <a:pt x="14" y="42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3" y="42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6"/>
                  <a:pt x="13" y="46"/>
                </a:cubicBezTo>
                <a:cubicBezTo>
                  <a:pt x="13" y="46"/>
                  <a:pt x="14" y="46"/>
                  <a:pt x="14" y="46"/>
                </a:cubicBezTo>
                <a:cubicBezTo>
                  <a:pt x="14" y="46"/>
                  <a:pt x="14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5"/>
                  <a:pt x="17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5"/>
                  <a:pt x="17" y="45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7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1"/>
                  <a:pt x="15" y="40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7"/>
                  <a:pt x="15" y="37"/>
                  <a:pt x="15" y="37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29" y="3"/>
                  <a:pt x="29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13"/>
                  <a:pt x="4" y="24"/>
                  <a:pt x="4" y="34"/>
                </a:cubicBezTo>
                <a:close/>
                <a:moveTo>
                  <a:pt x="31" y="7"/>
                </a:move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4" y="10"/>
                  <a:pt x="34" y="10"/>
                  <a:pt x="34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8"/>
                  <a:pt x="37" y="8"/>
                  <a:pt x="38" y="9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7"/>
                  <a:pt x="46" y="17"/>
                  <a:pt x="45" y="18"/>
                </a:cubicBezTo>
                <a:cubicBezTo>
                  <a:pt x="33" y="30"/>
                  <a:pt x="33" y="30"/>
                  <a:pt x="33" y="30"/>
                </a:cubicBezTo>
                <a:cubicBezTo>
                  <a:pt x="37" y="35"/>
                  <a:pt x="37" y="35"/>
                  <a:pt x="37" y="35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3"/>
                  <a:pt x="40" y="33"/>
                  <a:pt x="40" y="34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1"/>
                  <a:pt x="48" y="42"/>
                  <a:pt x="47" y="42"/>
                </a:cubicBezTo>
                <a:cubicBezTo>
                  <a:pt x="43" y="47"/>
                  <a:pt x="43" y="47"/>
                  <a:pt x="43" y="47"/>
                </a:cubicBezTo>
                <a:cubicBezTo>
                  <a:pt x="42" y="47"/>
                  <a:pt x="42" y="47"/>
                  <a:pt x="41" y="47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9"/>
                  <a:pt x="34" y="39"/>
                  <a:pt x="34" y="38"/>
                </a:cubicBezTo>
                <a:cubicBezTo>
                  <a:pt x="36" y="37"/>
                  <a:pt x="36" y="37"/>
                  <a:pt x="36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1"/>
                  <a:pt x="30" y="30"/>
                  <a:pt x="30" y="30"/>
                </a:cubicBezTo>
                <a:cubicBezTo>
                  <a:pt x="43" y="17"/>
                  <a:pt x="43" y="17"/>
                  <a:pt x="43" y="17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12"/>
                  <a:pt x="36" y="12"/>
                  <a:pt x="36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6"/>
                  <a:pt x="39" y="17"/>
                  <a:pt x="39" y="1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40"/>
                  <a:pt x="18" y="41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9" y="42"/>
                  <a:pt x="19" y="43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8"/>
                  <a:pt x="17" y="48"/>
                  <a:pt x="16" y="48"/>
                </a:cubicBezTo>
                <a:cubicBezTo>
                  <a:pt x="15" y="49"/>
                  <a:pt x="14" y="49"/>
                  <a:pt x="13" y="48"/>
                </a:cubicBezTo>
                <a:cubicBezTo>
                  <a:pt x="12" y="48"/>
                  <a:pt x="12" y="48"/>
                  <a:pt x="12" y="47"/>
                </a:cubicBezTo>
                <a:cubicBezTo>
                  <a:pt x="11" y="47"/>
                  <a:pt x="11" y="47"/>
                  <a:pt x="11" y="46"/>
                </a:cubicBezTo>
                <a:cubicBezTo>
                  <a:pt x="10" y="46"/>
                  <a:pt x="10" y="45"/>
                  <a:pt x="10" y="44"/>
                </a:cubicBezTo>
                <a:cubicBezTo>
                  <a:pt x="10" y="44"/>
                  <a:pt x="10" y="44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8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3"/>
                  <a:pt x="6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4" y="43"/>
                </a:cubicBezTo>
                <a:cubicBezTo>
                  <a:pt x="4" y="43"/>
                  <a:pt x="3" y="43"/>
                  <a:pt x="3" y="43"/>
                </a:cubicBezTo>
                <a:cubicBezTo>
                  <a:pt x="2" y="43"/>
                  <a:pt x="2" y="43"/>
                  <a:pt x="1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1" y="41"/>
                  <a:pt x="1" y="41"/>
                </a:cubicBezTo>
                <a:cubicBezTo>
                  <a:pt x="0" y="41"/>
                  <a:pt x="0" y="40"/>
                  <a:pt x="0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2" y="36"/>
                  <a:pt x="2" y="36"/>
                  <a:pt x="2" y="34"/>
                </a:cubicBezTo>
                <a:cubicBezTo>
                  <a:pt x="2" y="23"/>
                  <a:pt x="2" y="1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0"/>
                  <a:pt x="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7"/>
                  <a:pt x="31" y="7"/>
                  <a:pt x="31" y="7"/>
                </a:cubicBezTo>
                <a:close/>
                <a:moveTo>
                  <a:pt x="30" y="11"/>
                </a:moveTo>
                <a:cubicBezTo>
                  <a:pt x="30" y="11"/>
                  <a:pt x="30" y="11"/>
                  <a:pt x="30" y="11"/>
                </a:cubicBezTo>
                <a:cubicBezTo>
                  <a:pt x="12" y="29"/>
                  <a:pt x="12" y="29"/>
                  <a:pt x="12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35" y="16"/>
                  <a:pt x="35" y="16"/>
                  <a:pt x="35" y="16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40" y="36"/>
                </a:moveTo>
                <a:cubicBezTo>
                  <a:pt x="40" y="36"/>
                  <a:pt x="40" y="36"/>
                  <a:pt x="40" y="36"/>
                </a:cubicBezTo>
                <a:cubicBezTo>
                  <a:pt x="37" y="39"/>
                  <a:pt x="37" y="39"/>
                  <a:pt x="37" y="39"/>
                </a:cubicBezTo>
                <a:cubicBezTo>
                  <a:pt x="42" y="44"/>
                  <a:pt x="42" y="44"/>
                  <a:pt x="42" y="44"/>
                </a:cubicBezTo>
                <a:cubicBezTo>
                  <a:pt x="45" y="41"/>
                  <a:pt x="45" y="41"/>
                  <a:pt x="45" y="41"/>
                </a:cubicBezTo>
                <a:cubicBezTo>
                  <a:pt x="40" y="36"/>
                  <a:pt x="40" y="36"/>
                  <a:pt x="40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3" name="Freeform 541"/>
          <p:cNvSpPr>
            <a:spLocks noEditPoints="1"/>
          </p:cNvSpPr>
          <p:nvPr/>
        </p:nvSpPr>
        <p:spPr>
          <a:xfrm>
            <a:off x="5746750" y="3435350"/>
            <a:ext cx="158750" cy="153988"/>
          </a:xfrm>
          <a:custGeom>
            <a:avLst/>
            <a:gdLst/>
            <a:ahLst/>
            <a:cxnLst>
              <a:cxn ang="0">
                <a:pos x="44450" y="125115"/>
              </a:cxn>
              <a:cxn ang="0">
                <a:pos x="25400" y="131531"/>
              </a:cxn>
              <a:cxn ang="0">
                <a:pos x="31750" y="112283"/>
              </a:cxn>
              <a:cxn ang="0">
                <a:pos x="139700" y="0"/>
              </a:cxn>
              <a:cxn ang="0">
                <a:pos x="158750" y="19249"/>
              </a:cxn>
              <a:cxn ang="0">
                <a:pos x="158750" y="64162"/>
              </a:cxn>
              <a:cxn ang="0">
                <a:pos x="158750" y="112283"/>
              </a:cxn>
              <a:cxn ang="0">
                <a:pos x="152400" y="147572"/>
              </a:cxn>
              <a:cxn ang="0">
                <a:pos x="6350" y="147572"/>
              </a:cxn>
              <a:cxn ang="0">
                <a:pos x="0" y="112283"/>
              </a:cxn>
              <a:cxn ang="0">
                <a:pos x="0" y="64162"/>
              </a:cxn>
              <a:cxn ang="0">
                <a:pos x="0" y="19249"/>
              </a:cxn>
              <a:cxn ang="0">
                <a:pos x="19050" y="0"/>
              </a:cxn>
              <a:cxn ang="0">
                <a:pos x="19050" y="9624"/>
              </a:cxn>
              <a:cxn ang="0">
                <a:pos x="12700" y="19249"/>
              </a:cxn>
              <a:cxn ang="0">
                <a:pos x="15875" y="44913"/>
              </a:cxn>
              <a:cxn ang="0">
                <a:pos x="19050" y="44913"/>
              </a:cxn>
              <a:cxn ang="0">
                <a:pos x="142875" y="44913"/>
              </a:cxn>
              <a:cxn ang="0">
                <a:pos x="146050" y="38497"/>
              </a:cxn>
              <a:cxn ang="0">
                <a:pos x="142875" y="12832"/>
              </a:cxn>
              <a:cxn ang="0">
                <a:pos x="139700" y="57746"/>
              </a:cxn>
              <a:cxn ang="0">
                <a:pos x="19050" y="57746"/>
              </a:cxn>
              <a:cxn ang="0">
                <a:pos x="12700" y="64162"/>
              </a:cxn>
              <a:cxn ang="0">
                <a:pos x="15875" y="93034"/>
              </a:cxn>
              <a:cxn ang="0">
                <a:pos x="139700" y="93034"/>
              </a:cxn>
              <a:cxn ang="0">
                <a:pos x="142875" y="93034"/>
              </a:cxn>
              <a:cxn ang="0">
                <a:pos x="142875" y="60954"/>
              </a:cxn>
              <a:cxn ang="0">
                <a:pos x="139700" y="105867"/>
              </a:cxn>
              <a:cxn ang="0">
                <a:pos x="19050" y="105867"/>
              </a:cxn>
              <a:cxn ang="0">
                <a:pos x="15875" y="109075"/>
              </a:cxn>
              <a:cxn ang="0">
                <a:pos x="12700" y="137948"/>
              </a:cxn>
              <a:cxn ang="0">
                <a:pos x="139700" y="141156"/>
              </a:cxn>
              <a:cxn ang="0">
                <a:pos x="146050" y="134740"/>
              </a:cxn>
              <a:cxn ang="0">
                <a:pos x="142875" y="109075"/>
              </a:cxn>
              <a:cxn ang="0">
                <a:pos x="31750" y="19249"/>
              </a:cxn>
              <a:cxn ang="0">
                <a:pos x="44450" y="28873"/>
              </a:cxn>
              <a:cxn ang="0">
                <a:pos x="25400" y="35289"/>
              </a:cxn>
              <a:cxn ang="0">
                <a:pos x="25400" y="22457"/>
              </a:cxn>
              <a:cxn ang="0">
                <a:pos x="34925" y="25665"/>
              </a:cxn>
              <a:cxn ang="0">
                <a:pos x="28575" y="28873"/>
              </a:cxn>
              <a:cxn ang="0">
                <a:pos x="31750" y="32081"/>
              </a:cxn>
              <a:cxn ang="0">
                <a:pos x="34925" y="28873"/>
              </a:cxn>
              <a:cxn ang="0">
                <a:pos x="31750" y="64162"/>
              </a:cxn>
              <a:cxn ang="0">
                <a:pos x="44450" y="76994"/>
              </a:cxn>
              <a:cxn ang="0">
                <a:pos x="25400" y="83410"/>
              </a:cxn>
              <a:cxn ang="0">
                <a:pos x="31750" y="64162"/>
              </a:cxn>
              <a:cxn ang="0">
                <a:pos x="31750" y="73786"/>
              </a:cxn>
              <a:cxn ang="0">
                <a:pos x="28575" y="80202"/>
              </a:cxn>
              <a:cxn ang="0">
                <a:pos x="34925" y="80202"/>
              </a:cxn>
              <a:cxn ang="0">
                <a:pos x="34925" y="73786"/>
              </a:cxn>
              <a:cxn ang="0">
                <a:pos x="31750" y="118699"/>
              </a:cxn>
              <a:cxn ang="0">
                <a:pos x="28575" y="125115"/>
              </a:cxn>
              <a:cxn ang="0">
                <a:pos x="34925" y="125115"/>
              </a:cxn>
              <a:cxn ang="0">
                <a:pos x="34925" y="121907"/>
              </a:cxn>
            </a:cxnLst>
            <a:pathLst>
              <a:path w="50" h="48">
                <a:moveTo>
                  <a:pt x="10" y="35"/>
                </a:moveTo>
                <a:cubicBezTo>
                  <a:pt x="11" y="35"/>
                  <a:pt x="12" y="36"/>
                  <a:pt x="13" y="36"/>
                </a:cubicBezTo>
                <a:cubicBezTo>
                  <a:pt x="13" y="37"/>
                  <a:pt x="14" y="38"/>
                  <a:pt x="14" y="39"/>
                </a:cubicBezTo>
                <a:cubicBezTo>
                  <a:pt x="14" y="40"/>
                  <a:pt x="13" y="40"/>
                  <a:pt x="13" y="41"/>
                </a:cubicBezTo>
                <a:cubicBezTo>
                  <a:pt x="12" y="42"/>
                  <a:pt x="11" y="42"/>
                  <a:pt x="10" y="42"/>
                </a:cubicBezTo>
                <a:cubicBezTo>
                  <a:pt x="9" y="42"/>
                  <a:pt x="8" y="42"/>
                  <a:pt x="8" y="41"/>
                </a:cubicBezTo>
                <a:cubicBezTo>
                  <a:pt x="7" y="40"/>
                  <a:pt x="7" y="40"/>
                  <a:pt x="7" y="39"/>
                </a:cubicBezTo>
                <a:cubicBezTo>
                  <a:pt x="7" y="38"/>
                  <a:pt x="7" y="37"/>
                  <a:pt x="8" y="36"/>
                </a:cubicBezTo>
                <a:cubicBezTo>
                  <a:pt x="8" y="36"/>
                  <a:pt x="9" y="35"/>
                  <a:pt x="10" y="35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2"/>
                  <a:pt x="50" y="4"/>
                  <a:pt x="50" y="6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4"/>
                  <a:pt x="49" y="15"/>
                  <a:pt x="48" y="16"/>
                </a:cubicBezTo>
                <a:cubicBezTo>
                  <a:pt x="49" y="17"/>
                  <a:pt x="50" y="19"/>
                  <a:pt x="50" y="20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9"/>
                  <a:pt x="49" y="30"/>
                  <a:pt x="48" y="31"/>
                </a:cubicBezTo>
                <a:cubicBezTo>
                  <a:pt x="49" y="32"/>
                  <a:pt x="50" y="34"/>
                  <a:pt x="50" y="35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4"/>
                  <a:pt x="49" y="45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7" y="47"/>
                  <a:pt x="46" y="48"/>
                  <a:pt x="44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4" y="48"/>
                  <a:pt x="3" y="47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5"/>
                  <a:pt x="0" y="44"/>
                  <a:pt x="0" y="4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4"/>
                  <a:pt x="1" y="32"/>
                  <a:pt x="2" y="31"/>
                </a:cubicBezTo>
                <a:cubicBezTo>
                  <a:pt x="1" y="30"/>
                  <a:pt x="0" y="29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7"/>
                  <a:pt x="2" y="16"/>
                </a:cubicBezTo>
                <a:cubicBezTo>
                  <a:pt x="1" y="15"/>
                  <a:pt x="0" y="14"/>
                  <a:pt x="0" y="12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4" y="0"/>
                  <a:pt x="6" y="0"/>
                </a:cubicBezTo>
                <a:close/>
                <a:moveTo>
                  <a:pt x="44" y="3"/>
                </a:moveTo>
                <a:cubicBezTo>
                  <a:pt x="44" y="3"/>
                  <a:pt x="44" y="3"/>
                  <a:pt x="44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4" y="5"/>
                  <a:pt x="4" y="6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6" y="13"/>
                  <a:pt x="46" y="13"/>
                  <a:pt x="46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6" y="5"/>
                  <a:pt x="45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4" y="3"/>
                  <a:pt x="44" y="3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20"/>
                  <a:pt x="4" y="20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8"/>
                  <a:pt x="4" y="28"/>
                  <a:pt x="4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6" y="28"/>
                  <a:pt x="46" y="28"/>
                  <a:pt x="46" y="27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8"/>
                  <a:pt x="44" y="18"/>
                </a:cubicBez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4"/>
                  <a:pt x="4" y="35"/>
                  <a:pt x="4" y="35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3"/>
                  <a:pt x="4" y="43"/>
                  <a:pt x="4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4"/>
                  <a:pt x="5" y="44"/>
                  <a:pt x="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5" y="44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3"/>
                  <a:pt x="46" y="42"/>
                </a:cubicBezTo>
                <a:cubicBezTo>
                  <a:pt x="46" y="35"/>
                  <a:pt x="46" y="35"/>
                  <a:pt x="46" y="35"/>
                </a:cubicBezTo>
                <a:cubicBezTo>
                  <a:pt x="46" y="35"/>
                  <a:pt x="46" y="34"/>
                  <a:pt x="45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3"/>
                  <a:pt x="45" y="33"/>
                  <a:pt x="44" y="33"/>
                </a:cubicBezTo>
                <a:close/>
                <a:moveTo>
                  <a:pt x="10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2" y="6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4" y="8"/>
                  <a:pt x="14" y="9"/>
                </a:cubicBezTo>
                <a:cubicBezTo>
                  <a:pt x="14" y="10"/>
                  <a:pt x="13" y="11"/>
                  <a:pt x="13" y="11"/>
                </a:cubicBezTo>
                <a:cubicBezTo>
                  <a:pt x="12" y="12"/>
                  <a:pt x="11" y="12"/>
                  <a:pt x="10" y="12"/>
                </a:cubicBezTo>
                <a:cubicBezTo>
                  <a:pt x="9" y="12"/>
                  <a:pt x="8" y="12"/>
                  <a:pt x="8" y="11"/>
                </a:cubicBezTo>
                <a:cubicBezTo>
                  <a:pt x="7" y="11"/>
                  <a:pt x="7" y="10"/>
                  <a:pt x="7" y="9"/>
                </a:cubicBezTo>
                <a:cubicBezTo>
                  <a:pt x="7" y="8"/>
                  <a:pt x="7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9" y="6"/>
                  <a:pt x="10" y="6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0" y="8"/>
                </a:cubicBezTo>
                <a:cubicBezTo>
                  <a:pt x="10" y="8"/>
                  <a:pt x="10" y="8"/>
                  <a:pt x="9" y="8"/>
                </a:cubicBezTo>
                <a:cubicBezTo>
                  <a:pt x="9" y="8"/>
                  <a:pt x="9" y="9"/>
                  <a:pt x="9" y="9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9"/>
                  <a:pt x="11" y="9"/>
                </a:cubicBezTo>
                <a:cubicBezTo>
                  <a:pt x="11" y="9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  <a:moveTo>
                  <a:pt x="10" y="20"/>
                </a:moveTo>
                <a:cubicBezTo>
                  <a:pt x="10" y="20"/>
                  <a:pt x="10" y="20"/>
                  <a:pt x="10" y="20"/>
                </a:cubicBezTo>
                <a:cubicBezTo>
                  <a:pt x="11" y="20"/>
                  <a:pt x="12" y="21"/>
                  <a:pt x="13" y="21"/>
                </a:cubicBezTo>
                <a:cubicBezTo>
                  <a:pt x="13" y="22"/>
                  <a:pt x="14" y="23"/>
                  <a:pt x="14" y="24"/>
                </a:cubicBezTo>
                <a:cubicBezTo>
                  <a:pt x="14" y="25"/>
                  <a:pt x="13" y="26"/>
                  <a:pt x="13" y="26"/>
                </a:cubicBezTo>
                <a:cubicBezTo>
                  <a:pt x="12" y="27"/>
                  <a:pt x="11" y="27"/>
                  <a:pt x="10" y="27"/>
                </a:cubicBezTo>
                <a:cubicBezTo>
                  <a:pt x="9" y="27"/>
                  <a:pt x="8" y="27"/>
                  <a:pt x="8" y="26"/>
                </a:cubicBezTo>
                <a:cubicBezTo>
                  <a:pt x="7" y="26"/>
                  <a:pt x="7" y="25"/>
                  <a:pt x="7" y="24"/>
                </a:cubicBezTo>
                <a:cubicBezTo>
                  <a:pt x="7" y="23"/>
                  <a:pt x="7" y="22"/>
                  <a:pt x="8" y="21"/>
                </a:cubicBezTo>
                <a:cubicBezTo>
                  <a:pt x="8" y="21"/>
                  <a:pt x="9" y="20"/>
                  <a:pt x="10" y="20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0" y="23"/>
                </a:cubicBezTo>
                <a:cubicBezTo>
                  <a:pt x="10" y="23"/>
                  <a:pt x="10" y="23"/>
                  <a:pt x="9" y="23"/>
                </a:cubicBezTo>
                <a:cubicBezTo>
                  <a:pt x="9" y="23"/>
                  <a:pt x="9" y="23"/>
                  <a:pt x="9" y="24"/>
                </a:cubicBezTo>
                <a:cubicBezTo>
                  <a:pt x="9" y="24"/>
                  <a:pt x="9" y="24"/>
                  <a:pt x="9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38"/>
                </a:move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7"/>
                  <a:pt x="10" y="37"/>
                </a:cubicBezTo>
                <a:cubicBezTo>
                  <a:pt x="10" y="37"/>
                  <a:pt x="10" y="38"/>
                  <a:pt x="9" y="38"/>
                </a:cubicBezTo>
                <a:cubicBezTo>
                  <a:pt x="9" y="38"/>
                  <a:pt x="9" y="38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4" name="Freeform 542"/>
          <p:cNvSpPr>
            <a:spLocks noEditPoints="1"/>
          </p:cNvSpPr>
          <p:nvPr/>
        </p:nvSpPr>
        <p:spPr>
          <a:xfrm>
            <a:off x="2662238" y="2765425"/>
            <a:ext cx="155575" cy="1397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5575" y="6350"/>
              </a:cxn>
              <a:cxn ang="0">
                <a:pos x="155575" y="133350"/>
              </a:cxn>
              <a:cxn ang="0">
                <a:pos x="152400" y="139700"/>
              </a:cxn>
              <a:cxn ang="0">
                <a:pos x="0" y="133350"/>
              </a:cxn>
              <a:cxn ang="0">
                <a:pos x="0" y="6350"/>
              </a:cxn>
              <a:cxn ang="0">
                <a:pos x="85725" y="57150"/>
              </a:cxn>
              <a:cxn ang="0">
                <a:pos x="85725" y="57150"/>
              </a:cxn>
              <a:cxn ang="0">
                <a:pos x="123825" y="60325"/>
              </a:cxn>
              <a:cxn ang="0">
                <a:pos x="123825" y="92075"/>
              </a:cxn>
              <a:cxn ang="0">
                <a:pos x="117475" y="98425"/>
              </a:cxn>
              <a:cxn ang="0">
                <a:pos x="82550" y="92075"/>
              </a:cxn>
              <a:cxn ang="0">
                <a:pos x="82550" y="60325"/>
              </a:cxn>
              <a:cxn ang="0">
                <a:pos x="114300" y="63500"/>
              </a:cxn>
              <a:cxn ang="0">
                <a:pos x="92075" y="63500"/>
              </a:cxn>
              <a:cxn ang="0">
                <a:pos x="114300" y="88900"/>
              </a:cxn>
              <a:cxn ang="0">
                <a:pos x="73025" y="57150"/>
              </a:cxn>
              <a:cxn ang="0">
                <a:pos x="79375" y="60325"/>
              </a:cxn>
              <a:cxn ang="0">
                <a:pos x="38100" y="63500"/>
              </a:cxn>
              <a:cxn ang="0">
                <a:pos x="38100" y="57150"/>
              </a:cxn>
              <a:cxn ang="0">
                <a:pos x="73025" y="73025"/>
              </a:cxn>
              <a:cxn ang="0">
                <a:pos x="79375" y="76200"/>
              </a:cxn>
              <a:cxn ang="0">
                <a:pos x="38100" y="79375"/>
              </a:cxn>
              <a:cxn ang="0">
                <a:pos x="38100" y="73025"/>
              </a:cxn>
              <a:cxn ang="0">
                <a:pos x="73025" y="88900"/>
              </a:cxn>
              <a:cxn ang="0">
                <a:pos x="79375" y="92075"/>
              </a:cxn>
              <a:cxn ang="0">
                <a:pos x="38100" y="98425"/>
              </a:cxn>
              <a:cxn ang="0">
                <a:pos x="38100" y="88900"/>
              </a:cxn>
              <a:cxn ang="0">
                <a:pos x="117475" y="104775"/>
              </a:cxn>
              <a:cxn ang="0">
                <a:pos x="123825" y="107950"/>
              </a:cxn>
              <a:cxn ang="0">
                <a:pos x="38100" y="114300"/>
              </a:cxn>
              <a:cxn ang="0">
                <a:pos x="38100" y="104775"/>
              </a:cxn>
              <a:cxn ang="0">
                <a:pos x="136525" y="19050"/>
              </a:cxn>
              <a:cxn ang="0">
                <a:pos x="142875" y="25400"/>
              </a:cxn>
              <a:cxn ang="0">
                <a:pos x="130175" y="25400"/>
              </a:cxn>
              <a:cxn ang="0">
                <a:pos x="120650" y="19050"/>
              </a:cxn>
              <a:cxn ang="0">
                <a:pos x="127000" y="25400"/>
              </a:cxn>
              <a:cxn ang="0">
                <a:pos x="114300" y="25400"/>
              </a:cxn>
              <a:cxn ang="0">
                <a:pos x="104775" y="19050"/>
              </a:cxn>
              <a:cxn ang="0">
                <a:pos x="111125" y="25400"/>
              </a:cxn>
              <a:cxn ang="0">
                <a:pos x="98425" y="25400"/>
              </a:cxn>
              <a:cxn ang="0">
                <a:pos x="12700" y="34925"/>
              </a:cxn>
              <a:cxn ang="0">
                <a:pos x="146050" y="34925"/>
              </a:cxn>
              <a:cxn ang="0">
                <a:pos x="12700" y="12700"/>
              </a:cxn>
              <a:cxn ang="0">
                <a:pos x="146050" y="44450"/>
              </a:cxn>
              <a:cxn ang="0">
                <a:pos x="12700" y="44450"/>
              </a:cxn>
              <a:cxn ang="0">
                <a:pos x="146050" y="127000"/>
              </a:cxn>
            </a:cxnLst>
            <a:pathLst>
              <a:path w="49" h="44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3"/>
                  <a:pt x="49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7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8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38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6" y="30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7" y="18"/>
                  <a:pt x="27" y="18"/>
                </a:cubicBezTo>
                <a:close/>
                <a:moveTo>
                  <a:pt x="36" y="20"/>
                </a:moveTo>
                <a:cubicBezTo>
                  <a:pt x="36" y="20"/>
                  <a:pt x="36" y="20"/>
                  <a:pt x="36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8"/>
                  <a:pt x="29" y="28"/>
                  <a:pt x="29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0"/>
                  <a:pt x="36" y="20"/>
                  <a:pt x="36" y="20"/>
                </a:cubicBezTo>
                <a:close/>
                <a:moveTo>
                  <a:pt x="23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5" y="19"/>
                  <a:pt x="25" y="19"/>
                </a:cubicBezTo>
                <a:cubicBezTo>
                  <a:pt x="25" y="20"/>
                  <a:pt x="24" y="20"/>
                  <a:pt x="2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19"/>
                </a:cubicBezTo>
                <a:cubicBezTo>
                  <a:pt x="11" y="19"/>
                  <a:pt x="11" y="18"/>
                  <a:pt x="12" y="18"/>
                </a:cubicBezTo>
                <a:cubicBezTo>
                  <a:pt x="23" y="18"/>
                  <a:pt x="23" y="18"/>
                  <a:pt x="23" y="18"/>
                </a:cubicBezTo>
                <a:close/>
                <a:moveTo>
                  <a:pt x="23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5" y="24"/>
                  <a:pt x="25" y="24"/>
                </a:cubicBezTo>
                <a:cubicBezTo>
                  <a:pt x="25" y="25"/>
                  <a:pt x="24" y="25"/>
                  <a:pt x="2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5"/>
                  <a:pt x="11" y="24"/>
                </a:cubicBezTo>
                <a:cubicBezTo>
                  <a:pt x="11" y="24"/>
                  <a:pt x="11" y="23"/>
                  <a:pt x="12" y="23"/>
                </a:cubicBezTo>
                <a:cubicBezTo>
                  <a:pt x="23" y="23"/>
                  <a:pt x="23" y="23"/>
                  <a:pt x="23" y="23"/>
                </a:cubicBez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4" y="28"/>
                  <a:pt x="25" y="29"/>
                  <a:pt x="25" y="29"/>
                </a:cubicBezTo>
                <a:cubicBezTo>
                  <a:pt x="25" y="30"/>
                  <a:pt x="24" y="31"/>
                  <a:pt x="2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1" y="30"/>
                  <a:pt x="11" y="29"/>
                </a:cubicBezTo>
                <a:cubicBezTo>
                  <a:pt x="11" y="29"/>
                  <a:pt x="11" y="28"/>
                  <a:pt x="12" y="28"/>
                </a:cubicBezTo>
                <a:cubicBezTo>
                  <a:pt x="23" y="28"/>
                  <a:pt x="23" y="28"/>
                  <a:pt x="23" y="28"/>
                </a:cubicBezTo>
                <a:close/>
                <a:moveTo>
                  <a:pt x="37" y="33"/>
                </a:move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38" y="36"/>
                  <a:pt x="3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6"/>
                  <a:pt x="11" y="35"/>
                  <a:pt x="11" y="34"/>
                </a:cubicBezTo>
                <a:cubicBezTo>
                  <a:pt x="11" y="34"/>
                  <a:pt x="11" y="33"/>
                  <a:pt x="12" y="33"/>
                </a:cubicBezTo>
                <a:cubicBezTo>
                  <a:pt x="37" y="33"/>
                  <a:pt x="37" y="33"/>
                  <a:pt x="37" y="33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6"/>
                  <a:pt x="45" y="8"/>
                </a:cubicBezTo>
                <a:cubicBezTo>
                  <a:pt x="45" y="9"/>
                  <a:pt x="44" y="9"/>
                  <a:pt x="43" y="9"/>
                </a:cubicBezTo>
                <a:cubicBezTo>
                  <a:pt x="42" y="9"/>
                  <a:pt x="41" y="9"/>
                  <a:pt x="41" y="8"/>
                </a:cubicBezTo>
                <a:cubicBezTo>
                  <a:pt x="41" y="6"/>
                  <a:pt x="42" y="6"/>
                  <a:pt x="43" y="6"/>
                </a:cubicBezTo>
                <a:close/>
                <a:moveTo>
                  <a:pt x="38" y="6"/>
                </a:moveTo>
                <a:cubicBezTo>
                  <a:pt x="38" y="6"/>
                  <a:pt x="38" y="6"/>
                  <a:pt x="38" y="6"/>
                </a:cubicBezTo>
                <a:cubicBezTo>
                  <a:pt x="39" y="6"/>
                  <a:pt x="40" y="6"/>
                  <a:pt x="40" y="8"/>
                </a:cubicBezTo>
                <a:cubicBezTo>
                  <a:pt x="40" y="9"/>
                  <a:pt x="39" y="9"/>
                  <a:pt x="38" y="9"/>
                </a:cubicBezTo>
                <a:cubicBezTo>
                  <a:pt x="37" y="9"/>
                  <a:pt x="36" y="9"/>
                  <a:pt x="36" y="8"/>
                </a:cubicBezTo>
                <a:cubicBezTo>
                  <a:pt x="36" y="6"/>
                  <a:pt x="37" y="6"/>
                  <a:pt x="38" y="6"/>
                </a:cubicBezTo>
                <a:close/>
                <a:moveTo>
                  <a:pt x="33" y="6"/>
                </a:moveTo>
                <a:cubicBezTo>
                  <a:pt x="33" y="6"/>
                  <a:pt x="33" y="6"/>
                  <a:pt x="33" y="6"/>
                </a:cubicBezTo>
                <a:cubicBezTo>
                  <a:pt x="34" y="6"/>
                  <a:pt x="35" y="6"/>
                  <a:pt x="35" y="8"/>
                </a:cubicBezTo>
                <a:cubicBezTo>
                  <a:pt x="35" y="9"/>
                  <a:pt x="34" y="9"/>
                  <a:pt x="33" y="9"/>
                </a:cubicBezTo>
                <a:cubicBezTo>
                  <a:pt x="32" y="9"/>
                  <a:pt x="31" y="9"/>
                  <a:pt x="31" y="8"/>
                </a:cubicBezTo>
                <a:cubicBezTo>
                  <a:pt x="31" y="6"/>
                  <a:pt x="32" y="6"/>
                  <a:pt x="33" y="6"/>
                </a:cubicBezTo>
                <a:close/>
                <a:moveTo>
                  <a:pt x="4" y="11"/>
                </a:moveTo>
                <a:cubicBezTo>
                  <a:pt x="4" y="11"/>
                  <a:pt x="4" y="11"/>
                  <a:pt x="4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1"/>
                  <a:pt x="4" y="11"/>
                  <a:pt x="4" y="11"/>
                </a:cubicBezTo>
                <a:close/>
                <a:moveTo>
                  <a:pt x="46" y="14"/>
                </a:moveTo>
                <a:cubicBezTo>
                  <a:pt x="46" y="14"/>
                  <a:pt x="46" y="14"/>
                  <a:pt x="46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4"/>
                  <a:pt x="46" y="14"/>
                  <a:pt x="46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5" name="Freeform 543"/>
          <p:cNvSpPr>
            <a:spLocks noEditPoints="1"/>
          </p:cNvSpPr>
          <p:nvPr/>
        </p:nvSpPr>
        <p:spPr>
          <a:xfrm>
            <a:off x="3776663" y="3098800"/>
            <a:ext cx="158750" cy="161925"/>
          </a:xfrm>
          <a:custGeom>
            <a:avLst/>
            <a:gdLst/>
            <a:ahLst/>
            <a:cxnLst>
              <a:cxn ang="0">
                <a:pos x="22225" y="85725"/>
              </a:cxn>
              <a:cxn ang="0">
                <a:pos x="22225" y="76200"/>
              </a:cxn>
              <a:cxn ang="0">
                <a:pos x="9525" y="76200"/>
              </a:cxn>
              <a:cxn ang="0">
                <a:pos x="6350" y="111125"/>
              </a:cxn>
              <a:cxn ang="0">
                <a:pos x="25400" y="136525"/>
              </a:cxn>
              <a:cxn ang="0">
                <a:pos x="111125" y="155575"/>
              </a:cxn>
              <a:cxn ang="0">
                <a:pos x="136525" y="136525"/>
              </a:cxn>
              <a:cxn ang="0">
                <a:pos x="155575" y="50800"/>
              </a:cxn>
              <a:cxn ang="0">
                <a:pos x="136525" y="25400"/>
              </a:cxn>
              <a:cxn ang="0">
                <a:pos x="79375" y="0"/>
              </a:cxn>
              <a:cxn ang="0">
                <a:pos x="50800" y="6350"/>
              </a:cxn>
              <a:cxn ang="0">
                <a:pos x="34925" y="6350"/>
              </a:cxn>
              <a:cxn ang="0">
                <a:pos x="22225" y="6350"/>
              </a:cxn>
              <a:cxn ang="0">
                <a:pos x="25400" y="31750"/>
              </a:cxn>
              <a:cxn ang="0">
                <a:pos x="50800" y="34925"/>
              </a:cxn>
              <a:cxn ang="0">
                <a:pos x="50800" y="25400"/>
              </a:cxn>
              <a:cxn ang="0">
                <a:pos x="53975" y="19050"/>
              </a:cxn>
              <a:cxn ang="0">
                <a:pos x="76200" y="12700"/>
              </a:cxn>
              <a:cxn ang="0">
                <a:pos x="79375" y="28575"/>
              </a:cxn>
              <a:cxn ang="0">
                <a:pos x="85725" y="12700"/>
              </a:cxn>
              <a:cxn ang="0">
                <a:pos x="111125" y="22225"/>
              </a:cxn>
              <a:cxn ang="0">
                <a:pos x="111125" y="28575"/>
              </a:cxn>
              <a:cxn ang="0">
                <a:pos x="117475" y="25400"/>
              </a:cxn>
              <a:cxn ang="0">
                <a:pos x="136525" y="44450"/>
              </a:cxn>
              <a:cxn ang="0">
                <a:pos x="133350" y="50800"/>
              </a:cxn>
              <a:cxn ang="0">
                <a:pos x="139700" y="50800"/>
              </a:cxn>
              <a:cxn ang="0">
                <a:pos x="142875" y="53975"/>
              </a:cxn>
              <a:cxn ang="0">
                <a:pos x="136525" y="76200"/>
              </a:cxn>
              <a:cxn ang="0">
                <a:pos x="136525" y="85725"/>
              </a:cxn>
              <a:cxn ang="0">
                <a:pos x="139700" y="111125"/>
              </a:cxn>
              <a:cxn ang="0">
                <a:pos x="133350" y="111125"/>
              </a:cxn>
              <a:cxn ang="0">
                <a:pos x="136525" y="117475"/>
              </a:cxn>
              <a:cxn ang="0">
                <a:pos x="117475" y="136525"/>
              </a:cxn>
              <a:cxn ang="0">
                <a:pos x="111125" y="133350"/>
              </a:cxn>
              <a:cxn ang="0">
                <a:pos x="111125" y="142875"/>
              </a:cxn>
              <a:cxn ang="0">
                <a:pos x="104775" y="142875"/>
              </a:cxn>
              <a:cxn ang="0">
                <a:pos x="85725" y="139700"/>
              </a:cxn>
              <a:cxn ang="0">
                <a:pos x="76200" y="139700"/>
              </a:cxn>
              <a:cxn ang="0">
                <a:pos x="50800" y="142875"/>
              </a:cxn>
              <a:cxn ang="0">
                <a:pos x="50800" y="133350"/>
              </a:cxn>
              <a:cxn ang="0">
                <a:pos x="44450" y="136525"/>
              </a:cxn>
              <a:cxn ang="0">
                <a:pos x="22225" y="117475"/>
              </a:cxn>
              <a:cxn ang="0">
                <a:pos x="28575" y="111125"/>
              </a:cxn>
              <a:cxn ang="0">
                <a:pos x="19050" y="111125"/>
              </a:cxn>
              <a:cxn ang="0">
                <a:pos x="19050" y="107950"/>
              </a:cxn>
              <a:cxn ang="0">
                <a:pos x="73025" y="38100"/>
              </a:cxn>
              <a:cxn ang="0">
                <a:pos x="79375" y="31750"/>
              </a:cxn>
              <a:cxn ang="0">
                <a:pos x="85725" y="76200"/>
              </a:cxn>
              <a:cxn ang="0">
                <a:pos x="123825" y="107950"/>
              </a:cxn>
              <a:cxn ang="0">
                <a:pos x="79375" y="85725"/>
              </a:cxn>
              <a:cxn ang="0">
                <a:pos x="73025" y="38100"/>
              </a:cxn>
            </a:cxnLst>
            <a:pathLst>
              <a:path w="50" h="51">
                <a:moveTo>
                  <a:pt x="4" y="27"/>
                </a:move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9" y="26"/>
                  <a:pt x="9" y="26"/>
                </a:cubicBezTo>
                <a:cubicBezTo>
                  <a:pt x="9" y="25"/>
                  <a:pt x="8" y="24"/>
                  <a:pt x="7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5"/>
                  <a:pt x="0" y="27"/>
                </a:cubicBezTo>
                <a:cubicBezTo>
                  <a:pt x="0" y="30"/>
                  <a:pt x="1" y="33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3" y="38"/>
                  <a:pt x="5" y="41"/>
                  <a:pt x="8" y="43"/>
                </a:cubicBezTo>
                <a:cubicBezTo>
                  <a:pt x="12" y="48"/>
                  <a:pt x="18" y="51"/>
                  <a:pt x="25" y="51"/>
                </a:cubicBezTo>
                <a:cubicBezTo>
                  <a:pt x="29" y="51"/>
                  <a:pt x="32" y="50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47"/>
                  <a:pt x="41" y="46"/>
                  <a:pt x="43" y="43"/>
                </a:cubicBezTo>
                <a:cubicBezTo>
                  <a:pt x="48" y="39"/>
                  <a:pt x="50" y="32"/>
                  <a:pt x="50" y="26"/>
                </a:cubicBezTo>
                <a:cubicBezTo>
                  <a:pt x="50" y="22"/>
                  <a:pt x="50" y="19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7" y="13"/>
                  <a:pt x="45" y="10"/>
                  <a:pt x="43" y="8"/>
                </a:cubicBezTo>
                <a:cubicBezTo>
                  <a:pt x="41" y="5"/>
                  <a:pt x="38" y="4"/>
                  <a:pt x="35" y="2"/>
                </a:cubicBezTo>
                <a:cubicBezTo>
                  <a:pt x="32" y="1"/>
                  <a:pt x="29" y="0"/>
                  <a:pt x="25" y="0"/>
                </a:cubicBezTo>
                <a:cubicBezTo>
                  <a:pt x="22" y="0"/>
                  <a:pt x="19" y="1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4" y="3"/>
                  <a:pt x="12" y="4"/>
                  <a:pt x="11" y="5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0" y="0"/>
                  <a:pt x="9" y="0"/>
                </a:cubicBezTo>
                <a:cubicBezTo>
                  <a:pt x="8" y="0"/>
                  <a:pt x="7" y="1"/>
                  <a:pt x="7" y="2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10"/>
                  <a:pt x="8" y="10"/>
                </a:cubicBezTo>
                <a:cubicBezTo>
                  <a:pt x="8" y="11"/>
                  <a:pt x="8" y="11"/>
                  <a:pt x="9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2"/>
                  <a:pt x="18" y="11"/>
                  <a:pt x="18" y="10"/>
                </a:cubicBezTo>
                <a:cubicBezTo>
                  <a:pt x="18" y="9"/>
                  <a:pt x="17" y="8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7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9" y="5"/>
                  <a:pt x="22" y="4"/>
                  <a:pt x="24" y="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6" y="9"/>
                  <a:pt x="27" y="8"/>
                  <a:pt x="27" y="8"/>
                </a:cubicBezTo>
                <a:cubicBezTo>
                  <a:pt x="27" y="4"/>
                  <a:pt x="27" y="4"/>
                  <a:pt x="27" y="4"/>
                </a:cubicBezTo>
                <a:cubicBezTo>
                  <a:pt x="29" y="4"/>
                  <a:pt x="31" y="5"/>
                  <a:pt x="33" y="6"/>
                </a:cubicBezTo>
                <a:cubicBezTo>
                  <a:pt x="34" y="6"/>
                  <a:pt x="35" y="6"/>
                  <a:pt x="35" y="7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9"/>
                  <a:pt x="35" y="9"/>
                </a:cubicBezTo>
                <a:cubicBezTo>
                  <a:pt x="35" y="9"/>
                  <a:pt x="36" y="9"/>
                  <a:pt x="36" y="9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9"/>
                  <a:pt x="39" y="9"/>
                  <a:pt x="40" y="10"/>
                </a:cubicBezTo>
                <a:cubicBezTo>
                  <a:pt x="41" y="12"/>
                  <a:pt x="42" y="13"/>
                  <a:pt x="43" y="14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1" y="16"/>
                  <a:pt x="42" y="16"/>
                </a:cubicBezTo>
                <a:cubicBezTo>
                  <a:pt x="42" y="17"/>
                  <a:pt x="43" y="17"/>
                  <a:pt x="43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20"/>
                  <a:pt x="47" y="22"/>
                  <a:pt x="47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2" y="25"/>
                  <a:pt x="42" y="26"/>
                </a:cubicBezTo>
                <a:cubicBezTo>
                  <a:pt x="42" y="26"/>
                  <a:pt x="43" y="27"/>
                  <a:pt x="43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30"/>
                  <a:pt x="46" y="33"/>
                  <a:pt x="44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4"/>
                  <a:pt x="42" y="35"/>
                  <a:pt x="42" y="35"/>
                </a:cubicBezTo>
                <a:cubicBezTo>
                  <a:pt x="41" y="36"/>
                  <a:pt x="42" y="36"/>
                  <a:pt x="42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8"/>
                  <a:pt x="41" y="40"/>
                  <a:pt x="40" y="41"/>
                </a:cubicBezTo>
                <a:cubicBezTo>
                  <a:pt x="39" y="42"/>
                  <a:pt x="38" y="43"/>
                  <a:pt x="37" y="43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5" y="42"/>
                  <a:pt x="35" y="42"/>
                </a:cubicBezTo>
                <a:cubicBezTo>
                  <a:pt x="34" y="42"/>
                  <a:pt x="34" y="43"/>
                  <a:pt x="34" y="44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4" y="45"/>
                  <a:pt x="34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46"/>
                  <a:pt x="29" y="47"/>
                  <a:pt x="27" y="47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3"/>
                  <a:pt x="26" y="42"/>
                  <a:pt x="25" y="42"/>
                </a:cubicBezTo>
                <a:cubicBezTo>
                  <a:pt x="25" y="42"/>
                  <a:pt x="24" y="43"/>
                  <a:pt x="24" y="44"/>
                </a:cubicBezTo>
                <a:cubicBezTo>
                  <a:pt x="24" y="47"/>
                  <a:pt x="24" y="47"/>
                  <a:pt x="24" y="47"/>
                </a:cubicBezTo>
                <a:cubicBezTo>
                  <a:pt x="21" y="47"/>
                  <a:pt x="18" y="46"/>
                  <a:pt x="16" y="45"/>
                </a:cubicBezTo>
                <a:cubicBezTo>
                  <a:pt x="16" y="44"/>
                  <a:pt x="16" y="44"/>
                  <a:pt x="16" y="44"/>
                </a:cubicBezTo>
                <a:cubicBezTo>
                  <a:pt x="17" y="43"/>
                  <a:pt x="16" y="42"/>
                  <a:pt x="16" y="42"/>
                </a:cubicBezTo>
                <a:cubicBezTo>
                  <a:pt x="15" y="42"/>
                  <a:pt x="15" y="42"/>
                  <a:pt x="14" y="42"/>
                </a:cubicBezTo>
                <a:cubicBezTo>
                  <a:pt x="14" y="43"/>
                  <a:pt x="14" y="43"/>
                  <a:pt x="14" y="43"/>
                </a:cubicBezTo>
                <a:cubicBezTo>
                  <a:pt x="12" y="43"/>
                  <a:pt x="11" y="42"/>
                  <a:pt x="10" y="41"/>
                </a:cubicBezTo>
                <a:cubicBezTo>
                  <a:pt x="9" y="40"/>
                  <a:pt x="8" y="38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6"/>
                  <a:pt x="9" y="36"/>
                  <a:pt x="9" y="35"/>
                </a:cubicBezTo>
                <a:cubicBezTo>
                  <a:pt x="9" y="35"/>
                  <a:pt x="8" y="34"/>
                  <a:pt x="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2"/>
                  <a:pt x="4" y="29"/>
                  <a:pt x="4" y="27"/>
                </a:cubicBez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4" y="10"/>
                  <a:pt x="25" y="10"/>
                </a:cubicBezTo>
                <a:cubicBezTo>
                  <a:pt x="26" y="10"/>
                  <a:pt x="27" y="11"/>
                  <a:pt x="27" y="12"/>
                </a:cubicBezTo>
                <a:cubicBezTo>
                  <a:pt x="27" y="24"/>
                  <a:pt x="27" y="24"/>
                  <a:pt x="27" y="24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2"/>
                  <a:pt x="40" y="33"/>
                  <a:pt x="39" y="34"/>
                </a:cubicBezTo>
                <a:cubicBezTo>
                  <a:pt x="39" y="35"/>
                  <a:pt x="38" y="35"/>
                  <a:pt x="37" y="34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27"/>
                  <a:pt x="23" y="26"/>
                  <a:pt x="23" y="26"/>
                </a:cubicBezTo>
                <a:cubicBezTo>
                  <a:pt x="23" y="12"/>
                  <a:pt x="23" y="12"/>
                  <a:pt x="23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6" name="Freeform 544"/>
          <p:cNvSpPr/>
          <p:nvPr/>
        </p:nvSpPr>
        <p:spPr>
          <a:xfrm>
            <a:off x="4062413" y="3101975"/>
            <a:ext cx="160337" cy="155575"/>
          </a:xfrm>
          <a:custGeom>
            <a:avLst/>
            <a:gdLst/>
            <a:ahLst/>
            <a:cxnLst>
              <a:cxn ang="0">
                <a:pos x="73755" y="57150"/>
              </a:cxn>
              <a:cxn ang="0">
                <a:pos x="80169" y="50800"/>
              </a:cxn>
              <a:cxn ang="0">
                <a:pos x="80169" y="50800"/>
              </a:cxn>
              <a:cxn ang="0">
                <a:pos x="89789" y="50800"/>
              </a:cxn>
              <a:cxn ang="0">
                <a:pos x="57721" y="15875"/>
              </a:cxn>
              <a:cxn ang="0">
                <a:pos x="22447" y="50800"/>
              </a:cxn>
              <a:cxn ang="0">
                <a:pos x="32067" y="50800"/>
              </a:cxn>
              <a:cxn ang="0">
                <a:pos x="32067" y="50800"/>
              </a:cxn>
              <a:cxn ang="0">
                <a:pos x="38481" y="57150"/>
              </a:cxn>
              <a:cxn ang="0">
                <a:pos x="38481" y="98425"/>
              </a:cxn>
              <a:cxn ang="0">
                <a:pos x="32067" y="104775"/>
              </a:cxn>
              <a:cxn ang="0">
                <a:pos x="25654" y="98425"/>
              </a:cxn>
              <a:cxn ang="0">
                <a:pos x="25654" y="63500"/>
              </a:cxn>
              <a:cxn ang="0">
                <a:pos x="6413" y="63500"/>
              </a:cxn>
              <a:cxn ang="0">
                <a:pos x="0" y="57150"/>
              </a:cxn>
              <a:cxn ang="0">
                <a:pos x="3207" y="50800"/>
              </a:cxn>
              <a:cxn ang="0">
                <a:pos x="51308" y="3175"/>
              </a:cxn>
              <a:cxn ang="0">
                <a:pos x="60928" y="3175"/>
              </a:cxn>
              <a:cxn ang="0">
                <a:pos x="109029" y="50800"/>
              </a:cxn>
              <a:cxn ang="0">
                <a:pos x="109029" y="60325"/>
              </a:cxn>
              <a:cxn ang="0">
                <a:pos x="105822" y="63500"/>
              </a:cxn>
              <a:cxn ang="0">
                <a:pos x="105822" y="63500"/>
              </a:cxn>
              <a:cxn ang="0">
                <a:pos x="86582" y="63500"/>
              </a:cxn>
              <a:cxn ang="0">
                <a:pos x="86582" y="98425"/>
              </a:cxn>
              <a:cxn ang="0">
                <a:pos x="80169" y="104775"/>
              </a:cxn>
              <a:cxn ang="0">
                <a:pos x="80169" y="104775"/>
              </a:cxn>
              <a:cxn ang="0">
                <a:pos x="73755" y="104775"/>
              </a:cxn>
              <a:cxn ang="0">
                <a:pos x="105822" y="139700"/>
              </a:cxn>
              <a:cxn ang="0">
                <a:pos x="141097" y="104775"/>
              </a:cxn>
              <a:cxn ang="0">
                <a:pos x="131476" y="104775"/>
              </a:cxn>
              <a:cxn ang="0">
                <a:pos x="125063" y="98425"/>
              </a:cxn>
              <a:cxn ang="0">
                <a:pos x="125063" y="98425"/>
              </a:cxn>
              <a:cxn ang="0">
                <a:pos x="125063" y="57150"/>
              </a:cxn>
              <a:cxn ang="0">
                <a:pos x="131476" y="50800"/>
              </a:cxn>
              <a:cxn ang="0">
                <a:pos x="137890" y="57150"/>
              </a:cxn>
              <a:cxn ang="0">
                <a:pos x="137890" y="92075"/>
              </a:cxn>
              <a:cxn ang="0">
                <a:pos x="153924" y="92075"/>
              </a:cxn>
              <a:cxn ang="0">
                <a:pos x="153924" y="92075"/>
              </a:cxn>
              <a:cxn ang="0">
                <a:pos x="160337" y="95250"/>
              </a:cxn>
              <a:cxn ang="0">
                <a:pos x="160337" y="104775"/>
              </a:cxn>
              <a:cxn ang="0">
                <a:pos x="112236" y="152400"/>
              </a:cxn>
              <a:cxn ang="0">
                <a:pos x="112236" y="152400"/>
              </a:cxn>
              <a:cxn ang="0">
                <a:pos x="102616" y="152400"/>
              </a:cxn>
              <a:cxn ang="0">
                <a:pos x="54515" y="104775"/>
              </a:cxn>
              <a:cxn ang="0">
                <a:pos x="51308" y="98425"/>
              </a:cxn>
              <a:cxn ang="0">
                <a:pos x="57721" y="92075"/>
              </a:cxn>
              <a:cxn ang="0">
                <a:pos x="73755" y="92075"/>
              </a:cxn>
              <a:cxn ang="0">
                <a:pos x="73755" y="57150"/>
              </a:cxn>
              <a:cxn ang="0">
                <a:pos x="73755" y="57150"/>
              </a:cxn>
            </a:cxnLst>
            <a:pathLst>
              <a:path w="50" h="49">
                <a:moveTo>
                  <a:pt x="23" y="18"/>
                </a:moveTo>
                <a:cubicBezTo>
                  <a:pt x="23" y="17"/>
                  <a:pt x="24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18" y="5"/>
                  <a:pt x="18" y="5"/>
                  <a:pt x="18" y="5"/>
                </a:cubicBezTo>
                <a:cubicBezTo>
                  <a:pt x="7" y="16"/>
                  <a:pt x="7" y="16"/>
                  <a:pt x="7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2" y="17"/>
                  <a:pt x="12" y="18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2"/>
                  <a:pt x="11" y="33"/>
                  <a:pt x="10" y="33"/>
                </a:cubicBezTo>
                <a:cubicBezTo>
                  <a:pt x="9" y="33"/>
                  <a:pt x="8" y="32"/>
                  <a:pt x="8" y="31"/>
                </a:cubicBezTo>
                <a:cubicBezTo>
                  <a:pt x="8" y="20"/>
                  <a:pt x="8" y="20"/>
                  <a:pt x="8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7"/>
                  <a:pt x="1" y="17"/>
                  <a:pt x="1" y="16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8" y="0"/>
                  <a:pt x="19" y="1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7"/>
                  <a:pt x="35" y="18"/>
                  <a:pt x="34" y="19"/>
                </a:cubicBezTo>
                <a:cubicBezTo>
                  <a:pt x="34" y="19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6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33" y="44"/>
                  <a:pt x="33" y="44"/>
                  <a:pt x="33" y="44"/>
                </a:cubicBezTo>
                <a:cubicBezTo>
                  <a:pt x="44" y="33"/>
                  <a:pt x="44" y="33"/>
                  <a:pt x="44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0" y="33"/>
                  <a:pt x="39" y="32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7"/>
                  <a:pt x="40" y="16"/>
                  <a:pt x="41" y="16"/>
                </a:cubicBezTo>
                <a:cubicBezTo>
                  <a:pt x="42" y="16"/>
                  <a:pt x="43" y="17"/>
                  <a:pt x="43" y="18"/>
                </a:cubicBezTo>
                <a:cubicBezTo>
                  <a:pt x="43" y="29"/>
                  <a:pt x="43" y="29"/>
                  <a:pt x="43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4" y="49"/>
                  <a:pt x="33" y="49"/>
                  <a:pt x="32" y="48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2"/>
                  <a:pt x="16" y="32"/>
                  <a:pt x="16" y="31"/>
                </a:cubicBezTo>
                <a:cubicBezTo>
                  <a:pt x="16" y="30"/>
                  <a:pt x="17" y="29"/>
                  <a:pt x="18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7" name="Freeform 545"/>
          <p:cNvSpPr>
            <a:spLocks noEditPoints="1"/>
          </p:cNvSpPr>
          <p:nvPr/>
        </p:nvSpPr>
        <p:spPr>
          <a:xfrm>
            <a:off x="6573838" y="3101975"/>
            <a:ext cx="155575" cy="155575"/>
          </a:xfrm>
          <a:custGeom>
            <a:avLst/>
            <a:gdLst/>
            <a:ahLst/>
            <a:cxnLst>
              <a:cxn ang="0">
                <a:pos x="79375" y="34925"/>
              </a:cxn>
              <a:cxn ang="0">
                <a:pos x="82550" y="73025"/>
              </a:cxn>
              <a:cxn ang="0">
                <a:pos x="73025" y="73025"/>
              </a:cxn>
              <a:cxn ang="0">
                <a:pos x="79375" y="0"/>
              </a:cxn>
              <a:cxn ang="0">
                <a:pos x="133350" y="22225"/>
              </a:cxn>
              <a:cxn ang="0">
                <a:pos x="155575" y="79375"/>
              </a:cxn>
              <a:cxn ang="0">
                <a:pos x="133350" y="133350"/>
              </a:cxn>
              <a:cxn ang="0">
                <a:pos x="79375" y="155575"/>
              </a:cxn>
              <a:cxn ang="0">
                <a:pos x="22225" y="133350"/>
              </a:cxn>
              <a:cxn ang="0">
                <a:pos x="22225" y="22225"/>
              </a:cxn>
              <a:cxn ang="0">
                <a:pos x="123825" y="31750"/>
              </a:cxn>
              <a:cxn ang="0">
                <a:pos x="79375" y="12700"/>
              </a:cxn>
              <a:cxn ang="0">
                <a:pos x="31750" y="31750"/>
              </a:cxn>
              <a:cxn ang="0">
                <a:pos x="31750" y="123825"/>
              </a:cxn>
              <a:cxn ang="0">
                <a:pos x="79375" y="146050"/>
              </a:cxn>
              <a:cxn ang="0">
                <a:pos x="123825" y="123825"/>
              </a:cxn>
              <a:cxn ang="0">
                <a:pos x="123825" y="31750"/>
              </a:cxn>
              <a:cxn ang="0">
                <a:pos x="98425" y="57150"/>
              </a:cxn>
              <a:cxn ang="0">
                <a:pos x="98425" y="47625"/>
              </a:cxn>
              <a:cxn ang="0">
                <a:pos x="111125" y="53975"/>
              </a:cxn>
              <a:cxn ang="0">
                <a:pos x="117475" y="69850"/>
              </a:cxn>
              <a:cxn ang="0">
                <a:pos x="117475" y="85725"/>
              </a:cxn>
              <a:cxn ang="0">
                <a:pos x="111125" y="101600"/>
              </a:cxn>
              <a:cxn ang="0">
                <a:pos x="101600" y="111125"/>
              </a:cxn>
              <a:cxn ang="0">
                <a:pos x="85725" y="117475"/>
              </a:cxn>
              <a:cxn ang="0">
                <a:pos x="69850" y="117475"/>
              </a:cxn>
              <a:cxn ang="0">
                <a:pos x="53975" y="111125"/>
              </a:cxn>
              <a:cxn ang="0">
                <a:pos x="44450" y="101600"/>
              </a:cxn>
              <a:cxn ang="0">
                <a:pos x="38100" y="85725"/>
              </a:cxn>
              <a:cxn ang="0">
                <a:pos x="38100" y="69850"/>
              </a:cxn>
              <a:cxn ang="0">
                <a:pos x="44450" y="53975"/>
              </a:cxn>
              <a:cxn ang="0">
                <a:pos x="57150" y="47625"/>
              </a:cxn>
              <a:cxn ang="0">
                <a:pos x="53975" y="60325"/>
              </a:cxn>
              <a:cxn ang="0">
                <a:pos x="47625" y="73025"/>
              </a:cxn>
              <a:cxn ang="0">
                <a:pos x="47625" y="82550"/>
              </a:cxn>
              <a:cxn ang="0">
                <a:pos x="53975" y="95250"/>
              </a:cxn>
              <a:cxn ang="0">
                <a:pos x="60325" y="101600"/>
              </a:cxn>
              <a:cxn ang="0">
                <a:pos x="73025" y="107950"/>
              </a:cxn>
              <a:cxn ang="0">
                <a:pos x="82550" y="107950"/>
              </a:cxn>
              <a:cxn ang="0">
                <a:pos x="95250" y="101600"/>
              </a:cxn>
              <a:cxn ang="0">
                <a:pos x="101600" y="95250"/>
              </a:cxn>
              <a:cxn ang="0">
                <a:pos x="107950" y="82550"/>
              </a:cxn>
              <a:cxn ang="0">
                <a:pos x="107950" y="73025"/>
              </a:cxn>
              <a:cxn ang="0">
                <a:pos x="101600" y="60325"/>
              </a:cxn>
            </a:cxnLst>
            <a:pathLst>
              <a:path w="49" h="49">
                <a:moveTo>
                  <a:pt x="23" y="13"/>
                </a:moveTo>
                <a:cubicBezTo>
                  <a:pt x="23" y="12"/>
                  <a:pt x="23" y="11"/>
                  <a:pt x="25" y="11"/>
                </a:cubicBezTo>
                <a:cubicBezTo>
                  <a:pt x="26" y="11"/>
                  <a:pt x="26" y="12"/>
                  <a:pt x="26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6" y="25"/>
                  <a:pt x="25" y="25"/>
                </a:cubicBezTo>
                <a:cubicBezTo>
                  <a:pt x="23" y="25"/>
                  <a:pt x="23" y="24"/>
                  <a:pt x="23" y="23"/>
                </a:cubicBezTo>
                <a:cubicBezTo>
                  <a:pt x="23" y="13"/>
                  <a:pt x="23" y="13"/>
                  <a:pt x="23" y="13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1" y="0"/>
                  <a:pt x="38" y="2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1"/>
                  <a:pt x="49" y="18"/>
                  <a:pt x="49" y="25"/>
                </a:cubicBezTo>
                <a:cubicBezTo>
                  <a:pt x="49" y="31"/>
                  <a:pt x="47" y="38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8" y="47"/>
                  <a:pt x="31" y="49"/>
                  <a:pt x="25" y="49"/>
                </a:cubicBezTo>
                <a:cubicBezTo>
                  <a:pt x="18" y="49"/>
                  <a:pt x="11" y="47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2" y="38"/>
                  <a:pt x="0" y="31"/>
                  <a:pt x="0" y="25"/>
                </a:cubicBezTo>
                <a:cubicBezTo>
                  <a:pt x="0" y="18"/>
                  <a:pt x="2" y="11"/>
                  <a:pt x="7" y="7"/>
                </a:cubicBezTo>
                <a:cubicBezTo>
                  <a:pt x="11" y="2"/>
                  <a:pt x="18" y="0"/>
                  <a:pt x="25" y="0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6" y="6"/>
                  <a:pt x="30" y="4"/>
                  <a:pt x="25" y="4"/>
                </a:cubicBezTo>
                <a:cubicBezTo>
                  <a:pt x="19" y="4"/>
                  <a:pt x="13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3" y="19"/>
                  <a:pt x="3" y="25"/>
                </a:cubicBezTo>
                <a:cubicBezTo>
                  <a:pt x="3" y="30"/>
                  <a:pt x="6" y="36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3" y="43"/>
                  <a:pt x="19" y="46"/>
                  <a:pt x="25" y="46"/>
                </a:cubicBezTo>
                <a:cubicBezTo>
                  <a:pt x="30" y="46"/>
                  <a:pt x="36" y="43"/>
                  <a:pt x="39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36"/>
                  <a:pt x="46" y="30"/>
                  <a:pt x="46" y="25"/>
                </a:cubicBezTo>
                <a:cubicBezTo>
                  <a:pt x="46" y="19"/>
                  <a:pt x="43" y="14"/>
                  <a:pt x="39" y="10"/>
                </a:cubicBezTo>
                <a:cubicBezTo>
                  <a:pt x="39" y="10"/>
                  <a:pt x="39" y="10"/>
                  <a:pt x="39" y="10"/>
                </a:cubicBezTo>
                <a:close/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30" y="17"/>
                  <a:pt x="30" y="16"/>
                  <a:pt x="31" y="15"/>
                </a:cubicBezTo>
                <a:cubicBezTo>
                  <a:pt x="32" y="15"/>
                  <a:pt x="33" y="15"/>
                  <a:pt x="34" y="15"/>
                </a:cubicBezTo>
                <a:cubicBezTo>
                  <a:pt x="34" y="16"/>
                  <a:pt x="35" y="17"/>
                  <a:pt x="35" y="17"/>
                </a:cubicBezTo>
                <a:cubicBezTo>
                  <a:pt x="36" y="18"/>
                  <a:pt x="36" y="19"/>
                  <a:pt x="37" y="19"/>
                </a:cubicBezTo>
                <a:cubicBezTo>
                  <a:pt x="37" y="20"/>
                  <a:pt x="37" y="21"/>
                  <a:pt x="37" y="22"/>
                </a:cubicBezTo>
                <a:cubicBezTo>
                  <a:pt x="38" y="23"/>
                  <a:pt x="38" y="24"/>
                  <a:pt x="38" y="25"/>
                </a:cubicBezTo>
                <a:cubicBezTo>
                  <a:pt x="38" y="25"/>
                  <a:pt x="38" y="26"/>
                  <a:pt x="37" y="27"/>
                </a:cubicBezTo>
                <a:cubicBezTo>
                  <a:pt x="37" y="28"/>
                  <a:pt x="37" y="29"/>
                  <a:pt x="37" y="30"/>
                </a:cubicBezTo>
                <a:cubicBezTo>
                  <a:pt x="36" y="30"/>
                  <a:pt x="36" y="31"/>
                  <a:pt x="35" y="32"/>
                </a:cubicBezTo>
                <a:cubicBezTo>
                  <a:pt x="35" y="33"/>
                  <a:pt x="34" y="33"/>
                  <a:pt x="34" y="34"/>
                </a:cubicBezTo>
                <a:cubicBezTo>
                  <a:pt x="33" y="34"/>
                  <a:pt x="33" y="35"/>
                  <a:pt x="32" y="35"/>
                </a:cubicBezTo>
                <a:cubicBezTo>
                  <a:pt x="31" y="36"/>
                  <a:pt x="30" y="36"/>
                  <a:pt x="30" y="37"/>
                </a:cubicBezTo>
                <a:cubicBezTo>
                  <a:pt x="29" y="37"/>
                  <a:pt x="28" y="37"/>
                  <a:pt x="27" y="37"/>
                </a:cubicBezTo>
                <a:cubicBezTo>
                  <a:pt x="26" y="38"/>
                  <a:pt x="25" y="38"/>
                  <a:pt x="25" y="38"/>
                </a:cubicBezTo>
                <a:cubicBezTo>
                  <a:pt x="24" y="38"/>
                  <a:pt x="23" y="38"/>
                  <a:pt x="22" y="37"/>
                </a:cubicBezTo>
                <a:cubicBezTo>
                  <a:pt x="21" y="37"/>
                  <a:pt x="20" y="37"/>
                  <a:pt x="19" y="37"/>
                </a:cubicBezTo>
                <a:cubicBezTo>
                  <a:pt x="19" y="36"/>
                  <a:pt x="18" y="36"/>
                  <a:pt x="17" y="35"/>
                </a:cubicBezTo>
                <a:cubicBezTo>
                  <a:pt x="17" y="35"/>
                  <a:pt x="16" y="34"/>
                  <a:pt x="15" y="34"/>
                </a:cubicBezTo>
                <a:cubicBezTo>
                  <a:pt x="15" y="33"/>
                  <a:pt x="14" y="33"/>
                  <a:pt x="14" y="32"/>
                </a:cubicBezTo>
                <a:cubicBezTo>
                  <a:pt x="13" y="31"/>
                  <a:pt x="13" y="30"/>
                  <a:pt x="12" y="30"/>
                </a:cubicBezTo>
                <a:cubicBezTo>
                  <a:pt x="12" y="29"/>
                  <a:pt x="12" y="28"/>
                  <a:pt x="12" y="27"/>
                </a:cubicBezTo>
                <a:cubicBezTo>
                  <a:pt x="12" y="26"/>
                  <a:pt x="11" y="25"/>
                  <a:pt x="11" y="25"/>
                </a:cubicBezTo>
                <a:cubicBezTo>
                  <a:pt x="11" y="24"/>
                  <a:pt x="12" y="23"/>
                  <a:pt x="12" y="22"/>
                </a:cubicBezTo>
                <a:cubicBezTo>
                  <a:pt x="12" y="21"/>
                  <a:pt x="12" y="20"/>
                  <a:pt x="12" y="19"/>
                </a:cubicBezTo>
                <a:cubicBezTo>
                  <a:pt x="13" y="19"/>
                  <a:pt x="13" y="18"/>
                  <a:pt x="14" y="17"/>
                </a:cubicBezTo>
                <a:cubicBezTo>
                  <a:pt x="14" y="17"/>
                  <a:pt x="15" y="16"/>
                  <a:pt x="15" y="15"/>
                </a:cubicBezTo>
                <a:cubicBezTo>
                  <a:pt x="16" y="15"/>
                  <a:pt x="17" y="15"/>
                  <a:pt x="18" y="15"/>
                </a:cubicBezTo>
                <a:cubicBezTo>
                  <a:pt x="19" y="16"/>
                  <a:pt x="19" y="17"/>
                  <a:pt x="18" y="18"/>
                </a:cubicBezTo>
                <a:cubicBezTo>
                  <a:pt x="18" y="18"/>
                  <a:pt x="17" y="19"/>
                  <a:pt x="17" y="19"/>
                </a:cubicBezTo>
                <a:cubicBezTo>
                  <a:pt x="17" y="20"/>
                  <a:pt x="16" y="20"/>
                  <a:pt x="16" y="21"/>
                </a:cubicBezTo>
                <a:cubicBezTo>
                  <a:pt x="16" y="22"/>
                  <a:pt x="16" y="22"/>
                  <a:pt x="15" y="23"/>
                </a:cubicBezTo>
                <a:cubicBezTo>
                  <a:pt x="15" y="23"/>
                  <a:pt x="15" y="24"/>
                  <a:pt x="15" y="25"/>
                </a:cubicBezTo>
                <a:cubicBezTo>
                  <a:pt x="15" y="25"/>
                  <a:pt x="15" y="26"/>
                  <a:pt x="15" y="26"/>
                </a:cubicBezTo>
                <a:cubicBezTo>
                  <a:pt x="16" y="27"/>
                  <a:pt x="16" y="28"/>
                  <a:pt x="16" y="28"/>
                </a:cubicBezTo>
                <a:cubicBezTo>
                  <a:pt x="16" y="29"/>
                  <a:pt x="17" y="29"/>
                  <a:pt x="17" y="30"/>
                </a:cubicBezTo>
                <a:cubicBezTo>
                  <a:pt x="17" y="30"/>
                  <a:pt x="18" y="31"/>
                  <a:pt x="18" y="31"/>
                </a:cubicBezTo>
                <a:cubicBezTo>
                  <a:pt x="18" y="32"/>
                  <a:pt x="19" y="32"/>
                  <a:pt x="19" y="32"/>
                </a:cubicBezTo>
                <a:cubicBezTo>
                  <a:pt x="20" y="33"/>
                  <a:pt x="20" y="33"/>
                  <a:pt x="21" y="33"/>
                </a:cubicBezTo>
                <a:cubicBezTo>
                  <a:pt x="21" y="33"/>
                  <a:pt x="22" y="34"/>
                  <a:pt x="23" y="34"/>
                </a:cubicBezTo>
                <a:cubicBezTo>
                  <a:pt x="23" y="34"/>
                  <a:pt x="24" y="34"/>
                  <a:pt x="25" y="34"/>
                </a:cubicBezTo>
                <a:cubicBezTo>
                  <a:pt x="25" y="34"/>
                  <a:pt x="26" y="34"/>
                  <a:pt x="26" y="34"/>
                </a:cubicBezTo>
                <a:cubicBezTo>
                  <a:pt x="27" y="34"/>
                  <a:pt x="28" y="33"/>
                  <a:pt x="28" y="33"/>
                </a:cubicBezTo>
                <a:cubicBezTo>
                  <a:pt x="29" y="33"/>
                  <a:pt x="29" y="33"/>
                  <a:pt x="30" y="32"/>
                </a:cubicBezTo>
                <a:cubicBezTo>
                  <a:pt x="30" y="32"/>
                  <a:pt x="31" y="32"/>
                  <a:pt x="31" y="31"/>
                </a:cubicBezTo>
                <a:cubicBezTo>
                  <a:pt x="32" y="31"/>
                  <a:pt x="32" y="30"/>
                  <a:pt x="32" y="30"/>
                </a:cubicBezTo>
                <a:cubicBezTo>
                  <a:pt x="33" y="29"/>
                  <a:pt x="33" y="29"/>
                  <a:pt x="33" y="28"/>
                </a:cubicBezTo>
                <a:cubicBezTo>
                  <a:pt x="33" y="28"/>
                  <a:pt x="34" y="27"/>
                  <a:pt x="34" y="26"/>
                </a:cubicBezTo>
                <a:cubicBezTo>
                  <a:pt x="34" y="26"/>
                  <a:pt x="34" y="25"/>
                  <a:pt x="34" y="25"/>
                </a:cubicBezTo>
                <a:cubicBezTo>
                  <a:pt x="34" y="24"/>
                  <a:pt x="34" y="23"/>
                  <a:pt x="34" y="23"/>
                </a:cubicBezTo>
                <a:cubicBezTo>
                  <a:pt x="34" y="22"/>
                  <a:pt x="33" y="22"/>
                  <a:pt x="33" y="21"/>
                </a:cubicBezTo>
                <a:cubicBezTo>
                  <a:pt x="33" y="20"/>
                  <a:pt x="33" y="20"/>
                  <a:pt x="32" y="19"/>
                </a:cubicBezTo>
                <a:cubicBezTo>
                  <a:pt x="32" y="19"/>
                  <a:pt x="32" y="18"/>
                  <a:pt x="31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8" name="Freeform 546"/>
          <p:cNvSpPr>
            <a:spLocks noEditPoints="1"/>
          </p:cNvSpPr>
          <p:nvPr/>
        </p:nvSpPr>
        <p:spPr>
          <a:xfrm>
            <a:off x="1004888" y="2752725"/>
            <a:ext cx="158750" cy="165100"/>
          </a:xfrm>
          <a:custGeom>
            <a:avLst/>
            <a:gdLst/>
            <a:ahLst/>
            <a:cxnLst>
              <a:cxn ang="0">
                <a:pos x="130175" y="28575"/>
              </a:cxn>
              <a:cxn ang="0">
                <a:pos x="130175" y="41275"/>
              </a:cxn>
              <a:cxn ang="0">
                <a:pos x="107950" y="41275"/>
              </a:cxn>
              <a:cxn ang="0">
                <a:pos x="104775" y="28575"/>
              </a:cxn>
              <a:cxn ang="0">
                <a:pos x="111125" y="38100"/>
              </a:cxn>
              <a:cxn ang="0">
                <a:pos x="123825" y="38100"/>
              </a:cxn>
              <a:cxn ang="0">
                <a:pos x="34925" y="73025"/>
              </a:cxn>
              <a:cxn ang="0">
                <a:pos x="31750" y="69850"/>
              </a:cxn>
              <a:cxn ang="0">
                <a:pos x="120650" y="66675"/>
              </a:cxn>
              <a:cxn ang="0">
                <a:pos x="120650" y="73025"/>
              </a:cxn>
              <a:cxn ang="0">
                <a:pos x="34925" y="92075"/>
              </a:cxn>
              <a:cxn ang="0">
                <a:pos x="31750" y="88900"/>
              </a:cxn>
              <a:cxn ang="0">
                <a:pos x="120650" y="85725"/>
              </a:cxn>
              <a:cxn ang="0">
                <a:pos x="120650" y="92075"/>
              </a:cxn>
              <a:cxn ang="0">
                <a:pos x="34925" y="111125"/>
              </a:cxn>
              <a:cxn ang="0">
                <a:pos x="31750" y="107950"/>
              </a:cxn>
              <a:cxn ang="0">
                <a:pos x="120650" y="104775"/>
              </a:cxn>
              <a:cxn ang="0">
                <a:pos x="120650" y="111125"/>
              </a:cxn>
              <a:cxn ang="0">
                <a:pos x="34925" y="130175"/>
              </a:cxn>
              <a:cxn ang="0">
                <a:pos x="31750" y="127000"/>
              </a:cxn>
              <a:cxn ang="0">
                <a:pos x="120650" y="123825"/>
              </a:cxn>
              <a:cxn ang="0">
                <a:pos x="120650" y="130175"/>
              </a:cxn>
              <a:cxn ang="0">
                <a:pos x="123825" y="31750"/>
              </a:cxn>
              <a:cxn ang="0">
                <a:pos x="117475" y="38100"/>
              </a:cxn>
              <a:cxn ang="0">
                <a:pos x="111125" y="19050"/>
              </a:cxn>
              <a:cxn ang="0">
                <a:pos x="44450" y="31750"/>
              </a:cxn>
              <a:cxn ang="0">
                <a:pos x="31750" y="31750"/>
              </a:cxn>
              <a:cxn ang="0">
                <a:pos x="31750" y="19050"/>
              </a:cxn>
              <a:cxn ang="0">
                <a:pos x="12700" y="38100"/>
              </a:cxn>
              <a:cxn ang="0">
                <a:pos x="15875" y="146050"/>
              </a:cxn>
              <a:cxn ang="0">
                <a:pos x="127000" y="152400"/>
              </a:cxn>
              <a:cxn ang="0">
                <a:pos x="146050" y="133350"/>
              </a:cxn>
              <a:cxn ang="0">
                <a:pos x="139700" y="25400"/>
              </a:cxn>
              <a:cxn ang="0">
                <a:pos x="123825" y="19050"/>
              </a:cxn>
              <a:cxn ang="0">
                <a:pos x="111125" y="6350"/>
              </a:cxn>
              <a:cxn ang="0">
                <a:pos x="111125" y="6350"/>
              </a:cxn>
              <a:cxn ang="0">
                <a:pos x="123825" y="6350"/>
              </a:cxn>
              <a:cxn ang="0">
                <a:pos x="127000" y="6350"/>
              </a:cxn>
              <a:cxn ang="0">
                <a:pos x="158750" y="38100"/>
              </a:cxn>
              <a:cxn ang="0">
                <a:pos x="149225" y="155575"/>
              </a:cxn>
              <a:cxn ang="0">
                <a:pos x="31750" y="165100"/>
              </a:cxn>
              <a:cxn ang="0">
                <a:pos x="0" y="133350"/>
              </a:cxn>
              <a:cxn ang="0">
                <a:pos x="9525" y="15875"/>
              </a:cxn>
              <a:cxn ang="0">
                <a:pos x="31750" y="6350"/>
              </a:cxn>
              <a:cxn ang="0">
                <a:pos x="38100" y="0"/>
              </a:cxn>
              <a:cxn ang="0">
                <a:pos x="44450" y="6350"/>
              </a:cxn>
              <a:cxn ang="0">
                <a:pos x="47625" y="31750"/>
              </a:cxn>
              <a:cxn ang="0">
                <a:pos x="50800" y="28575"/>
              </a:cxn>
              <a:cxn ang="0">
                <a:pos x="50800" y="41275"/>
              </a:cxn>
              <a:cxn ang="0">
                <a:pos x="28575" y="41275"/>
              </a:cxn>
              <a:cxn ang="0">
                <a:pos x="25400" y="28575"/>
              </a:cxn>
              <a:cxn ang="0">
                <a:pos x="31750" y="38100"/>
              </a:cxn>
              <a:cxn ang="0">
                <a:pos x="44450" y="38100"/>
              </a:cxn>
            </a:cxnLst>
            <a:pathLst>
              <a:path w="50" h="52">
                <a:moveTo>
                  <a:pt x="40" y="10"/>
                </a:moveTo>
                <a:cubicBezTo>
                  <a:pt x="40" y="9"/>
                  <a:pt x="40" y="9"/>
                  <a:pt x="41" y="9"/>
                </a:cubicBezTo>
                <a:cubicBezTo>
                  <a:pt x="42" y="9"/>
                  <a:pt x="42" y="9"/>
                  <a:pt x="42" y="10"/>
                </a:cubicBezTo>
                <a:cubicBezTo>
                  <a:pt x="42" y="11"/>
                  <a:pt x="42" y="12"/>
                  <a:pt x="41" y="13"/>
                </a:cubicBezTo>
                <a:cubicBezTo>
                  <a:pt x="40" y="14"/>
                  <a:pt x="39" y="15"/>
                  <a:pt x="37" y="15"/>
                </a:cubicBezTo>
                <a:cubicBezTo>
                  <a:pt x="36" y="15"/>
                  <a:pt x="34" y="14"/>
                  <a:pt x="34" y="13"/>
                </a:cubicBezTo>
                <a:cubicBezTo>
                  <a:pt x="33" y="12"/>
                  <a:pt x="32" y="11"/>
                  <a:pt x="32" y="10"/>
                </a:cubicBezTo>
                <a:cubicBezTo>
                  <a:pt x="32" y="9"/>
                  <a:pt x="33" y="9"/>
                  <a:pt x="33" y="9"/>
                </a:cubicBezTo>
                <a:cubicBezTo>
                  <a:pt x="34" y="9"/>
                  <a:pt x="34" y="9"/>
                  <a:pt x="34" y="10"/>
                </a:cubicBezTo>
                <a:cubicBezTo>
                  <a:pt x="34" y="10"/>
                  <a:pt x="35" y="11"/>
                  <a:pt x="35" y="12"/>
                </a:cubicBezTo>
                <a:cubicBezTo>
                  <a:pt x="36" y="12"/>
                  <a:pt x="36" y="13"/>
                  <a:pt x="37" y="13"/>
                </a:cubicBezTo>
                <a:cubicBezTo>
                  <a:pt x="38" y="13"/>
                  <a:pt x="39" y="12"/>
                  <a:pt x="39" y="12"/>
                </a:cubicBezTo>
                <a:cubicBezTo>
                  <a:pt x="40" y="11"/>
                  <a:pt x="40" y="10"/>
                  <a:pt x="40" y="10"/>
                </a:cubicBezTo>
                <a:close/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10" y="22"/>
                  <a:pt x="10" y="22"/>
                </a:cubicBezTo>
                <a:cubicBezTo>
                  <a:pt x="10" y="21"/>
                  <a:pt x="10" y="21"/>
                  <a:pt x="11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1"/>
                  <a:pt x="40" y="21"/>
                  <a:pt x="40" y="22"/>
                </a:cubicBezTo>
                <a:cubicBezTo>
                  <a:pt x="40" y="22"/>
                  <a:pt x="39" y="23"/>
                  <a:pt x="38" y="23"/>
                </a:cubicBezTo>
                <a:cubicBezTo>
                  <a:pt x="11" y="23"/>
                  <a:pt x="11" y="23"/>
                  <a:pt x="11" y="23"/>
                </a:cubicBezTo>
                <a:close/>
                <a:moveTo>
                  <a:pt x="11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0" y="29"/>
                  <a:pt x="10" y="29"/>
                  <a:pt x="10" y="28"/>
                </a:cubicBezTo>
                <a:cubicBezTo>
                  <a:pt x="10" y="27"/>
                  <a:pt x="10" y="27"/>
                  <a:pt x="11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40" y="27"/>
                  <a:pt x="40" y="28"/>
                </a:cubicBezTo>
                <a:cubicBezTo>
                  <a:pt x="40" y="29"/>
                  <a:pt x="39" y="29"/>
                  <a:pt x="38" y="29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11" y="35"/>
                </a:move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10" y="35"/>
                  <a:pt x="10" y="34"/>
                </a:cubicBezTo>
                <a:cubicBezTo>
                  <a:pt x="10" y="33"/>
                  <a:pt x="10" y="33"/>
                  <a:pt x="11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40" y="33"/>
                  <a:pt x="40" y="34"/>
                </a:cubicBezTo>
                <a:cubicBezTo>
                  <a:pt x="40" y="35"/>
                  <a:pt x="39" y="35"/>
                  <a:pt x="38" y="35"/>
                </a:cubicBezTo>
                <a:cubicBezTo>
                  <a:pt x="11" y="35"/>
                  <a:pt x="11" y="35"/>
                  <a:pt x="11" y="35"/>
                </a:cubicBezTo>
                <a:close/>
                <a:moveTo>
                  <a:pt x="11" y="41"/>
                </a:moveTo>
                <a:cubicBezTo>
                  <a:pt x="11" y="41"/>
                  <a:pt x="11" y="41"/>
                  <a:pt x="11" y="41"/>
                </a:cubicBezTo>
                <a:cubicBezTo>
                  <a:pt x="10" y="41"/>
                  <a:pt x="10" y="41"/>
                  <a:pt x="10" y="40"/>
                </a:cubicBezTo>
                <a:cubicBezTo>
                  <a:pt x="10" y="40"/>
                  <a:pt x="10" y="39"/>
                  <a:pt x="11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9"/>
                  <a:pt x="40" y="40"/>
                  <a:pt x="40" y="40"/>
                </a:cubicBezTo>
                <a:cubicBezTo>
                  <a:pt x="40" y="41"/>
                  <a:pt x="39" y="41"/>
                  <a:pt x="38" y="41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9" y="11"/>
                  <a:pt x="38" y="12"/>
                  <a:pt x="37" y="12"/>
                </a:cubicBezTo>
                <a:cubicBezTo>
                  <a:pt x="36" y="12"/>
                  <a:pt x="35" y="11"/>
                  <a:pt x="35" y="10"/>
                </a:cubicBezTo>
                <a:cubicBezTo>
                  <a:pt x="35" y="6"/>
                  <a:pt x="35" y="6"/>
                  <a:pt x="3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3" y="12"/>
                  <a:pt x="12" y="12"/>
                </a:cubicBezTo>
                <a:cubicBezTo>
                  <a:pt x="11" y="12"/>
                  <a:pt x="10" y="11"/>
                  <a:pt x="10" y="10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7" y="6"/>
                  <a:pt x="5" y="8"/>
                </a:cubicBezTo>
                <a:cubicBezTo>
                  <a:pt x="4" y="9"/>
                  <a:pt x="4" y="10"/>
                  <a:pt x="4" y="1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3"/>
                  <a:pt x="4" y="45"/>
                  <a:pt x="5" y="46"/>
                </a:cubicBezTo>
                <a:cubicBezTo>
                  <a:pt x="7" y="47"/>
                  <a:pt x="8" y="48"/>
                  <a:pt x="1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1" y="48"/>
                  <a:pt x="43" y="47"/>
                  <a:pt x="44" y="46"/>
                </a:cubicBezTo>
                <a:cubicBezTo>
                  <a:pt x="45" y="45"/>
                  <a:pt x="46" y="43"/>
                  <a:pt x="46" y="4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0"/>
                  <a:pt x="45" y="9"/>
                  <a:pt x="44" y="8"/>
                </a:cubicBezTo>
                <a:cubicBezTo>
                  <a:pt x="43" y="6"/>
                  <a:pt x="41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10"/>
                  <a:pt x="39" y="10"/>
                  <a:pt x="39" y="10"/>
                </a:cubicBezTo>
                <a:close/>
                <a:moveTo>
                  <a:pt x="35" y="2"/>
                </a:move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6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2" y="2"/>
                  <a:pt x="45" y="3"/>
                  <a:pt x="47" y="5"/>
                </a:cubicBezTo>
                <a:cubicBezTo>
                  <a:pt x="48" y="7"/>
                  <a:pt x="50" y="9"/>
                  <a:pt x="50" y="1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4"/>
                  <a:pt x="48" y="47"/>
                  <a:pt x="47" y="49"/>
                </a:cubicBezTo>
                <a:cubicBezTo>
                  <a:pt x="45" y="51"/>
                  <a:pt x="42" y="52"/>
                  <a:pt x="40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7" y="52"/>
                  <a:pt x="5" y="51"/>
                  <a:pt x="3" y="49"/>
                </a:cubicBezTo>
                <a:cubicBezTo>
                  <a:pt x="1" y="47"/>
                  <a:pt x="0" y="44"/>
                  <a:pt x="0" y="4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1" y="7"/>
                  <a:pt x="3" y="5"/>
                </a:cubicBezTo>
                <a:cubicBezTo>
                  <a:pt x="5" y="3"/>
                  <a:pt x="7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4" y="1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35" y="2"/>
                  <a:pt x="35" y="2"/>
                  <a:pt x="35" y="2"/>
                </a:cubicBezTo>
                <a:close/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6" y="9"/>
                  <a:pt x="16" y="9"/>
                </a:cubicBezTo>
                <a:cubicBezTo>
                  <a:pt x="17" y="9"/>
                  <a:pt x="17" y="9"/>
                  <a:pt x="17" y="10"/>
                </a:cubicBezTo>
                <a:cubicBezTo>
                  <a:pt x="17" y="11"/>
                  <a:pt x="17" y="12"/>
                  <a:pt x="16" y="13"/>
                </a:cubicBezTo>
                <a:cubicBezTo>
                  <a:pt x="15" y="14"/>
                  <a:pt x="14" y="15"/>
                  <a:pt x="12" y="15"/>
                </a:cubicBezTo>
                <a:cubicBezTo>
                  <a:pt x="11" y="15"/>
                  <a:pt x="10" y="14"/>
                  <a:pt x="9" y="13"/>
                </a:cubicBezTo>
                <a:cubicBezTo>
                  <a:pt x="8" y="12"/>
                  <a:pt x="7" y="11"/>
                  <a:pt x="7" y="10"/>
                </a:cubicBezTo>
                <a:cubicBezTo>
                  <a:pt x="7" y="9"/>
                  <a:pt x="8" y="9"/>
                  <a:pt x="8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10"/>
                  <a:pt x="10" y="11"/>
                  <a:pt x="10" y="12"/>
                </a:cubicBezTo>
                <a:cubicBezTo>
                  <a:pt x="11" y="12"/>
                  <a:pt x="11" y="13"/>
                  <a:pt x="12" y="13"/>
                </a:cubicBezTo>
                <a:cubicBezTo>
                  <a:pt x="13" y="13"/>
                  <a:pt x="14" y="12"/>
                  <a:pt x="14" y="12"/>
                </a:cubicBezTo>
                <a:cubicBezTo>
                  <a:pt x="15" y="11"/>
                  <a:pt x="15" y="10"/>
                  <a:pt x="15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79" name="Freeform 547"/>
          <p:cNvSpPr>
            <a:spLocks noEditPoints="1"/>
          </p:cNvSpPr>
          <p:nvPr/>
        </p:nvSpPr>
        <p:spPr>
          <a:xfrm>
            <a:off x="3225800" y="2438400"/>
            <a:ext cx="158750" cy="158750"/>
          </a:xfrm>
          <a:custGeom>
            <a:avLst/>
            <a:gdLst/>
            <a:ahLst/>
            <a:cxnLst>
              <a:cxn ang="0">
                <a:pos x="69850" y="120650"/>
              </a:cxn>
              <a:cxn ang="0">
                <a:pos x="69850" y="114300"/>
              </a:cxn>
              <a:cxn ang="0">
                <a:pos x="63500" y="111125"/>
              </a:cxn>
              <a:cxn ang="0">
                <a:pos x="44450" y="92075"/>
              </a:cxn>
              <a:cxn ang="0">
                <a:pos x="53975" y="92075"/>
              </a:cxn>
              <a:cxn ang="0">
                <a:pos x="38100" y="38100"/>
              </a:cxn>
              <a:cxn ang="0">
                <a:pos x="44450" y="38100"/>
              </a:cxn>
              <a:cxn ang="0">
                <a:pos x="95250" y="79375"/>
              </a:cxn>
              <a:cxn ang="0">
                <a:pos x="98425" y="69850"/>
              </a:cxn>
              <a:cxn ang="0">
                <a:pos x="114300" y="104775"/>
              </a:cxn>
              <a:cxn ang="0">
                <a:pos x="123825" y="114300"/>
              </a:cxn>
              <a:cxn ang="0">
                <a:pos x="28575" y="0"/>
              </a:cxn>
              <a:cxn ang="0">
                <a:pos x="130175" y="0"/>
              </a:cxn>
              <a:cxn ang="0">
                <a:pos x="158750" y="28575"/>
              </a:cxn>
              <a:cxn ang="0">
                <a:pos x="149225" y="149225"/>
              </a:cxn>
              <a:cxn ang="0">
                <a:pos x="28575" y="158750"/>
              </a:cxn>
              <a:cxn ang="0">
                <a:pos x="0" y="130175"/>
              </a:cxn>
              <a:cxn ang="0">
                <a:pos x="6350" y="9525"/>
              </a:cxn>
              <a:cxn ang="0">
                <a:pos x="130175" y="12700"/>
              </a:cxn>
              <a:cxn ang="0">
                <a:pos x="28575" y="12700"/>
              </a:cxn>
              <a:cxn ang="0">
                <a:pos x="12700" y="28575"/>
              </a:cxn>
              <a:cxn ang="0">
                <a:pos x="15875" y="142875"/>
              </a:cxn>
              <a:cxn ang="0">
                <a:pos x="130175" y="146050"/>
              </a:cxn>
              <a:cxn ang="0">
                <a:pos x="146050" y="130175"/>
              </a:cxn>
              <a:cxn ang="0">
                <a:pos x="139700" y="19050"/>
              </a:cxn>
              <a:cxn ang="0">
                <a:pos x="107950" y="107950"/>
              </a:cxn>
              <a:cxn ang="0">
                <a:pos x="101600" y="82550"/>
              </a:cxn>
              <a:cxn ang="0">
                <a:pos x="88900" y="88900"/>
              </a:cxn>
              <a:cxn ang="0">
                <a:pos x="41275" y="47625"/>
              </a:cxn>
              <a:cxn ang="0">
                <a:pos x="69850" y="95250"/>
              </a:cxn>
              <a:cxn ang="0">
                <a:pos x="57150" y="101600"/>
              </a:cxn>
              <a:cxn ang="0">
                <a:pos x="82550" y="101600"/>
              </a:cxn>
              <a:cxn ang="0">
                <a:pos x="88900" y="107950"/>
              </a:cxn>
              <a:cxn ang="0">
                <a:pos x="107950" y="107950"/>
              </a:cxn>
            </a:cxnLst>
            <a:pathLst>
              <a:path w="50" h="50">
                <a:moveTo>
                  <a:pt x="36" y="35"/>
                </a:moveTo>
                <a:cubicBezTo>
                  <a:pt x="32" y="39"/>
                  <a:pt x="27" y="39"/>
                  <a:pt x="22" y="38"/>
                </a:cubicBezTo>
                <a:cubicBezTo>
                  <a:pt x="22" y="38"/>
                  <a:pt x="22" y="37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3" y="35"/>
                  <a:pt x="23" y="35"/>
                </a:cubicBezTo>
                <a:cubicBezTo>
                  <a:pt x="22" y="35"/>
                  <a:pt x="21" y="35"/>
                  <a:pt x="20" y="35"/>
                </a:cubicBezTo>
                <a:cubicBezTo>
                  <a:pt x="18" y="34"/>
                  <a:pt x="15" y="33"/>
                  <a:pt x="14" y="31"/>
                </a:cubicBezTo>
                <a:cubicBezTo>
                  <a:pt x="13" y="30"/>
                  <a:pt x="14" y="30"/>
                  <a:pt x="14" y="29"/>
                </a:cubicBezTo>
                <a:cubicBezTo>
                  <a:pt x="14" y="29"/>
                  <a:pt x="15" y="29"/>
                  <a:pt x="15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15" y="28"/>
                  <a:pt x="13" y="26"/>
                  <a:pt x="11" y="24"/>
                </a:cubicBezTo>
                <a:cubicBezTo>
                  <a:pt x="9" y="20"/>
                  <a:pt x="8" y="15"/>
                  <a:pt x="12" y="12"/>
                </a:cubicBezTo>
                <a:cubicBezTo>
                  <a:pt x="13" y="12"/>
                  <a:pt x="13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16"/>
                  <a:pt x="19" y="17"/>
                  <a:pt x="21" y="17"/>
                </a:cubicBezTo>
                <a:cubicBezTo>
                  <a:pt x="25" y="18"/>
                  <a:pt x="28" y="19"/>
                  <a:pt x="30" y="25"/>
                </a:cubicBezTo>
                <a:cubicBezTo>
                  <a:pt x="30" y="25"/>
                  <a:pt x="30" y="24"/>
                  <a:pt x="30" y="23"/>
                </a:cubicBezTo>
                <a:cubicBezTo>
                  <a:pt x="30" y="23"/>
                  <a:pt x="31" y="22"/>
                  <a:pt x="31" y="22"/>
                </a:cubicBezTo>
                <a:cubicBezTo>
                  <a:pt x="32" y="22"/>
                  <a:pt x="32" y="23"/>
                  <a:pt x="32" y="23"/>
                </a:cubicBezTo>
                <a:cubicBezTo>
                  <a:pt x="34" y="25"/>
                  <a:pt x="37" y="30"/>
                  <a:pt x="36" y="33"/>
                </a:cubicBezTo>
                <a:cubicBezTo>
                  <a:pt x="37" y="33"/>
                  <a:pt x="38" y="34"/>
                  <a:pt x="39" y="34"/>
                </a:cubicBezTo>
                <a:cubicBezTo>
                  <a:pt x="41" y="34"/>
                  <a:pt x="41" y="36"/>
                  <a:pt x="39" y="36"/>
                </a:cubicBezTo>
                <a:cubicBezTo>
                  <a:pt x="38" y="36"/>
                  <a:pt x="36" y="35"/>
                  <a:pt x="36" y="35"/>
                </a:cubicBezTo>
                <a:close/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5" y="1"/>
                  <a:pt x="47" y="3"/>
                </a:cubicBezTo>
                <a:cubicBezTo>
                  <a:pt x="49" y="5"/>
                  <a:pt x="50" y="7"/>
                  <a:pt x="50" y="9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4"/>
                  <a:pt x="49" y="46"/>
                  <a:pt x="47" y="47"/>
                </a:cubicBezTo>
                <a:cubicBezTo>
                  <a:pt x="45" y="49"/>
                  <a:pt x="43" y="50"/>
                  <a:pt x="41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6" y="50"/>
                  <a:pt x="4" y="49"/>
                  <a:pt x="2" y="47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9" y="4"/>
                  <a:pt x="9" y="4"/>
                  <a:pt x="9" y="4"/>
                </a:cubicBezTo>
                <a:cubicBezTo>
                  <a:pt x="7" y="4"/>
                  <a:pt x="6" y="5"/>
                  <a:pt x="5" y="6"/>
                </a:cubicBezTo>
                <a:cubicBezTo>
                  <a:pt x="4" y="7"/>
                  <a:pt x="4" y="8"/>
                  <a:pt x="4" y="9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3"/>
                  <a:pt x="4" y="44"/>
                  <a:pt x="5" y="45"/>
                </a:cubicBezTo>
                <a:cubicBezTo>
                  <a:pt x="6" y="46"/>
                  <a:pt x="7" y="46"/>
                  <a:pt x="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3" y="46"/>
                  <a:pt x="44" y="45"/>
                </a:cubicBezTo>
                <a:cubicBezTo>
                  <a:pt x="45" y="44"/>
                  <a:pt x="46" y="43"/>
                  <a:pt x="46" y="41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5" y="7"/>
                  <a:pt x="44" y="6"/>
                </a:cubicBezTo>
                <a:cubicBezTo>
                  <a:pt x="43" y="5"/>
                  <a:pt x="42" y="4"/>
                  <a:pt x="41" y="4"/>
                </a:cubicBezTo>
                <a:close/>
                <a:moveTo>
                  <a:pt x="34" y="34"/>
                </a:moveTo>
                <a:cubicBezTo>
                  <a:pt x="34" y="34"/>
                  <a:pt x="34" y="34"/>
                  <a:pt x="34" y="34"/>
                </a:cubicBezTo>
                <a:cubicBezTo>
                  <a:pt x="35" y="32"/>
                  <a:pt x="33" y="28"/>
                  <a:pt x="32" y="26"/>
                </a:cubicBezTo>
                <a:cubicBezTo>
                  <a:pt x="32" y="27"/>
                  <a:pt x="31" y="28"/>
                  <a:pt x="31" y="29"/>
                </a:cubicBezTo>
                <a:cubicBezTo>
                  <a:pt x="30" y="29"/>
                  <a:pt x="28" y="30"/>
                  <a:pt x="28" y="28"/>
                </a:cubicBezTo>
                <a:cubicBezTo>
                  <a:pt x="27" y="21"/>
                  <a:pt x="24" y="20"/>
                  <a:pt x="21" y="20"/>
                </a:cubicBezTo>
                <a:cubicBezTo>
                  <a:pt x="18" y="19"/>
                  <a:pt x="15" y="18"/>
                  <a:pt x="13" y="15"/>
                </a:cubicBezTo>
                <a:cubicBezTo>
                  <a:pt x="8" y="20"/>
                  <a:pt x="17" y="28"/>
                  <a:pt x="21" y="29"/>
                </a:cubicBezTo>
                <a:cubicBezTo>
                  <a:pt x="22" y="29"/>
                  <a:pt x="22" y="29"/>
                  <a:pt x="22" y="30"/>
                </a:cubicBezTo>
                <a:cubicBezTo>
                  <a:pt x="23" y="30"/>
                  <a:pt x="22" y="31"/>
                  <a:pt x="22" y="31"/>
                </a:cubicBezTo>
                <a:cubicBezTo>
                  <a:pt x="22" y="31"/>
                  <a:pt x="20" y="31"/>
                  <a:pt x="18" y="32"/>
                </a:cubicBezTo>
                <a:cubicBezTo>
                  <a:pt x="19" y="32"/>
                  <a:pt x="20" y="33"/>
                  <a:pt x="21" y="33"/>
                </a:cubicBezTo>
                <a:cubicBezTo>
                  <a:pt x="23" y="33"/>
                  <a:pt x="25" y="33"/>
                  <a:pt x="26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3"/>
                  <a:pt x="28" y="34"/>
                  <a:pt x="28" y="34"/>
                </a:cubicBezTo>
                <a:cubicBezTo>
                  <a:pt x="27" y="35"/>
                  <a:pt x="26" y="35"/>
                  <a:pt x="26" y="36"/>
                </a:cubicBezTo>
                <a:cubicBezTo>
                  <a:pt x="28" y="36"/>
                  <a:pt x="32" y="36"/>
                  <a:pt x="34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0" name="Freeform 548"/>
          <p:cNvSpPr>
            <a:spLocks noEditPoints="1"/>
          </p:cNvSpPr>
          <p:nvPr/>
        </p:nvSpPr>
        <p:spPr>
          <a:xfrm>
            <a:off x="3498850" y="2438400"/>
            <a:ext cx="160338" cy="158750"/>
          </a:xfrm>
          <a:custGeom>
            <a:avLst/>
            <a:gdLst/>
            <a:ahLst/>
            <a:cxnLst>
              <a:cxn ang="0">
                <a:pos x="160338" y="28575"/>
              </a:cxn>
              <a:cxn ang="0">
                <a:pos x="28861" y="158750"/>
              </a:cxn>
              <a:cxn ang="0">
                <a:pos x="9620" y="9525"/>
              </a:cxn>
              <a:cxn ang="0">
                <a:pos x="38481" y="47625"/>
              </a:cxn>
              <a:cxn ang="0">
                <a:pos x="57722" y="63500"/>
              </a:cxn>
              <a:cxn ang="0">
                <a:pos x="67342" y="47625"/>
              </a:cxn>
              <a:cxn ang="0">
                <a:pos x="83376" y="63500"/>
              </a:cxn>
              <a:cxn ang="0">
                <a:pos x="96203" y="47625"/>
              </a:cxn>
              <a:cxn ang="0">
                <a:pos x="112237" y="63500"/>
              </a:cxn>
              <a:cxn ang="0">
                <a:pos x="125064" y="79375"/>
              </a:cxn>
              <a:cxn ang="0">
                <a:pos x="112237" y="88900"/>
              </a:cxn>
              <a:cxn ang="0">
                <a:pos x="125064" y="107950"/>
              </a:cxn>
              <a:cxn ang="0">
                <a:pos x="105823" y="107950"/>
              </a:cxn>
              <a:cxn ang="0">
                <a:pos x="99410" y="107950"/>
              </a:cxn>
              <a:cxn ang="0">
                <a:pos x="76962" y="107950"/>
              </a:cxn>
              <a:cxn ang="0">
                <a:pos x="70549" y="107950"/>
              </a:cxn>
              <a:cxn ang="0">
                <a:pos x="48101" y="107950"/>
              </a:cxn>
              <a:cxn ang="0">
                <a:pos x="35274" y="92075"/>
              </a:cxn>
              <a:cxn ang="0">
                <a:pos x="38481" y="76200"/>
              </a:cxn>
              <a:cxn ang="0">
                <a:pos x="35274" y="66675"/>
              </a:cxn>
              <a:cxn ang="0">
                <a:pos x="48101" y="57150"/>
              </a:cxn>
              <a:cxn ang="0">
                <a:pos x="48101" y="63500"/>
              </a:cxn>
              <a:cxn ang="0">
                <a:pos x="41688" y="82550"/>
              </a:cxn>
              <a:cxn ang="0">
                <a:pos x="57722" y="82550"/>
              </a:cxn>
              <a:cxn ang="0">
                <a:pos x="64135" y="82550"/>
              </a:cxn>
              <a:cxn ang="0">
                <a:pos x="70549" y="57150"/>
              </a:cxn>
              <a:cxn ang="0">
                <a:pos x="76962" y="69850"/>
              </a:cxn>
              <a:cxn ang="0">
                <a:pos x="76962" y="76200"/>
              </a:cxn>
              <a:cxn ang="0">
                <a:pos x="70549" y="82550"/>
              </a:cxn>
              <a:cxn ang="0">
                <a:pos x="83376" y="82550"/>
              </a:cxn>
              <a:cxn ang="0">
                <a:pos x="89789" y="82550"/>
              </a:cxn>
              <a:cxn ang="0">
                <a:pos x="99410" y="57150"/>
              </a:cxn>
              <a:cxn ang="0">
                <a:pos x="105823" y="69850"/>
              </a:cxn>
              <a:cxn ang="0">
                <a:pos x="105823" y="76200"/>
              </a:cxn>
              <a:cxn ang="0">
                <a:pos x="99410" y="82550"/>
              </a:cxn>
              <a:cxn ang="0">
                <a:pos x="64135" y="69850"/>
              </a:cxn>
              <a:cxn ang="0">
                <a:pos x="64135" y="76200"/>
              </a:cxn>
              <a:cxn ang="0">
                <a:pos x="57722" y="98425"/>
              </a:cxn>
              <a:cxn ang="0">
                <a:pos x="89789" y="69850"/>
              </a:cxn>
              <a:cxn ang="0">
                <a:pos x="89789" y="76200"/>
              </a:cxn>
              <a:cxn ang="0">
                <a:pos x="83376" y="98425"/>
              </a:cxn>
              <a:cxn ang="0">
                <a:pos x="118650" y="69850"/>
              </a:cxn>
              <a:cxn ang="0">
                <a:pos x="118650" y="76200"/>
              </a:cxn>
              <a:cxn ang="0">
                <a:pos x="112237" y="98425"/>
              </a:cxn>
              <a:cxn ang="0">
                <a:pos x="131477" y="12700"/>
              </a:cxn>
              <a:cxn ang="0">
                <a:pos x="12827" y="28575"/>
              </a:cxn>
              <a:cxn ang="0">
                <a:pos x="131477" y="146050"/>
              </a:cxn>
              <a:cxn ang="0">
                <a:pos x="144304" y="19050"/>
              </a:cxn>
            </a:cxnLst>
            <a:pathLst>
              <a:path w="50" h="50">
                <a:moveTo>
                  <a:pt x="9" y="0"/>
                </a:moveTo>
                <a:cubicBezTo>
                  <a:pt x="41" y="0"/>
                  <a:pt x="41" y="0"/>
                  <a:pt x="41" y="0"/>
                </a:cubicBezTo>
                <a:cubicBezTo>
                  <a:pt x="44" y="0"/>
                  <a:pt x="46" y="1"/>
                  <a:pt x="47" y="3"/>
                </a:cubicBezTo>
                <a:cubicBezTo>
                  <a:pt x="49" y="5"/>
                  <a:pt x="50" y="7"/>
                  <a:pt x="50" y="9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4"/>
                  <a:pt x="49" y="46"/>
                  <a:pt x="47" y="47"/>
                </a:cubicBezTo>
                <a:cubicBezTo>
                  <a:pt x="46" y="49"/>
                  <a:pt x="44" y="50"/>
                  <a:pt x="41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7" y="50"/>
                  <a:pt x="5" y="49"/>
                  <a:pt x="3" y="47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3" y="3"/>
                </a:cubicBezTo>
                <a:cubicBezTo>
                  <a:pt x="5" y="1"/>
                  <a:pt x="7" y="0"/>
                  <a:pt x="9" y="0"/>
                </a:cubicBezTo>
                <a:close/>
                <a:moveTo>
                  <a:pt x="12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8" y="16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20"/>
                  <a:pt x="18" y="20"/>
                  <a:pt x="18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0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5"/>
                  <a:pt x="26" y="16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9" y="15"/>
                  <a:pt x="2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5" y="16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20"/>
                  <a:pt x="35" y="20"/>
                  <a:pt x="35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20"/>
                  <a:pt x="39" y="20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8"/>
                  <a:pt x="35" y="28"/>
                  <a:pt x="35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39" y="29"/>
                  <a:pt x="39" y="29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4" y="34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1"/>
                  <a:pt x="24" y="31"/>
                  <a:pt x="24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6" y="35"/>
                  <a:pt x="15" y="34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1"/>
                  <a:pt x="15" y="31"/>
                  <a:pt x="15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1" y="30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2"/>
                  <a:pt x="15" y="22"/>
                  <a:pt x="15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1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6"/>
                  <a:pt x="12" y="15"/>
                  <a:pt x="12" y="15"/>
                </a:cubicBezTo>
                <a:close/>
                <a:moveTo>
                  <a:pt x="15" y="18"/>
                </a:moveTo>
                <a:cubicBezTo>
                  <a:pt x="15" y="18"/>
                  <a:pt x="15" y="18"/>
                  <a:pt x="15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20"/>
                  <a:pt x="13" y="20"/>
                  <a:pt x="13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18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6"/>
                  <a:pt x="20" y="26"/>
                  <a:pt x="20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24" y="26"/>
                </a:moveTo>
                <a:cubicBezTo>
                  <a:pt x="24" y="26"/>
                  <a:pt x="24" y="26"/>
                  <a:pt x="24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6"/>
                  <a:pt x="24" y="26"/>
                  <a:pt x="24" y="26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8"/>
                  <a:pt x="26" y="28"/>
                  <a:pt x="26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6"/>
                  <a:pt x="28" y="26"/>
                  <a:pt x="28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33" y="18"/>
                </a:moveTo>
                <a:cubicBezTo>
                  <a:pt x="33" y="18"/>
                  <a:pt x="33" y="18"/>
                  <a:pt x="33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20"/>
                  <a:pt x="31" y="20"/>
                  <a:pt x="31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18"/>
                  <a:pt x="33" y="18"/>
                  <a:pt x="33" y="18"/>
                </a:cubicBezTo>
                <a:close/>
                <a:moveTo>
                  <a:pt x="33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4"/>
                  <a:pt x="31" y="24"/>
                  <a:pt x="31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6"/>
                  <a:pt x="33" y="26"/>
                  <a:pt x="33" y="26"/>
                </a:cubicBezTo>
                <a:close/>
                <a:moveTo>
                  <a:pt x="20" y="22"/>
                </a:moveTo>
                <a:cubicBezTo>
                  <a:pt x="20" y="22"/>
                  <a:pt x="20" y="22"/>
                  <a:pt x="20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2"/>
                  <a:pt x="20" y="22"/>
                  <a:pt x="20" y="22"/>
                </a:cubicBezTo>
                <a:close/>
                <a:moveTo>
                  <a:pt x="20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3"/>
                  <a:pt x="18" y="33"/>
                  <a:pt x="18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1"/>
                  <a:pt x="20" y="31"/>
                  <a:pt x="20" y="31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4"/>
                  <a:pt x="26" y="24"/>
                  <a:pt x="2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2"/>
                  <a:pt x="28" y="22"/>
                  <a:pt x="28" y="22"/>
                </a:cubicBezTo>
                <a:close/>
                <a:moveTo>
                  <a:pt x="28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3"/>
                  <a:pt x="26" y="33"/>
                  <a:pt x="26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1"/>
                  <a:pt x="28" y="31"/>
                  <a:pt x="28" y="31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4"/>
                  <a:pt x="35" y="24"/>
                  <a:pt x="35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1"/>
                  <a:pt x="37" y="31"/>
                  <a:pt x="37" y="31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7" y="5"/>
                  <a:pt x="6" y="6"/>
                </a:cubicBezTo>
                <a:cubicBezTo>
                  <a:pt x="5" y="7"/>
                  <a:pt x="4" y="8"/>
                  <a:pt x="4" y="9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3"/>
                  <a:pt x="5" y="44"/>
                  <a:pt x="6" y="45"/>
                </a:cubicBezTo>
                <a:cubicBezTo>
                  <a:pt x="7" y="46"/>
                  <a:pt x="8" y="46"/>
                  <a:pt x="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3" y="46"/>
                  <a:pt x="44" y="46"/>
                  <a:pt x="45" y="45"/>
                </a:cubicBezTo>
                <a:cubicBezTo>
                  <a:pt x="46" y="44"/>
                  <a:pt x="46" y="43"/>
                  <a:pt x="46" y="41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7"/>
                  <a:pt x="45" y="6"/>
                </a:cubicBezTo>
                <a:cubicBezTo>
                  <a:pt x="44" y="5"/>
                  <a:pt x="43" y="4"/>
                  <a:pt x="41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1" name="Freeform 549"/>
          <p:cNvSpPr>
            <a:spLocks noEditPoints="1"/>
          </p:cNvSpPr>
          <p:nvPr/>
        </p:nvSpPr>
        <p:spPr>
          <a:xfrm>
            <a:off x="2386013" y="2447925"/>
            <a:ext cx="158750" cy="139700"/>
          </a:xfrm>
          <a:custGeom>
            <a:avLst/>
            <a:gdLst/>
            <a:ahLst/>
            <a:cxnLst>
              <a:cxn ang="0">
                <a:pos x="57150" y="41275"/>
              </a:cxn>
              <a:cxn ang="0">
                <a:pos x="104775" y="66675"/>
              </a:cxn>
              <a:cxn ang="0">
                <a:pos x="104775" y="73025"/>
              </a:cxn>
              <a:cxn ang="0">
                <a:pos x="104775" y="73025"/>
              </a:cxn>
              <a:cxn ang="0">
                <a:pos x="57150" y="101600"/>
              </a:cxn>
              <a:cxn ang="0">
                <a:pos x="53975" y="98425"/>
              </a:cxn>
              <a:cxn ang="0">
                <a:pos x="50800" y="98425"/>
              </a:cxn>
              <a:cxn ang="0">
                <a:pos x="50800" y="44450"/>
              </a:cxn>
              <a:cxn ang="0">
                <a:pos x="53975" y="41275"/>
              </a:cxn>
              <a:cxn ang="0">
                <a:pos x="57150" y="41275"/>
              </a:cxn>
              <a:cxn ang="0">
                <a:pos x="28575" y="0"/>
              </a:cxn>
              <a:cxn ang="0">
                <a:pos x="28575" y="0"/>
              </a:cxn>
              <a:cxn ang="0">
                <a:pos x="130175" y="0"/>
              </a:cxn>
              <a:cxn ang="0">
                <a:pos x="158750" y="28575"/>
              </a:cxn>
              <a:cxn ang="0">
                <a:pos x="158750" y="111125"/>
              </a:cxn>
              <a:cxn ang="0">
                <a:pos x="130175" y="139700"/>
              </a:cxn>
              <a:cxn ang="0">
                <a:pos x="28575" y="139700"/>
              </a:cxn>
              <a:cxn ang="0">
                <a:pos x="0" y="111125"/>
              </a:cxn>
              <a:cxn ang="0">
                <a:pos x="0" y="28575"/>
              </a:cxn>
              <a:cxn ang="0">
                <a:pos x="28575" y="0"/>
              </a:cxn>
              <a:cxn ang="0">
                <a:pos x="130175" y="12700"/>
              </a:cxn>
              <a:cxn ang="0">
                <a:pos x="130175" y="12700"/>
              </a:cxn>
              <a:cxn ang="0">
                <a:pos x="28575" y="12700"/>
              </a:cxn>
              <a:cxn ang="0">
                <a:pos x="12700" y="28575"/>
              </a:cxn>
              <a:cxn ang="0">
                <a:pos x="12700" y="111125"/>
              </a:cxn>
              <a:cxn ang="0">
                <a:pos x="28575" y="127000"/>
              </a:cxn>
              <a:cxn ang="0">
                <a:pos x="130175" y="127000"/>
              </a:cxn>
              <a:cxn ang="0">
                <a:pos x="146050" y="111125"/>
              </a:cxn>
              <a:cxn ang="0">
                <a:pos x="146050" y="28575"/>
              </a:cxn>
              <a:cxn ang="0">
                <a:pos x="130175" y="12700"/>
              </a:cxn>
              <a:cxn ang="0">
                <a:pos x="60325" y="50800"/>
              </a:cxn>
              <a:cxn ang="0">
                <a:pos x="60325" y="50800"/>
              </a:cxn>
              <a:cxn ang="0">
                <a:pos x="60325" y="92075"/>
              </a:cxn>
              <a:cxn ang="0">
                <a:pos x="95250" y="69850"/>
              </a:cxn>
              <a:cxn ang="0">
                <a:pos x="60325" y="50800"/>
              </a:cxn>
            </a:cxnLst>
            <a:pathLst>
              <a:path w="50" h="44">
                <a:moveTo>
                  <a:pt x="18" y="13"/>
                </a:moveTo>
                <a:cubicBezTo>
                  <a:pt x="33" y="21"/>
                  <a:pt x="33" y="21"/>
                  <a:pt x="33" y="21"/>
                </a:cubicBezTo>
                <a:cubicBezTo>
                  <a:pt x="33" y="22"/>
                  <a:pt x="33" y="22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7" y="32"/>
                  <a:pt x="17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3"/>
                  <a:pt x="17" y="13"/>
                  <a:pt x="17" y="13"/>
                </a:cubicBezTo>
                <a:cubicBezTo>
                  <a:pt x="18" y="13"/>
                  <a:pt x="18" y="13"/>
                  <a:pt x="18" y="13"/>
                </a:cubicBezTo>
                <a:close/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6" y="0"/>
                  <a:pt x="50" y="4"/>
                  <a:pt x="50" y="9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40"/>
                  <a:pt x="46" y="44"/>
                  <a:pt x="41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4" y="44"/>
                  <a:pt x="0" y="40"/>
                  <a:pt x="0" y="35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9" y="4"/>
                  <a:pt x="9" y="4"/>
                  <a:pt x="9" y="4"/>
                </a:cubicBezTo>
                <a:cubicBezTo>
                  <a:pt x="6" y="4"/>
                  <a:pt x="4" y="7"/>
                  <a:pt x="4" y="9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8"/>
                  <a:pt x="6" y="40"/>
                  <a:pt x="9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4" y="40"/>
                  <a:pt x="46" y="38"/>
                  <a:pt x="46" y="35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6"/>
                  <a:pt x="44" y="4"/>
                  <a:pt x="41" y="4"/>
                </a:cubicBezTo>
                <a:close/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29"/>
                  <a:pt x="19" y="29"/>
                  <a:pt x="19" y="29"/>
                </a:cubicBezTo>
                <a:cubicBezTo>
                  <a:pt x="30" y="22"/>
                  <a:pt x="30" y="22"/>
                  <a:pt x="30" y="22"/>
                </a:cubicBezTo>
                <a:cubicBezTo>
                  <a:pt x="19" y="16"/>
                  <a:pt x="19" y="16"/>
                  <a:pt x="19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2" name="Freeform 550"/>
          <p:cNvSpPr/>
          <p:nvPr/>
        </p:nvSpPr>
        <p:spPr>
          <a:xfrm>
            <a:off x="4352925" y="3101975"/>
            <a:ext cx="139700" cy="155575"/>
          </a:xfrm>
          <a:custGeom>
            <a:avLst/>
            <a:gdLst/>
            <a:ahLst/>
            <a:cxnLst>
              <a:cxn ang="0">
                <a:pos x="6350" y="155575"/>
              </a:cxn>
              <a:cxn ang="0">
                <a:pos x="12700" y="127000"/>
              </a:cxn>
              <a:cxn ang="0">
                <a:pos x="44450" y="111125"/>
              </a:cxn>
              <a:cxn ang="0">
                <a:pos x="34925" y="92075"/>
              </a:cxn>
              <a:cxn ang="0">
                <a:pos x="31750" y="85725"/>
              </a:cxn>
              <a:cxn ang="0">
                <a:pos x="25400" y="76200"/>
              </a:cxn>
              <a:cxn ang="0">
                <a:pos x="22225" y="44450"/>
              </a:cxn>
              <a:cxn ang="0">
                <a:pos x="25400" y="25400"/>
              </a:cxn>
              <a:cxn ang="0">
                <a:pos x="63500" y="0"/>
              </a:cxn>
              <a:cxn ang="0">
                <a:pos x="92075" y="6350"/>
              </a:cxn>
              <a:cxn ang="0">
                <a:pos x="117475" y="34925"/>
              </a:cxn>
              <a:cxn ang="0">
                <a:pos x="114300" y="60325"/>
              </a:cxn>
              <a:cxn ang="0">
                <a:pos x="107950" y="85725"/>
              </a:cxn>
              <a:cxn ang="0">
                <a:pos x="107950" y="85725"/>
              </a:cxn>
              <a:cxn ang="0">
                <a:pos x="95250" y="107950"/>
              </a:cxn>
              <a:cxn ang="0">
                <a:pos x="98425" y="114300"/>
              </a:cxn>
              <a:cxn ang="0">
                <a:pos x="139700" y="152400"/>
              </a:cxn>
              <a:cxn ang="0">
                <a:pos x="127000" y="152400"/>
              </a:cxn>
              <a:cxn ang="0">
                <a:pos x="98425" y="123825"/>
              </a:cxn>
              <a:cxn ang="0">
                <a:pos x="85725" y="101600"/>
              </a:cxn>
              <a:cxn ang="0">
                <a:pos x="98425" y="79375"/>
              </a:cxn>
              <a:cxn ang="0">
                <a:pos x="98425" y="79375"/>
              </a:cxn>
              <a:cxn ang="0">
                <a:pos x="104775" y="63500"/>
              </a:cxn>
              <a:cxn ang="0">
                <a:pos x="104775" y="47625"/>
              </a:cxn>
              <a:cxn ang="0">
                <a:pos x="98425" y="22225"/>
              </a:cxn>
              <a:cxn ang="0">
                <a:pos x="85725" y="19050"/>
              </a:cxn>
              <a:cxn ang="0">
                <a:pos x="82550" y="15875"/>
              </a:cxn>
              <a:cxn ang="0">
                <a:pos x="63500" y="9525"/>
              </a:cxn>
              <a:cxn ang="0">
                <a:pos x="38100" y="28575"/>
              </a:cxn>
              <a:cxn ang="0">
                <a:pos x="34925" y="44450"/>
              </a:cxn>
              <a:cxn ang="0">
                <a:pos x="38100" y="60325"/>
              </a:cxn>
              <a:cxn ang="0">
                <a:pos x="41275" y="79375"/>
              </a:cxn>
              <a:cxn ang="0">
                <a:pos x="41275" y="79375"/>
              </a:cxn>
              <a:cxn ang="0">
                <a:pos x="53975" y="101600"/>
              </a:cxn>
              <a:cxn ang="0">
                <a:pos x="53975" y="120650"/>
              </a:cxn>
              <a:cxn ang="0">
                <a:pos x="41275" y="123825"/>
              </a:cxn>
              <a:cxn ang="0">
                <a:pos x="12700" y="152400"/>
              </a:cxn>
            </a:cxnLst>
            <a:pathLst>
              <a:path w="44" h="49">
                <a:moveTo>
                  <a:pt x="4" y="48"/>
                </a:moveTo>
                <a:cubicBezTo>
                  <a:pt x="4" y="49"/>
                  <a:pt x="3" y="49"/>
                  <a:pt x="2" y="49"/>
                </a:cubicBezTo>
                <a:cubicBezTo>
                  <a:pt x="1" y="49"/>
                  <a:pt x="0" y="49"/>
                  <a:pt x="0" y="48"/>
                </a:cubicBezTo>
                <a:cubicBezTo>
                  <a:pt x="0" y="44"/>
                  <a:pt x="2" y="41"/>
                  <a:pt x="4" y="40"/>
                </a:cubicBezTo>
                <a:cubicBezTo>
                  <a:pt x="7" y="37"/>
                  <a:pt x="10" y="36"/>
                  <a:pt x="13" y="36"/>
                </a:cubicBezTo>
                <a:cubicBezTo>
                  <a:pt x="13" y="36"/>
                  <a:pt x="14" y="35"/>
                  <a:pt x="14" y="35"/>
                </a:cubicBezTo>
                <a:cubicBezTo>
                  <a:pt x="14" y="35"/>
                  <a:pt x="14" y="35"/>
                  <a:pt x="14" y="34"/>
                </a:cubicBezTo>
                <a:cubicBezTo>
                  <a:pt x="12" y="33"/>
                  <a:pt x="12" y="31"/>
                  <a:pt x="11" y="29"/>
                </a:cubicBezTo>
                <a:cubicBezTo>
                  <a:pt x="11" y="28"/>
                  <a:pt x="10" y="28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8" y="25"/>
                  <a:pt x="8" y="24"/>
                </a:cubicBezTo>
                <a:cubicBezTo>
                  <a:pt x="7" y="22"/>
                  <a:pt x="7" y="20"/>
                  <a:pt x="8" y="19"/>
                </a:cubicBezTo>
                <a:cubicBezTo>
                  <a:pt x="7" y="17"/>
                  <a:pt x="7" y="16"/>
                  <a:pt x="7" y="14"/>
                </a:cubicBezTo>
                <a:cubicBezTo>
                  <a:pt x="7" y="12"/>
                  <a:pt x="7" y="10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5"/>
                  <a:pt x="10" y="3"/>
                  <a:pt x="12" y="2"/>
                </a:cubicBezTo>
                <a:cubicBezTo>
                  <a:pt x="15" y="0"/>
                  <a:pt x="17" y="0"/>
                  <a:pt x="20" y="0"/>
                </a:cubicBezTo>
                <a:cubicBezTo>
                  <a:pt x="21" y="0"/>
                  <a:pt x="23" y="0"/>
                  <a:pt x="24" y="0"/>
                </a:cubicBezTo>
                <a:cubicBezTo>
                  <a:pt x="26" y="0"/>
                  <a:pt x="28" y="1"/>
                  <a:pt x="29" y="2"/>
                </a:cubicBezTo>
                <a:cubicBezTo>
                  <a:pt x="31" y="2"/>
                  <a:pt x="32" y="3"/>
                  <a:pt x="34" y="5"/>
                </a:cubicBezTo>
                <a:cubicBezTo>
                  <a:pt x="36" y="7"/>
                  <a:pt x="37" y="10"/>
                  <a:pt x="37" y="11"/>
                </a:cubicBezTo>
                <a:cubicBezTo>
                  <a:pt x="37" y="13"/>
                  <a:pt x="37" y="14"/>
                  <a:pt x="37" y="15"/>
                </a:cubicBezTo>
                <a:cubicBezTo>
                  <a:pt x="37" y="16"/>
                  <a:pt x="37" y="17"/>
                  <a:pt x="36" y="19"/>
                </a:cubicBezTo>
                <a:cubicBezTo>
                  <a:pt x="37" y="20"/>
                  <a:pt x="37" y="22"/>
                  <a:pt x="37" y="24"/>
                </a:cubicBezTo>
                <a:cubicBezTo>
                  <a:pt x="36" y="25"/>
                  <a:pt x="35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8"/>
                  <a:pt x="34" y="28"/>
                  <a:pt x="33" y="29"/>
                </a:cubicBezTo>
                <a:cubicBezTo>
                  <a:pt x="33" y="31"/>
                  <a:pt x="32" y="33"/>
                  <a:pt x="30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5"/>
                  <a:pt x="31" y="36"/>
                  <a:pt x="31" y="36"/>
                </a:cubicBezTo>
                <a:cubicBezTo>
                  <a:pt x="34" y="36"/>
                  <a:pt x="38" y="37"/>
                  <a:pt x="40" y="40"/>
                </a:cubicBezTo>
                <a:cubicBezTo>
                  <a:pt x="42" y="41"/>
                  <a:pt x="44" y="44"/>
                  <a:pt x="44" y="48"/>
                </a:cubicBezTo>
                <a:cubicBezTo>
                  <a:pt x="44" y="49"/>
                  <a:pt x="43" y="49"/>
                  <a:pt x="42" y="49"/>
                </a:cubicBezTo>
                <a:cubicBezTo>
                  <a:pt x="41" y="49"/>
                  <a:pt x="40" y="49"/>
                  <a:pt x="40" y="48"/>
                </a:cubicBezTo>
                <a:cubicBezTo>
                  <a:pt x="40" y="45"/>
                  <a:pt x="39" y="44"/>
                  <a:pt x="38" y="42"/>
                </a:cubicBezTo>
                <a:cubicBezTo>
                  <a:pt x="36" y="40"/>
                  <a:pt x="33" y="40"/>
                  <a:pt x="31" y="39"/>
                </a:cubicBezTo>
                <a:cubicBezTo>
                  <a:pt x="30" y="39"/>
                  <a:pt x="29" y="39"/>
                  <a:pt x="28" y="38"/>
                </a:cubicBezTo>
                <a:cubicBezTo>
                  <a:pt x="27" y="37"/>
                  <a:pt x="25" y="33"/>
                  <a:pt x="27" y="32"/>
                </a:cubicBezTo>
                <a:cubicBezTo>
                  <a:pt x="28" y="31"/>
                  <a:pt x="29" y="29"/>
                  <a:pt x="30" y="28"/>
                </a:cubicBezTo>
                <a:cubicBezTo>
                  <a:pt x="30" y="26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4"/>
                  <a:pt x="33" y="23"/>
                  <a:pt x="33" y="22"/>
                </a:cubicBezTo>
                <a:cubicBezTo>
                  <a:pt x="33" y="22"/>
                  <a:pt x="33" y="21"/>
                  <a:pt x="33" y="20"/>
                </a:cubicBezTo>
                <a:cubicBezTo>
                  <a:pt x="32" y="20"/>
                  <a:pt x="32" y="19"/>
                  <a:pt x="32" y="18"/>
                </a:cubicBezTo>
                <a:cubicBezTo>
                  <a:pt x="33" y="17"/>
                  <a:pt x="33" y="16"/>
                  <a:pt x="33" y="15"/>
                </a:cubicBezTo>
                <a:cubicBezTo>
                  <a:pt x="33" y="14"/>
                  <a:pt x="33" y="13"/>
                  <a:pt x="33" y="12"/>
                </a:cubicBezTo>
                <a:cubicBezTo>
                  <a:pt x="33" y="11"/>
                  <a:pt x="32" y="9"/>
                  <a:pt x="31" y="7"/>
                </a:cubicBezTo>
                <a:cubicBezTo>
                  <a:pt x="30" y="7"/>
                  <a:pt x="30" y="6"/>
                  <a:pt x="29" y="6"/>
                </a:cubicBezTo>
                <a:cubicBezTo>
                  <a:pt x="28" y="6"/>
                  <a:pt x="28" y="6"/>
                  <a:pt x="27" y="6"/>
                </a:cubicBezTo>
                <a:cubicBezTo>
                  <a:pt x="27" y="6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4"/>
                  <a:pt x="24" y="4"/>
                </a:cubicBezTo>
                <a:cubicBezTo>
                  <a:pt x="23" y="3"/>
                  <a:pt x="21" y="3"/>
                  <a:pt x="20" y="3"/>
                </a:cubicBezTo>
                <a:cubicBezTo>
                  <a:pt x="18" y="4"/>
                  <a:pt x="16" y="4"/>
                  <a:pt x="15" y="5"/>
                </a:cubicBezTo>
                <a:cubicBezTo>
                  <a:pt x="13" y="6"/>
                  <a:pt x="12" y="7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11"/>
                  <a:pt x="11" y="13"/>
                  <a:pt x="11" y="14"/>
                </a:cubicBezTo>
                <a:cubicBezTo>
                  <a:pt x="11" y="16"/>
                  <a:pt x="11" y="17"/>
                  <a:pt x="11" y="18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1"/>
                  <a:pt x="10" y="21"/>
                  <a:pt x="11" y="22"/>
                </a:cubicBezTo>
                <a:cubicBezTo>
                  <a:pt x="11" y="23"/>
                  <a:pt x="12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7"/>
                  <a:pt x="14" y="28"/>
                </a:cubicBezTo>
                <a:cubicBezTo>
                  <a:pt x="15" y="29"/>
                  <a:pt x="16" y="31"/>
                  <a:pt x="17" y="32"/>
                </a:cubicBezTo>
                <a:cubicBezTo>
                  <a:pt x="18" y="32"/>
                  <a:pt x="18" y="33"/>
                  <a:pt x="18" y="33"/>
                </a:cubicBezTo>
                <a:cubicBezTo>
                  <a:pt x="18" y="35"/>
                  <a:pt x="18" y="37"/>
                  <a:pt x="17" y="38"/>
                </a:cubicBezTo>
                <a:cubicBezTo>
                  <a:pt x="16" y="39"/>
                  <a:pt x="14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1" y="40"/>
                  <a:pt x="9" y="40"/>
                  <a:pt x="7" y="42"/>
                </a:cubicBezTo>
                <a:cubicBezTo>
                  <a:pt x="5" y="44"/>
                  <a:pt x="4" y="45"/>
                  <a:pt x="4" y="4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3" name="Freeform 551"/>
          <p:cNvSpPr>
            <a:spLocks noEditPoints="1"/>
          </p:cNvSpPr>
          <p:nvPr/>
        </p:nvSpPr>
        <p:spPr>
          <a:xfrm>
            <a:off x="4352925" y="3429000"/>
            <a:ext cx="139700" cy="163513"/>
          </a:xfrm>
          <a:custGeom>
            <a:avLst/>
            <a:gdLst/>
            <a:ahLst/>
            <a:cxnLst>
              <a:cxn ang="0">
                <a:pos x="6350" y="163513"/>
              </a:cxn>
              <a:cxn ang="0">
                <a:pos x="9525" y="131452"/>
              </a:cxn>
              <a:cxn ang="0">
                <a:pos x="41275" y="115421"/>
              </a:cxn>
              <a:cxn ang="0">
                <a:pos x="31750" y="96184"/>
              </a:cxn>
              <a:cxn ang="0">
                <a:pos x="22225" y="64123"/>
              </a:cxn>
              <a:cxn ang="0">
                <a:pos x="38100" y="9618"/>
              </a:cxn>
              <a:cxn ang="0">
                <a:pos x="88900" y="9618"/>
              </a:cxn>
              <a:cxn ang="0">
                <a:pos x="114300" y="64123"/>
              </a:cxn>
              <a:cxn ang="0">
                <a:pos x="101600" y="96184"/>
              </a:cxn>
              <a:cxn ang="0">
                <a:pos x="82550" y="115421"/>
              </a:cxn>
              <a:cxn ang="0">
                <a:pos x="92075" y="92978"/>
              </a:cxn>
              <a:cxn ang="0">
                <a:pos x="101600" y="70535"/>
              </a:cxn>
              <a:cxn ang="0">
                <a:pos x="101600" y="70535"/>
              </a:cxn>
              <a:cxn ang="0">
                <a:pos x="95250" y="25649"/>
              </a:cxn>
              <a:cxn ang="0">
                <a:pos x="79375" y="19237"/>
              </a:cxn>
              <a:cxn ang="0">
                <a:pos x="73025" y="16031"/>
              </a:cxn>
              <a:cxn ang="0">
                <a:pos x="31750" y="48092"/>
              </a:cxn>
              <a:cxn ang="0">
                <a:pos x="34925" y="64123"/>
              </a:cxn>
              <a:cxn ang="0">
                <a:pos x="34925" y="70535"/>
              </a:cxn>
              <a:cxn ang="0">
                <a:pos x="31750" y="73741"/>
              </a:cxn>
              <a:cxn ang="0">
                <a:pos x="50800" y="105803"/>
              </a:cxn>
              <a:cxn ang="0">
                <a:pos x="50800" y="125039"/>
              </a:cxn>
              <a:cxn ang="0">
                <a:pos x="19050" y="137864"/>
              </a:cxn>
              <a:cxn ang="0">
                <a:pos x="92075" y="128245"/>
              </a:cxn>
              <a:cxn ang="0">
                <a:pos x="92075" y="125039"/>
              </a:cxn>
              <a:cxn ang="0">
                <a:pos x="101600" y="112215"/>
              </a:cxn>
              <a:cxn ang="0">
                <a:pos x="107950" y="118627"/>
              </a:cxn>
              <a:cxn ang="0">
                <a:pos x="136525" y="121833"/>
              </a:cxn>
              <a:cxn ang="0">
                <a:pos x="136525" y="128245"/>
              </a:cxn>
              <a:cxn ang="0">
                <a:pos x="107950" y="131452"/>
              </a:cxn>
              <a:cxn ang="0">
                <a:pos x="101600" y="137864"/>
              </a:cxn>
              <a:cxn ang="0">
                <a:pos x="139700" y="147482"/>
              </a:cxn>
              <a:cxn ang="0">
                <a:pos x="139700" y="147482"/>
              </a:cxn>
              <a:cxn ang="0">
                <a:pos x="139700" y="150688"/>
              </a:cxn>
              <a:cxn ang="0">
                <a:pos x="139700" y="150688"/>
              </a:cxn>
              <a:cxn ang="0">
                <a:pos x="139700" y="150688"/>
              </a:cxn>
              <a:cxn ang="0">
                <a:pos x="139700" y="150688"/>
              </a:cxn>
              <a:cxn ang="0">
                <a:pos x="123825" y="160307"/>
              </a:cxn>
              <a:cxn ang="0">
                <a:pos x="130175" y="153895"/>
              </a:cxn>
              <a:cxn ang="0">
                <a:pos x="92075" y="150688"/>
              </a:cxn>
              <a:cxn ang="0">
                <a:pos x="130175" y="144276"/>
              </a:cxn>
              <a:cxn ang="0">
                <a:pos x="123825" y="137864"/>
              </a:cxn>
              <a:cxn ang="0">
                <a:pos x="139700" y="147482"/>
              </a:cxn>
              <a:cxn ang="0">
                <a:pos x="139700" y="147482"/>
              </a:cxn>
            </a:cxnLst>
            <a:pathLst>
              <a:path w="44" h="51">
                <a:moveTo>
                  <a:pt x="4" y="49"/>
                </a:moveTo>
                <a:cubicBezTo>
                  <a:pt x="4" y="50"/>
                  <a:pt x="3" y="51"/>
                  <a:pt x="2" y="51"/>
                </a:cubicBezTo>
                <a:cubicBezTo>
                  <a:pt x="1" y="51"/>
                  <a:pt x="0" y="50"/>
                  <a:pt x="0" y="49"/>
                </a:cubicBezTo>
                <a:cubicBezTo>
                  <a:pt x="0" y="45"/>
                  <a:pt x="1" y="43"/>
                  <a:pt x="3" y="41"/>
                </a:cubicBezTo>
                <a:cubicBezTo>
                  <a:pt x="6" y="38"/>
                  <a:pt x="10" y="37"/>
                  <a:pt x="12" y="37"/>
                </a:cubicBezTo>
                <a:cubicBezTo>
                  <a:pt x="13" y="37"/>
                  <a:pt x="13" y="36"/>
                  <a:pt x="13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2" y="34"/>
                  <a:pt x="11" y="32"/>
                  <a:pt x="10" y="30"/>
                </a:cubicBezTo>
                <a:cubicBezTo>
                  <a:pt x="9" y="28"/>
                  <a:pt x="8" y="27"/>
                  <a:pt x="7" y="25"/>
                </a:cubicBezTo>
                <a:cubicBezTo>
                  <a:pt x="6" y="23"/>
                  <a:pt x="6" y="22"/>
                  <a:pt x="7" y="20"/>
                </a:cubicBezTo>
                <a:cubicBezTo>
                  <a:pt x="6" y="19"/>
                  <a:pt x="6" y="17"/>
                  <a:pt x="6" y="15"/>
                </a:cubicBezTo>
                <a:cubicBezTo>
                  <a:pt x="6" y="11"/>
                  <a:pt x="8" y="6"/>
                  <a:pt x="12" y="3"/>
                </a:cubicBezTo>
                <a:cubicBezTo>
                  <a:pt x="15" y="1"/>
                  <a:pt x="20" y="0"/>
                  <a:pt x="24" y="1"/>
                </a:cubicBezTo>
                <a:cubicBezTo>
                  <a:pt x="25" y="1"/>
                  <a:pt x="27" y="2"/>
                  <a:pt x="28" y="3"/>
                </a:cubicBezTo>
                <a:cubicBezTo>
                  <a:pt x="30" y="3"/>
                  <a:pt x="32" y="4"/>
                  <a:pt x="33" y="6"/>
                </a:cubicBezTo>
                <a:cubicBezTo>
                  <a:pt x="37" y="10"/>
                  <a:pt x="37" y="15"/>
                  <a:pt x="36" y="20"/>
                </a:cubicBezTo>
                <a:cubicBezTo>
                  <a:pt x="37" y="21"/>
                  <a:pt x="36" y="23"/>
                  <a:pt x="36" y="25"/>
                </a:cubicBezTo>
                <a:cubicBezTo>
                  <a:pt x="35" y="27"/>
                  <a:pt x="33" y="28"/>
                  <a:pt x="32" y="30"/>
                </a:cubicBezTo>
                <a:cubicBezTo>
                  <a:pt x="32" y="32"/>
                  <a:pt x="31" y="35"/>
                  <a:pt x="28" y="36"/>
                </a:cubicBezTo>
                <a:cubicBezTo>
                  <a:pt x="27" y="37"/>
                  <a:pt x="26" y="36"/>
                  <a:pt x="26" y="36"/>
                </a:cubicBezTo>
                <a:cubicBezTo>
                  <a:pt x="25" y="35"/>
                  <a:pt x="25" y="33"/>
                  <a:pt x="26" y="33"/>
                </a:cubicBezTo>
                <a:cubicBezTo>
                  <a:pt x="28" y="32"/>
                  <a:pt x="28" y="30"/>
                  <a:pt x="29" y="29"/>
                </a:cubicBezTo>
                <a:cubicBezTo>
                  <a:pt x="30" y="27"/>
                  <a:pt x="32" y="25"/>
                  <a:pt x="32" y="23"/>
                </a:cubicBezTo>
                <a:cubicBezTo>
                  <a:pt x="33" y="23"/>
                  <a:pt x="33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0"/>
                  <a:pt x="32" y="19"/>
                </a:cubicBezTo>
                <a:cubicBezTo>
                  <a:pt x="33" y="15"/>
                  <a:pt x="33" y="12"/>
                  <a:pt x="30" y="8"/>
                </a:cubicBezTo>
                <a:cubicBezTo>
                  <a:pt x="30" y="8"/>
                  <a:pt x="29" y="7"/>
                  <a:pt x="28" y="7"/>
                </a:cubicBezTo>
                <a:cubicBezTo>
                  <a:pt x="27" y="7"/>
                  <a:pt x="26" y="7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4" y="5"/>
                  <a:pt x="23" y="5"/>
                </a:cubicBezTo>
                <a:cubicBezTo>
                  <a:pt x="20" y="4"/>
                  <a:pt x="16" y="5"/>
                  <a:pt x="14" y="6"/>
                </a:cubicBezTo>
                <a:cubicBezTo>
                  <a:pt x="11" y="8"/>
                  <a:pt x="10" y="12"/>
                  <a:pt x="10" y="15"/>
                </a:cubicBezTo>
                <a:cubicBezTo>
                  <a:pt x="10" y="17"/>
                  <a:pt x="10" y="18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11" y="25"/>
                  <a:pt x="13" y="27"/>
                  <a:pt x="14" y="29"/>
                </a:cubicBezTo>
                <a:cubicBezTo>
                  <a:pt x="14" y="30"/>
                  <a:pt x="15" y="32"/>
                  <a:pt x="16" y="33"/>
                </a:cubicBezTo>
                <a:cubicBezTo>
                  <a:pt x="17" y="33"/>
                  <a:pt x="17" y="34"/>
                  <a:pt x="17" y="35"/>
                </a:cubicBezTo>
                <a:cubicBezTo>
                  <a:pt x="17" y="36"/>
                  <a:pt x="17" y="38"/>
                  <a:pt x="16" y="39"/>
                </a:cubicBezTo>
                <a:cubicBezTo>
                  <a:pt x="15" y="40"/>
                  <a:pt x="14" y="40"/>
                  <a:pt x="12" y="41"/>
                </a:cubicBezTo>
                <a:cubicBezTo>
                  <a:pt x="11" y="41"/>
                  <a:pt x="8" y="42"/>
                  <a:pt x="6" y="43"/>
                </a:cubicBezTo>
                <a:cubicBezTo>
                  <a:pt x="5" y="45"/>
                  <a:pt x="4" y="46"/>
                  <a:pt x="4" y="49"/>
                </a:cubicBezTo>
                <a:close/>
                <a:moveTo>
                  <a:pt x="29" y="40"/>
                </a:move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9" y="39"/>
                  <a:pt x="29" y="39"/>
                </a:cubicBezTo>
                <a:cubicBezTo>
                  <a:pt x="29" y="39"/>
                  <a:pt x="29" y="38"/>
                  <a:pt x="29" y="38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5"/>
                  <a:pt x="34" y="35"/>
                  <a:pt x="34" y="35"/>
                </a:cubicBezTo>
                <a:cubicBezTo>
                  <a:pt x="34" y="35"/>
                  <a:pt x="34" y="36"/>
                  <a:pt x="34" y="37"/>
                </a:cubicBezTo>
                <a:cubicBezTo>
                  <a:pt x="33" y="38"/>
                  <a:pt x="33" y="38"/>
                  <a:pt x="3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4" y="38"/>
                  <a:pt x="44" y="38"/>
                  <a:pt x="44" y="39"/>
                </a:cubicBezTo>
                <a:cubicBezTo>
                  <a:pt x="44" y="40"/>
                  <a:pt x="44" y="40"/>
                  <a:pt x="4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42"/>
                  <a:pt x="34" y="42"/>
                  <a:pt x="34" y="43"/>
                </a:cubicBezTo>
                <a:cubicBezTo>
                  <a:pt x="34" y="43"/>
                  <a:pt x="33" y="43"/>
                  <a:pt x="32" y="43"/>
                </a:cubicBezTo>
                <a:cubicBezTo>
                  <a:pt x="29" y="40"/>
                  <a:pt x="29" y="40"/>
                  <a:pt x="29" y="40"/>
                </a:cubicBezTo>
                <a:close/>
                <a:moveTo>
                  <a:pt x="44" y="46"/>
                </a:move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1"/>
                  <a:pt x="40" y="51"/>
                  <a:pt x="39" y="50"/>
                </a:cubicBezTo>
                <a:cubicBezTo>
                  <a:pt x="39" y="50"/>
                  <a:pt x="39" y="49"/>
                  <a:pt x="39" y="49"/>
                </a:cubicBezTo>
                <a:cubicBezTo>
                  <a:pt x="41" y="48"/>
                  <a:pt x="41" y="48"/>
                  <a:pt x="41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9" y="48"/>
                  <a:pt x="29" y="47"/>
                  <a:pt x="29" y="47"/>
                </a:cubicBezTo>
                <a:cubicBezTo>
                  <a:pt x="29" y="46"/>
                  <a:pt x="29" y="45"/>
                  <a:pt x="30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39" y="44"/>
                  <a:pt x="39" y="44"/>
                  <a:pt x="39" y="44"/>
                </a:cubicBezTo>
                <a:cubicBezTo>
                  <a:pt x="39" y="44"/>
                  <a:pt x="39" y="43"/>
                  <a:pt x="39" y="43"/>
                </a:cubicBezTo>
                <a:cubicBezTo>
                  <a:pt x="40" y="42"/>
                  <a:pt x="41" y="42"/>
                  <a:pt x="41" y="43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4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4" name="Freeform 552"/>
          <p:cNvSpPr>
            <a:spLocks noEditPoints="1"/>
          </p:cNvSpPr>
          <p:nvPr/>
        </p:nvSpPr>
        <p:spPr>
          <a:xfrm>
            <a:off x="3786188" y="3429000"/>
            <a:ext cx="142875" cy="163513"/>
          </a:xfrm>
          <a:custGeom>
            <a:avLst/>
            <a:gdLst/>
            <a:ahLst/>
            <a:cxnLst>
              <a:cxn ang="0">
                <a:pos x="6350" y="160307"/>
              </a:cxn>
              <a:cxn ang="0">
                <a:pos x="9525" y="128245"/>
              </a:cxn>
              <a:cxn ang="0">
                <a:pos x="41275" y="115421"/>
              </a:cxn>
              <a:cxn ang="0">
                <a:pos x="31750" y="96184"/>
              </a:cxn>
              <a:cxn ang="0">
                <a:pos x="22225" y="64123"/>
              </a:cxn>
              <a:cxn ang="0">
                <a:pos x="38100" y="9618"/>
              </a:cxn>
              <a:cxn ang="0">
                <a:pos x="88900" y="9618"/>
              </a:cxn>
              <a:cxn ang="0">
                <a:pos x="114300" y="64123"/>
              </a:cxn>
              <a:cxn ang="0">
                <a:pos x="104775" y="96184"/>
              </a:cxn>
              <a:cxn ang="0">
                <a:pos x="82550" y="112215"/>
              </a:cxn>
              <a:cxn ang="0">
                <a:pos x="92075" y="92978"/>
              </a:cxn>
              <a:cxn ang="0">
                <a:pos x="101600" y="67329"/>
              </a:cxn>
              <a:cxn ang="0">
                <a:pos x="101600" y="67329"/>
              </a:cxn>
              <a:cxn ang="0">
                <a:pos x="95250" y="25649"/>
              </a:cxn>
              <a:cxn ang="0">
                <a:pos x="79375" y="19237"/>
              </a:cxn>
              <a:cxn ang="0">
                <a:pos x="73025" y="16031"/>
              </a:cxn>
              <a:cxn ang="0">
                <a:pos x="31750" y="48092"/>
              </a:cxn>
              <a:cxn ang="0">
                <a:pos x="34925" y="64123"/>
              </a:cxn>
              <a:cxn ang="0">
                <a:pos x="34925" y="67329"/>
              </a:cxn>
              <a:cxn ang="0">
                <a:pos x="34925" y="73741"/>
              </a:cxn>
              <a:cxn ang="0">
                <a:pos x="53975" y="105803"/>
              </a:cxn>
              <a:cxn ang="0">
                <a:pos x="50800" y="121833"/>
              </a:cxn>
              <a:cxn ang="0">
                <a:pos x="19050" y="137864"/>
              </a:cxn>
              <a:cxn ang="0">
                <a:pos x="139700" y="134658"/>
              </a:cxn>
              <a:cxn ang="0">
                <a:pos x="142875" y="137864"/>
              </a:cxn>
              <a:cxn ang="0">
                <a:pos x="120650" y="141070"/>
              </a:cxn>
              <a:cxn ang="0">
                <a:pos x="117475" y="163513"/>
              </a:cxn>
              <a:cxn ang="0">
                <a:pos x="111125" y="141070"/>
              </a:cxn>
              <a:cxn ang="0">
                <a:pos x="92075" y="137864"/>
              </a:cxn>
              <a:cxn ang="0">
                <a:pos x="111125" y="134658"/>
              </a:cxn>
              <a:cxn ang="0">
                <a:pos x="117475" y="112215"/>
              </a:cxn>
              <a:cxn ang="0">
                <a:pos x="120650" y="134658"/>
              </a:cxn>
            </a:cxnLst>
            <a:pathLst>
              <a:path w="45" h="51">
                <a:moveTo>
                  <a:pt x="4" y="48"/>
                </a:moveTo>
                <a:cubicBezTo>
                  <a:pt x="4" y="50"/>
                  <a:pt x="3" y="50"/>
                  <a:pt x="2" y="50"/>
                </a:cubicBezTo>
                <a:cubicBezTo>
                  <a:pt x="1" y="50"/>
                  <a:pt x="0" y="50"/>
                  <a:pt x="0" y="48"/>
                </a:cubicBezTo>
                <a:cubicBezTo>
                  <a:pt x="0" y="45"/>
                  <a:pt x="1" y="42"/>
                  <a:pt x="3" y="40"/>
                </a:cubicBezTo>
                <a:cubicBezTo>
                  <a:pt x="6" y="38"/>
                  <a:pt x="10" y="37"/>
                  <a:pt x="12" y="37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6"/>
                  <a:pt x="14" y="36"/>
                  <a:pt x="14" y="35"/>
                </a:cubicBezTo>
                <a:cubicBezTo>
                  <a:pt x="12" y="34"/>
                  <a:pt x="11" y="32"/>
                  <a:pt x="10" y="30"/>
                </a:cubicBezTo>
                <a:cubicBezTo>
                  <a:pt x="10" y="28"/>
                  <a:pt x="8" y="27"/>
                  <a:pt x="7" y="25"/>
                </a:cubicBezTo>
                <a:cubicBezTo>
                  <a:pt x="6" y="23"/>
                  <a:pt x="6" y="21"/>
                  <a:pt x="7" y="20"/>
                </a:cubicBezTo>
                <a:cubicBezTo>
                  <a:pt x="7" y="18"/>
                  <a:pt x="6" y="17"/>
                  <a:pt x="6" y="15"/>
                </a:cubicBezTo>
                <a:cubicBezTo>
                  <a:pt x="6" y="11"/>
                  <a:pt x="8" y="5"/>
                  <a:pt x="12" y="3"/>
                </a:cubicBezTo>
                <a:cubicBezTo>
                  <a:pt x="15" y="1"/>
                  <a:pt x="20" y="0"/>
                  <a:pt x="24" y="1"/>
                </a:cubicBezTo>
                <a:cubicBezTo>
                  <a:pt x="26" y="1"/>
                  <a:pt x="27" y="2"/>
                  <a:pt x="28" y="3"/>
                </a:cubicBezTo>
                <a:cubicBezTo>
                  <a:pt x="30" y="3"/>
                  <a:pt x="32" y="4"/>
                  <a:pt x="33" y="6"/>
                </a:cubicBezTo>
                <a:cubicBezTo>
                  <a:pt x="37" y="10"/>
                  <a:pt x="37" y="15"/>
                  <a:pt x="36" y="20"/>
                </a:cubicBezTo>
                <a:cubicBezTo>
                  <a:pt x="37" y="21"/>
                  <a:pt x="37" y="23"/>
                  <a:pt x="36" y="25"/>
                </a:cubicBezTo>
                <a:cubicBezTo>
                  <a:pt x="35" y="27"/>
                  <a:pt x="34" y="28"/>
                  <a:pt x="33" y="30"/>
                </a:cubicBezTo>
                <a:cubicBezTo>
                  <a:pt x="32" y="32"/>
                  <a:pt x="31" y="35"/>
                  <a:pt x="29" y="36"/>
                </a:cubicBezTo>
                <a:cubicBezTo>
                  <a:pt x="28" y="37"/>
                  <a:pt x="26" y="36"/>
                  <a:pt x="26" y="35"/>
                </a:cubicBezTo>
                <a:cubicBezTo>
                  <a:pt x="25" y="34"/>
                  <a:pt x="26" y="33"/>
                  <a:pt x="27" y="33"/>
                </a:cubicBezTo>
                <a:cubicBezTo>
                  <a:pt x="28" y="32"/>
                  <a:pt x="29" y="30"/>
                  <a:pt x="29" y="29"/>
                </a:cubicBezTo>
                <a:cubicBezTo>
                  <a:pt x="30" y="27"/>
                  <a:pt x="32" y="25"/>
                  <a:pt x="33" y="23"/>
                </a:cubicBezTo>
                <a:cubicBezTo>
                  <a:pt x="33" y="23"/>
                  <a:pt x="33" y="22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0"/>
                  <a:pt x="32" y="19"/>
                </a:cubicBezTo>
                <a:cubicBezTo>
                  <a:pt x="33" y="15"/>
                  <a:pt x="33" y="12"/>
                  <a:pt x="30" y="8"/>
                </a:cubicBezTo>
                <a:cubicBezTo>
                  <a:pt x="30" y="7"/>
                  <a:pt x="29" y="7"/>
                  <a:pt x="28" y="7"/>
                </a:cubicBezTo>
                <a:cubicBezTo>
                  <a:pt x="27" y="7"/>
                  <a:pt x="26" y="7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3" y="5"/>
                </a:cubicBezTo>
                <a:cubicBezTo>
                  <a:pt x="20" y="4"/>
                  <a:pt x="17" y="4"/>
                  <a:pt x="14" y="6"/>
                </a:cubicBezTo>
                <a:cubicBezTo>
                  <a:pt x="11" y="8"/>
                  <a:pt x="10" y="12"/>
                  <a:pt x="10" y="15"/>
                </a:cubicBezTo>
                <a:cubicBezTo>
                  <a:pt x="10" y="17"/>
                  <a:pt x="11" y="18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10" y="23"/>
                  <a:pt x="11" y="23"/>
                </a:cubicBezTo>
                <a:cubicBezTo>
                  <a:pt x="11" y="25"/>
                  <a:pt x="13" y="27"/>
                  <a:pt x="14" y="29"/>
                </a:cubicBezTo>
                <a:cubicBezTo>
                  <a:pt x="15" y="30"/>
                  <a:pt x="15" y="32"/>
                  <a:pt x="17" y="33"/>
                </a:cubicBezTo>
                <a:cubicBezTo>
                  <a:pt x="17" y="33"/>
                  <a:pt x="18" y="34"/>
                  <a:pt x="18" y="34"/>
                </a:cubicBezTo>
                <a:cubicBezTo>
                  <a:pt x="18" y="36"/>
                  <a:pt x="17" y="37"/>
                  <a:pt x="16" y="38"/>
                </a:cubicBezTo>
                <a:cubicBezTo>
                  <a:pt x="15" y="39"/>
                  <a:pt x="14" y="40"/>
                  <a:pt x="13" y="40"/>
                </a:cubicBezTo>
                <a:cubicBezTo>
                  <a:pt x="11" y="40"/>
                  <a:pt x="8" y="41"/>
                  <a:pt x="6" y="43"/>
                </a:cubicBezTo>
                <a:cubicBezTo>
                  <a:pt x="5" y="44"/>
                  <a:pt x="4" y="46"/>
                  <a:pt x="4" y="48"/>
                </a:cubicBezTo>
                <a:close/>
                <a:moveTo>
                  <a:pt x="44" y="42"/>
                </a:moveTo>
                <a:cubicBezTo>
                  <a:pt x="44" y="42"/>
                  <a:pt x="44" y="42"/>
                  <a:pt x="44" y="42"/>
                </a:cubicBezTo>
                <a:cubicBezTo>
                  <a:pt x="44" y="42"/>
                  <a:pt x="45" y="42"/>
                  <a:pt x="45" y="43"/>
                </a:cubicBezTo>
                <a:cubicBezTo>
                  <a:pt x="45" y="44"/>
                  <a:pt x="44" y="44"/>
                  <a:pt x="44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7" y="51"/>
                  <a:pt x="37" y="51"/>
                </a:cubicBezTo>
                <a:cubicBezTo>
                  <a:pt x="36" y="51"/>
                  <a:pt x="35" y="50"/>
                  <a:pt x="35" y="50"/>
                </a:cubicBezTo>
                <a:cubicBezTo>
                  <a:pt x="35" y="44"/>
                  <a:pt x="35" y="44"/>
                  <a:pt x="35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4"/>
                  <a:pt x="29" y="44"/>
                  <a:pt x="29" y="43"/>
                </a:cubicBezTo>
                <a:cubicBezTo>
                  <a:pt x="29" y="42"/>
                  <a:pt x="29" y="42"/>
                  <a:pt x="30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5"/>
                  <a:pt x="36" y="35"/>
                  <a:pt x="37" y="35"/>
                </a:cubicBezTo>
                <a:cubicBezTo>
                  <a:pt x="37" y="35"/>
                  <a:pt x="38" y="35"/>
                  <a:pt x="38" y="36"/>
                </a:cubicBezTo>
                <a:cubicBezTo>
                  <a:pt x="38" y="42"/>
                  <a:pt x="38" y="42"/>
                  <a:pt x="38" y="42"/>
                </a:cubicBezTo>
                <a:cubicBezTo>
                  <a:pt x="44" y="42"/>
                  <a:pt x="44" y="42"/>
                  <a:pt x="44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5" name="Freeform 553"/>
          <p:cNvSpPr>
            <a:spLocks noEditPoints="1"/>
          </p:cNvSpPr>
          <p:nvPr/>
        </p:nvSpPr>
        <p:spPr>
          <a:xfrm>
            <a:off x="4075113" y="3429000"/>
            <a:ext cx="136525" cy="163513"/>
          </a:xfrm>
          <a:custGeom>
            <a:avLst/>
            <a:gdLst/>
            <a:ahLst/>
            <a:cxnLst>
              <a:cxn ang="0">
                <a:pos x="6350" y="163513"/>
              </a:cxn>
              <a:cxn ang="0">
                <a:pos x="9525" y="131452"/>
              </a:cxn>
              <a:cxn ang="0">
                <a:pos x="41275" y="115421"/>
              </a:cxn>
              <a:cxn ang="0">
                <a:pos x="31750" y="96184"/>
              </a:cxn>
              <a:cxn ang="0">
                <a:pos x="22225" y="64123"/>
              </a:cxn>
              <a:cxn ang="0">
                <a:pos x="38100" y="9618"/>
              </a:cxn>
              <a:cxn ang="0">
                <a:pos x="88900" y="9618"/>
              </a:cxn>
              <a:cxn ang="0">
                <a:pos x="114300" y="64123"/>
              </a:cxn>
              <a:cxn ang="0">
                <a:pos x="104775" y="96184"/>
              </a:cxn>
              <a:cxn ang="0">
                <a:pos x="82550" y="115421"/>
              </a:cxn>
              <a:cxn ang="0">
                <a:pos x="92075" y="92978"/>
              </a:cxn>
              <a:cxn ang="0">
                <a:pos x="101600" y="70535"/>
              </a:cxn>
              <a:cxn ang="0">
                <a:pos x="101600" y="70535"/>
              </a:cxn>
              <a:cxn ang="0">
                <a:pos x="95250" y="28855"/>
              </a:cxn>
              <a:cxn ang="0">
                <a:pos x="79375" y="19237"/>
              </a:cxn>
              <a:cxn ang="0">
                <a:pos x="73025" y="16031"/>
              </a:cxn>
              <a:cxn ang="0">
                <a:pos x="31750" y="48092"/>
              </a:cxn>
              <a:cxn ang="0">
                <a:pos x="34925" y="64123"/>
              </a:cxn>
              <a:cxn ang="0">
                <a:pos x="34925" y="70535"/>
              </a:cxn>
              <a:cxn ang="0">
                <a:pos x="34925" y="76947"/>
              </a:cxn>
              <a:cxn ang="0">
                <a:pos x="53975" y="105803"/>
              </a:cxn>
              <a:cxn ang="0">
                <a:pos x="50800" y="125039"/>
              </a:cxn>
              <a:cxn ang="0">
                <a:pos x="19050" y="141070"/>
              </a:cxn>
              <a:cxn ang="0">
                <a:pos x="130175" y="121833"/>
              </a:cxn>
              <a:cxn ang="0">
                <a:pos x="133350" y="121833"/>
              </a:cxn>
              <a:cxn ang="0">
                <a:pos x="120650" y="137864"/>
              </a:cxn>
              <a:cxn ang="0">
                <a:pos x="133350" y="157101"/>
              </a:cxn>
              <a:cxn ang="0">
                <a:pos x="117475" y="144276"/>
              </a:cxn>
              <a:cxn ang="0">
                <a:pos x="98425" y="157101"/>
              </a:cxn>
              <a:cxn ang="0">
                <a:pos x="111125" y="137864"/>
              </a:cxn>
              <a:cxn ang="0">
                <a:pos x="98425" y="121833"/>
              </a:cxn>
              <a:cxn ang="0">
                <a:pos x="117475" y="134658"/>
              </a:cxn>
            </a:cxnLst>
            <a:pathLst>
              <a:path w="43" h="51">
                <a:moveTo>
                  <a:pt x="4" y="49"/>
                </a:moveTo>
                <a:cubicBezTo>
                  <a:pt x="4" y="50"/>
                  <a:pt x="3" y="51"/>
                  <a:pt x="2" y="51"/>
                </a:cubicBezTo>
                <a:cubicBezTo>
                  <a:pt x="1" y="51"/>
                  <a:pt x="0" y="50"/>
                  <a:pt x="0" y="49"/>
                </a:cubicBezTo>
                <a:cubicBezTo>
                  <a:pt x="0" y="45"/>
                  <a:pt x="1" y="43"/>
                  <a:pt x="3" y="41"/>
                </a:cubicBezTo>
                <a:cubicBezTo>
                  <a:pt x="6" y="38"/>
                  <a:pt x="10" y="37"/>
                  <a:pt x="12" y="37"/>
                </a:cubicBezTo>
                <a:cubicBezTo>
                  <a:pt x="13" y="37"/>
                  <a:pt x="13" y="37"/>
                  <a:pt x="13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4"/>
                  <a:pt x="11" y="32"/>
                  <a:pt x="10" y="30"/>
                </a:cubicBezTo>
                <a:cubicBezTo>
                  <a:pt x="10" y="28"/>
                  <a:pt x="8" y="27"/>
                  <a:pt x="7" y="25"/>
                </a:cubicBezTo>
                <a:cubicBezTo>
                  <a:pt x="6" y="23"/>
                  <a:pt x="6" y="22"/>
                  <a:pt x="7" y="20"/>
                </a:cubicBezTo>
                <a:cubicBezTo>
                  <a:pt x="7" y="19"/>
                  <a:pt x="7" y="17"/>
                  <a:pt x="6" y="15"/>
                </a:cubicBezTo>
                <a:cubicBezTo>
                  <a:pt x="6" y="11"/>
                  <a:pt x="8" y="6"/>
                  <a:pt x="12" y="3"/>
                </a:cubicBezTo>
                <a:cubicBezTo>
                  <a:pt x="15" y="1"/>
                  <a:pt x="20" y="0"/>
                  <a:pt x="24" y="1"/>
                </a:cubicBezTo>
                <a:cubicBezTo>
                  <a:pt x="26" y="1"/>
                  <a:pt x="27" y="2"/>
                  <a:pt x="28" y="3"/>
                </a:cubicBezTo>
                <a:cubicBezTo>
                  <a:pt x="30" y="3"/>
                  <a:pt x="32" y="4"/>
                  <a:pt x="33" y="6"/>
                </a:cubicBezTo>
                <a:cubicBezTo>
                  <a:pt x="37" y="10"/>
                  <a:pt x="37" y="15"/>
                  <a:pt x="36" y="20"/>
                </a:cubicBezTo>
                <a:cubicBezTo>
                  <a:pt x="37" y="21"/>
                  <a:pt x="37" y="23"/>
                  <a:pt x="36" y="25"/>
                </a:cubicBezTo>
                <a:cubicBezTo>
                  <a:pt x="35" y="27"/>
                  <a:pt x="34" y="28"/>
                  <a:pt x="33" y="30"/>
                </a:cubicBezTo>
                <a:cubicBezTo>
                  <a:pt x="32" y="32"/>
                  <a:pt x="31" y="35"/>
                  <a:pt x="29" y="36"/>
                </a:cubicBezTo>
                <a:cubicBezTo>
                  <a:pt x="28" y="37"/>
                  <a:pt x="27" y="37"/>
                  <a:pt x="26" y="36"/>
                </a:cubicBezTo>
                <a:cubicBezTo>
                  <a:pt x="25" y="35"/>
                  <a:pt x="26" y="34"/>
                  <a:pt x="27" y="33"/>
                </a:cubicBezTo>
                <a:cubicBezTo>
                  <a:pt x="28" y="32"/>
                  <a:pt x="29" y="30"/>
                  <a:pt x="29" y="29"/>
                </a:cubicBezTo>
                <a:cubicBezTo>
                  <a:pt x="30" y="27"/>
                  <a:pt x="32" y="26"/>
                  <a:pt x="33" y="24"/>
                </a:cubicBezTo>
                <a:cubicBezTo>
                  <a:pt x="33" y="23"/>
                  <a:pt x="33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1"/>
                  <a:pt x="32" y="20"/>
                  <a:pt x="32" y="19"/>
                </a:cubicBezTo>
                <a:cubicBezTo>
                  <a:pt x="33" y="16"/>
                  <a:pt x="33" y="12"/>
                  <a:pt x="30" y="9"/>
                </a:cubicBezTo>
                <a:cubicBezTo>
                  <a:pt x="30" y="8"/>
                  <a:pt x="29" y="7"/>
                  <a:pt x="29" y="7"/>
                </a:cubicBezTo>
                <a:cubicBezTo>
                  <a:pt x="27" y="7"/>
                  <a:pt x="26" y="7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4" y="5"/>
                  <a:pt x="23" y="5"/>
                </a:cubicBezTo>
                <a:cubicBezTo>
                  <a:pt x="20" y="4"/>
                  <a:pt x="17" y="5"/>
                  <a:pt x="14" y="6"/>
                </a:cubicBezTo>
                <a:cubicBezTo>
                  <a:pt x="11" y="8"/>
                  <a:pt x="10" y="12"/>
                  <a:pt x="10" y="15"/>
                </a:cubicBezTo>
                <a:cubicBezTo>
                  <a:pt x="10" y="17"/>
                  <a:pt x="11" y="18"/>
                  <a:pt x="11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11" y="21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0" y="22"/>
                  <a:pt x="10" y="23"/>
                  <a:pt x="11" y="24"/>
                </a:cubicBezTo>
                <a:cubicBezTo>
                  <a:pt x="11" y="25"/>
                  <a:pt x="13" y="27"/>
                  <a:pt x="14" y="29"/>
                </a:cubicBezTo>
                <a:cubicBezTo>
                  <a:pt x="15" y="30"/>
                  <a:pt x="15" y="32"/>
                  <a:pt x="17" y="33"/>
                </a:cubicBezTo>
                <a:cubicBezTo>
                  <a:pt x="17" y="33"/>
                  <a:pt x="18" y="34"/>
                  <a:pt x="18" y="35"/>
                </a:cubicBezTo>
                <a:cubicBezTo>
                  <a:pt x="18" y="36"/>
                  <a:pt x="17" y="38"/>
                  <a:pt x="16" y="39"/>
                </a:cubicBezTo>
                <a:cubicBezTo>
                  <a:pt x="15" y="40"/>
                  <a:pt x="14" y="40"/>
                  <a:pt x="13" y="41"/>
                </a:cubicBezTo>
                <a:cubicBezTo>
                  <a:pt x="11" y="41"/>
                  <a:pt x="8" y="42"/>
                  <a:pt x="6" y="44"/>
                </a:cubicBezTo>
                <a:cubicBezTo>
                  <a:pt x="5" y="45"/>
                  <a:pt x="4" y="46"/>
                  <a:pt x="4" y="49"/>
                </a:cubicBezTo>
                <a:close/>
                <a:moveTo>
                  <a:pt x="41" y="38"/>
                </a:moveTo>
                <a:cubicBezTo>
                  <a:pt x="41" y="38"/>
                  <a:pt x="41" y="38"/>
                  <a:pt x="41" y="38"/>
                </a:cubicBezTo>
                <a:cubicBezTo>
                  <a:pt x="41" y="37"/>
                  <a:pt x="42" y="37"/>
                  <a:pt x="42" y="38"/>
                </a:cubicBezTo>
                <a:cubicBezTo>
                  <a:pt x="43" y="38"/>
                  <a:pt x="43" y="39"/>
                  <a:pt x="42" y="39"/>
                </a:cubicBezTo>
                <a:cubicBezTo>
                  <a:pt x="38" y="43"/>
                  <a:pt x="38" y="43"/>
                  <a:pt x="38" y="43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8"/>
                  <a:pt x="43" y="48"/>
                  <a:pt x="42" y="49"/>
                </a:cubicBezTo>
                <a:cubicBezTo>
                  <a:pt x="42" y="49"/>
                  <a:pt x="41" y="49"/>
                  <a:pt x="41" y="49"/>
                </a:cubicBezTo>
                <a:cubicBezTo>
                  <a:pt x="37" y="45"/>
                  <a:pt x="37" y="45"/>
                  <a:pt x="37" y="45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49"/>
                  <a:pt x="31" y="49"/>
                  <a:pt x="31" y="49"/>
                </a:cubicBezTo>
                <a:cubicBezTo>
                  <a:pt x="30" y="48"/>
                  <a:pt x="30" y="48"/>
                  <a:pt x="31" y="47"/>
                </a:cubicBezTo>
                <a:cubicBezTo>
                  <a:pt x="35" y="43"/>
                  <a:pt x="35" y="43"/>
                  <a:pt x="35" y="43"/>
                </a:cubicBezTo>
                <a:cubicBezTo>
                  <a:pt x="31" y="39"/>
                  <a:pt x="31" y="39"/>
                  <a:pt x="31" y="39"/>
                </a:cubicBezTo>
                <a:cubicBezTo>
                  <a:pt x="30" y="39"/>
                  <a:pt x="30" y="38"/>
                  <a:pt x="31" y="38"/>
                </a:cubicBezTo>
                <a:cubicBezTo>
                  <a:pt x="31" y="37"/>
                  <a:pt x="32" y="37"/>
                  <a:pt x="33" y="38"/>
                </a:cubicBezTo>
                <a:cubicBezTo>
                  <a:pt x="37" y="42"/>
                  <a:pt x="37" y="42"/>
                  <a:pt x="37" y="42"/>
                </a:cubicBezTo>
                <a:cubicBezTo>
                  <a:pt x="41" y="38"/>
                  <a:pt x="41" y="38"/>
                  <a:pt x="41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6" name="Freeform 554"/>
          <p:cNvSpPr>
            <a:spLocks noEditPoints="1"/>
          </p:cNvSpPr>
          <p:nvPr/>
        </p:nvSpPr>
        <p:spPr>
          <a:xfrm>
            <a:off x="3505200" y="3779838"/>
            <a:ext cx="141288" cy="161925"/>
          </a:xfrm>
          <a:custGeom>
            <a:avLst/>
            <a:gdLst/>
            <a:ahLst/>
            <a:cxnLst>
              <a:cxn ang="0">
                <a:pos x="67433" y="161925"/>
              </a:cxn>
              <a:cxn ang="0">
                <a:pos x="61011" y="146050"/>
              </a:cxn>
              <a:cxn ang="0">
                <a:pos x="44955" y="127000"/>
              </a:cxn>
              <a:cxn ang="0">
                <a:pos x="25689" y="114300"/>
              </a:cxn>
              <a:cxn ang="0">
                <a:pos x="25689" y="82550"/>
              </a:cxn>
              <a:cxn ang="0">
                <a:pos x="44955" y="88900"/>
              </a:cxn>
              <a:cxn ang="0">
                <a:pos x="51377" y="19050"/>
              </a:cxn>
              <a:cxn ang="0">
                <a:pos x="83488" y="50800"/>
              </a:cxn>
              <a:cxn ang="0">
                <a:pos x="122021" y="63500"/>
              </a:cxn>
              <a:cxn ang="0">
                <a:pos x="141288" y="107950"/>
              </a:cxn>
              <a:cxn ang="0">
                <a:pos x="131655" y="139700"/>
              </a:cxn>
              <a:cxn ang="0">
                <a:pos x="134866" y="155575"/>
              </a:cxn>
              <a:cxn ang="0">
                <a:pos x="122021" y="155575"/>
              </a:cxn>
              <a:cxn ang="0">
                <a:pos x="73855" y="146050"/>
              </a:cxn>
              <a:cxn ang="0">
                <a:pos x="70644" y="136525"/>
              </a:cxn>
              <a:cxn ang="0">
                <a:pos x="70644" y="136525"/>
              </a:cxn>
              <a:cxn ang="0">
                <a:pos x="125233" y="123825"/>
              </a:cxn>
              <a:cxn ang="0">
                <a:pos x="128444" y="76200"/>
              </a:cxn>
              <a:cxn ang="0">
                <a:pos x="125233" y="76200"/>
              </a:cxn>
              <a:cxn ang="0">
                <a:pos x="112388" y="76200"/>
              </a:cxn>
              <a:cxn ang="0">
                <a:pos x="105966" y="69850"/>
              </a:cxn>
              <a:cxn ang="0">
                <a:pos x="96333" y="69850"/>
              </a:cxn>
              <a:cxn ang="0">
                <a:pos x="89911" y="63500"/>
              </a:cxn>
              <a:cxn ang="0">
                <a:pos x="83488" y="69850"/>
              </a:cxn>
              <a:cxn ang="0">
                <a:pos x="73855" y="69850"/>
              </a:cxn>
              <a:cxn ang="0">
                <a:pos x="70644" y="60325"/>
              </a:cxn>
              <a:cxn ang="0">
                <a:pos x="64222" y="19050"/>
              </a:cxn>
              <a:cxn ang="0">
                <a:pos x="48166" y="101600"/>
              </a:cxn>
              <a:cxn ang="0">
                <a:pos x="32111" y="95250"/>
              </a:cxn>
              <a:cxn ang="0">
                <a:pos x="22478" y="101600"/>
              </a:cxn>
              <a:cxn ang="0">
                <a:pos x="28900" y="104775"/>
              </a:cxn>
              <a:cxn ang="0">
                <a:pos x="70644" y="136525"/>
              </a:cxn>
            </a:cxnLst>
            <a:pathLst>
              <a:path w="44" h="51">
                <a:moveTo>
                  <a:pt x="23" y="49"/>
                </a:moveTo>
                <a:cubicBezTo>
                  <a:pt x="23" y="50"/>
                  <a:pt x="22" y="51"/>
                  <a:pt x="21" y="51"/>
                </a:cubicBezTo>
                <a:cubicBezTo>
                  <a:pt x="20" y="51"/>
                  <a:pt x="19" y="50"/>
                  <a:pt x="19" y="49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5"/>
                  <a:pt x="19" y="45"/>
                  <a:pt x="18" y="44"/>
                </a:cubicBezTo>
                <a:cubicBezTo>
                  <a:pt x="17" y="43"/>
                  <a:pt x="15" y="42"/>
                  <a:pt x="14" y="40"/>
                </a:cubicBezTo>
                <a:cubicBezTo>
                  <a:pt x="12" y="39"/>
                  <a:pt x="10" y="38"/>
                  <a:pt x="8" y="37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5"/>
                  <a:pt x="4" y="35"/>
                </a:cubicBezTo>
                <a:cubicBezTo>
                  <a:pt x="0" y="31"/>
                  <a:pt x="4" y="26"/>
                  <a:pt x="8" y="26"/>
                </a:cubicBezTo>
                <a:cubicBezTo>
                  <a:pt x="9" y="26"/>
                  <a:pt x="10" y="26"/>
                  <a:pt x="11" y="26"/>
                </a:cubicBezTo>
                <a:cubicBezTo>
                  <a:pt x="12" y="27"/>
                  <a:pt x="13" y="27"/>
                  <a:pt x="14" y="28"/>
                </a:cubicBezTo>
                <a:cubicBezTo>
                  <a:pt x="15" y="28"/>
                  <a:pt x="15" y="28"/>
                  <a:pt x="16" y="28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0"/>
                  <a:pt x="26" y="0"/>
                  <a:pt x="26" y="6"/>
                </a:cubicBezTo>
                <a:cubicBezTo>
                  <a:pt x="26" y="16"/>
                  <a:pt x="26" y="16"/>
                  <a:pt x="26" y="16"/>
                </a:cubicBezTo>
                <a:cubicBezTo>
                  <a:pt x="28" y="16"/>
                  <a:pt x="30" y="16"/>
                  <a:pt x="31" y="18"/>
                </a:cubicBezTo>
                <a:cubicBezTo>
                  <a:pt x="34" y="17"/>
                  <a:pt x="37" y="18"/>
                  <a:pt x="38" y="20"/>
                </a:cubicBezTo>
                <a:cubicBezTo>
                  <a:pt x="41" y="19"/>
                  <a:pt x="44" y="22"/>
                  <a:pt x="44" y="2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6"/>
                  <a:pt x="43" y="38"/>
                  <a:pt x="43" y="40"/>
                </a:cubicBezTo>
                <a:cubicBezTo>
                  <a:pt x="42" y="41"/>
                  <a:pt x="42" y="43"/>
                  <a:pt x="41" y="44"/>
                </a:cubicBezTo>
                <a:cubicBezTo>
                  <a:pt x="41" y="44"/>
                  <a:pt x="42" y="45"/>
                  <a:pt x="42" y="46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50"/>
                  <a:pt x="41" y="51"/>
                  <a:pt x="40" y="51"/>
                </a:cubicBezTo>
                <a:cubicBezTo>
                  <a:pt x="39" y="51"/>
                  <a:pt x="38" y="50"/>
                  <a:pt x="38" y="49"/>
                </a:cubicBezTo>
                <a:cubicBezTo>
                  <a:pt x="38" y="46"/>
                  <a:pt x="38" y="46"/>
                  <a:pt x="38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49"/>
                  <a:pt x="23" y="49"/>
                  <a:pt x="23" y="49"/>
                </a:cubicBezTo>
                <a:close/>
                <a:moveTo>
                  <a:pt x="22" y="43"/>
                </a:moveTo>
                <a:cubicBezTo>
                  <a:pt x="22" y="43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1"/>
                  <a:pt x="39" y="40"/>
                  <a:pt x="39" y="39"/>
                </a:cubicBezTo>
                <a:cubicBezTo>
                  <a:pt x="40" y="37"/>
                  <a:pt x="40" y="35"/>
                  <a:pt x="40" y="3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39" y="23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8" y="24"/>
                  <a:pt x="37" y="24"/>
                </a:cubicBezTo>
                <a:cubicBezTo>
                  <a:pt x="37" y="24"/>
                  <a:pt x="36" y="24"/>
                  <a:pt x="35" y="24"/>
                </a:cubicBezTo>
                <a:cubicBezTo>
                  <a:pt x="35" y="23"/>
                  <a:pt x="35" y="22"/>
                  <a:pt x="35" y="22"/>
                </a:cubicBezTo>
                <a:cubicBezTo>
                  <a:pt x="34" y="21"/>
                  <a:pt x="33" y="21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1" y="23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1"/>
                  <a:pt x="29" y="21"/>
                  <a:pt x="28" y="20"/>
                </a:cubicBezTo>
                <a:cubicBezTo>
                  <a:pt x="28" y="20"/>
                  <a:pt x="27" y="20"/>
                  <a:pt x="26" y="21"/>
                </a:cubicBezTo>
                <a:cubicBezTo>
                  <a:pt x="26" y="21"/>
                  <a:pt x="26" y="21"/>
                  <a:pt x="26" y="22"/>
                </a:cubicBezTo>
                <a:cubicBezTo>
                  <a:pt x="25" y="23"/>
                  <a:pt x="24" y="23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1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0" y="5"/>
                  <a:pt x="20" y="6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2"/>
                  <a:pt x="17" y="33"/>
                  <a:pt x="15" y="32"/>
                </a:cubicBezTo>
                <a:cubicBezTo>
                  <a:pt x="15" y="32"/>
                  <a:pt x="14" y="31"/>
                  <a:pt x="13" y="31"/>
                </a:cubicBezTo>
                <a:cubicBezTo>
                  <a:pt x="12" y="31"/>
                  <a:pt x="11" y="30"/>
                  <a:pt x="10" y="30"/>
                </a:cubicBezTo>
                <a:cubicBezTo>
                  <a:pt x="10" y="30"/>
                  <a:pt x="8" y="30"/>
                  <a:pt x="8" y="30"/>
                </a:cubicBezTo>
                <a:cubicBezTo>
                  <a:pt x="7" y="30"/>
                  <a:pt x="6" y="31"/>
                  <a:pt x="7" y="32"/>
                </a:cubicBezTo>
                <a:cubicBezTo>
                  <a:pt x="7" y="32"/>
                  <a:pt x="8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2" y="34"/>
                  <a:pt x="14" y="36"/>
                  <a:pt x="16" y="38"/>
                </a:cubicBezTo>
                <a:cubicBezTo>
                  <a:pt x="18" y="39"/>
                  <a:pt x="20" y="41"/>
                  <a:pt x="22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7" name="Freeform 555"/>
          <p:cNvSpPr>
            <a:spLocks noEditPoints="1"/>
          </p:cNvSpPr>
          <p:nvPr/>
        </p:nvSpPr>
        <p:spPr>
          <a:xfrm>
            <a:off x="8281988" y="2438400"/>
            <a:ext cx="138112" cy="158750"/>
          </a:xfrm>
          <a:custGeom>
            <a:avLst/>
            <a:gdLst/>
            <a:ahLst/>
            <a:cxnLst>
              <a:cxn ang="0">
                <a:pos x="41755" y="31750"/>
              </a:cxn>
              <a:cxn ang="0">
                <a:pos x="54602" y="12700"/>
              </a:cxn>
              <a:cxn ang="0">
                <a:pos x="131688" y="53975"/>
              </a:cxn>
              <a:cxn ang="0">
                <a:pos x="138112" y="60325"/>
              </a:cxn>
              <a:cxn ang="0">
                <a:pos x="115629" y="79375"/>
              </a:cxn>
              <a:cxn ang="0">
                <a:pos x="73874" y="158750"/>
              </a:cxn>
              <a:cxn ang="0">
                <a:pos x="22483" y="123825"/>
              </a:cxn>
              <a:cxn ang="0">
                <a:pos x="19271" y="117475"/>
              </a:cxn>
              <a:cxn ang="0">
                <a:pos x="12848" y="111125"/>
              </a:cxn>
              <a:cxn ang="0">
                <a:pos x="0" y="47625"/>
              </a:cxn>
              <a:cxn ang="0">
                <a:pos x="9636" y="6350"/>
              </a:cxn>
              <a:cxn ang="0">
                <a:pos x="16060" y="0"/>
              </a:cxn>
              <a:cxn ang="0">
                <a:pos x="67450" y="6350"/>
              </a:cxn>
              <a:cxn ang="0">
                <a:pos x="67450" y="31750"/>
              </a:cxn>
              <a:cxn ang="0">
                <a:pos x="77086" y="95250"/>
              </a:cxn>
              <a:cxn ang="0">
                <a:pos x="57814" y="111125"/>
              </a:cxn>
              <a:cxn ang="0">
                <a:pos x="51391" y="123825"/>
              </a:cxn>
              <a:cxn ang="0">
                <a:pos x="44967" y="123825"/>
              </a:cxn>
              <a:cxn ang="0">
                <a:pos x="102781" y="117475"/>
              </a:cxn>
              <a:cxn ang="0">
                <a:pos x="131688" y="53975"/>
              </a:cxn>
              <a:cxn ang="0">
                <a:pos x="22483" y="31750"/>
              </a:cxn>
              <a:cxn ang="0">
                <a:pos x="35331" y="12700"/>
              </a:cxn>
              <a:cxn ang="0">
                <a:pos x="22483" y="31750"/>
              </a:cxn>
              <a:cxn ang="0">
                <a:pos x="64238" y="44450"/>
              </a:cxn>
              <a:cxn ang="0">
                <a:pos x="16060" y="44450"/>
              </a:cxn>
              <a:cxn ang="0">
                <a:pos x="9636" y="47625"/>
              </a:cxn>
              <a:cxn ang="0">
                <a:pos x="12848" y="98425"/>
              </a:cxn>
              <a:cxn ang="0">
                <a:pos x="22483" y="98425"/>
              </a:cxn>
              <a:cxn ang="0">
                <a:pos x="28907" y="111125"/>
              </a:cxn>
              <a:cxn ang="0">
                <a:pos x="44967" y="104775"/>
              </a:cxn>
              <a:cxn ang="0">
                <a:pos x="51391" y="98425"/>
              </a:cxn>
              <a:cxn ang="0">
                <a:pos x="64238" y="95250"/>
              </a:cxn>
              <a:cxn ang="0">
                <a:pos x="64238" y="44450"/>
              </a:cxn>
            </a:cxnLst>
            <a:pathLst>
              <a:path w="43" h="50">
                <a:moveTo>
                  <a:pt x="13" y="4"/>
                </a:moveTo>
                <a:cubicBezTo>
                  <a:pt x="13" y="10"/>
                  <a:pt x="13" y="10"/>
                  <a:pt x="13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4"/>
                  <a:pt x="13" y="4"/>
                  <a:pt x="13" y="4"/>
                </a:cubicBezTo>
                <a:close/>
                <a:moveTo>
                  <a:pt x="41" y="17"/>
                </a:moveTo>
                <a:cubicBezTo>
                  <a:pt x="41" y="17"/>
                  <a:pt x="41" y="17"/>
                  <a:pt x="41" y="17"/>
                </a:cubicBezTo>
                <a:cubicBezTo>
                  <a:pt x="42" y="17"/>
                  <a:pt x="43" y="18"/>
                  <a:pt x="43" y="19"/>
                </a:cubicBezTo>
                <a:cubicBezTo>
                  <a:pt x="43" y="20"/>
                  <a:pt x="42" y="21"/>
                  <a:pt x="41" y="21"/>
                </a:cubicBezTo>
                <a:cubicBezTo>
                  <a:pt x="38" y="21"/>
                  <a:pt x="36" y="23"/>
                  <a:pt x="36" y="25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4"/>
                  <a:pt x="30" y="50"/>
                  <a:pt x="23" y="50"/>
                </a:cubicBezTo>
                <a:cubicBezTo>
                  <a:pt x="17" y="50"/>
                  <a:pt x="11" y="45"/>
                  <a:pt x="10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9"/>
                  <a:pt x="6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2" y="35"/>
                  <a:pt x="0" y="33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3"/>
                  <a:pt x="1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11"/>
                  <a:pt x="24" y="13"/>
                  <a:pt x="24" y="15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3"/>
                  <a:pt x="22" y="35"/>
                  <a:pt x="20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7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5" y="43"/>
                  <a:pt x="19" y="46"/>
                  <a:pt x="23" y="46"/>
                </a:cubicBezTo>
                <a:cubicBezTo>
                  <a:pt x="28" y="46"/>
                  <a:pt x="32" y="42"/>
                  <a:pt x="32" y="37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1"/>
                  <a:pt x="36" y="17"/>
                  <a:pt x="41" y="17"/>
                </a:cubicBezTo>
                <a:close/>
                <a:moveTo>
                  <a:pt x="7" y="10"/>
                </a:moveTo>
                <a:cubicBezTo>
                  <a:pt x="7" y="10"/>
                  <a:pt x="7" y="10"/>
                  <a:pt x="7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10"/>
                  <a:pt x="7" y="10"/>
                  <a:pt x="7" y="10"/>
                </a:cubicBezTo>
                <a:close/>
                <a:moveTo>
                  <a:pt x="20" y="14"/>
                </a:moveTo>
                <a:cubicBezTo>
                  <a:pt x="20" y="14"/>
                  <a:pt x="20" y="14"/>
                  <a:pt x="20" y="14"/>
                </a:cubicBezTo>
                <a:cubicBezTo>
                  <a:pt x="15" y="14"/>
                  <a:pt x="10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3" y="14"/>
                  <a:pt x="3" y="15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1"/>
                  <a:pt x="4" y="31"/>
                  <a:pt x="4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9" y="32"/>
                  <a:pt x="9" y="33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35"/>
                  <a:pt x="13" y="35"/>
                  <a:pt x="14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2"/>
                  <a:pt x="15" y="31"/>
                  <a:pt x="16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0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8" name="Freeform 556"/>
          <p:cNvSpPr>
            <a:spLocks noEditPoints="1"/>
          </p:cNvSpPr>
          <p:nvPr/>
        </p:nvSpPr>
        <p:spPr>
          <a:xfrm>
            <a:off x="4062413" y="2438400"/>
            <a:ext cx="163512" cy="158750"/>
          </a:xfrm>
          <a:custGeom>
            <a:avLst/>
            <a:gdLst/>
            <a:ahLst/>
            <a:cxnLst>
              <a:cxn ang="0">
                <a:pos x="64122" y="158750"/>
              </a:cxn>
              <a:cxn ang="0">
                <a:pos x="32061" y="104775"/>
              </a:cxn>
              <a:cxn ang="0">
                <a:pos x="25649" y="92075"/>
              </a:cxn>
              <a:cxn ang="0">
                <a:pos x="25649" y="98425"/>
              </a:cxn>
              <a:cxn ang="0">
                <a:pos x="22443" y="107950"/>
              </a:cxn>
              <a:cxn ang="0">
                <a:pos x="3206" y="107950"/>
              </a:cxn>
              <a:cxn ang="0">
                <a:pos x="3206" y="88900"/>
              </a:cxn>
              <a:cxn ang="0">
                <a:pos x="19237" y="88900"/>
              </a:cxn>
              <a:cxn ang="0">
                <a:pos x="38473" y="57150"/>
              </a:cxn>
              <a:cxn ang="0">
                <a:pos x="38473" y="53975"/>
              </a:cxn>
              <a:cxn ang="0">
                <a:pos x="60916" y="38100"/>
              </a:cxn>
              <a:cxn ang="0">
                <a:pos x="64122" y="44450"/>
              </a:cxn>
              <a:cxn ang="0">
                <a:pos x="86565" y="12700"/>
              </a:cxn>
              <a:cxn ang="0">
                <a:pos x="99390" y="0"/>
              </a:cxn>
              <a:cxn ang="0">
                <a:pos x="115420" y="12700"/>
              </a:cxn>
              <a:cxn ang="0">
                <a:pos x="109008" y="22225"/>
              </a:cxn>
              <a:cxn ang="0">
                <a:pos x="96184" y="25400"/>
              </a:cxn>
              <a:cxn ang="0">
                <a:pos x="109008" y="31750"/>
              </a:cxn>
              <a:cxn ang="0">
                <a:pos x="160306" y="63500"/>
              </a:cxn>
              <a:cxn ang="0">
                <a:pos x="150688" y="63500"/>
              </a:cxn>
              <a:cxn ang="0">
                <a:pos x="73741" y="53975"/>
              </a:cxn>
              <a:cxn ang="0">
                <a:pos x="76947" y="57150"/>
              </a:cxn>
              <a:cxn ang="0">
                <a:pos x="60916" y="73025"/>
              </a:cxn>
              <a:cxn ang="0">
                <a:pos x="54504" y="73025"/>
              </a:cxn>
              <a:cxn ang="0">
                <a:pos x="64122" y="149225"/>
              </a:cxn>
              <a:cxn ang="0">
                <a:pos x="51298" y="60325"/>
              </a:cxn>
              <a:cxn ang="0">
                <a:pos x="51298" y="60325"/>
              </a:cxn>
              <a:cxn ang="0">
                <a:pos x="67328" y="57150"/>
              </a:cxn>
              <a:cxn ang="0">
                <a:pos x="64122" y="50800"/>
              </a:cxn>
              <a:cxn ang="0">
                <a:pos x="57710" y="44450"/>
              </a:cxn>
              <a:cxn ang="0">
                <a:pos x="51298" y="60325"/>
              </a:cxn>
              <a:cxn ang="0">
                <a:pos x="99390" y="6350"/>
              </a:cxn>
              <a:cxn ang="0">
                <a:pos x="96184" y="12700"/>
              </a:cxn>
              <a:cxn ang="0">
                <a:pos x="99390" y="19050"/>
              </a:cxn>
              <a:cxn ang="0">
                <a:pos x="105802" y="15875"/>
              </a:cxn>
              <a:cxn ang="0">
                <a:pos x="105802" y="12700"/>
              </a:cxn>
              <a:cxn ang="0">
                <a:pos x="99390" y="6350"/>
              </a:cxn>
              <a:cxn ang="0">
                <a:pos x="12824" y="92075"/>
              </a:cxn>
              <a:cxn ang="0">
                <a:pos x="9618" y="98425"/>
              </a:cxn>
              <a:cxn ang="0">
                <a:pos x="12824" y="104775"/>
              </a:cxn>
              <a:cxn ang="0">
                <a:pos x="19237" y="98425"/>
              </a:cxn>
              <a:cxn ang="0">
                <a:pos x="19237" y="95250"/>
              </a:cxn>
            </a:cxnLst>
            <a:pathLst>
              <a:path w="51" h="50">
                <a:moveTo>
                  <a:pt x="20" y="47"/>
                </a:moveTo>
                <a:cubicBezTo>
                  <a:pt x="21" y="48"/>
                  <a:pt x="21" y="49"/>
                  <a:pt x="20" y="50"/>
                </a:cubicBezTo>
                <a:cubicBezTo>
                  <a:pt x="19" y="50"/>
                  <a:pt x="18" y="50"/>
                  <a:pt x="17" y="50"/>
                </a:cubicBezTo>
                <a:cubicBezTo>
                  <a:pt x="13" y="45"/>
                  <a:pt x="10" y="39"/>
                  <a:pt x="10" y="33"/>
                </a:cubicBezTo>
                <a:cubicBezTo>
                  <a:pt x="10" y="31"/>
                  <a:pt x="11" y="28"/>
                  <a:pt x="12" y="26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30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2"/>
                  <a:pt x="8" y="33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5"/>
                  <a:pt x="5" y="35"/>
                  <a:pt x="4" y="35"/>
                </a:cubicBezTo>
                <a:cubicBezTo>
                  <a:pt x="3" y="35"/>
                  <a:pt x="2" y="35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1" y="29"/>
                  <a:pt x="1" y="28"/>
                </a:cubicBezTo>
                <a:cubicBezTo>
                  <a:pt x="2" y="28"/>
                  <a:pt x="3" y="27"/>
                  <a:pt x="4" y="27"/>
                </a:cubicBezTo>
                <a:cubicBezTo>
                  <a:pt x="5" y="27"/>
                  <a:pt x="6" y="27"/>
                  <a:pt x="6" y="28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7" y="12"/>
                  <a:pt x="17" y="12"/>
                  <a:pt x="17" y="12"/>
                </a:cubicBezTo>
                <a:cubicBezTo>
                  <a:pt x="18" y="12"/>
                  <a:pt x="18" y="12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4"/>
                  <a:pt x="20" y="14"/>
                  <a:pt x="20" y="14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5"/>
                  <a:pt x="27" y="5"/>
                  <a:pt x="27" y="4"/>
                </a:cubicBezTo>
                <a:cubicBezTo>
                  <a:pt x="27" y="3"/>
                  <a:pt x="28" y="2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4" y="0"/>
                  <a:pt x="34" y="1"/>
                </a:cubicBezTo>
                <a:cubicBezTo>
                  <a:pt x="35" y="2"/>
                  <a:pt x="36" y="3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5"/>
                  <a:pt x="35" y="6"/>
                  <a:pt x="34" y="7"/>
                </a:cubicBezTo>
                <a:cubicBezTo>
                  <a:pt x="34" y="8"/>
                  <a:pt x="32" y="8"/>
                  <a:pt x="31" y="8"/>
                </a:cubicBezTo>
                <a:cubicBezTo>
                  <a:pt x="31" y="8"/>
                  <a:pt x="30" y="8"/>
                  <a:pt x="30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10"/>
                  <a:pt x="31" y="10"/>
                  <a:pt x="34" y="10"/>
                </a:cubicBezTo>
                <a:cubicBezTo>
                  <a:pt x="39" y="10"/>
                  <a:pt x="45" y="12"/>
                  <a:pt x="50" y="17"/>
                </a:cubicBezTo>
                <a:cubicBezTo>
                  <a:pt x="51" y="18"/>
                  <a:pt x="51" y="19"/>
                  <a:pt x="50" y="20"/>
                </a:cubicBezTo>
                <a:cubicBezTo>
                  <a:pt x="49" y="20"/>
                  <a:pt x="48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3" y="16"/>
                  <a:pt x="38" y="14"/>
                  <a:pt x="34" y="14"/>
                </a:cubicBezTo>
                <a:cubicBezTo>
                  <a:pt x="30" y="14"/>
                  <a:pt x="26" y="15"/>
                  <a:pt x="23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23" y="19"/>
                  <a:pt x="23" y="19"/>
                  <a:pt x="23" y="19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4"/>
                  <a:pt x="18" y="24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5" y="26"/>
                  <a:pt x="14" y="30"/>
                  <a:pt x="14" y="33"/>
                </a:cubicBezTo>
                <a:cubicBezTo>
                  <a:pt x="14" y="38"/>
                  <a:pt x="16" y="43"/>
                  <a:pt x="20" y="47"/>
                </a:cubicBezTo>
                <a:close/>
                <a:moveTo>
                  <a:pt x="16" y="19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18"/>
                  <a:pt x="21" y="18"/>
                  <a:pt x="21" y="18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9"/>
                  <a:pt x="16" y="19"/>
                  <a:pt x="16" y="19"/>
                </a:cubicBezTo>
                <a:close/>
                <a:moveTo>
                  <a:pt x="31" y="2"/>
                </a:move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3"/>
                  <a:pt x="30" y="3"/>
                </a:cubicBezTo>
                <a:cubicBezTo>
                  <a:pt x="30" y="3"/>
                  <a:pt x="30" y="4"/>
                  <a:pt x="30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6"/>
                  <a:pt x="32" y="6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5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3"/>
                  <a:pt x="33" y="3"/>
                </a:cubicBezTo>
                <a:cubicBezTo>
                  <a:pt x="32" y="3"/>
                  <a:pt x="32" y="2"/>
                  <a:pt x="31" y="2"/>
                </a:cubicBezTo>
                <a:close/>
                <a:moveTo>
                  <a:pt x="4" y="29"/>
                </a:move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3" y="30"/>
                  <a:pt x="3" y="30"/>
                </a:cubicBezTo>
                <a:cubicBezTo>
                  <a:pt x="3" y="30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3"/>
                  <a:pt x="4" y="33"/>
                  <a:pt x="4" y="33"/>
                </a:cubicBezTo>
                <a:cubicBezTo>
                  <a:pt x="5" y="33"/>
                  <a:pt x="5" y="33"/>
                  <a:pt x="6" y="33"/>
                </a:cubicBezTo>
                <a:cubicBezTo>
                  <a:pt x="6" y="32"/>
                  <a:pt x="6" y="32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0"/>
                  <a:pt x="6" y="30"/>
                </a:cubicBezTo>
                <a:cubicBezTo>
                  <a:pt x="5" y="30"/>
                  <a:pt x="5" y="29"/>
                  <a:pt x="4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89" name="Freeform 557"/>
          <p:cNvSpPr>
            <a:spLocks noEditPoints="1"/>
          </p:cNvSpPr>
          <p:nvPr/>
        </p:nvSpPr>
        <p:spPr>
          <a:xfrm>
            <a:off x="2943225" y="2438400"/>
            <a:ext cx="158750" cy="158750"/>
          </a:xfrm>
          <a:custGeom>
            <a:avLst/>
            <a:gdLst/>
            <a:ahLst/>
            <a:cxnLst>
              <a:cxn ang="0">
                <a:pos x="88900" y="73025"/>
              </a:cxn>
              <a:cxn ang="0">
                <a:pos x="101600" y="88900"/>
              </a:cxn>
              <a:cxn ang="0">
                <a:pos x="98425" y="133350"/>
              </a:cxn>
              <a:cxn ang="0">
                <a:pos x="69850" y="139700"/>
              </a:cxn>
              <a:cxn ang="0">
                <a:pos x="53975" y="123825"/>
              </a:cxn>
              <a:cxn ang="0">
                <a:pos x="57150" y="76200"/>
              </a:cxn>
              <a:cxn ang="0">
                <a:pos x="63500" y="66675"/>
              </a:cxn>
              <a:cxn ang="0">
                <a:pos x="57150" y="63500"/>
              </a:cxn>
              <a:cxn ang="0">
                <a:pos x="79375" y="60325"/>
              </a:cxn>
              <a:cxn ang="0">
                <a:pos x="79375" y="66675"/>
              </a:cxn>
              <a:cxn ang="0">
                <a:pos x="63500" y="47625"/>
              </a:cxn>
              <a:cxn ang="0">
                <a:pos x="57150" y="41275"/>
              </a:cxn>
              <a:cxn ang="0">
                <a:pos x="79375" y="38100"/>
              </a:cxn>
              <a:cxn ang="0">
                <a:pos x="79375" y="47625"/>
              </a:cxn>
              <a:cxn ang="0">
                <a:pos x="63500" y="25400"/>
              </a:cxn>
              <a:cxn ang="0">
                <a:pos x="57150" y="19050"/>
              </a:cxn>
              <a:cxn ang="0">
                <a:pos x="79375" y="15875"/>
              </a:cxn>
              <a:cxn ang="0">
                <a:pos x="79375" y="25400"/>
              </a:cxn>
              <a:cxn ang="0">
                <a:pos x="76200" y="57150"/>
              </a:cxn>
              <a:cxn ang="0">
                <a:pos x="73025" y="53975"/>
              </a:cxn>
              <a:cxn ang="0">
                <a:pos x="95250" y="50800"/>
              </a:cxn>
              <a:cxn ang="0">
                <a:pos x="95250" y="57150"/>
              </a:cxn>
              <a:cxn ang="0">
                <a:pos x="76200" y="34925"/>
              </a:cxn>
              <a:cxn ang="0">
                <a:pos x="73025" y="31750"/>
              </a:cxn>
              <a:cxn ang="0">
                <a:pos x="95250" y="28575"/>
              </a:cxn>
              <a:cxn ang="0">
                <a:pos x="95250" y="34925"/>
              </a:cxn>
              <a:cxn ang="0">
                <a:pos x="28575" y="0"/>
              </a:cxn>
              <a:cxn ang="0">
                <a:pos x="130175" y="0"/>
              </a:cxn>
              <a:cxn ang="0">
                <a:pos x="158750" y="28575"/>
              </a:cxn>
              <a:cxn ang="0">
                <a:pos x="149225" y="149225"/>
              </a:cxn>
              <a:cxn ang="0">
                <a:pos x="28575" y="158750"/>
              </a:cxn>
              <a:cxn ang="0">
                <a:pos x="0" y="130175"/>
              </a:cxn>
              <a:cxn ang="0">
                <a:pos x="6350" y="9525"/>
              </a:cxn>
              <a:cxn ang="0">
                <a:pos x="130175" y="12700"/>
              </a:cxn>
              <a:cxn ang="0">
                <a:pos x="28575" y="12700"/>
              </a:cxn>
              <a:cxn ang="0">
                <a:pos x="12700" y="28575"/>
              </a:cxn>
              <a:cxn ang="0">
                <a:pos x="15875" y="142875"/>
              </a:cxn>
              <a:cxn ang="0">
                <a:pos x="130175" y="146050"/>
              </a:cxn>
              <a:cxn ang="0">
                <a:pos x="146050" y="130175"/>
              </a:cxn>
              <a:cxn ang="0">
                <a:pos x="139700" y="19050"/>
              </a:cxn>
              <a:cxn ang="0">
                <a:pos x="69850" y="101600"/>
              </a:cxn>
              <a:cxn ang="0">
                <a:pos x="69850" y="101600"/>
              </a:cxn>
              <a:cxn ang="0">
                <a:pos x="92075" y="104775"/>
              </a:cxn>
              <a:cxn ang="0">
                <a:pos x="92075" y="123825"/>
              </a:cxn>
              <a:cxn ang="0">
                <a:pos x="85725" y="127000"/>
              </a:cxn>
              <a:cxn ang="0">
                <a:pos x="66675" y="123825"/>
              </a:cxn>
              <a:cxn ang="0">
                <a:pos x="66675" y="104775"/>
              </a:cxn>
              <a:cxn ang="0">
                <a:pos x="82550" y="107950"/>
              </a:cxn>
              <a:cxn ang="0">
                <a:pos x="73025" y="107950"/>
              </a:cxn>
              <a:cxn ang="0">
                <a:pos x="82550" y="117475"/>
              </a:cxn>
              <a:cxn ang="0">
                <a:pos x="88900" y="79375"/>
              </a:cxn>
              <a:cxn ang="0">
                <a:pos x="69850" y="79375"/>
              </a:cxn>
              <a:cxn ang="0">
                <a:pos x="60325" y="88900"/>
              </a:cxn>
              <a:cxn ang="0">
                <a:pos x="63500" y="127000"/>
              </a:cxn>
              <a:cxn ang="0">
                <a:pos x="88900" y="130175"/>
              </a:cxn>
              <a:cxn ang="0">
                <a:pos x="95250" y="123825"/>
              </a:cxn>
              <a:cxn ang="0">
                <a:pos x="92075" y="82550"/>
              </a:cxn>
            </a:cxnLst>
            <a:pathLst>
              <a:path w="50" h="50">
                <a:moveTo>
                  <a:pt x="22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3"/>
                  <a:pt x="31" y="24"/>
                </a:cubicBezTo>
                <a:cubicBezTo>
                  <a:pt x="32" y="25"/>
                  <a:pt x="32" y="26"/>
                  <a:pt x="32" y="2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2" y="41"/>
                  <a:pt x="31" y="42"/>
                </a:cubicBezTo>
                <a:cubicBezTo>
                  <a:pt x="30" y="43"/>
                  <a:pt x="29" y="44"/>
                  <a:pt x="28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4"/>
                  <a:pt x="19" y="43"/>
                  <a:pt x="18" y="42"/>
                </a:cubicBezTo>
                <a:cubicBezTo>
                  <a:pt x="18" y="41"/>
                  <a:pt x="17" y="40"/>
                  <a:pt x="17" y="39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6"/>
                  <a:pt x="18" y="25"/>
                  <a:pt x="18" y="24"/>
                </a:cubicBezTo>
                <a:cubicBezTo>
                  <a:pt x="19" y="23"/>
                  <a:pt x="20" y="23"/>
                  <a:pt x="22" y="23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19" y="21"/>
                  <a:pt x="18" y="21"/>
                  <a:pt x="18" y="20"/>
                </a:cubicBezTo>
                <a:cubicBezTo>
                  <a:pt x="18" y="20"/>
                  <a:pt x="19" y="19"/>
                  <a:pt x="20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20"/>
                  <a:pt x="26" y="20"/>
                </a:cubicBezTo>
                <a:cubicBezTo>
                  <a:pt x="26" y="21"/>
                  <a:pt x="26" y="21"/>
                  <a:pt x="25" y="21"/>
                </a:cubicBezTo>
                <a:cubicBezTo>
                  <a:pt x="20" y="21"/>
                  <a:pt x="20" y="21"/>
                  <a:pt x="20" y="21"/>
                </a:cubicBezTo>
                <a:close/>
                <a:moveTo>
                  <a:pt x="20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19" y="15"/>
                  <a:pt x="18" y="14"/>
                  <a:pt x="18" y="13"/>
                </a:cubicBezTo>
                <a:cubicBezTo>
                  <a:pt x="18" y="13"/>
                  <a:pt x="19" y="12"/>
                  <a:pt x="20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6" y="12"/>
                  <a:pt x="26" y="13"/>
                  <a:pt x="26" y="13"/>
                </a:cubicBezTo>
                <a:cubicBezTo>
                  <a:pt x="26" y="14"/>
                  <a:pt x="26" y="15"/>
                  <a:pt x="25" y="15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19" y="8"/>
                  <a:pt x="18" y="7"/>
                  <a:pt x="18" y="6"/>
                </a:cubicBezTo>
                <a:cubicBezTo>
                  <a:pt x="18" y="6"/>
                  <a:pt x="19" y="5"/>
                  <a:pt x="20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6" y="7"/>
                  <a:pt x="26" y="8"/>
                  <a:pt x="25" y="8"/>
                </a:cubicBezTo>
                <a:cubicBezTo>
                  <a:pt x="20" y="8"/>
                  <a:pt x="20" y="8"/>
                  <a:pt x="20" y="8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3" y="17"/>
                  <a:pt x="23" y="17"/>
                </a:cubicBezTo>
                <a:cubicBezTo>
                  <a:pt x="23" y="16"/>
                  <a:pt x="24" y="16"/>
                  <a:pt x="24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17"/>
                  <a:pt x="31" y="18"/>
                  <a:pt x="30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3" y="11"/>
                  <a:pt x="23" y="10"/>
                </a:cubicBezTo>
                <a:cubicBezTo>
                  <a:pt x="23" y="9"/>
                  <a:pt x="24" y="9"/>
                  <a:pt x="24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1"/>
                  <a:pt x="31" y="11"/>
                  <a:pt x="30" y="11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5" y="1"/>
                  <a:pt x="47" y="3"/>
                </a:cubicBezTo>
                <a:cubicBezTo>
                  <a:pt x="49" y="5"/>
                  <a:pt x="50" y="7"/>
                  <a:pt x="50" y="9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4"/>
                  <a:pt x="49" y="46"/>
                  <a:pt x="47" y="47"/>
                </a:cubicBezTo>
                <a:cubicBezTo>
                  <a:pt x="45" y="49"/>
                  <a:pt x="43" y="50"/>
                  <a:pt x="41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6" y="50"/>
                  <a:pt x="4" y="49"/>
                  <a:pt x="2" y="47"/>
                </a:cubicBezTo>
                <a:cubicBezTo>
                  <a:pt x="1" y="46"/>
                  <a:pt x="0" y="44"/>
                  <a:pt x="0" y="41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9" y="4"/>
                  <a:pt x="9" y="4"/>
                  <a:pt x="9" y="4"/>
                </a:cubicBezTo>
                <a:cubicBezTo>
                  <a:pt x="7" y="4"/>
                  <a:pt x="6" y="5"/>
                  <a:pt x="5" y="6"/>
                </a:cubicBezTo>
                <a:cubicBezTo>
                  <a:pt x="4" y="7"/>
                  <a:pt x="4" y="8"/>
                  <a:pt x="4" y="9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3"/>
                  <a:pt x="4" y="44"/>
                  <a:pt x="5" y="45"/>
                </a:cubicBezTo>
                <a:cubicBezTo>
                  <a:pt x="6" y="46"/>
                  <a:pt x="7" y="46"/>
                  <a:pt x="9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3" y="46"/>
                  <a:pt x="44" y="45"/>
                </a:cubicBezTo>
                <a:cubicBezTo>
                  <a:pt x="45" y="44"/>
                  <a:pt x="46" y="43"/>
                  <a:pt x="46" y="41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5" y="7"/>
                  <a:pt x="44" y="6"/>
                </a:cubicBezTo>
                <a:cubicBezTo>
                  <a:pt x="43" y="5"/>
                  <a:pt x="42" y="4"/>
                  <a:pt x="41" y="4"/>
                </a:cubicBezTo>
                <a:close/>
                <a:moveTo>
                  <a:pt x="22" y="32"/>
                </a:move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2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8" y="40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39"/>
                  <a:pt x="21" y="39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2"/>
                  <a:pt x="21" y="32"/>
                  <a:pt x="22" y="32"/>
                </a:cubicBezTo>
                <a:close/>
                <a:moveTo>
                  <a:pt x="26" y="34"/>
                </a:moveTo>
                <a:cubicBezTo>
                  <a:pt x="26" y="34"/>
                  <a:pt x="26" y="34"/>
                  <a:pt x="26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7"/>
                  <a:pt x="23" y="37"/>
                  <a:pt x="23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4"/>
                  <a:pt x="26" y="34"/>
                  <a:pt x="26" y="34"/>
                </a:cubicBezTo>
                <a:close/>
                <a:moveTo>
                  <a:pt x="28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1" y="25"/>
                  <a:pt x="21" y="25"/>
                  <a:pt x="20" y="26"/>
                </a:cubicBezTo>
                <a:cubicBezTo>
                  <a:pt x="20" y="26"/>
                  <a:pt x="19" y="27"/>
                  <a:pt x="19" y="28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20" y="40"/>
                  <a:pt x="20" y="40"/>
                </a:cubicBezTo>
                <a:cubicBezTo>
                  <a:pt x="21" y="41"/>
                  <a:pt x="21" y="41"/>
                  <a:pt x="22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9" y="41"/>
                  <a:pt x="29" y="40"/>
                </a:cubicBezTo>
                <a:cubicBezTo>
                  <a:pt x="30" y="40"/>
                  <a:pt x="30" y="39"/>
                  <a:pt x="30" y="39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0" y="26"/>
                  <a:pt x="29" y="26"/>
                </a:cubicBezTo>
                <a:cubicBezTo>
                  <a:pt x="29" y="25"/>
                  <a:pt x="28" y="25"/>
                  <a:pt x="28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0" name="Freeform 558"/>
          <p:cNvSpPr>
            <a:spLocks noEditPoints="1"/>
          </p:cNvSpPr>
          <p:nvPr/>
        </p:nvSpPr>
        <p:spPr>
          <a:xfrm>
            <a:off x="1284288" y="2755900"/>
            <a:ext cx="157162" cy="158750"/>
          </a:xfrm>
          <a:custGeom>
            <a:avLst/>
            <a:gdLst/>
            <a:ahLst/>
            <a:cxnLst>
              <a:cxn ang="0">
                <a:pos x="105844" y="79375"/>
              </a:cxn>
              <a:cxn ang="0">
                <a:pos x="57733" y="98425"/>
              </a:cxn>
              <a:cxn ang="0">
                <a:pos x="76977" y="50800"/>
              </a:cxn>
              <a:cxn ang="0">
                <a:pos x="102636" y="19050"/>
              </a:cxn>
              <a:cxn ang="0">
                <a:pos x="128296" y="15875"/>
              </a:cxn>
              <a:cxn ang="0">
                <a:pos x="134710" y="44450"/>
              </a:cxn>
              <a:cxn ang="0">
                <a:pos x="150747" y="60325"/>
              </a:cxn>
              <a:cxn ang="0">
                <a:pos x="157162" y="88900"/>
              </a:cxn>
              <a:cxn ang="0">
                <a:pos x="141125" y="104775"/>
              </a:cxn>
              <a:cxn ang="0">
                <a:pos x="144332" y="117475"/>
              </a:cxn>
              <a:cxn ang="0">
                <a:pos x="118673" y="142875"/>
              </a:cxn>
              <a:cxn ang="0">
                <a:pos x="96222" y="142875"/>
              </a:cxn>
              <a:cxn ang="0">
                <a:pos x="89807" y="158750"/>
              </a:cxn>
              <a:cxn ang="0">
                <a:pos x="60940" y="152400"/>
              </a:cxn>
              <a:cxn ang="0">
                <a:pos x="44903" y="136525"/>
              </a:cxn>
              <a:cxn ang="0">
                <a:pos x="12830" y="127000"/>
              </a:cxn>
              <a:cxn ang="0">
                <a:pos x="16037" y="104775"/>
              </a:cxn>
              <a:cxn ang="0">
                <a:pos x="0" y="88900"/>
              </a:cxn>
              <a:cxn ang="0">
                <a:pos x="6415" y="60325"/>
              </a:cxn>
              <a:cxn ang="0">
                <a:pos x="22452" y="44450"/>
              </a:cxn>
              <a:cxn ang="0">
                <a:pos x="28866" y="15875"/>
              </a:cxn>
              <a:cxn ang="0">
                <a:pos x="54526" y="19050"/>
              </a:cxn>
              <a:cxn ang="0">
                <a:pos x="67355" y="0"/>
              </a:cxn>
              <a:cxn ang="0">
                <a:pos x="96222" y="6350"/>
              </a:cxn>
              <a:cxn ang="0">
                <a:pos x="99429" y="28575"/>
              </a:cxn>
              <a:cxn ang="0">
                <a:pos x="83392" y="19050"/>
              </a:cxn>
              <a:cxn ang="0">
                <a:pos x="73770" y="19050"/>
              </a:cxn>
              <a:cxn ang="0">
                <a:pos x="48111" y="34925"/>
              </a:cxn>
              <a:cxn ang="0">
                <a:pos x="35281" y="28575"/>
              </a:cxn>
              <a:cxn ang="0">
                <a:pos x="35281" y="47625"/>
              </a:cxn>
              <a:cxn ang="0">
                <a:pos x="19244" y="73025"/>
              </a:cxn>
              <a:cxn ang="0">
                <a:pos x="19244" y="82550"/>
              </a:cxn>
              <a:cxn ang="0">
                <a:pos x="35281" y="107950"/>
              </a:cxn>
              <a:cxn ang="0">
                <a:pos x="32074" y="117475"/>
              </a:cxn>
              <a:cxn ang="0">
                <a:pos x="38489" y="123825"/>
              </a:cxn>
              <a:cxn ang="0">
                <a:pos x="67355" y="130175"/>
              </a:cxn>
              <a:cxn ang="0">
                <a:pos x="83392" y="146050"/>
              </a:cxn>
              <a:cxn ang="0">
                <a:pos x="99429" y="127000"/>
              </a:cxn>
              <a:cxn ang="0">
                <a:pos x="109051" y="123825"/>
              </a:cxn>
              <a:cxn ang="0">
                <a:pos x="128296" y="123825"/>
              </a:cxn>
              <a:cxn ang="0">
                <a:pos x="128296" y="98425"/>
              </a:cxn>
              <a:cxn ang="0">
                <a:pos x="137918" y="82550"/>
              </a:cxn>
              <a:cxn ang="0">
                <a:pos x="137918" y="73025"/>
              </a:cxn>
              <a:cxn ang="0">
                <a:pos x="121881" y="47625"/>
              </a:cxn>
              <a:cxn ang="0">
                <a:pos x="128296" y="34925"/>
              </a:cxn>
              <a:cxn ang="0">
                <a:pos x="109051" y="34925"/>
              </a:cxn>
              <a:cxn ang="0">
                <a:pos x="93014" y="63500"/>
              </a:cxn>
              <a:cxn ang="0">
                <a:pos x="57733" y="79375"/>
              </a:cxn>
              <a:cxn ang="0">
                <a:pos x="93014" y="92075"/>
              </a:cxn>
            </a:cxnLst>
            <a:pathLst>
              <a:path w="49" h="50">
                <a:moveTo>
                  <a:pt x="24" y="16"/>
                </a:moveTo>
                <a:cubicBezTo>
                  <a:pt x="27" y="16"/>
                  <a:pt x="29" y="17"/>
                  <a:pt x="31" y="18"/>
                </a:cubicBezTo>
                <a:cubicBezTo>
                  <a:pt x="32" y="20"/>
                  <a:pt x="33" y="22"/>
                  <a:pt x="33" y="25"/>
                </a:cubicBezTo>
                <a:cubicBezTo>
                  <a:pt x="33" y="27"/>
                  <a:pt x="32" y="29"/>
                  <a:pt x="31" y="31"/>
                </a:cubicBezTo>
                <a:cubicBezTo>
                  <a:pt x="29" y="33"/>
                  <a:pt x="27" y="34"/>
                  <a:pt x="24" y="34"/>
                </a:cubicBezTo>
                <a:cubicBezTo>
                  <a:pt x="22" y="34"/>
                  <a:pt x="20" y="33"/>
                  <a:pt x="18" y="31"/>
                </a:cubicBezTo>
                <a:cubicBezTo>
                  <a:pt x="17" y="29"/>
                  <a:pt x="16" y="27"/>
                  <a:pt x="16" y="25"/>
                </a:cubicBezTo>
                <a:cubicBezTo>
                  <a:pt x="16" y="22"/>
                  <a:pt x="17" y="20"/>
                  <a:pt x="18" y="18"/>
                </a:cubicBezTo>
                <a:cubicBezTo>
                  <a:pt x="20" y="17"/>
                  <a:pt x="22" y="16"/>
                  <a:pt x="24" y="16"/>
                </a:cubicBezTo>
                <a:close/>
                <a:moveTo>
                  <a:pt x="30" y="5"/>
                </a:move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2" y="5"/>
                  <a:pt x="32" y="6"/>
                </a:cubicBezTo>
                <a:cubicBezTo>
                  <a:pt x="33" y="6"/>
                  <a:pt x="34" y="6"/>
                  <a:pt x="35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4"/>
                  <a:pt x="39" y="4"/>
                  <a:pt x="40" y="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2"/>
                  <a:pt x="45" y="12"/>
                </a:cubicBezTo>
                <a:cubicBezTo>
                  <a:pt x="42" y="14"/>
                  <a:pt x="42" y="14"/>
                  <a:pt x="42" y="14"/>
                </a:cubicBezTo>
                <a:cubicBezTo>
                  <a:pt x="43" y="15"/>
                  <a:pt x="43" y="16"/>
                  <a:pt x="44" y="17"/>
                </a:cubicBezTo>
                <a:cubicBezTo>
                  <a:pt x="44" y="18"/>
                  <a:pt x="44" y="18"/>
                  <a:pt x="44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9" y="19"/>
                  <a:pt x="49" y="20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9"/>
                  <a:pt x="49" y="30"/>
                  <a:pt x="47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2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3" y="34"/>
                  <a:pt x="43" y="34"/>
                  <a:pt x="42" y="3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8"/>
                  <a:pt x="45" y="39"/>
                  <a:pt x="45" y="40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6"/>
                  <a:pt x="38" y="46"/>
                  <a:pt x="37" y="45"/>
                </a:cubicBezTo>
                <a:cubicBezTo>
                  <a:pt x="35" y="43"/>
                  <a:pt x="35" y="43"/>
                  <a:pt x="35" y="43"/>
                </a:cubicBezTo>
                <a:cubicBezTo>
                  <a:pt x="34" y="43"/>
                  <a:pt x="33" y="43"/>
                  <a:pt x="32" y="44"/>
                </a:cubicBezTo>
                <a:cubicBezTo>
                  <a:pt x="32" y="44"/>
                  <a:pt x="31" y="44"/>
                  <a:pt x="30" y="45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29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19" y="49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5"/>
                  <a:pt x="19" y="45"/>
                  <a:pt x="19" y="45"/>
                </a:cubicBezTo>
                <a:cubicBezTo>
                  <a:pt x="18" y="44"/>
                  <a:pt x="17" y="44"/>
                  <a:pt x="17" y="44"/>
                </a:cubicBezTo>
                <a:cubicBezTo>
                  <a:pt x="16" y="43"/>
                  <a:pt x="15" y="43"/>
                  <a:pt x="14" y="43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0" y="46"/>
                  <a:pt x="9" y="4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39"/>
                  <a:pt x="4" y="38"/>
                  <a:pt x="4" y="37"/>
                </a:cubicBezTo>
                <a:cubicBezTo>
                  <a:pt x="7" y="35"/>
                  <a:pt x="7" y="35"/>
                  <a:pt x="7" y="35"/>
                </a:cubicBezTo>
                <a:cubicBezTo>
                  <a:pt x="6" y="34"/>
                  <a:pt x="6" y="33"/>
                  <a:pt x="5" y="33"/>
                </a:cubicBezTo>
                <a:cubicBezTo>
                  <a:pt x="5" y="32"/>
                  <a:pt x="5" y="31"/>
                  <a:pt x="5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0" y="30"/>
                  <a:pt x="0" y="29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19"/>
                  <a:pt x="2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8"/>
                  <a:pt x="5" y="18"/>
                  <a:pt x="5" y="17"/>
                </a:cubicBezTo>
                <a:cubicBezTo>
                  <a:pt x="6" y="16"/>
                  <a:pt x="6" y="15"/>
                  <a:pt x="7" y="14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0"/>
                  <a:pt x="4" y="10"/>
                </a:cubicBezTo>
                <a:cubicBezTo>
                  <a:pt x="9" y="5"/>
                  <a:pt x="9" y="5"/>
                  <a:pt x="9" y="5"/>
                </a:cubicBezTo>
                <a:cubicBezTo>
                  <a:pt x="10" y="4"/>
                  <a:pt x="11" y="4"/>
                  <a:pt x="12" y="5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6"/>
                  <a:pt x="16" y="6"/>
                  <a:pt x="17" y="6"/>
                </a:cubicBezTo>
                <a:cubicBezTo>
                  <a:pt x="17" y="5"/>
                  <a:pt x="18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20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5"/>
                  <a:pt x="30" y="5"/>
                  <a:pt x="30" y="5"/>
                </a:cubicBezTo>
                <a:close/>
                <a:moveTo>
                  <a:pt x="31" y="9"/>
                </a:move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29" y="8"/>
                  <a:pt x="28" y="8"/>
                </a:cubicBezTo>
                <a:cubicBezTo>
                  <a:pt x="27" y="8"/>
                  <a:pt x="26" y="7"/>
                  <a:pt x="26" y="6"/>
                </a:cubicBezTo>
                <a:cubicBezTo>
                  <a:pt x="26" y="4"/>
                  <a:pt x="26" y="4"/>
                  <a:pt x="26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7"/>
                  <a:pt x="22" y="8"/>
                  <a:pt x="21" y="8"/>
                </a:cubicBezTo>
                <a:cubicBezTo>
                  <a:pt x="20" y="8"/>
                  <a:pt x="19" y="9"/>
                  <a:pt x="18" y="9"/>
                </a:cubicBezTo>
                <a:cubicBezTo>
                  <a:pt x="17" y="10"/>
                  <a:pt x="16" y="10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3"/>
                  <a:pt x="11" y="14"/>
                  <a:pt x="11" y="15"/>
                </a:cubicBezTo>
                <a:cubicBezTo>
                  <a:pt x="10" y="16"/>
                  <a:pt x="9" y="17"/>
                  <a:pt x="9" y="18"/>
                </a:cubicBezTo>
                <a:cubicBezTo>
                  <a:pt x="8" y="19"/>
                  <a:pt x="8" y="20"/>
                  <a:pt x="8" y="21"/>
                </a:cubicBezTo>
                <a:cubicBezTo>
                  <a:pt x="8" y="22"/>
                  <a:pt x="7" y="23"/>
                  <a:pt x="6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7" y="26"/>
                  <a:pt x="8" y="27"/>
                  <a:pt x="8" y="28"/>
                </a:cubicBezTo>
                <a:cubicBezTo>
                  <a:pt x="8" y="29"/>
                  <a:pt x="8" y="30"/>
                  <a:pt x="9" y="31"/>
                </a:cubicBezTo>
                <a:cubicBezTo>
                  <a:pt x="9" y="32"/>
                  <a:pt x="10" y="33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5"/>
                  <a:pt x="11" y="36"/>
                  <a:pt x="10" y="37"/>
                </a:cubicBezTo>
                <a:cubicBezTo>
                  <a:pt x="8" y="39"/>
                  <a:pt x="8" y="39"/>
                  <a:pt x="8" y="39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39"/>
                  <a:pt x="12" y="39"/>
                  <a:pt x="12" y="39"/>
                </a:cubicBezTo>
                <a:cubicBezTo>
                  <a:pt x="13" y="38"/>
                  <a:pt x="14" y="38"/>
                  <a:pt x="15" y="39"/>
                </a:cubicBezTo>
                <a:cubicBezTo>
                  <a:pt x="16" y="39"/>
                  <a:pt x="17" y="40"/>
                  <a:pt x="18" y="40"/>
                </a:cubicBezTo>
                <a:cubicBezTo>
                  <a:pt x="19" y="41"/>
                  <a:pt x="20" y="41"/>
                  <a:pt x="21" y="41"/>
                </a:cubicBezTo>
                <a:cubicBezTo>
                  <a:pt x="22" y="41"/>
                  <a:pt x="23" y="42"/>
                  <a:pt x="23" y="43"/>
                </a:cubicBezTo>
                <a:cubicBezTo>
                  <a:pt x="23" y="46"/>
                  <a:pt x="23" y="46"/>
                  <a:pt x="23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2"/>
                  <a:pt x="27" y="41"/>
                  <a:pt x="28" y="41"/>
                </a:cubicBezTo>
                <a:cubicBezTo>
                  <a:pt x="29" y="41"/>
                  <a:pt x="30" y="41"/>
                  <a:pt x="31" y="40"/>
                </a:cubicBezTo>
                <a:cubicBezTo>
                  <a:pt x="32" y="40"/>
                  <a:pt x="33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5" y="38"/>
                  <a:pt x="36" y="38"/>
                  <a:pt x="36" y="39"/>
                </a:cubicBezTo>
                <a:cubicBezTo>
                  <a:pt x="38" y="41"/>
                  <a:pt x="38" y="41"/>
                  <a:pt x="38" y="41"/>
                </a:cubicBezTo>
                <a:cubicBezTo>
                  <a:pt x="40" y="39"/>
                  <a:pt x="40" y="39"/>
                  <a:pt x="40" y="39"/>
                </a:cubicBezTo>
                <a:cubicBezTo>
                  <a:pt x="39" y="37"/>
                  <a:pt x="39" y="37"/>
                  <a:pt x="39" y="37"/>
                </a:cubicBezTo>
                <a:cubicBezTo>
                  <a:pt x="38" y="36"/>
                  <a:pt x="38" y="35"/>
                  <a:pt x="38" y="34"/>
                </a:cubicBezTo>
                <a:cubicBezTo>
                  <a:pt x="39" y="33"/>
                  <a:pt x="40" y="32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0"/>
                  <a:pt x="41" y="29"/>
                  <a:pt x="41" y="28"/>
                </a:cubicBezTo>
                <a:cubicBezTo>
                  <a:pt x="41" y="27"/>
                  <a:pt x="42" y="26"/>
                  <a:pt x="43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2" y="23"/>
                  <a:pt x="41" y="23"/>
                  <a:pt x="41" y="22"/>
                </a:cubicBezTo>
                <a:cubicBezTo>
                  <a:pt x="41" y="20"/>
                  <a:pt x="41" y="19"/>
                  <a:pt x="40" y="18"/>
                </a:cubicBezTo>
                <a:cubicBezTo>
                  <a:pt x="40" y="17"/>
                  <a:pt x="39" y="16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4"/>
                  <a:pt x="38" y="13"/>
                  <a:pt x="39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9"/>
                  <a:pt x="38" y="9"/>
                  <a:pt x="38" y="9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5" y="11"/>
                  <a:pt x="34" y="11"/>
                </a:cubicBezTo>
                <a:cubicBezTo>
                  <a:pt x="33" y="10"/>
                  <a:pt x="32" y="10"/>
                  <a:pt x="31" y="9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8" y="19"/>
                  <a:pt x="26" y="18"/>
                  <a:pt x="24" y="18"/>
                </a:cubicBezTo>
                <a:cubicBezTo>
                  <a:pt x="23" y="18"/>
                  <a:pt x="21" y="19"/>
                  <a:pt x="20" y="20"/>
                </a:cubicBezTo>
                <a:cubicBezTo>
                  <a:pt x="19" y="21"/>
                  <a:pt x="18" y="23"/>
                  <a:pt x="18" y="25"/>
                </a:cubicBezTo>
                <a:cubicBezTo>
                  <a:pt x="18" y="27"/>
                  <a:pt x="19" y="28"/>
                  <a:pt x="20" y="29"/>
                </a:cubicBezTo>
                <a:cubicBezTo>
                  <a:pt x="21" y="31"/>
                  <a:pt x="23" y="31"/>
                  <a:pt x="24" y="31"/>
                </a:cubicBezTo>
                <a:cubicBezTo>
                  <a:pt x="26" y="31"/>
                  <a:pt x="28" y="31"/>
                  <a:pt x="29" y="29"/>
                </a:cubicBezTo>
                <a:cubicBezTo>
                  <a:pt x="30" y="28"/>
                  <a:pt x="31" y="27"/>
                  <a:pt x="31" y="25"/>
                </a:cubicBezTo>
                <a:cubicBezTo>
                  <a:pt x="31" y="23"/>
                  <a:pt x="30" y="21"/>
                  <a:pt x="29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1" name="Freeform 559"/>
          <p:cNvSpPr>
            <a:spLocks noEditPoints="1"/>
          </p:cNvSpPr>
          <p:nvPr/>
        </p:nvSpPr>
        <p:spPr>
          <a:xfrm>
            <a:off x="2105025" y="2755900"/>
            <a:ext cx="160338" cy="158750"/>
          </a:xfrm>
          <a:custGeom>
            <a:avLst/>
            <a:gdLst/>
            <a:ahLst/>
            <a:cxnLst>
              <a:cxn ang="0">
                <a:pos x="76962" y="111125"/>
              </a:cxn>
              <a:cxn ang="0">
                <a:pos x="44895" y="82550"/>
              </a:cxn>
              <a:cxn ang="0">
                <a:pos x="44895" y="76200"/>
              </a:cxn>
              <a:cxn ang="0">
                <a:pos x="48101" y="76200"/>
              </a:cxn>
              <a:cxn ang="0">
                <a:pos x="60928" y="76200"/>
              </a:cxn>
              <a:cxn ang="0">
                <a:pos x="60928" y="47625"/>
              </a:cxn>
              <a:cxn ang="0">
                <a:pos x="64135" y="44450"/>
              </a:cxn>
              <a:cxn ang="0">
                <a:pos x="64135" y="44450"/>
              </a:cxn>
              <a:cxn ang="0">
                <a:pos x="96203" y="44450"/>
              </a:cxn>
              <a:cxn ang="0">
                <a:pos x="99410" y="47625"/>
              </a:cxn>
              <a:cxn ang="0">
                <a:pos x="99410" y="47625"/>
              </a:cxn>
              <a:cxn ang="0">
                <a:pos x="99410" y="76200"/>
              </a:cxn>
              <a:cxn ang="0">
                <a:pos x="109030" y="76200"/>
              </a:cxn>
              <a:cxn ang="0">
                <a:pos x="115443" y="79375"/>
              </a:cxn>
              <a:cxn ang="0">
                <a:pos x="112237" y="82550"/>
              </a:cxn>
              <a:cxn ang="0">
                <a:pos x="112237" y="82550"/>
              </a:cxn>
              <a:cxn ang="0">
                <a:pos x="83376" y="111125"/>
              </a:cxn>
              <a:cxn ang="0">
                <a:pos x="76962" y="111125"/>
              </a:cxn>
              <a:cxn ang="0">
                <a:pos x="80169" y="0"/>
              </a:cxn>
              <a:cxn ang="0">
                <a:pos x="80169" y="0"/>
              </a:cxn>
              <a:cxn ang="0">
                <a:pos x="134684" y="22225"/>
              </a:cxn>
              <a:cxn ang="0">
                <a:pos x="134684" y="22225"/>
              </a:cxn>
              <a:cxn ang="0">
                <a:pos x="160338" y="79375"/>
              </a:cxn>
              <a:cxn ang="0">
                <a:pos x="134684" y="133350"/>
              </a:cxn>
              <a:cxn ang="0">
                <a:pos x="134684" y="133350"/>
              </a:cxn>
              <a:cxn ang="0">
                <a:pos x="80169" y="158750"/>
              </a:cxn>
              <a:cxn ang="0">
                <a:pos x="22447" y="133350"/>
              </a:cxn>
              <a:cxn ang="0">
                <a:pos x="22447" y="133350"/>
              </a:cxn>
              <a:cxn ang="0">
                <a:pos x="0" y="79375"/>
              </a:cxn>
              <a:cxn ang="0">
                <a:pos x="22447" y="22225"/>
              </a:cxn>
              <a:cxn ang="0">
                <a:pos x="22447" y="22225"/>
              </a:cxn>
              <a:cxn ang="0">
                <a:pos x="80169" y="0"/>
              </a:cxn>
              <a:cxn ang="0">
                <a:pos x="128270" y="31750"/>
              </a:cxn>
              <a:cxn ang="0">
                <a:pos x="128270" y="31750"/>
              </a:cxn>
              <a:cxn ang="0">
                <a:pos x="80169" y="12700"/>
              </a:cxn>
              <a:cxn ang="0">
                <a:pos x="32068" y="31750"/>
              </a:cxn>
              <a:cxn ang="0">
                <a:pos x="32068" y="31750"/>
              </a:cxn>
              <a:cxn ang="0">
                <a:pos x="12827" y="79375"/>
              </a:cxn>
              <a:cxn ang="0">
                <a:pos x="32068" y="127000"/>
              </a:cxn>
              <a:cxn ang="0">
                <a:pos x="32068" y="127000"/>
              </a:cxn>
              <a:cxn ang="0">
                <a:pos x="80169" y="146050"/>
              </a:cxn>
              <a:cxn ang="0">
                <a:pos x="128270" y="127000"/>
              </a:cxn>
              <a:cxn ang="0">
                <a:pos x="128270" y="127000"/>
              </a:cxn>
              <a:cxn ang="0">
                <a:pos x="147511" y="79375"/>
              </a:cxn>
              <a:cxn ang="0">
                <a:pos x="128270" y="31750"/>
              </a:cxn>
              <a:cxn ang="0">
                <a:pos x="128270" y="31750"/>
              </a:cxn>
              <a:cxn ang="0">
                <a:pos x="57722" y="82550"/>
              </a:cxn>
              <a:cxn ang="0">
                <a:pos x="57722" y="82550"/>
              </a:cxn>
              <a:cxn ang="0">
                <a:pos x="80169" y="104775"/>
              </a:cxn>
              <a:cxn ang="0">
                <a:pos x="102616" y="82550"/>
              </a:cxn>
              <a:cxn ang="0">
                <a:pos x="96203" y="82550"/>
              </a:cxn>
              <a:cxn ang="0">
                <a:pos x="96203" y="82550"/>
              </a:cxn>
              <a:cxn ang="0">
                <a:pos x="89789" y="79375"/>
              </a:cxn>
              <a:cxn ang="0">
                <a:pos x="89789" y="50800"/>
              </a:cxn>
              <a:cxn ang="0">
                <a:pos x="67342" y="50800"/>
              </a:cxn>
              <a:cxn ang="0">
                <a:pos x="67342" y="79375"/>
              </a:cxn>
              <a:cxn ang="0">
                <a:pos x="67342" y="79375"/>
              </a:cxn>
              <a:cxn ang="0">
                <a:pos x="64135" y="82550"/>
              </a:cxn>
              <a:cxn ang="0">
                <a:pos x="57722" y="82550"/>
              </a:cxn>
            </a:cxnLst>
            <a:pathLst>
              <a:path w="50" h="50">
                <a:moveTo>
                  <a:pt x="24" y="35"/>
                </a:moveTo>
                <a:cubicBezTo>
                  <a:pt x="14" y="26"/>
                  <a:pt x="14" y="26"/>
                  <a:pt x="14" y="26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5" y="24"/>
                  <a:pt x="15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9" y="14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6" y="24"/>
                  <a:pt x="36" y="25"/>
                </a:cubicBezTo>
                <a:cubicBezTo>
                  <a:pt x="36" y="25"/>
                  <a:pt x="35" y="25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26" y="35"/>
                  <a:pt x="26" y="35"/>
                  <a:pt x="26" y="35"/>
                </a:cubicBezTo>
                <a:cubicBezTo>
                  <a:pt x="25" y="36"/>
                  <a:pt x="24" y="36"/>
                  <a:pt x="24" y="35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2" y="0"/>
                  <a:pt x="38" y="3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4"/>
                  <a:pt x="25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4" y="43"/>
                  <a:pt x="19" y="46"/>
                  <a:pt x="25" y="46"/>
                </a:cubicBezTo>
                <a:cubicBezTo>
                  <a:pt x="31" y="46"/>
                  <a:pt x="36" y="43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5"/>
                </a:cubicBezTo>
                <a:cubicBezTo>
                  <a:pt x="46" y="19"/>
                  <a:pt x="43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  <a:moveTo>
                  <a:pt x="18" y="26"/>
                </a:moveTo>
                <a:cubicBezTo>
                  <a:pt x="18" y="26"/>
                  <a:pt x="18" y="26"/>
                  <a:pt x="18" y="26"/>
                </a:cubicBezTo>
                <a:cubicBezTo>
                  <a:pt x="25" y="33"/>
                  <a:pt x="25" y="33"/>
                  <a:pt x="25" y="33"/>
                </a:cubicBezTo>
                <a:cubicBezTo>
                  <a:pt x="32" y="26"/>
                  <a:pt x="32" y="26"/>
                  <a:pt x="32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29" y="26"/>
                  <a:pt x="28" y="25"/>
                  <a:pt x="28" y="25"/>
                </a:cubicBezTo>
                <a:cubicBezTo>
                  <a:pt x="28" y="16"/>
                  <a:pt x="28" y="16"/>
                  <a:pt x="28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0" y="26"/>
                  <a:pt x="20" y="26"/>
                </a:cubicBezTo>
                <a:cubicBezTo>
                  <a:pt x="18" y="26"/>
                  <a:pt x="18" y="26"/>
                  <a:pt x="18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2" name="Freeform 560"/>
          <p:cNvSpPr>
            <a:spLocks noEditPoints="1"/>
          </p:cNvSpPr>
          <p:nvPr/>
        </p:nvSpPr>
        <p:spPr>
          <a:xfrm>
            <a:off x="3222625" y="2755900"/>
            <a:ext cx="165100" cy="158750"/>
          </a:xfrm>
          <a:custGeom>
            <a:avLst/>
            <a:gdLst/>
            <a:ahLst/>
            <a:cxnLst>
              <a:cxn ang="0">
                <a:pos x="57150" y="120650"/>
              </a:cxn>
              <a:cxn ang="0">
                <a:pos x="69850" y="101600"/>
              </a:cxn>
              <a:cxn ang="0">
                <a:pos x="146050" y="82550"/>
              </a:cxn>
              <a:cxn ang="0">
                <a:pos x="165100" y="139700"/>
              </a:cxn>
              <a:cxn ang="0">
                <a:pos x="146050" y="158750"/>
              </a:cxn>
              <a:cxn ang="0">
                <a:pos x="69850" y="139700"/>
              </a:cxn>
              <a:cxn ang="0">
                <a:pos x="146050" y="95250"/>
              </a:cxn>
              <a:cxn ang="0">
                <a:pos x="82550" y="101600"/>
              </a:cxn>
              <a:cxn ang="0">
                <a:pos x="152400" y="101600"/>
              </a:cxn>
              <a:cxn ang="0">
                <a:pos x="82550" y="139700"/>
              </a:cxn>
              <a:cxn ang="0">
                <a:pos x="82550" y="142875"/>
              </a:cxn>
              <a:cxn ang="0">
                <a:pos x="149225" y="142875"/>
              </a:cxn>
              <a:cxn ang="0">
                <a:pos x="152400" y="139700"/>
              </a:cxn>
              <a:cxn ang="0">
                <a:pos x="19050" y="0"/>
              </a:cxn>
              <a:cxn ang="0">
                <a:pos x="95250" y="15875"/>
              </a:cxn>
              <a:cxn ang="0">
                <a:pos x="88900" y="69850"/>
              </a:cxn>
              <a:cxn ang="0">
                <a:pos x="50800" y="76200"/>
              </a:cxn>
              <a:cxn ang="0">
                <a:pos x="44450" y="73025"/>
              </a:cxn>
              <a:cxn ang="0">
                <a:pos x="0" y="57150"/>
              </a:cxn>
              <a:cxn ang="0">
                <a:pos x="6350" y="3175"/>
              </a:cxn>
              <a:cxn ang="0">
                <a:pos x="76200" y="12700"/>
              </a:cxn>
              <a:cxn ang="0">
                <a:pos x="12700" y="12700"/>
              </a:cxn>
              <a:cxn ang="0">
                <a:pos x="82550" y="47625"/>
              </a:cxn>
              <a:cxn ang="0">
                <a:pos x="76200" y="12700"/>
              </a:cxn>
              <a:cxn ang="0">
                <a:pos x="12700" y="57150"/>
              </a:cxn>
              <a:cxn ang="0">
                <a:pos x="76200" y="60325"/>
              </a:cxn>
              <a:cxn ang="0">
                <a:pos x="82550" y="53975"/>
              </a:cxn>
              <a:cxn ang="0">
                <a:pos x="44450" y="88900"/>
              </a:cxn>
              <a:cxn ang="0">
                <a:pos x="50800" y="92075"/>
              </a:cxn>
              <a:cxn ang="0">
                <a:pos x="44450" y="88900"/>
              </a:cxn>
              <a:cxn ang="0">
                <a:pos x="47625" y="98425"/>
              </a:cxn>
              <a:cxn ang="0">
                <a:pos x="47625" y="107950"/>
              </a:cxn>
              <a:cxn ang="0">
                <a:pos x="44450" y="117475"/>
              </a:cxn>
              <a:cxn ang="0">
                <a:pos x="50800" y="117475"/>
              </a:cxn>
              <a:cxn ang="0">
                <a:pos x="47625" y="123825"/>
              </a:cxn>
              <a:cxn ang="0">
                <a:pos x="47625" y="123825"/>
              </a:cxn>
              <a:cxn ang="0">
                <a:pos x="47625" y="123825"/>
              </a:cxn>
              <a:cxn ang="0">
                <a:pos x="47625" y="123825"/>
              </a:cxn>
              <a:cxn ang="0">
                <a:pos x="47625" y="123825"/>
              </a:cxn>
              <a:cxn ang="0">
                <a:pos x="47625" y="123825"/>
              </a:cxn>
              <a:cxn ang="0">
                <a:pos x="44450" y="123825"/>
              </a:cxn>
              <a:cxn ang="0">
                <a:pos x="44450" y="123825"/>
              </a:cxn>
              <a:cxn ang="0">
                <a:pos x="44450" y="123825"/>
              </a:cxn>
              <a:cxn ang="0">
                <a:pos x="44450" y="123825"/>
              </a:cxn>
              <a:cxn ang="0">
                <a:pos x="44450" y="117475"/>
              </a:cxn>
            </a:cxnLst>
            <a:pathLst>
              <a:path w="52" h="50">
                <a:moveTo>
                  <a:pt x="22" y="39"/>
                </a:move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8" y="39"/>
                  <a:pt x="18" y="38"/>
                </a:cubicBezTo>
                <a:cubicBezTo>
                  <a:pt x="18" y="37"/>
                  <a:pt x="19" y="37"/>
                  <a:pt x="19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0"/>
                  <a:pt x="22" y="29"/>
                  <a:pt x="23" y="28"/>
                </a:cubicBezTo>
                <a:cubicBezTo>
                  <a:pt x="24" y="27"/>
                  <a:pt x="26" y="26"/>
                  <a:pt x="2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7" y="26"/>
                  <a:pt x="49" y="27"/>
                  <a:pt x="50" y="28"/>
                </a:cubicBezTo>
                <a:cubicBezTo>
                  <a:pt x="51" y="29"/>
                  <a:pt x="52" y="30"/>
                  <a:pt x="52" y="32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6"/>
                  <a:pt x="51" y="47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9"/>
                  <a:pt x="47" y="50"/>
                  <a:pt x="46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4" y="49"/>
                  <a:pt x="23" y="48"/>
                </a:cubicBezTo>
                <a:cubicBezTo>
                  <a:pt x="22" y="47"/>
                  <a:pt x="22" y="46"/>
                  <a:pt x="22" y="44"/>
                </a:cubicBezTo>
                <a:cubicBezTo>
                  <a:pt x="22" y="39"/>
                  <a:pt x="22" y="39"/>
                  <a:pt x="22" y="39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6" y="30"/>
                  <a:pt x="26" y="31"/>
                </a:cubicBezTo>
                <a:cubicBezTo>
                  <a:pt x="26" y="31"/>
                  <a:pt x="26" y="31"/>
                  <a:pt x="26" y="32"/>
                </a:cubicBezTo>
                <a:cubicBezTo>
                  <a:pt x="26" y="41"/>
                  <a:pt x="26" y="41"/>
                  <a:pt x="26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1"/>
                  <a:pt x="47" y="31"/>
                  <a:pt x="47" y="31"/>
                </a:cubicBezTo>
                <a:cubicBezTo>
                  <a:pt x="47" y="30"/>
                  <a:pt x="46" y="30"/>
                  <a:pt x="46" y="30"/>
                </a:cubicBezTo>
                <a:close/>
                <a:moveTo>
                  <a:pt x="26" y="44"/>
                </a:move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5"/>
                  <a:pt x="26" y="45"/>
                </a:cubicBezTo>
                <a:cubicBezTo>
                  <a:pt x="26" y="46"/>
                  <a:pt x="27" y="46"/>
                  <a:pt x="2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5"/>
                  <a:pt x="48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6" y="44"/>
                  <a:pt x="26" y="44"/>
                  <a:pt x="26" y="44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6" y="0"/>
                  <a:pt x="27" y="0"/>
                  <a:pt x="28" y="1"/>
                </a:cubicBezTo>
                <a:cubicBezTo>
                  <a:pt x="29" y="3"/>
                  <a:pt x="30" y="4"/>
                  <a:pt x="30" y="5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9"/>
                  <a:pt x="29" y="21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3"/>
                  <a:pt x="26" y="23"/>
                  <a:pt x="24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5" y="25"/>
                  <a:pt x="15" y="25"/>
                </a:cubicBezTo>
                <a:cubicBezTo>
                  <a:pt x="14" y="25"/>
                  <a:pt x="14" y="25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4" y="23"/>
                  <a:pt x="3" y="23"/>
                  <a:pt x="2" y="22"/>
                </a:cubicBezTo>
                <a:cubicBezTo>
                  <a:pt x="1" y="21"/>
                  <a:pt x="0" y="19"/>
                  <a:pt x="0" y="18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1" y="3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0"/>
                  <a:pt x="4" y="0"/>
                  <a:pt x="6" y="0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4" y="15"/>
                  <a:pt x="4" y="15"/>
                  <a:pt x="4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5" y="4"/>
                </a:cubicBezTo>
                <a:cubicBezTo>
                  <a:pt x="25" y="4"/>
                  <a:pt x="25" y="4"/>
                  <a:pt x="24" y="4"/>
                </a:cubicBezTo>
                <a:close/>
                <a:moveTo>
                  <a:pt x="4" y="17"/>
                </a:move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9"/>
                  <a:pt x="4" y="19"/>
                </a:cubicBezTo>
                <a:cubicBezTo>
                  <a:pt x="5" y="19"/>
                  <a:pt x="5" y="19"/>
                  <a:pt x="6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9"/>
                  <a:pt x="26" y="18"/>
                  <a:pt x="26" y="18"/>
                </a:cubicBezTo>
                <a:cubicBezTo>
                  <a:pt x="26" y="17"/>
                  <a:pt x="26" y="17"/>
                  <a:pt x="26" y="17"/>
                </a:cubicBezTo>
                <a:cubicBezTo>
                  <a:pt x="4" y="17"/>
                  <a:pt x="4" y="17"/>
                  <a:pt x="4" y="17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6"/>
                  <a:pt x="15" y="26"/>
                </a:cubicBezTo>
                <a:cubicBezTo>
                  <a:pt x="15" y="26"/>
                  <a:pt x="16" y="27"/>
                  <a:pt x="16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5" y="30"/>
                  <a:pt x="15" y="30"/>
                </a:cubicBezTo>
                <a:cubicBezTo>
                  <a:pt x="14" y="30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lose/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5" y="31"/>
                </a:cubicBezTo>
                <a:cubicBezTo>
                  <a:pt x="15" y="31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5" y="34"/>
                  <a:pt x="15" y="34"/>
                </a:cubicBezTo>
                <a:cubicBezTo>
                  <a:pt x="14" y="34"/>
                  <a:pt x="14" y="34"/>
                  <a:pt x="14" y="33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14" y="37"/>
                </a:move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4" y="36"/>
                  <a:pt x="15" y="36"/>
                </a:cubicBezTo>
                <a:cubicBezTo>
                  <a:pt x="15" y="36"/>
                  <a:pt x="16" y="36"/>
                  <a:pt x="16" y="37"/>
                </a:cubicBezTo>
                <a:cubicBezTo>
                  <a:pt x="17" y="37"/>
                  <a:pt x="17" y="37"/>
                  <a:pt x="17" y="38"/>
                </a:cubicBezTo>
                <a:cubicBezTo>
                  <a:pt x="17" y="39"/>
                  <a:pt x="17" y="39"/>
                  <a:pt x="16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7"/>
                  <a:pt x="14" y="37"/>
                  <a:pt x="14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3" name="Freeform 561"/>
          <p:cNvSpPr>
            <a:spLocks noEditPoints="1"/>
          </p:cNvSpPr>
          <p:nvPr/>
        </p:nvSpPr>
        <p:spPr>
          <a:xfrm>
            <a:off x="3498850" y="2755900"/>
            <a:ext cx="163513" cy="158750"/>
          </a:xfrm>
          <a:custGeom>
            <a:avLst/>
            <a:gdLst/>
            <a:ahLst/>
            <a:cxnLst>
              <a:cxn ang="0">
                <a:pos x="54504" y="63500"/>
              </a:cxn>
              <a:cxn ang="0">
                <a:pos x="163513" y="69850"/>
              </a:cxn>
              <a:cxn ang="0">
                <a:pos x="163513" y="139700"/>
              </a:cxn>
              <a:cxn ang="0">
                <a:pos x="157101" y="146050"/>
              </a:cxn>
              <a:cxn ang="0">
                <a:pos x="112215" y="152400"/>
              </a:cxn>
              <a:cxn ang="0">
                <a:pos x="134658" y="155575"/>
              </a:cxn>
              <a:cxn ang="0">
                <a:pos x="83360" y="158750"/>
              </a:cxn>
              <a:cxn ang="0">
                <a:pos x="83360" y="152400"/>
              </a:cxn>
              <a:cxn ang="0">
                <a:pos x="99390" y="146050"/>
              </a:cxn>
              <a:cxn ang="0">
                <a:pos x="51298" y="139700"/>
              </a:cxn>
              <a:cxn ang="0">
                <a:pos x="51298" y="69850"/>
              </a:cxn>
              <a:cxn ang="0">
                <a:pos x="80153" y="0"/>
              </a:cxn>
              <a:cxn ang="0">
                <a:pos x="22443" y="22225"/>
              </a:cxn>
              <a:cxn ang="0">
                <a:pos x="22443" y="133350"/>
              </a:cxn>
              <a:cxn ang="0">
                <a:pos x="41680" y="133350"/>
              </a:cxn>
              <a:cxn ang="0">
                <a:pos x="35268" y="82550"/>
              </a:cxn>
              <a:cxn ang="0">
                <a:pos x="41680" y="92075"/>
              </a:cxn>
              <a:cxn ang="0">
                <a:pos x="41680" y="92075"/>
              </a:cxn>
              <a:cxn ang="0">
                <a:pos x="51298" y="38100"/>
              </a:cxn>
              <a:cxn ang="0">
                <a:pos x="73741" y="53975"/>
              </a:cxn>
              <a:cxn ang="0">
                <a:pos x="83360" y="44450"/>
              </a:cxn>
              <a:cxn ang="0">
                <a:pos x="109009" y="38100"/>
              </a:cxn>
              <a:cxn ang="0">
                <a:pos x="121833" y="53975"/>
              </a:cxn>
              <a:cxn ang="0">
                <a:pos x="125039" y="28575"/>
              </a:cxn>
              <a:cxn ang="0">
                <a:pos x="141070" y="53975"/>
              </a:cxn>
              <a:cxn ang="0">
                <a:pos x="134658" y="22225"/>
              </a:cxn>
              <a:cxn ang="0">
                <a:pos x="118627" y="25400"/>
              </a:cxn>
              <a:cxn ang="0">
                <a:pos x="112215" y="28575"/>
              </a:cxn>
              <a:cxn ang="0">
                <a:pos x="105803" y="15875"/>
              </a:cxn>
              <a:cxn ang="0">
                <a:pos x="89772" y="12700"/>
              </a:cxn>
              <a:cxn ang="0">
                <a:pos x="105803" y="28575"/>
              </a:cxn>
              <a:cxn ang="0">
                <a:pos x="102596" y="31750"/>
              </a:cxn>
              <a:cxn ang="0">
                <a:pos x="83360" y="9525"/>
              </a:cxn>
              <a:cxn ang="0">
                <a:pos x="73741" y="9525"/>
              </a:cxn>
              <a:cxn ang="0">
                <a:pos x="73741" y="38100"/>
              </a:cxn>
              <a:cxn ang="0">
                <a:pos x="51298" y="31750"/>
              </a:cxn>
              <a:cxn ang="0">
                <a:pos x="67329" y="12700"/>
              </a:cxn>
              <a:cxn ang="0">
                <a:pos x="51298" y="15875"/>
              </a:cxn>
              <a:cxn ang="0">
                <a:pos x="48092" y="25400"/>
              </a:cxn>
              <a:cxn ang="0">
                <a:pos x="38474" y="25400"/>
              </a:cxn>
              <a:cxn ang="0">
                <a:pos x="32061" y="28575"/>
              </a:cxn>
              <a:cxn ang="0">
                <a:pos x="41680" y="34925"/>
              </a:cxn>
              <a:cxn ang="0">
                <a:pos x="12825" y="73025"/>
              </a:cxn>
              <a:cxn ang="0">
                <a:pos x="32061" y="28575"/>
              </a:cxn>
              <a:cxn ang="0">
                <a:pos x="150688" y="76200"/>
              </a:cxn>
              <a:cxn ang="0">
                <a:pos x="60917" y="133350"/>
              </a:cxn>
              <a:cxn ang="0">
                <a:pos x="150688" y="76200"/>
              </a:cxn>
            </a:cxnLst>
            <a:pathLst>
              <a:path w="51" h="50">
                <a:moveTo>
                  <a:pt x="17" y="20"/>
                </a:moveTo>
                <a:cubicBezTo>
                  <a:pt x="17" y="20"/>
                  <a:pt x="17" y="20"/>
                  <a:pt x="17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20"/>
                  <a:pt x="51" y="21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5"/>
                  <a:pt x="50" y="46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8"/>
                  <a:pt x="35" y="48"/>
                  <a:pt x="35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2" y="48"/>
                  <a:pt x="42" y="49"/>
                </a:cubicBezTo>
                <a:cubicBezTo>
                  <a:pt x="42" y="49"/>
                  <a:pt x="41" y="50"/>
                  <a:pt x="41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0"/>
                  <a:pt x="25" y="49"/>
                  <a:pt x="25" y="49"/>
                </a:cubicBezTo>
                <a:cubicBezTo>
                  <a:pt x="25" y="48"/>
                  <a:pt x="25" y="48"/>
                  <a:pt x="26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6"/>
                  <a:pt x="16" y="45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1"/>
                  <a:pt x="16" y="20"/>
                  <a:pt x="17" y="2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18" y="0"/>
                  <a:pt x="12" y="2"/>
                  <a:pt x="7" y="7"/>
                </a:cubicBezTo>
                <a:cubicBezTo>
                  <a:pt x="3" y="11"/>
                  <a:pt x="0" y="18"/>
                  <a:pt x="0" y="24"/>
                </a:cubicBezTo>
                <a:cubicBezTo>
                  <a:pt x="0" y="31"/>
                  <a:pt x="3" y="38"/>
                  <a:pt x="7" y="42"/>
                </a:cubicBezTo>
                <a:cubicBezTo>
                  <a:pt x="8" y="43"/>
                  <a:pt x="9" y="44"/>
                  <a:pt x="10" y="45"/>
                </a:cubicBezTo>
                <a:cubicBezTo>
                  <a:pt x="12" y="46"/>
                  <a:pt x="15" y="43"/>
                  <a:pt x="13" y="42"/>
                </a:cubicBezTo>
                <a:cubicBezTo>
                  <a:pt x="7" y="38"/>
                  <a:pt x="4" y="32"/>
                  <a:pt x="4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11" y="28"/>
                  <a:pt x="11" y="29"/>
                </a:cubicBezTo>
                <a:cubicBezTo>
                  <a:pt x="11" y="31"/>
                  <a:pt x="13" y="31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4"/>
                  <a:pt x="13" y="17"/>
                  <a:pt x="15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13"/>
                  <a:pt x="21" y="14"/>
                  <a:pt x="23" y="14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9"/>
                  <a:pt x="26" y="19"/>
                  <a:pt x="26" y="17"/>
                </a:cubicBezTo>
                <a:cubicBezTo>
                  <a:pt x="26" y="14"/>
                  <a:pt x="26" y="14"/>
                  <a:pt x="26" y="14"/>
                </a:cubicBezTo>
                <a:cubicBezTo>
                  <a:pt x="28" y="14"/>
                  <a:pt x="31" y="13"/>
                  <a:pt x="33" y="12"/>
                </a:cubicBezTo>
                <a:cubicBezTo>
                  <a:pt x="33" y="12"/>
                  <a:pt x="34" y="12"/>
                  <a:pt x="34" y="12"/>
                </a:cubicBezTo>
                <a:cubicBezTo>
                  <a:pt x="35" y="14"/>
                  <a:pt x="35" y="15"/>
                  <a:pt x="35" y="17"/>
                </a:cubicBezTo>
                <a:cubicBezTo>
                  <a:pt x="36" y="19"/>
                  <a:pt x="38" y="18"/>
                  <a:pt x="38" y="17"/>
                </a:cubicBezTo>
                <a:cubicBezTo>
                  <a:pt x="37" y="15"/>
                  <a:pt x="37" y="13"/>
                  <a:pt x="36" y="11"/>
                </a:cubicBezTo>
                <a:cubicBezTo>
                  <a:pt x="37" y="10"/>
                  <a:pt x="38" y="10"/>
                  <a:pt x="39" y="9"/>
                </a:cubicBezTo>
                <a:cubicBezTo>
                  <a:pt x="39" y="9"/>
                  <a:pt x="39" y="9"/>
                  <a:pt x="40" y="10"/>
                </a:cubicBezTo>
                <a:cubicBezTo>
                  <a:pt x="42" y="12"/>
                  <a:pt x="43" y="14"/>
                  <a:pt x="44" y="17"/>
                </a:cubicBezTo>
                <a:cubicBezTo>
                  <a:pt x="45" y="19"/>
                  <a:pt x="49" y="18"/>
                  <a:pt x="48" y="16"/>
                </a:cubicBezTo>
                <a:cubicBezTo>
                  <a:pt x="47" y="12"/>
                  <a:pt x="45" y="9"/>
                  <a:pt x="42" y="7"/>
                </a:cubicBezTo>
                <a:cubicBezTo>
                  <a:pt x="38" y="2"/>
                  <a:pt x="32" y="0"/>
                  <a:pt x="25" y="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6" y="8"/>
                  <a:pt x="35" y="9"/>
                </a:cubicBezTo>
                <a:cubicBezTo>
                  <a:pt x="35" y="8"/>
                  <a:pt x="35" y="8"/>
                  <a:pt x="35" y="8"/>
                </a:cubicBezTo>
                <a:cubicBezTo>
                  <a:pt x="34" y="7"/>
                  <a:pt x="34" y="6"/>
                  <a:pt x="33" y="5"/>
                </a:cubicBezTo>
                <a:cubicBezTo>
                  <a:pt x="34" y="6"/>
                  <a:pt x="36" y="7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30" y="5"/>
                  <a:pt x="31" y="7"/>
                  <a:pt x="33" y="9"/>
                </a:cubicBezTo>
                <a:cubicBezTo>
                  <a:pt x="33" y="9"/>
                  <a:pt x="33" y="9"/>
                  <a:pt x="33" y="10"/>
                </a:cubicBezTo>
                <a:cubicBezTo>
                  <a:pt x="33" y="10"/>
                  <a:pt x="33" y="10"/>
                  <a:pt x="32" y="10"/>
                </a:cubicBezTo>
                <a:cubicBezTo>
                  <a:pt x="30" y="11"/>
                  <a:pt x="28" y="11"/>
                  <a:pt x="26" y="12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4"/>
                  <a:pt x="27" y="4"/>
                  <a:pt x="28" y="4"/>
                </a:cubicBezTo>
                <a:close/>
                <a:moveTo>
                  <a:pt x="23" y="3"/>
                </a:moveTo>
                <a:cubicBezTo>
                  <a:pt x="23" y="3"/>
                  <a:pt x="23" y="3"/>
                  <a:pt x="23" y="3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1"/>
                  <a:pt x="19" y="11"/>
                  <a:pt x="17" y="10"/>
                </a:cubicBezTo>
                <a:cubicBezTo>
                  <a:pt x="17" y="10"/>
                  <a:pt x="16" y="10"/>
                  <a:pt x="16" y="10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7"/>
                  <a:pt x="20" y="5"/>
                  <a:pt x="21" y="4"/>
                </a:cubicBezTo>
                <a:cubicBezTo>
                  <a:pt x="22" y="4"/>
                  <a:pt x="23" y="4"/>
                  <a:pt x="23" y="3"/>
                </a:cubicBezTo>
                <a:close/>
                <a:moveTo>
                  <a:pt x="16" y="5"/>
                </a:moveTo>
                <a:cubicBezTo>
                  <a:pt x="16" y="5"/>
                  <a:pt x="16" y="5"/>
                  <a:pt x="16" y="5"/>
                </a:cubicBezTo>
                <a:cubicBezTo>
                  <a:pt x="16" y="6"/>
                  <a:pt x="15" y="7"/>
                  <a:pt x="15" y="8"/>
                </a:cubicBezTo>
                <a:cubicBezTo>
                  <a:pt x="15" y="8"/>
                  <a:pt x="14" y="8"/>
                  <a:pt x="14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3" y="7"/>
                  <a:pt x="15" y="6"/>
                  <a:pt x="16" y="5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1" y="10"/>
                  <a:pt x="12" y="10"/>
                  <a:pt x="13" y="11"/>
                </a:cubicBezTo>
                <a:cubicBezTo>
                  <a:pt x="12" y="15"/>
                  <a:pt x="11" y="19"/>
                  <a:pt x="11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8"/>
                  <a:pt x="6" y="13"/>
                  <a:pt x="10" y="10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47" y="24"/>
                </a:moveTo>
                <a:cubicBezTo>
                  <a:pt x="47" y="24"/>
                  <a:pt x="47" y="24"/>
                  <a:pt x="47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42"/>
                  <a:pt x="19" y="42"/>
                  <a:pt x="19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24"/>
                  <a:pt x="47" y="24"/>
                  <a:pt x="47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4" name="Freeform 562"/>
          <p:cNvSpPr>
            <a:spLocks noEditPoints="1"/>
          </p:cNvSpPr>
          <p:nvPr/>
        </p:nvSpPr>
        <p:spPr>
          <a:xfrm>
            <a:off x="1555750" y="3101975"/>
            <a:ext cx="158750" cy="155575"/>
          </a:xfrm>
          <a:custGeom>
            <a:avLst/>
            <a:gdLst/>
            <a:ahLst/>
            <a:cxnLst>
              <a:cxn ang="0">
                <a:pos x="38100" y="127000"/>
              </a:cxn>
              <a:cxn ang="0">
                <a:pos x="117475" y="120650"/>
              </a:cxn>
              <a:cxn ang="0">
                <a:pos x="117475" y="130175"/>
              </a:cxn>
              <a:cxn ang="0">
                <a:pos x="38100" y="73025"/>
              </a:cxn>
              <a:cxn ang="0">
                <a:pos x="120650" y="73025"/>
              </a:cxn>
              <a:cxn ang="0">
                <a:pos x="139700" y="146050"/>
              </a:cxn>
              <a:cxn ang="0">
                <a:pos x="146050" y="22225"/>
              </a:cxn>
              <a:cxn ang="0">
                <a:pos x="120650" y="9525"/>
              </a:cxn>
              <a:cxn ang="0">
                <a:pos x="120650" y="53975"/>
              </a:cxn>
              <a:cxn ang="0">
                <a:pos x="28575" y="60325"/>
              </a:cxn>
              <a:cxn ang="0">
                <a:pos x="22225" y="53975"/>
              </a:cxn>
              <a:cxn ang="0">
                <a:pos x="12700" y="9525"/>
              </a:cxn>
              <a:cxn ang="0">
                <a:pos x="22225" y="146050"/>
              </a:cxn>
              <a:cxn ang="0">
                <a:pos x="38100" y="73025"/>
              </a:cxn>
              <a:cxn ang="0">
                <a:pos x="120650" y="85725"/>
              </a:cxn>
              <a:cxn ang="0">
                <a:pos x="31750" y="92075"/>
              </a:cxn>
              <a:cxn ang="0">
                <a:pos x="127000" y="146050"/>
              </a:cxn>
              <a:cxn ang="0">
                <a:pos x="120650" y="85725"/>
              </a:cxn>
              <a:cxn ang="0">
                <a:pos x="31750" y="47625"/>
              </a:cxn>
              <a:cxn ang="0">
                <a:pos x="107950" y="9525"/>
              </a:cxn>
              <a:cxn ang="0">
                <a:pos x="31750" y="47625"/>
              </a:cxn>
              <a:cxn ang="0">
                <a:pos x="6350" y="0"/>
              </a:cxn>
              <a:cxn ang="0">
                <a:pos x="139700" y="0"/>
              </a:cxn>
              <a:cxn ang="0">
                <a:pos x="158750" y="15875"/>
              </a:cxn>
              <a:cxn ang="0">
                <a:pos x="158750" y="19050"/>
              </a:cxn>
              <a:cxn ang="0">
                <a:pos x="152400" y="155575"/>
              </a:cxn>
              <a:cxn ang="0">
                <a:pos x="133350" y="155575"/>
              </a:cxn>
              <a:cxn ang="0">
                <a:pos x="133350" y="155575"/>
              </a:cxn>
              <a:cxn ang="0">
                <a:pos x="25400" y="155575"/>
              </a:cxn>
              <a:cxn ang="0">
                <a:pos x="0" y="152400"/>
              </a:cxn>
              <a:cxn ang="0">
                <a:pos x="0" y="6350"/>
              </a:cxn>
              <a:cxn ang="0">
                <a:pos x="88900" y="15875"/>
              </a:cxn>
              <a:cxn ang="0">
                <a:pos x="95250" y="15875"/>
              </a:cxn>
              <a:cxn ang="0">
                <a:pos x="101600" y="19050"/>
              </a:cxn>
              <a:cxn ang="0">
                <a:pos x="104775" y="34925"/>
              </a:cxn>
              <a:cxn ang="0">
                <a:pos x="95250" y="44450"/>
              </a:cxn>
              <a:cxn ang="0">
                <a:pos x="82550" y="41275"/>
              </a:cxn>
              <a:cxn ang="0">
                <a:pos x="79375" y="25400"/>
              </a:cxn>
              <a:cxn ang="0">
                <a:pos x="88900" y="15875"/>
              </a:cxn>
              <a:cxn ang="0">
                <a:pos x="95250" y="22225"/>
              </a:cxn>
              <a:cxn ang="0">
                <a:pos x="88900" y="22225"/>
              </a:cxn>
              <a:cxn ang="0">
                <a:pos x="85725" y="34925"/>
              </a:cxn>
              <a:cxn ang="0">
                <a:pos x="88900" y="34925"/>
              </a:cxn>
              <a:cxn ang="0">
                <a:pos x="95250" y="38100"/>
              </a:cxn>
              <a:cxn ang="0">
                <a:pos x="95250" y="34925"/>
              </a:cxn>
              <a:cxn ang="0">
                <a:pos x="95250" y="25400"/>
              </a:cxn>
              <a:cxn ang="0">
                <a:pos x="95250" y="22225"/>
              </a:cxn>
              <a:cxn ang="0">
                <a:pos x="41275" y="104775"/>
              </a:cxn>
              <a:cxn ang="0">
                <a:pos x="38100" y="101600"/>
              </a:cxn>
              <a:cxn ang="0">
                <a:pos x="117475" y="98425"/>
              </a:cxn>
              <a:cxn ang="0">
                <a:pos x="117475" y="104775"/>
              </a:cxn>
            </a:cxnLst>
            <a:pathLst>
              <a:path w="50" h="49">
                <a:moveTo>
                  <a:pt x="13" y="41"/>
                </a:moveTo>
                <a:cubicBezTo>
                  <a:pt x="13" y="41"/>
                  <a:pt x="12" y="40"/>
                  <a:pt x="12" y="40"/>
                </a:cubicBezTo>
                <a:cubicBezTo>
                  <a:pt x="12" y="39"/>
                  <a:pt x="13" y="38"/>
                  <a:pt x="13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8" y="38"/>
                  <a:pt x="38" y="39"/>
                  <a:pt x="38" y="40"/>
                </a:cubicBezTo>
                <a:cubicBezTo>
                  <a:pt x="38" y="40"/>
                  <a:pt x="38" y="41"/>
                  <a:pt x="37" y="41"/>
                </a:cubicBezTo>
                <a:cubicBezTo>
                  <a:pt x="13" y="41"/>
                  <a:pt x="13" y="41"/>
                  <a:pt x="13" y="41"/>
                </a:cubicBezTo>
                <a:close/>
                <a:moveTo>
                  <a:pt x="12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41" y="23"/>
                  <a:pt x="44" y="26"/>
                  <a:pt x="44" y="29"/>
                </a:cubicBezTo>
                <a:cubicBezTo>
                  <a:pt x="44" y="46"/>
                  <a:pt x="44" y="46"/>
                  <a:pt x="44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7"/>
                  <a:pt x="46" y="7"/>
                  <a:pt x="46" y="7"/>
                </a:cubicBezTo>
                <a:cubicBezTo>
                  <a:pt x="43" y="3"/>
                  <a:pt x="43" y="3"/>
                  <a:pt x="43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8"/>
                  <a:pt x="37" y="19"/>
                  <a:pt x="36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7" y="18"/>
                  <a:pt x="7" y="17"/>
                </a:cubicBezTo>
                <a:cubicBezTo>
                  <a:pt x="7" y="3"/>
                  <a:pt x="7" y="3"/>
                  <a:pt x="7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6"/>
                  <a:pt x="9" y="23"/>
                  <a:pt x="12" y="23"/>
                </a:cubicBezTo>
                <a:close/>
                <a:moveTo>
                  <a:pt x="38" y="27"/>
                </a:moveTo>
                <a:cubicBezTo>
                  <a:pt x="38" y="27"/>
                  <a:pt x="38" y="27"/>
                  <a:pt x="38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7"/>
                  <a:pt x="10" y="28"/>
                  <a:pt x="10" y="29"/>
                </a:cubicBezTo>
                <a:cubicBezTo>
                  <a:pt x="10" y="46"/>
                  <a:pt x="10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8"/>
                  <a:pt x="39" y="27"/>
                  <a:pt x="38" y="27"/>
                </a:cubicBezTo>
                <a:close/>
                <a:moveTo>
                  <a:pt x="10" y="15"/>
                </a:moveTo>
                <a:cubicBezTo>
                  <a:pt x="10" y="15"/>
                  <a:pt x="10" y="15"/>
                  <a:pt x="10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3"/>
                  <a:pt x="34" y="3"/>
                  <a:pt x="34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5"/>
                  <a:pt x="10" y="15"/>
                  <a:pt x="10" y="15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6" y="0"/>
                  <a:pt x="30" y="0"/>
                  <a:pt x="44" y="0"/>
                </a:cubicBezTo>
                <a:cubicBezTo>
                  <a:pt x="44" y="0"/>
                  <a:pt x="45" y="0"/>
                  <a:pt x="45" y="0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5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49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8" y="5"/>
                </a:moveTo>
                <a:cubicBezTo>
                  <a:pt x="28" y="5"/>
                  <a:pt x="28" y="5"/>
                  <a:pt x="28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3" y="7"/>
                  <a:pt x="33" y="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2"/>
                  <a:pt x="32" y="13"/>
                  <a:pt x="32" y="13"/>
                </a:cubicBezTo>
                <a:cubicBezTo>
                  <a:pt x="31" y="14"/>
                  <a:pt x="30" y="14"/>
                  <a:pt x="30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4"/>
                  <a:pt x="27" y="14"/>
                  <a:pt x="26" y="13"/>
                </a:cubicBezTo>
                <a:cubicBezTo>
                  <a:pt x="25" y="13"/>
                  <a:pt x="25" y="12"/>
                  <a:pt x="25" y="11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7"/>
                  <a:pt x="25" y="6"/>
                  <a:pt x="26" y="6"/>
                </a:cubicBezTo>
                <a:cubicBezTo>
                  <a:pt x="27" y="5"/>
                  <a:pt x="27" y="5"/>
                  <a:pt x="28" y="5"/>
                </a:cubicBezTo>
                <a:close/>
                <a:moveTo>
                  <a:pt x="30" y="7"/>
                </a:moveTo>
                <a:cubicBezTo>
                  <a:pt x="30" y="7"/>
                  <a:pt x="30" y="7"/>
                  <a:pt x="30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7" y="8"/>
                  <a:pt x="27" y="8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2"/>
                  <a:pt x="28" y="12"/>
                  <a:pt x="28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lose/>
                <a:moveTo>
                  <a:pt x="13" y="33"/>
                </a:move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2" y="33"/>
                  <a:pt x="12" y="32"/>
                </a:cubicBezTo>
                <a:cubicBezTo>
                  <a:pt x="12" y="31"/>
                  <a:pt x="13" y="31"/>
                  <a:pt x="13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1"/>
                  <a:pt x="38" y="31"/>
                  <a:pt x="38" y="32"/>
                </a:cubicBezTo>
                <a:cubicBezTo>
                  <a:pt x="38" y="33"/>
                  <a:pt x="38" y="33"/>
                  <a:pt x="37" y="33"/>
                </a:cubicBezTo>
                <a:cubicBezTo>
                  <a:pt x="13" y="33"/>
                  <a:pt x="13" y="33"/>
                  <a:pt x="13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5" name="Freeform 563"/>
          <p:cNvSpPr>
            <a:spLocks noEditPoints="1"/>
          </p:cNvSpPr>
          <p:nvPr/>
        </p:nvSpPr>
        <p:spPr>
          <a:xfrm>
            <a:off x="2105025" y="3101975"/>
            <a:ext cx="160338" cy="155575"/>
          </a:xfrm>
          <a:custGeom>
            <a:avLst/>
            <a:gdLst/>
            <a:ahLst/>
            <a:cxnLst>
              <a:cxn ang="0">
                <a:pos x="118650" y="88900"/>
              </a:cxn>
              <a:cxn ang="0">
                <a:pos x="118650" y="101600"/>
              </a:cxn>
              <a:cxn ang="0">
                <a:pos x="105823" y="114300"/>
              </a:cxn>
              <a:cxn ang="0">
                <a:pos x="92996" y="117475"/>
              </a:cxn>
              <a:cxn ang="0">
                <a:pos x="99410" y="107950"/>
              </a:cxn>
              <a:cxn ang="0">
                <a:pos x="112237" y="98425"/>
              </a:cxn>
              <a:cxn ang="0">
                <a:pos x="80169" y="0"/>
              </a:cxn>
              <a:cxn ang="0">
                <a:pos x="134684" y="22225"/>
              </a:cxn>
              <a:cxn ang="0">
                <a:pos x="134684" y="133350"/>
              </a:cxn>
              <a:cxn ang="0">
                <a:pos x="80169" y="155575"/>
              </a:cxn>
              <a:cxn ang="0">
                <a:pos x="0" y="79375"/>
              </a:cxn>
              <a:cxn ang="0">
                <a:pos x="22447" y="22225"/>
              </a:cxn>
              <a:cxn ang="0">
                <a:pos x="128270" y="31750"/>
              </a:cxn>
              <a:cxn ang="0">
                <a:pos x="80169" y="9525"/>
              </a:cxn>
              <a:cxn ang="0">
                <a:pos x="32068" y="31750"/>
              </a:cxn>
              <a:cxn ang="0">
                <a:pos x="32068" y="123825"/>
              </a:cxn>
              <a:cxn ang="0">
                <a:pos x="128270" y="127000"/>
              </a:cxn>
              <a:cxn ang="0">
                <a:pos x="147511" y="79375"/>
              </a:cxn>
              <a:cxn ang="0">
                <a:pos x="80169" y="47625"/>
              </a:cxn>
              <a:cxn ang="0">
                <a:pos x="109030" y="79375"/>
              </a:cxn>
              <a:cxn ang="0">
                <a:pos x="48101" y="79375"/>
              </a:cxn>
              <a:cxn ang="0">
                <a:pos x="80169" y="60325"/>
              </a:cxn>
              <a:cxn ang="0">
                <a:pos x="60928" y="79375"/>
              </a:cxn>
              <a:cxn ang="0">
                <a:pos x="96203" y="79375"/>
              </a:cxn>
              <a:cxn ang="0">
                <a:pos x="80169" y="66675"/>
              </a:cxn>
              <a:cxn ang="0">
                <a:pos x="89789" y="79375"/>
              </a:cxn>
              <a:cxn ang="0">
                <a:pos x="67342" y="79375"/>
              </a:cxn>
              <a:cxn ang="0">
                <a:pos x="83376" y="76200"/>
              </a:cxn>
              <a:cxn ang="0">
                <a:pos x="80169" y="73025"/>
              </a:cxn>
              <a:cxn ang="0">
                <a:pos x="76962" y="76200"/>
              </a:cxn>
              <a:cxn ang="0">
                <a:pos x="80169" y="82550"/>
              </a:cxn>
              <a:cxn ang="0">
                <a:pos x="83376" y="82550"/>
              </a:cxn>
              <a:cxn ang="0">
                <a:pos x="83376" y="76200"/>
              </a:cxn>
              <a:cxn ang="0">
                <a:pos x="128270" y="98425"/>
              </a:cxn>
              <a:cxn ang="0">
                <a:pos x="134684" y="95250"/>
              </a:cxn>
              <a:cxn ang="0">
                <a:pos x="131477" y="111125"/>
              </a:cxn>
              <a:cxn ang="0">
                <a:pos x="112237" y="130175"/>
              </a:cxn>
              <a:cxn ang="0">
                <a:pos x="96203" y="133350"/>
              </a:cxn>
              <a:cxn ang="0">
                <a:pos x="109030" y="123825"/>
              </a:cxn>
              <a:cxn ang="0">
                <a:pos x="125064" y="107950"/>
              </a:cxn>
              <a:cxn ang="0">
                <a:pos x="28861" y="57150"/>
              </a:cxn>
              <a:cxn ang="0">
                <a:pos x="22447" y="60325"/>
              </a:cxn>
              <a:cxn ang="0">
                <a:pos x="28861" y="44450"/>
              </a:cxn>
              <a:cxn ang="0">
                <a:pos x="44895" y="25400"/>
              </a:cxn>
              <a:cxn ang="0">
                <a:pos x="60928" y="22225"/>
              </a:cxn>
              <a:cxn ang="0">
                <a:pos x="48101" y="31750"/>
              </a:cxn>
              <a:cxn ang="0">
                <a:pos x="35274" y="47625"/>
              </a:cxn>
              <a:cxn ang="0">
                <a:pos x="44895" y="63500"/>
              </a:cxn>
              <a:cxn ang="0">
                <a:pos x="38481" y="66675"/>
              </a:cxn>
              <a:cxn ang="0">
                <a:pos x="41688" y="53975"/>
              </a:cxn>
              <a:cxn ang="0">
                <a:pos x="54515" y="41275"/>
              </a:cxn>
              <a:cxn ang="0">
                <a:pos x="67342" y="38100"/>
              </a:cxn>
              <a:cxn ang="0">
                <a:pos x="57722" y="47625"/>
              </a:cxn>
              <a:cxn ang="0">
                <a:pos x="48101" y="57150"/>
              </a:cxn>
            </a:cxnLst>
            <a:pathLst>
              <a:path w="50" h="49">
                <a:moveTo>
                  <a:pt x="36" y="29"/>
                </a:moveTo>
                <a:cubicBezTo>
                  <a:pt x="36" y="28"/>
                  <a:pt x="37" y="28"/>
                  <a:pt x="37" y="28"/>
                </a:cubicBezTo>
                <a:cubicBezTo>
                  <a:pt x="38" y="29"/>
                  <a:pt x="38" y="29"/>
                  <a:pt x="38" y="30"/>
                </a:cubicBezTo>
                <a:cubicBezTo>
                  <a:pt x="37" y="31"/>
                  <a:pt x="37" y="32"/>
                  <a:pt x="37" y="32"/>
                </a:cubicBezTo>
                <a:cubicBezTo>
                  <a:pt x="36" y="33"/>
                  <a:pt x="35" y="34"/>
                  <a:pt x="35" y="35"/>
                </a:cubicBezTo>
                <a:cubicBezTo>
                  <a:pt x="34" y="35"/>
                  <a:pt x="33" y="36"/>
                  <a:pt x="33" y="36"/>
                </a:cubicBezTo>
                <a:cubicBezTo>
                  <a:pt x="32" y="37"/>
                  <a:pt x="31" y="37"/>
                  <a:pt x="30" y="38"/>
                </a:cubicBezTo>
                <a:cubicBezTo>
                  <a:pt x="29" y="38"/>
                  <a:pt x="29" y="38"/>
                  <a:pt x="29" y="37"/>
                </a:cubicBezTo>
                <a:cubicBezTo>
                  <a:pt x="28" y="36"/>
                  <a:pt x="29" y="36"/>
                  <a:pt x="29" y="36"/>
                </a:cubicBezTo>
                <a:cubicBezTo>
                  <a:pt x="30" y="35"/>
                  <a:pt x="31" y="35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4" y="32"/>
                  <a:pt x="34" y="32"/>
                  <a:pt x="35" y="31"/>
                </a:cubicBezTo>
                <a:cubicBezTo>
                  <a:pt x="35" y="30"/>
                  <a:pt x="35" y="30"/>
                  <a:pt x="36" y="29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2" y="0"/>
                  <a:pt x="38" y="2"/>
                  <a:pt x="42" y="7"/>
                </a:cubicBezTo>
                <a:cubicBezTo>
                  <a:pt x="47" y="11"/>
                  <a:pt x="50" y="18"/>
                  <a:pt x="50" y="25"/>
                </a:cubicBezTo>
                <a:cubicBezTo>
                  <a:pt x="50" y="31"/>
                  <a:pt x="47" y="38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8" y="47"/>
                  <a:pt x="32" y="49"/>
                  <a:pt x="25" y="49"/>
                </a:cubicBezTo>
                <a:cubicBezTo>
                  <a:pt x="18" y="49"/>
                  <a:pt x="12" y="47"/>
                  <a:pt x="7" y="42"/>
                </a:cubicBezTo>
                <a:cubicBezTo>
                  <a:pt x="3" y="38"/>
                  <a:pt x="0" y="31"/>
                  <a:pt x="0" y="25"/>
                </a:cubicBezTo>
                <a:cubicBezTo>
                  <a:pt x="0" y="18"/>
                  <a:pt x="3" y="11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2"/>
                  <a:pt x="18" y="0"/>
                  <a:pt x="25" y="0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3"/>
                  <a:pt x="25" y="3"/>
                </a:cubicBezTo>
                <a:cubicBezTo>
                  <a:pt x="19" y="3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9"/>
                  <a:pt x="4" y="25"/>
                </a:cubicBezTo>
                <a:cubicBezTo>
                  <a:pt x="4" y="30"/>
                  <a:pt x="6" y="36"/>
                  <a:pt x="10" y="39"/>
                </a:cubicBezTo>
                <a:cubicBezTo>
                  <a:pt x="14" y="43"/>
                  <a:pt x="19" y="46"/>
                  <a:pt x="25" y="46"/>
                </a:cubicBezTo>
                <a:cubicBezTo>
                  <a:pt x="31" y="46"/>
                  <a:pt x="36" y="43"/>
                  <a:pt x="40" y="40"/>
                </a:cubicBezTo>
                <a:cubicBezTo>
                  <a:pt x="40" y="39"/>
                  <a:pt x="40" y="39"/>
                  <a:pt x="40" y="39"/>
                </a:cubicBezTo>
                <a:cubicBezTo>
                  <a:pt x="43" y="36"/>
                  <a:pt x="46" y="30"/>
                  <a:pt x="46" y="25"/>
                </a:cubicBezTo>
                <a:cubicBezTo>
                  <a:pt x="46" y="19"/>
                  <a:pt x="43" y="13"/>
                  <a:pt x="40" y="10"/>
                </a:cubicBezTo>
                <a:close/>
                <a:moveTo>
                  <a:pt x="25" y="15"/>
                </a:moveTo>
                <a:cubicBezTo>
                  <a:pt x="25" y="15"/>
                  <a:pt x="25" y="15"/>
                  <a:pt x="25" y="15"/>
                </a:cubicBezTo>
                <a:cubicBezTo>
                  <a:pt x="30" y="15"/>
                  <a:pt x="34" y="19"/>
                  <a:pt x="34" y="25"/>
                </a:cubicBezTo>
                <a:cubicBezTo>
                  <a:pt x="34" y="30"/>
                  <a:pt x="30" y="34"/>
                  <a:pt x="25" y="34"/>
                </a:cubicBezTo>
                <a:cubicBezTo>
                  <a:pt x="20" y="34"/>
                  <a:pt x="15" y="30"/>
                  <a:pt x="15" y="25"/>
                </a:cubicBezTo>
                <a:cubicBezTo>
                  <a:pt x="15" y="19"/>
                  <a:pt x="20" y="15"/>
                  <a:pt x="25" y="15"/>
                </a:cubicBezTo>
                <a:close/>
                <a:moveTo>
                  <a:pt x="25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2" y="19"/>
                  <a:pt x="19" y="21"/>
                  <a:pt x="19" y="25"/>
                </a:cubicBezTo>
                <a:cubicBezTo>
                  <a:pt x="19" y="28"/>
                  <a:pt x="22" y="30"/>
                  <a:pt x="25" y="30"/>
                </a:cubicBezTo>
                <a:cubicBezTo>
                  <a:pt x="28" y="30"/>
                  <a:pt x="30" y="28"/>
                  <a:pt x="30" y="25"/>
                </a:cubicBezTo>
                <a:cubicBezTo>
                  <a:pt x="30" y="22"/>
                  <a:pt x="28" y="19"/>
                  <a:pt x="25" y="19"/>
                </a:cubicBezTo>
                <a:close/>
                <a:moveTo>
                  <a:pt x="25" y="21"/>
                </a:moveTo>
                <a:cubicBezTo>
                  <a:pt x="25" y="21"/>
                  <a:pt x="25" y="21"/>
                  <a:pt x="25" y="21"/>
                </a:cubicBezTo>
                <a:cubicBezTo>
                  <a:pt x="27" y="21"/>
                  <a:pt x="28" y="23"/>
                  <a:pt x="28" y="25"/>
                </a:cubicBezTo>
                <a:cubicBezTo>
                  <a:pt x="28" y="27"/>
                  <a:pt x="27" y="28"/>
                  <a:pt x="25" y="28"/>
                </a:cubicBezTo>
                <a:cubicBezTo>
                  <a:pt x="23" y="28"/>
                  <a:pt x="21" y="27"/>
                  <a:pt x="21" y="25"/>
                </a:cubicBezTo>
                <a:cubicBezTo>
                  <a:pt x="21" y="23"/>
                  <a:pt x="23" y="21"/>
                  <a:pt x="25" y="21"/>
                </a:cubicBezTo>
                <a:close/>
                <a:moveTo>
                  <a:pt x="26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3"/>
                  <a:pt x="24" y="23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3" y="24"/>
                  <a:pt x="23" y="25"/>
                </a:cubicBezTo>
                <a:cubicBezTo>
                  <a:pt x="23" y="25"/>
                  <a:pt x="24" y="26"/>
                  <a:pt x="25" y="26"/>
                </a:cubicBezTo>
                <a:cubicBezTo>
                  <a:pt x="25" y="26"/>
                  <a:pt x="25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lose/>
                <a:moveTo>
                  <a:pt x="40" y="31"/>
                </a:moveTo>
                <a:cubicBezTo>
                  <a:pt x="40" y="31"/>
                  <a:pt x="40" y="31"/>
                  <a:pt x="40" y="31"/>
                </a:cubicBezTo>
                <a:cubicBezTo>
                  <a:pt x="41" y="30"/>
                  <a:pt x="41" y="30"/>
                  <a:pt x="42" y="30"/>
                </a:cubicBezTo>
                <a:cubicBezTo>
                  <a:pt x="43" y="31"/>
                  <a:pt x="43" y="31"/>
                  <a:pt x="43" y="32"/>
                </a:cubicBezTo>
                <a:cubicBezTo>
                  <a:pt x="42" y="33"/>
                  <a:pt x="42" y="34"/>
                  <a:pt x="41" y="35"/>
                </a:cubicBezTo>
                <a:cubicBezTo>
                  <a:pt x="40" y="36"/>
                  <a:pt x="39" y="37"/>
                  <a:pt x="38" y="38"/>
                </a:cubicBezTo>
                <a:cubicBezTo>
                  <a:pt x="37" y="39"/>
                  <a:pt x="36" y="40"/>
                  <a:pt x="35" y="41"/>
                </a:cubicBezTo>
                <a:cubicBezTo>
                  <a:pt x="34" y="41"/>
                  <a:pt x="33" y="42"/>
                  <a:pt x="32" y="42"/>
                </a:cubicBezTo>
                <a:cubicBezTo>
                  <a:pt x="31" y="43"/>
                  <a:pt x="31" y="42"/>
                  <a:pt x="30" y="42"/>
                </a:cubicBezTo>
                <a:cubicBezTo>
                  <a:pt x="30" y="41"/>
                  <a:pt x="31" y="41"/>
                  <a:pt x="31" y="40"/>
                </a:cubicBezTo>
                <a:cubicBezTo>
                  <a:pt x="32" y="40"/>
                  <a:pt x="33" y="39"/>
                  <a:pt x="34" y="39"/>
                </a:cubicBezTo>
                <a:cubicBezTo>
                  <a:pt x="35" y="38"/>
                  <a:pt x="36" y="37"/>
                  <a:pt x="37" y="37"/>
                </a:cubicBezTo>
                <a:cubicBezTo>
                  <a:pt x="38" y="36"/>
                  <a:pt x="38" y="35"/>
                  <a:pt x="39" y="34"/>
                </a:cubicBezTo>
                <a:cubicBezTo>
                  <a:pt x="40" y="33"/>
                  <a:pt x="40" y="32"/>
                  <a:pt x="40" y="31"/>
                </a:cubicBezTo>
                <a:close/>
                <a:moveTo>
                  <a:pt x="9" y="18"/>
                </a:move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8" y="19"/>
                  <a:pt x="7" y="19"/>
                </a:cubicBezTo>
                <a:cubicBezTo>
                  <a:pt x="7" y="19"/>
                  <a:pt x="7" y="18"/>
                  <a:pt x="7" y="17"/>
                </a:cubicBezTo>
                <a:cubicBezTo>
                  <a:pt x="7" y="16"/>
                  <a:pt x="8" y="15"/>
                  <a:pt x="9" y="14"/>
                </a:cubicBezTo>
                <a:cubicBezTo>
                  <a:pt x="9" y="13"/>
                  <a:pt x="10" y="12"/>
                  <a:pt x="11" y="11"/>
                </a:cubicBezTo>
                <a:cubicBezTo>
                  <a:pt x="12" y="10"/>
                  <a:pt x="13" y="9"/>
                  <a:pt x="14" y="8"/>
                </a:cubicBezTo>
                <a:cubicBezTo>
                  <a:pt x="15" y="8"/>
                  <a:pt x="16" y="7"/>
                  <a:pt x="17" y="7"/>
                </a:cubicBezTo>
                <a:cubicBezTo>
                  <a:pt x="18" y="6"/>
                  <a:pt x="19" y="7"/>
                  <a:pt x="19" y="7"/>
                </a:cubicBezTo>
                <a:cubicBezTo>
                  <a:pt x="19" y="8"/>
                  <a:pt x="19" y="9"/>
                  <a:pt x="18" y="9"/>
                </a:cubicBezTo>
                <a:cubicBezTo>
                  <a:pt x="17" y="9"/>
                  <a:pt x="16" y="10"/>
                  <a:pt x="15" y="10"/>
                </a:cubicBezTo>
                <a:cubicBezTo>
                  <a:pt x="14" y="11"/>
                  <a:pt x="14" y="12"/>
                  <a:pt x="13" y="13"/>
                </a:cubicBezTo>
                <a:cubicBezTo>
                  <a:pt x="12" y="13"/>
                  <a:pt x="11" y="14"/>
                  <a:pt x="11" y="15"/>
                </a:cubicBezTo>
                <a:cubicBezTo>
                  <a:pt x="10" y="16"/>
                  <a:pt x="9" y="17"/>
                  <a:pt x="9" y="18"/>
                </a:cubicBezTo>
                <a:close/>
                <a:moveTo>
                  <a:pt x="14" y="20"/>
                </a:move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3" y="21"/>
                  <a:pt x="12" y="21"/>
                </a:cubicBezTo>
                <a:cubicBezTo>
                  <a:pt x="12" y="20"/>
                  <a:pt x="11" y="20"/>
                  <a:pt x="12" y="19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6"/>
                  <a:pt x="14" y="15"/>
                  <a:pt x="15" y="15"/>
                </a:cubicBezTo>
                <a:cubicBezTo>
                  <a:pt x="15" y="14"/>
                  <a:pt x="16" y="13"/>
                  <a:pt x="17" y="13"/>
                </a:cubicBezTo>
                <a:cubicBezTo>
                  <a:pt x="18" y="12"/>
                  <a:pt x="19" y="12"/>
                  <a:pt x="19" y="11"/>
                </a:cubicBezTo>
                <a:cubicBezTo>
                  <a:pt x="20" y="11"/>
                  <a:pt x="21" y="12"/>
                  <a:pt x="21" y="12"/>
                </a:cubicBezTo>
                <a:cubicBezTo>
                  <a:pt x="21" y="13"/>
                  <a:pt x="21" y="13"/>
                  <a:pt x="20" y="14"/>
                </a:cubicBezTo>
                <a:cubicBezTo>
                  <a:pt x="20" y="14"/>
                  <a:pt x="19" y="14"/>
                  <a:pt x="18" y="15"/>
                </a:cubicBezTo>
                <a:cubicBezTo>
                  <a:pt x="18" y="15"/>
                  <a:pt x="17" y="16"/>
                  <a:pt x="16" y="16"/>
                </a:cubicBezTo>
                <a:cubicBezTo>
                  <a:pt x="16" y="17"/>
                  <a:pt x="15" y="17"/>
                  <a:pt x="15" y="18"/>
                </a:cubicBezTo>
                <a:cubicBezTo>
                  <a:pt x="14" y="19"/>
                  <a:pt x="14" y="19"/>
                  <a:pt x="14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6" name="Freeform 564"/>
          <p:cNvSpPr>
            <a:spLocks noEditPoints="1"/>
          </p:cNvSpPr>
          <p:nvPr/>
        </p:nvSpPr>
        <p:spPr>
          <a:xfrm>
            <a:off x="2943225" y="3121025"/>
            <a:ext cx="158750" cy="117475"/>
          </a:xfrm>
          <a:custGeom>
            <a:avLst/>
            <a:gdLst/>
            <a:ahLst/>
            <a:cxnLst>
              <a:cxn ang="0">
                <a:pos x="57150" y="88900"/>
              </a:cxn>
              <a:cxn ang="0">
                <a:pos x="57150" y="88900"/>
              </a:cxn>
              <a:cxn ang="0">
                <a:pos x="79375" y="79375"/>
              </a:cxn>
              <a:cxn ang="0">
                <a:pos x="98425" y="88900"/>
              </a:cxn>
              <a:cxn ang="0">
                <a:pos x="98425" y="98425"/>
              </a:cxn>
              <a:cxn ang="0">
                <a:pos x="98425" y="98425"/>
              </a:cxn>
              <a:cxn ang="0">
                <a:pos x="82550" y="114300"/>
              </a:cxn>
              <a:cxn ang="0">
                <a:pos x="73025" y="114300"/>
              </a:cxn>
              <a:cxn ang="0">
                <a:pos x="73025" y="114300"/>
              </a:cxn>
              <a:cxn ang="0">
                <a:pos x="73025" y="114300"/>
              </a:cxn>
              <a:cxn ang="0">
                <a:pos x="57150" y="98425"/>
              </a:cxn>
              <a:cxn ang="0">
                <a:pos x="57150" y="88900"/>
              </a:cxn>
              <a:cxn ang="0">
                <a:pos x="69850" y="95250"/>
              </a:cxn>
              <a:cxn ang="0">
                <a:pos x="69850" y="95250"/>
              </a:cxn>
              <a:cxn ang="0">
                <a:pos x="79375" y="101600"/>
              </a:cxn>
              <a:cxn ang="0">
                <a:pos x="85725" y="95250"/>
              </a:cxn>
              <a:cxn ang="0">
                <a:pos x="69850" y="95250"/>
              </a:cxn>
              <a:cxn ang="0">
                <a:pos x="47625" y="79375"/>
              </a:cxn>
              <a:cxn ang="0">
                <a:pos x="47625" y="79375"/>
              </a:cxn>
              <a:cxn ang="0">
                <a:pos x="38100" y="79375"/>
              </a:cxn>
              <a:cxn ang="0">
                <a:pos x="38100" y="69850"/>
              </a:cxn>
              <a:cxn ang="0">
                <a:pos x="79375" y="53975"/>
              </a:cxn>
              <a:cxn ang="0">
                <a:pos x="117475" y="69850"/>
              </a:cxn>
              <a:cxn ang="0">
                <a:pos x="117475" y="79375"/>
              </a:cxn>
              <a:cxn ang="0">
                <a:pos x="111125" y="79375"/>
              </a:cxn>
              <a:cxn ang="0">
                <a:pos x="79375" y="66675"/>
              </a:cxn>
              <a:cxn ang="0">
                <a:pos x="47625" y="79375"/>
              </a:cxn>
              <a:cxn ang="0">
                <a:pos x="28575" y="60325"/>
              </a:cxn>
              <a:cxn ang="0">
                <a:pos x="28575" y="60325"/>
              </a:cxn>
              <a:cxn ang="0">
                <a:pos x="19050" y="60325"/>
              </a:cxn>
              <a:cxn ang="0">
                <a:pos x="19050" y="50800"/>
              </a:cxn>
              <a:cxn ang="0">
                <a:pos x="79375" y="28575"/>
              </a:cxn>
              <a:cxn ang="0">
                <a:pos x="136525" y="50800"/>
              </a:cxn>
              <a:cxn ang="0">
                <a:pos x="136525" y="60325"/>
              </a:cxn>
              <a:cxn ang="0">
                <a:pos x="127000" y="60325"/>
              </a:cxn>
              <a:cxn ang="0">
                <a:pos x="79375" y="41275"/>
              </a:cxn>
              <a:cxn ang="0">
                <a:pos x="28575" y="60325"/>
              </a:cxn>
              <a:cxn ang="0">
                <a:pos x="9525" y="41275"/>
              </a:cxn>
              <a:cxn ang="0">
                <a:pos x="9525" y="41275"/>
              </a:cxn>
              <a:cxn ang="0">
                <a:pos x="0" y="41275"/>
              </a:cxn>
              <a:cxn ang="0">
                <a:pos x="0" y="34925"/>
              </a:cxn>
              <a:cxn ang="0">
                <a:pos x="79375" y="0"/>
              </a:cxn>
              <a:cxn ang="0">
                <a:pos x="155575" y="34925"/>
              </a:cxn>
              <a:cxn ang="0">
                <a:pos x="155575" y="41275"/>
              </a:cxn>
              <a:cxn ang="0">
                <a:pos x="146050" y="41275"/>
              </a:cxn>
              <a:cxn ang="0">
                <a:pos x="79375" y="12700"/>
              </a:cxn>
              <a:cxn ang="0">
                <a:pos x="9525" y="41275"/>
              </a:cxn>
            </a:cxnLst>
            <a:pathLst>
              <a:path w="50" h="37"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20" y="26"/>
                  <a:pt x="22" y="25"/>
                  <a:pt x="25" y="25"/>
                </a:cubicBezTo>
                <a:cubicBezTo>
                  <a:pt x="27" y="25"/>
                  <a:pt x="30" y="26"/>
                  <a:pt x="31" y="28"/>
                </a:cubicBezTo>
                <a:cubicBezTo>
                  <a:pt x="32" y="29"/>
                  <a:pt x="32" y="30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26" y="36"/>
                  <a:pt x="26" y="36"/>
                  <a:pt x="26" y="36"/>
                </a:cubicBezTo>
                <a:cubicBezTo>
                  <a:pt x="25" y="37"/>
                  <a:pt x="24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0"/>
                  <a:pt x="17" y="29"/>
                  <a:pt x="18" y="28"/>
                </a:cubicBezTo>
                <a:close/>
                <a:moveTo>
                  <a:pt x="22" y="30"/>
                </a:moveTo>
                <a:cubicBezTo>
                  <a:pt x="22" y="30"/>
                  <a:pt x="22" y="30"/>
                  <a:pt x="22" y="30"/>
                </a:cubicBezTo>
                <a:cubicBezTo>
                  <a:pt x="25" y="32"/>
                  <a:pt x="25" y="32"/>
                  <a:pt x="25" y="32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29"/>
                  <a:pt x="24" y="29"/>
                  <a:pt x="22" y="30"/>
                </a:cubicBezTo>
                <a:close/>
                <a:moveTo>
                  <a:pt x="15" y="25"/>
                </a:moveTo>
                <a:cubicBezTo>
                  <a:pt x="15" y="25"/>
                  <a:pt x="15" y="25"/>
                  <a:pt x="15" y="25"/>
                </a:cubicBezTo>
                <a:cubicBezTo>
                  <a:pt x="14" y="26"/>
                  <a:pt x="13" y="26"/>
                  <a:pt x="12" y="25"/>
                </a:cubicBezTo>
                <a:cubicBezTo>
                  <a:pt x="11" y="24"/>
                  <a:pt x="11" y="23"/>
                  <a:pt x="12" y="22"/>
                </a:cubicBezTo>
                <a:cubicBezTo>
                  <a:pt x="15" y="19"/>
                  <a:pt x="20" y="17"/>
                  <a:pt x="25" y="17"/>
                </a:cubicBezTo>
                <a:cubicBezTo>
                  <a:pt x="29" y="17"/>
                  <a:pt x="34" y="19"/>
                  <a:pt x="37" y="22"/>
                </a:cubicBezTo>
                <a:cubicBezTo>
                  <a:pt x="38" y="23"/>
                  <a:pt x="38" y="24"/>
                  <a:pt x="37" y="25"/>
                </a:cubicBezTo>
                <a:cubicBezTo>
                  <a:pt x="37" y="26"/>
                  <a:pt x="35" y="26"/>
                  <a:pt x="35" y="25"/>
                </a:cubicBezTo>
                <a:cubicBezTo>
                  <a:pt x="32" y="22"/>
                  <a:pt x="28" y="21"/>
                  <a:pt x="25" y="21"/>
                </a:cubicBezTo>
                <a:cubicBezTo>
                  <a:pt x="21" y="21"/>
                  <a:pt x="17" y="22"/>
                  <a:pt x="15" y="25"/>
                </a:cubicBezTo>
                <a:close/>
                <a:moveTo>
                  <a:pt x="9" y="19"/>
                </a:moveTo>
                <a:cubicBezTo>
                  <a:pt x="9" y="19"/>
                  <a:pt x="9" y="19"/>
                  <a:pt x="9" y="19"/>
                </a:cubicBezTo>
                <a:cubicBezTo>
                  <a:pt x="8" y="20"/>
                  <a:pt x="7" y="20"/>
                  <a:pt x="6" y="19"/>
                </a:cubicBezTo>
                <a:cubicBezTo>
                  <a:pt x="6" y="18"/>
                  <a:pt x="6" y="17"/>
                  <a:pt x="6" y="16"/>
                </a:cubicBezTo>
                <a:cubicBezTo>
                  <a:pt x="11" y="11"/>
                  <a:pt x="18" y="9"/>
                  <a:pt x="25" y="9"/>
                </a:cubicBezTo>
                <a:cubicBezTo>
                  <a:pt x="32" y="9"/>
                  <a:pt x="38" y="11"/>
                  <a:pt x="43" y="16"/>
                </a:cubicBezTo>
                <a:cubicBezTo>
                  <a:pt x="44" y="17"/>
                  <a:pt x="44" y="18"/>
                  <a:pt x="43" y="19"/>
                </a:cubicBezTo>
                <a:cubicBezTo>
                  <a:pt x="42" y="20"/>
                  <a:pt x="41" y="20"/>
                  <a:pt x="40" y="19"/>
                </a:cubicBezTo>
                <a:cubicBezTo>
                  <a:pt x="36" y="15"/>
                  <a:pt x="31" y="13"/>
                  <a:pt x="25" y="13"/>
                </a:cubicBezTo>
                <a:cubicBezTo>
                  <a:pt x="19" y="13"/>
                  <a:pt x="13" y="15"/>
                  <a:pt x="9" y="19"/>
                </a:cubicBezTo>
                <a:close/>
                <a:moveTo>
                  <a:pt x="3" y="13"/>
                </a:moveTo>
                <a:cubicBezTo>
                  <a:pt x="3" y="13"/>
                  <a:pt x="3" y="13"/>
                  <a:pt x="3" y="13"/>
                </a:cubicBezTo>
                <a:cubicBezTo>
                  <a:pt x="2" y="14"/>
                  <a:pt x="1" y="14"/>
                  <a:pt x="0" y="13"/>
                </a:cubicBezTo>
                <a:cubicBezTo>
                  <a:pt x="0" y="12"/>
                  <a:pt x="0" y="11"/>
                  <a:pt x="0" y="11"/>
                </a:cubicBezTo>
                <a:cubicBezTo>
                  <a:pt x="7" y="4"/>
                  <a:pt x="16" y="0"/>
                  <a:pt x="25" y="0"/>
                </a:cubicBezTo>
                <a:cubicBezTo>
                  <a:pt x="34" y="0"/>
                  <a:pt x="43" y="4"/>
                  <a:pt x="49" y="11"/>
                </a:cubicBezTo>
                <a:cubicBezTo>
                  <a:pt x="50" y="11"/>
                  <a:pt x="50" y="12"/>
                  <a:pt x="49" y="13"/>
                </a:cubicBezTo>
                <a:cubicBezTo>
                  <a:pt x="48" y="14"/>
                  <a:pt x="47" y="14"/>
                  <a:pt x="46" y="13"/>
                </a:cubicBezTo>
                <a:cubicBezTo>
                  <a:pt x="41" y="7"/>
                  <a:pt x="33" y="4"/>
                  <a:pt x="25" y="4"/>
                </a:cubicBezTo>
                <a:cubicBezTo>
                  <a:pt x="17" y="4"/>
                  <a:pt x="9" y="7"/>
                  <a:pt x="3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7" name="Freeform 565"/>
          <p:cNvSpPr>
            <a:spLocks noEditPoints="1"/>
          </p:cNvSpPr>
          <p:nvPr/>
        </p:nvSpPr>
        <p:spPr>
          <a:xfrm>
            <a:off x="3498850" y="3101975"/>
            <a:ext cx="160338" cy="155575"/>
          </a:xfrm>
          <a:custGeom>
            <a:avLst/>
            <a:gdLst/>
            <a:ahLst/>
            <a:cxnLst>
              <a:cxn ang="0">
                <a:pos x="137891" y="22225"/>
              </a:cxn>
              <a:cxn ang="0">
                <a:pos x="137891" y="133350"/>
              </a:cxn>
              <a:cxn ang="0">
                <a:pos x="25654" y="133350"/>
              </a:cxn>
              <a:cxn ang="0">
                <a:pos x="25654" y="22225"/>
              </a:cxn>
              <a:cxn ang="0">
                <a:pos x="76962" y="127000"/>
              </a:cxn>
              <a:cxn ang="0">
                <a:pos x="83376" y="136525"/>
              </a:cxn>
              <a:cxn ang="0">
                <a:pos x="76962" y="127000"/>
              </a:cxn>
              <a:cxn ang="0">
                <a:pos x="35274" y="79375"/>
              </a:cxn>
              <a:cxn ang="0">
                <a:pos x="19241" y="79375"/>
              </a:cxn>
              <a:cxn ang="0">
                <a:pos x="131477" y="82550"/>
              </a:cxn>
              <a:cxn ang="0">
                <a:pos x="131477" y="73025"/>
              </a:cxn>
              <a:cxn ang="0">
                <a:pos x="141097" y="82550"/>
              </a:cxn>
              <a:cxn ang="0">
                <a:pos x="83376" y="28575"/>
              </a:cxn>
              <a:cxn ang="0">
                <a:pos x="76962" y="19050"/>
              </a:cxn>
              <a:cxn ang="0">
                <a:pos x="83376" y="28575"/>
              </a:cxn>
              <a:cxn ang="0">
                <a:pos x="105823" y="120650"/>
              </a:cxn>
              <a:cxn ang="0">
                <a:pos x="112237" y="133350"/>
              </a:cxn>
              <a:cxn ang="0">
                <a:pos x="125064" y="107950"/>
              </a:cxn>
              <a:cxn ang="0">
                <a:pos x="131477" y="101600"/>
              </a:cxn>
              <a:cxn ang="0">
                <a:pos x="131477" y="111125"/>
              </a:cxn>
              <a:cxn ang="0">
                <a:pos x="131477" y="53975"/>
              </a:cxn>
              <a:cxn ang="0">
                <a:pos x="131477" y="44450"/>
              </a:cxn>
              <a:cxn ang="0">
                <a:pos x="131477" y="53975"/>
              </a:cxn>
              <a:cxn ang="0">
                <a:pos x="105823" y="34925"/>
              </a:cxn>
              <a:cxn ang="0">
                <a:pos x="112237" y="25400"/>
              </a:cxn>
              <a:cxn ang="0">
                <a:pos x="57722" y="28575"/>
              </a:cxn>
              <a:cxn ang="0">
                <a:pos x="51308" y="31750"/>
              </a:cxn>
              <a:cxn ang="0">
                <a:pos x="54515" y="25400"/>
              </a:cxn>
              <a:cxn ang="0">
                <a:pos x="35274" y="47625"/>
              </a:cxn>
              <a:cxn ang="0">
                <a:pos x="28861" y="50800"/>
              </a:cxn>
              <a:cxn ang="0">
                <a:pos x="35274" y="47625"/>
              </a:cxn>
              <a:cxn ang="0">
                <a:pos x="35274" y="104775"/>
              </a:cxn>
              <a:cxn ang="0">
                <a:pos x="25654" y="107950"/>
              </a:cxn>
              <a:cxn ang="0">
                <a:pos x="51308" y="123825"/>
              </a:cxn>
              <a:cxn ang="0">
                <a:pos x="57722" y="127000"/>
              </a:cxn>
              <a:cxn ang="0">
                <a:pos x="48101" y="127000"/>
              </a:cxn>
              <a:cxn ang="0">
                <a:pos x="73755" y="44450"/>
              </a:cxn>
              <a:cxn ang="0">
                <a:pos x="86583" y="73025"/>
              </a:cxn>
              <a:cxn ang="0">
                <a:pos x="105823" y="82550"/>
              </a:cxn>
              <a:cxn ang="0">
                <a:pos x="73755" y="79375"/>
              </a:cxn>
              <a:cxn ang="0">
                <a:pos x="128270" y="31750"/>
              </a:cxn>
              <a:cxn ang="0">
                <a:pos x="32068" y="31750"/>
              </a:cxn>
              <a:cxn ang="0">
                <a:pos x="32068" y="123825"/>
              </a:cxn>
              <a:cxn ang="0">
                <a:pos x="128270" y="127000"/>
              </a:cxn>
              <a:cxn ang="0">
                <a:pos x="128270" y="31750"/>
              </a:cxn>
            </a:cxnLst>
            <a:pathLst>
              <a:path w="50" h="49">
                <a:moveTo>
                  <a:pt x="25" y="0"/>
                </a:moveTo>
                <a:cubicBezTo>
                  <a:pt x="32" y="0"/>
                  <a:pt x="38" y="2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7" y="11"/>
                  <a:pt x="50" y="18"/>
                  <a:pt x="50" y="25"/>
                </a:cubicBezTo>
                <a:cubicBezTo>
                  <a:pt x="50" y="31"/>
                  <a:pt x="47" y="38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38" y="47"/>
                  <a:pt x="32" y="49"/>
                  <a:pt x="25" y="49"/>
                </a:cubicBezTo>
                <a:cubicBezTo>
                  <a:pt x="18" y="49"/>
                  <a:pt x="12" y="4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3" y="38"/>
                  <a:pt x="0" y="31"/>
                  <a:pt x="0" y="25"/>
                </a:cubicBezTo>
                <a:cubicBezTo>
                  <a:pt x="0" y="18"/>
                  <a:pt x="3" y="11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2"/>
                  <a:pt x="18" y="0"/>
                  <a:pt x="25" y="0"/>
                </a:cubicBezTo>
                <a:close/>
                <a:moveTo>
                  <a:pt x="24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5" y="39"/>
                  <a:pt x="25" y="39"/>
                </a:cubicBezTo>
                <a:cubicBezTo>
                  <a:pt x="26" y="39"/>
                  <a:pt x="26" y="39"/>
                  <a:pt x="26" y="40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4"/>
                  <a:pt x="26" y="44"/>
                  <a:pt x="25" y="44"/>
                </a:cubicBezTo>
                <a:cubicBezTo>
                  <a:pt x="25" y="44"/>
                  <a:pt x="24" y="44"/>
                  <a:pt x="24" y="43"/>
                </a:cubicBezTo>
                <a:cubicBezTo>
                  <a:pt x="24" y="40"/>
                  <a:pt x="24" y="40"/>
                  <a:pt x="24" y="40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1" y="24"/>
                  <a:pt x="11" y="25"/>
                </a:cubicBezTo>
                <a:cubicBezTo>
                  <a:pt x="11" y="25"/>
                  <a:pt x="11" y="26"/>
                  <a:pt x="10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5"/>
                  <a:pt x="6" y="25"/>
                </a:cubicBezTo>
                <a:cubicBezTo>
                  <a:pt x="6" y="24"/>
                  <a:pt x="6" y="23"/>
                  <a:pt x="7" y="23"/>
                </a:cubicBezTo>
                <a:cubicBezTo>
                  <a:pt x="10" y="23"/>
                  <a:pt x="10" y="23"/>
                  <a:pt x="10" y="23"/>
                </a:cubicBezTo>
                <a:close/>
                <a:moveTo>
                  <a:pt x="41" y="26"/>
                </a:moveTo>
                <a:cubicBezTo>
                  <a:pt x="41" y="26"/>
                  <a:pt x="41" y="26"/>
                  <a:pt x="41" y="26"/>
                </a:cubicBezTo>
                <a:cubicBezTo>
                  <a:pt x="40" y="26"/>
                  <a:pt x="39" y="25"/>
                  <a:pt x="39" y="25"/>
                </a:cubicBezTo>
                <a:cubicBezTo>
                  <a:pt x="39" y="24"/>
                  <a:pt x="40" y="23"/>
                  <a:pt x="41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5" y="24"/>
                  <a:pt x="45" y="25"/>
                </a:cubicBezTo>
                <a:cubicBezTo>
                  <a:pt x="45" y="25"/>
                  <a:pt x="44" y="26"/>
                  <a:pt x="44" y="26"/>
                </a:cubicBezTo>
                <a:cubicBezTo>
                  <a:pt x="41" y="26"/>
                  <a:pt x="41" y="26"/>
                  <a:pt x="41" y="2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5" y="10"/>
                </a:cubicBezTo>
                <a:cubicBezTo>
                  <a:pt x="25" y="10"/>
                  <a:pt x="24" y="10"/>
                  <a:pt x="24" y="9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5"/>
                  <a:pt x="25" y="5"/>
                  <a:pt x="25" y="5"/>
                </a:cubicBezTo>
                <a:cubicBezTo>
                  <a:pt x="26" y="5"/>
                  <a:pt x="26" y="5"/>
                  <a:pt x="26" y="6"/>
                </a:cubicBezTo>
                <a:cubicBezTo>
                  <a:pt x="26" y="9"/>
                  <a:pt x="26" y="9"/>
                  <a:pt x="26" y="9"/>
                </a:cubicBezTo>
                <a:close/>
                <a:moveTo>
                  <a:pt x="33" y="40"/>
                </a:moveTo>
                <a:cubicBezTo>
                  <a:pt x="33" y="40"/>
                  <a:pt x="33" y="40"/>
                  <a:pt x="33" y="40"/>
                </a:cubicBezTo>
                <a:cubicBezTo>
                  <a:pt x="32" y="39"/>
                  <a:pt x="33" y="39"/>
                  <a:pt x="33" y="38"/>
                </a:cubicBezTo>
                <a:cubicBezTo>
                  <a:pt x="34" y="38"/>
                  <a:pt x="34" y="38"/>
                  <a:pt x="35" y="39"/>
                </a:cubicBezTo>
                <a:cubicBezTo>
                  <a:pt x="35" y="40"/>
                  <a:pt x="35" y="40"/>
                  <a:pt x="35" y="40"/>
                </a:cubicBezTo>
                <a:cubicBezTo>
                  <a:pt x="36" y="41"/>
                  <a:pt x="36" y="41"/>
                  <a:pt x="35" y="42"/>
                </a:cubicBezTo>
                <a:cubicBezTo>
                  <a:pt x="34" y="42"/>
                  <a:pt x="34" y="42"/>
                  <a:pt x="33" y="41"/>
                </a:cubicBezTo>
                <a:cubicBezTo>
                  <a:pt x="33" y="40"/>
                  <a:pt x="33" y="40"/>
                  <a:pt x="33" y="40"/>
                </a:cubicBezTo>
                <a:close/>
                <a:moveTo>
                  <a:pt x="39" y="34"/>
                </a:move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3"/>
                  <a:pt x="39" y="33"/>
                </a:cubicBezTo>
                <a:cubicBezTo>
                  <a:pt x="39" y="32"/>
                  <a:pt x="40" y="32"/>
                  <a:pt x="41" y="32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2" y="34"/>
                  <a:pt x="42" y="34"/>
                </a:cubicBezTo>
                <a:cubicBezTo>
                  <a:pt x="42" y="35"/>
                  <a:pt x="41" y="35"/>
                  <a:pt x="41" y="35"/>
                </a:cubicBezTo>
                <a:cubicBezTo>
                  <a:pt x="39" y="34"/>
                  <a:pt x="39" y="34"/>
                  <a:pt x="39" y="34"/>
                </a:cubicBezTo>
                <a:close/>
                <a:moveTo>
                  <a:pt x="41" y="17"/>
                </a:move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39" y="17"/>
                  <a:pt x="39" y="17"/>
                </a:cubicBezTo>
                <a:cubicBezTo>
                  <a:pt x="39" y="16"/>
                  <a:pt x="39" y="15"/>
                  <a:pt x="39" y="15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2" y="14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1" y="17"/>
                  <a:pt x="41" y="17"/>
                  <a:pt x="41" y="17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4" y="11"/>
                  <a:pt x="33" y="11"/>
                </a:cubicBezTo>
                <a:cubicBezTo>
                  <a:pt x="33" y="10"/>
                  <a:pt x="32" y="10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8"/>
                  <a:pt x="34" y="7"/>
                  <a:pt x="35" y="8"/>
                </a:cubicBezTo>
                <a:cubicBezTo>
                  <a:pt x="36" y="8"/>
                  <a:pt x="36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lose/>
                <a:moveTo>
                  <a:pt x="18" y="9"/>
                </a:move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7" y="11"/>
                </a:cubicBezTo>
                <a:cubicBezTo>
                  <a:pt x="17" y="11"/>
                  <a:pt x="16" y="11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8"/>
                  <a:pt x="15" y="8"/>
                </a:cubicBezTo>
                <a:cubicBezTo>
                  <a:pt x="16" y="7"/>
                  <a:pt x="17" y="8"/>
                  <a:pt x="17" y="8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5"/>
                  <a:pt x="12" y="16"/>
                  <a:pt x="11" y="17"/>
                </a:cubicBezTo>
                <a:cubicBezTo>
                  <a:pt x="11" y="17"/>
                  <a:pt x="10" y="17"/>
                  <a:pt x="10" y="17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9" y="14"/>
                  <a:pt x="9" y="14"/>
                  <a:pt x="10" y="14"/>
                </a:cubicBezTo>
                <a:cubicBezTo>
                  <a:pt x="11" y="15"/>
                  <a:pt x="11" y="15"/>
                  <a:pt x="11" y="15"/>
                </a:cubicBezTo>
                <a:close/>
                <a:moveTo>
                  <a:pt x="10" y="32"/>
                </a:move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3"/>
                </a:cubicBezTo>
                <a:cubicBezTo>
                  <a:pt x="12" y="33"/>
                  <a:pt x="12" y="34"/>
                  <a:pt x="11" y="34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8" y="34"/>
                </a:cubicBezTo>
                <a:cubicBezTo>
                  <a:pt x="8" y="34"/>
                  <a:pt x="8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lose/>
                <a:moveTo>
                  <a:pt x="16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7" y="38"/>
                  <a:pt x="17" y="38"/>
                </a:cubicBezTo>
                <a:cubicBezTo>
                  <a:pt x="18" y="39"/>
                  <a:pt x="18" y="39"/>
                  <a:pt x="18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2"/>
                  <a:pt x="16" y="42"/>
                  <a:pt x="15" y="42"/>
                </a:cubicBezTo>
                <a:cubicBezTo>
                  <a:pt x="15" y="41"/>
                  <a:pt x="15" y="41"/>
                  <a:pt x="15" y="40"/>
                </a:cubicBezTo>
                <a:cubicBezTo>
                  <a:pt x="16" y="39"/>
                  <a:pt x="16" y="39"/>
                  <a:pt x="16" y="39"/>
                </a:cubicBezTo>
                <a:close/>
                <a:moveTo>
                  <a:pt x="23" y="14"/>
                </a:moveTo>
                <a:cubicBezTo>
                  <a:pt x="23" y="14"/>
                  <a:pt x="23" y="14"/>
                  <a:pt x="23" y="14"/>
                </a:cubicBezTo>
                <a:cubicBezTo>
                  <a:pt x="23" y="13"/>
                  <a:pt x="24" y="12"/>
                  <a:pt x="25" y="12"/>
                </a:cubicBezTo>
                <a:cubicBezTo>
                  <a:pt x="26" y="12"/>
                  <a:pt x="27" y="13"/>
                  <a:pt x="27" y="14"/>
                </a:cubicBezTo>
                <a:cubicBezTo>
                  <a:pt x="27" y="23"/>
                  <a:pt x="27" y="23"/>
                  <a:pt x="27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4" y="23"/>
                  <a:pt x="35" y="24"/>
                  <a:pt x="35" y="25"/>
                </a:cubicBezTo>
                <a:cubicBezTo>
                  <a:pt x="35" y="26"/>
                  <a:pt x="34" y="26"/>
                  <a:pt x="33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4" y="26"/>
                  <a:pt x="23" y="26"/>
                  <a:pt x="23" y="25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1" y="3"/>
                  <a:pt x="25" y="3"/>
                </a:cubicBezTo>
                <a:cubicBezTo>
                  <a:pt x="19" y="3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9"/>
                  <a:pt x="4" y="25"/>
                </a:cubicBezTo>
                <a:cubicBezTo>
                  <a:pt x="4" y="30"/>
                  <a:pt x="6" y="36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4" y="43"/>
                  <a:pt x="19" y="46"/>
                  <a:pt x="25" y="46"/>
                </a:cubicBezTo>
                <a:cubicBezTo>
                  <a:pt x="31" y="46"/>
                  <a:pt x="36" y="43"/>
                  <a:pt x="40" y="40"/>
                </a:cubicBezTo>
                <a:cubicBezTo>
                  <a:pt x="40" y="39"/>
                  <a:pt x="40" y="39"/>
                  <a:pt x="40" y="39"/>
                </a:cubicBezTo>
                <a:cubicBezTo>
                  <a:pt x="44" y="36"/>
                  <a:pt x="46" y="30"/>
                  <a:pt x="46" y="25"/>
                </a:cubicBezTo>
                <a:cubicBezTo>
                  <a:pt x="46" y="19"/>
                  <a:pt x="44" y="13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8" name="Freeform 566"/>
          <p:cNvSpPr>
            <a:spLocks noEditPoints="1"/>
          </p:cNvSpPr>
          <p:nvPr/>
        </p:nvSpPr>
        <p:spPr>
          <a:xfrm>
            <a:off x="1290638" y="3432175"/>
            <a:ext cx="144462" cy="160338"/>
          </a:xfrm>
          <a:custGeom>
            <a:avLst/>
            <a:gdLst/>
            <a:ahLst/>
            <a:cxnLst>
              <a:cxn ang="0">
                <a:pos x="57785" y="51308"/>
              </a:cxn>
              <a:cxn ang="0">
                <a:pos x="57785" y="51308"/>
              </a:cxn>
              <a:cxn ang="0">
                <a:pos x="80257" y="51308"/>
              </a:cxn>
              <a:cxn ang="0">
                <a:pos x="80257" y="38481"/>
              </a:cxn>
              <a:cxn ang="0">
                <a:pos x="54575" y="38481"/>
              </a:cxn>
              <a:cxn ang="0">
                <a:pos x="51364" y="35274"/>
              </a:cxn>
              <a:cxn ang="0">
                <a:pos x="51364" y="35274"/>
              </a:cxn>
              <a:cxn ang="0">
                <a:pos x="51364" y="12827"/>
              </a:cxn>
              <a:cxn ang="0">
                <a:pos x="12841" y="12827"/>
              </a:cxn>
              <a:cxn ang="0">
                <a:pos x="12841" y="92996"/>
              </a:cxn>
              <a:cxn ang="0">
                <a:pos x="51364" y="92996"/>
              </a:cxn>
              <a:cxn ang="0">
                <a:pos x="51364" y="57722"/>
              </a:cxn>
              <a:cxn ang="0">
                <a:pos x="57785" y="51308"/>
              </a:cxn>
              <a:cxn ang="0">
                <a:pos x="93098" y="51308"/>
              </a:cxn>
              <a:cxn ang="0">
                <a:pos x="93098" y="51308"/>
              </a:cxn>
              <a:cxn ang="0">
                <a:pos x="109149" y="51308"/>
              </a:cxn>
              <a:cxn ang="0">
                <a:pos x="112359" y="54515"/>
              </a:cxn>
              <a:cxn ang="0">
                <a:pos x="144462" y="83376"/>
              </a:cxn>
              <a:cxn ang="0">
                <a:pos x="144462" y="89789"/>
              </a:cxn>
              <a:cxn ang="0">
                <a:pos x="144462" y="89789"/>
              </a:cxn>
              <a:cxn ang="0">
                <a:pos x="144462" y="153924"/>
              </a:cxn>
              <a:cxn ang="0">
                <a:pos x="138041" y="160338"/>
              </a:cxn>
              <a:cxn ang="0">
                <a:pos x="138041" y="160338"/>
              </a:cxn>
              <a:cxn ang="0">
                <a:pos x="57785" y="160338"/>
              </a:cxn>
              <a:cxn ang="0">
                <a:pos x="51364" y="153924"/>
              </a:cxn>
              <a:cxn ang="0">
                <a:pos x="51364" y="153924"/>
              </a:cxn>
              <a:cxn ang="0">
                <a:pos x="51364" y="105823"/>
              </a:cxn>
              <a:cxn ang="0">
                <a:pos x="6421" y="105823"/>
              </a:cxn>
              <a:cxn ang="0">
                <a:pos x="0" y="99410"/>
              </a:cxn>
              <a:cxn ang="0">
                <a:pos x="0" y="99410"/>
              </a:cxn>
              <a:cxn ang="0">
                <a:pos x="0" y="6414"/>
              </a:cxn>
              <a:cxn ang="0">
                <a:pos x="6421" y="0"/>
              </a:cxn>
              <a:cxn ang="0">
                <a:pos x="6421" y="0"/>
              </a:cxn>
              <a:cxn ang="0">
                <a:pos x="54575" y="0"/>
              </a:cxn>
              <a:cxn ang="0">
                <a:pos x="60995" y="0"/>
              </a:cxn>
              <a:cxn ang="0">
                <a:pos x="89887" y="32068"/>
              </a:cxn>
              <a:cxn ang="0">
                <a:pos x="93098" y="35274"/>
              </a:cxn>
              <a:cxn ang="0">
                <a:pos x="93098" y="35274"/>
              </a:cxn>
              <a:cxn ang="0">
                <a:pos x="93098" y="51308"/>
              </a:cxn>
              <a:cxn ang="0">
                <a:pos x="73836" y="32068"/>
              </a:cxn>
              <a:cxn ang="0">
                <a:pos x="73836" y="32068"/>
              </a:cxn>
              <a:cxn ang="0">
                <a:pos x="60995" y="19241"/>
              </a:cxn>
              <a:cxn ang="0">
                <a:pos x="60995" y="32068"/>
              </a:cxn>
              <a:cxn ang="0">
                <a:pos x="73836" y="32068"/>
              </a:cxn>
              <a:cxn ang="0">
                <a:pos x="131621" y="92996"/>
              </a:cxn>
              <a:cxn ang="0">
                <a:pos x="131621" y="92996"/>
              </a:cxn>
              <a:cxn ang="0">
                <a:pos x="109149" y="92996"/>
              </a:cxn>
              <a:cxn ang="0">
                <a:pos x="105939" y="89789"/>
              </a:cxn>
              <a:cxn ang="0">
                <a:pos x="105939" y="89789"/>
              </a:cxn>
              <a:cxn ang="0">
                <a:pos x="105939" y="64135"/>
              </a:cxn>
              <a:cxn ang="0">
                <a:pos x="64205" y="64135"/>
              </a:cxn>
              <a:cxn ang="0">
                <a:pos x="64205" y="147511"/>
              </a:cxn>
              <a:cxn ang="0">
                <a:pos x="131621" y="147511"/>
              </a:cxn>
              <a:cxn ang="0">
                <a:pos x="131621" y="92996"/>
              </a:cxn>
              <a:cxn ang="0">
                <a:pos x="125200" y="86583"/>
              </a:cxn>
              <a:cxn ang="0">
                <a:pos x="125200" y="86583"/>
              </a:cxn>
              <a:cxn ang="0">
                <a:pos x="112359" y="70549"/>
              </a:cxn>
              <a:cxn ang="0">
                <a:pos x="112359" y="86583"/>
              </a:cxn>
              <a:cxn ang="0">
                <a:pos x="125200" y="86583"/>
              </a:cxn>
            </a:cxnLst>
            <a:pathLst>
              <a:path w="45" h="50">
                <a:moveTo>
                  <a:pt x="18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6" y="12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4"/>
                  <a:pt x="16" y="4"/>
                  <a:pt x="1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9"/>
                  <a:pt x="4" y="29"/>
                  <a:pt x="4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7"/>
                  <a:pt x="17" y="16"/>
                  <a:pt x="18" y="16"/>
                </a:cubicBezTo>
                <a:close/>
                <a:moveTo>
                  <a:pt x="29" y="16"/>
                </a:moveTo>
                <a:cubicBezTo>
                  <a:pt x="29" y="16"/>
                  <a:pt x="29" y="16"/>
                  <a:pt x="29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5" y="16"/>
                  <a:pt x="35" y="17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7"/>
                  <a:pt x="45" y="27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9"/>
                  <a:pt x="44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6" y="49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33"/>
                  <a:pt x="16" y="33"/>
                  <a:pt x="16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6"/>
                  <a:pt x="29" y="16"/>
                  <a:pt x="29" y="16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10"/>
                  <a:pt x="19" y="10"/>
                  <a:pt x="19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41" y="29"/>
                </a:moveTo>
                <a:cubicBezTo>
                  <a:pt x="41" y="29"/>
                  <a:pt x="41" y="29"/>
                  <a:pt x="41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28" y="20"/>
                  <a:pt x="24" y="20"/>
                  <a:pt x="20" y="20"/>
                </a:cubicBezTo>
                <a:cubicBezTo>
                  <a:pt x="20" y="29"/>
                  <a:pt x="20" y="37"/>
                  <a:pt x="20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29"/>
                  <a:pt x="41" y="29"/>
                  <a:pt x="41" y="29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7"/>
                  <a:pt x="35" y="27"/>
                  <a:pt x="35" y="27"/>
                </a:cubicBezTo>
                <a:cubicBezTo>
                  <a:pt x="39" y="27"/>
                  <a:pt x="39" y="27"/>
                  <a:pt x="39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799" name="Freeform 567"/>
          <p:cNvSpPr>
            <a:spLocks noEditPoints="1"/>
          </p:cNvSpPr>
          <p:nvPr/>
        </p:nvSpPr>
        <p:spPr>
          <a:xfrm>
            <a:off x="1562100" y="3432175"/>
            <a:ext cx="149225" cy="157163"/>
          </a:xfrm>
          <a:custGeom>
            <a:avLst/>
            <a:gdLst/>
            <a:ahLst/>
            <a:cxnLst>
              <a:cxn ang="0">
                <a:pos x="9525" y="16037"/>
              </a:cxn>
              <a:cxn ang="0">
                <a:pos x="57150" y="131504"/>
              </a:cxn>
              <a:cxn ang="0">
                <a:pos x="63500" y="51319"/>
              </a:cxn>
              <a:cxn ang="0">
                <a:pos x="107950" y="51319"/>
              </a:cxn>
              <a:cxn ang="0">
                <a:pos x="76200" y="16037"/>
              </a:cxn>
              <a:cxn ang="0">
                <a:pos x="76200" y="19244"/>
              </a:cxn>
              <a:cxn ang="0">
                <a:pos x="98425" y="28867"/>
              </a:cxn>
              <a:cxn ang="0">
                <a:pos x="98425" y="35281"/>
              </a:cxn>
              <a:cxn ang="0">
                <a:pos x="31750" y="41696"/>
              </a:cxn>
              <a:cxn ang="0">
                <a:pos x="22225" y="32074"/>
              </a:cxn>
              <a:cxn ang="0">
                <a:pos x="22225" y="28867"/>
              </a:cxn>
              <a:cxn ang="0">
                <a:pos x="41275" y="19244"/>
              </a:cxn>
              <a:cxn ang="0">
                <a:pos x="41275" y="16037"/>
              </a:cxn>
              <a:cxn ang="0">
                <a:pos x="57150" y="144333"/>
              </a:cxn>
              <a:cxn ang="0">
                <a:pos x="0" y="137919"/>
              </a:cxn>
              <a:cxn ang="0">
                <a:pos x="0" y="9622"/>
              </a:cxn>
              <a:cxn ang="0">
                <a:pos x="6350" y="6415"/>
              </a:cxn>
              <a:cxn ang="0">
                <a:pos x="69850" y="6415"/>
              </a:cxn>
              <a:cxn ang="0">
                <a:pos x="120650" y="9622"/>
              </a:cxn>
              <a:cxn ang="0">
                <a:pos x="120650" y="54526"/>
              </a:cxn>
              <a:cxn ang="0">
                <a:pos x="149225" y="86600"/>
              </a:cxn>
              <a:cxn ang="0">
                <a:pos x="149225" y="150748"/>
              </a:cxn>
              <a:cxn ang="0">
                <a:pos x="142875" y="157163"/>
              </a:cxn>
              <a:cxn ang="0">
                <a:pos x="57150" y="150748"/>
              </a:cxn>
              <a:cxn ang="0">
                <a:pos x="57150" y="144333"/>
              </a:cxn>
              <a:cxn ang="0">
                <a:pos x="136525" y="89807"/>
              </a:cxn>
              <a:cxn ang="0">
                <a:pos x="111125" y="86600"/>
              </a:cxn>
              <a:cxn ang="0">
                <a:pos x="111125" y="64148"/>
              </a:cxn>
              <a:cxn ang="0">
                <a:pos x="69850" y="144333"/>
              </a:cxn>
              <a:cxn ang="0">
                <a:pos x="136525" y="89807"/>
              </a:cxn>
              <a:cxn ang="0">
                <a:pos x="130175" y="83393"/>
              </a:cxn>
              <a:cxn ang="0">
                <a:pos x="117475" y="83393"/>
              </a:cxn>
              <a:cxn ang="0">
                <a:pos x="44450" y="28867"/>
              </a:cxn>
              <a:cxn ang="0">
                <a:pos x="31750" y="28867"/>
              </a:cxn>
              <a:cxn ang="0">
                <a:pos x="28575" y="28867"/>
              </a:cxn>
              <a:cxn ang="0">
                <a:pos x="28575" y="35281"/>
              </a:cxn>
              <a:cxn ang="0">
                <a:pos x="88900" y="35281"/>
              </a:cxn>
              <a:cxn ang="0">
                <a:pos x="92075" y="32074"/>
              </a:cxn>
              <a:cxn ang="0">
                <a:pos x="88900" y="28867"/>
              </a:cxn>
              <a:cxn ang="0">
                <a:pos x="73025" y="28867"/>
              </a:cxn>
              <a:cxn ang="0">
                <a:pos x="69850" y="19244"/>
              </a:cxn>
              <a:cxn ang="0">
                <a:pos x="66675" y="12830"/>
              </a:cxn>
              <a:cxn ang="0">
                <a:pos x="47625" y="19244"/>
              </a:cxn>
              <a:cxn ang="0">
                <a:pos x="47625" y="25659"/>
              </a:cxn>
            </a:cxnLst>
            <a:pathLst>
              <a:path w="47" h="49">
                <a:moveTo>
                  <a:pt x="1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41"/>
                  <a:pt x="3" y="41"/>
                  <a:pt x="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9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5"/>
                  <a:pt x="34" y="5"/>
                  <a:pt x="3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6"/>
                  <a:pt x="30" y="7"/>
                  <a:pt x="31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1"/>
                  <a:pt x="31" y="11"/>
                </a:cubicBezTo>
                <a:cubicBezTo>
                  <a:pt x="30" y="13"/>
                  <a:pt x="29" y="13"/>
                  <a:pt x="28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8" y="13"/>
                  <a:pt x="7" y="13"/>
                  <a:pt x="7" y="11"/>
                </a:cubicBezTo>
                <a:cubicBezTo>
                  <a:pt x="7" y="11"/>
                  <a:pt x="7" y="10"/>
                  <a:pt x="7" y="10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7"/>
                  <a:pt x="8" y="6"/>
                  <a:pt x="10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5"/>
                </a:cubicBezTo>
                <a:close/>
                <a:moveTo>
                  <a:pt x="18" y="45"/>
                </a:moveTo>
                <a:cubicBezTo>
                  <a:pt x="18" y="45"/>
                  <a:pt x="18" y="45"/>
                  <a:pt x="18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0"/>
                  <a:pt x="20" y="0"/>
                  <a:pt x="22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8" y="2"/>
                  <a:pt x="38" y="3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17"/>
                  <a:pt x="38" y="17"/>
                  <a:pt x="38" y="1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6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9" y="49"/>
                  <a:pt x="18" y="48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5"/>
                  <a:pt x="18" y="45"/>
                  <a:pt x="18" y="45"/>
                </a:cubicBezTo>
                <a:close/>
                <a:moveTo>
                  <a:pt x="43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8"/>
                  <a:pt x="35" y="28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0"/>
                  <a:pt x="35" y="20"/>
                  <a:pt x="3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5"/>
                  <a:pt x="22" y="45"/>
                  <a:pt x="22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28"/>
                  <a:pt x="43" y="28"/>
                  <a:pt x="43" y="28"/>
                </a:cubicBezTo>
                <a:close/>
                <a:moveTo>
                  <a:pt x="41" y="26"/>
                </a:moveTo>
                <a:cubicBezTo>
                  <a:pt x="41" y="26"/>
                  <a:pt x="41" y="26"/>
                  <a:pt x="41" y="26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41" y="26"/>
                  <a:pt x="41" y="26"/>
                  <a:pt x="41" y="26"/>
                </a:cubicBezTo>
                <a:close/>
                <a:moveTo>
                  <a:pt x="14" y="9"/>
                </a:moveTo>
                <a:cubicBezTo>
                  <a:pt x="14" y="9"/>
                  <a:pt x="14" y="9"/>
                  <a:pt x="1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10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2" y="8"/>
                  <a:pt x="22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2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2"/>
                  <a:pt x="18" y="2"/>
                  <a:pt x="16" y="4"/>
                </a:cubicBezTo>
                <a:cubicBezTo>
                  <a:pt x="16" y="4"/>
                  <a:pt x="15" y="5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9"/>
                  <a:pt x="14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0" name="Freeform 568"/>
          <p:cNvSpPr>
            <a:spLocks noEditPoints="1"/>
          </p:cNvSpPr>
          <p:nvPr/>
        </p:nvSpPr>
        <p:spPr>
          <a:xfrm>
            <a:off x="4899025" y="2441575"/>
            <a:ext cx="141288" cy="152400"/>
          </a:xfrm>
          <a:custGeom>
            <a:avLst/>
            <a:gdLst/>
            <a:ahLst/>
            <a:cxnLst>
              <a:cxn ang="0">
                <a:pos x="54589" y="19050"/>
              </a:cxn>
              <a:cxn ang="0">
                <a:pos x="12844" y="19050"/>
              </a:cxn>
              <a:cxn ang="0">
                <a:pos x="12844" y="139700"/>
              </a:cxn>
              <a:cxn ang="0">
                <a:pos x="131655" y="139700"/>
              </a:cxn>
              <a:cxn ang="0">
                <a:pos x="131655" y="19050"/>
              </a:cxn>
              <a:cxn ang="0">
                <a:pos x="89911" y="19050"/>
              </a:cxn>
              <a:cxn ang="0">
                <a:pos x="89911" y="19050"/>
              </a:cxn>
              <a:cxn ang="0">
                <a:pos x="89911" y="22225"/>
              </a:cxn>
              <a:cxn ang="0">
                <a:pos x="105966" y="22225"/>
              </a:cxn>
              <a:cxn ang="0">
                <a:pos x="115599" y="28575"/>
              </a:cxn>
              <a:cxn ang="0">
                <a:pos x="115599" y="28575"/>
              </a:cxn>
              <a:cxn ang="0">
                <a:pos x="115599" y="31750"/>
              </a:cxn>
              <a:cxn ang="0">
                <a:pos x="115599" y="34925"/>
              </a:cxn>
              <a:cxn ang="0">
                <a:pos x="105966" y="44450"/>
              </a:cxn>
              <a:cxn ang="0">
                <a:pos x="38533" y="44450"/>
              </a:cxn>
              <a:cxn ang="0">
                <a:pos x="28900" y="34925"/>
              </a:cxn>
              <a:cxn ang="0">
                <a:pos x="28900" y="31750"/>
              </a:cxn>
              <a:cxn ang="0">
                <a:pos x="28900" y="28575"/>
              </a:cxn>
              <a:cxn ang="0">
                <a:pos x="28900" y="28575"/>
              </a:cxn>
              <a:cxn ang="0">
                <a:pos x="38533" y="22225"/>
              </a:cxn>
              <a:cxn ang="0">
                <a:pos x="54589" y="22225"/>
              </a:cxn>
              <a:cxn ang="0">
                <a:pos x="54589" y="19050"/>
              </a:cxn>
              <a:cxn ang="0">
                <a:pos x="54589" y="19050"/>
              </a:cxn>
              <a:cxn ang="0">
                <a:pos x="6422" y="152400"/>
              </a:cxn>
              <a:cxn ang="0">
                <a:pos x="6422" y="152400"/>
              </a:cxn>
              <a:cxn ang="0">
                <a:pos x="0" y="146050"/>
              </a:cxn>
              <a:cxn ang="0">
                <a:pos x="0" y="146050"/>
              </a:cxn>
              <a:cxn ang="0">
                <a:pos x="0" y="12700"/>
              </a:cxn>
              <a:cxn ang="0">
                <a:pos x="6422" y="6350"/>
              </a:cxn>
              <a:cxn ang="0">
                <a:pos x="6422" y="6350"/>
              </a:cxn>
              <a:cxn ang="0">
                <a:pos x="61011" y="6350"/>
              </a:cxn>
              <a:cxn ang="0">
                <a:pos x="83488" y="6350"/>
              </a:cxn>
              <a:cxn ang="0">
                <a:pos x="138077" y="6350"/>
              </a:cxn>
              <a:cxn ang="0">
                <a:pos x="138077" y="6350"/>
              </a:cxn>
              <a:cxn ang="0">
                <a:pos x="141288" y="12700"/>
              </a:cxn>
              <a:cxn ang="0">
                <a:pos x="141288" y="146050"/>
              </a:cxn>
              <a:cxn ang="0">
                <a:pos x="141288" y="146050"/>
              </a:cxn>
              <a:cxn ang="0">
                <a:pos x="138077" y="152400"/>
              </a:cxn>
              <a:cxn ang="0">
                <a:pos x="6422" y="152400"/>
              </a:cxn>
              <a:cxn ang="0">
                <a:pos x="64222" y="12700"/>
              </a:cxn>
              <a:cxn ang="0">
                <a:pos x="64222" y="12700"/>
              </a:cxn>
              <a:cxn ang="0">
                <a:pos x="61011" y="19050"/>
              </a:cxn>
              <a:cxn ang="0">
                <a:pos x="61011" y="25400"/>
              </a:cxn>
              <a:cxn ang="0">
                <a:pos x="61011" y="25400"/>
              </a:cxn>
              <a:cxn ang="0">
                <a:pos x="57800" y="28575"/>
              </a:cxn>
              <a:cxn ang="0">
                <a:pos x="38533" y="28575"/>
              </a:cxn>
              <a:cxn ang="0">
                <a:pos x="35322" y="28575"/>
              </a:cxn>
              <a:cxn ang="0">
                <a:pos x="35322" y="28575"/>
              </a:cxn>
              <a:cxn ang="0">
                <a:pos x="35322" y="31750"/>
              </a:cxn>
              <a:cxn ang="0">
                <a:pos x="35322" y="34925"/>
              </a:cxn>
              <a:cxn ang="0">
                <a:pos x="38533" y="34925"/>
              </a:cxn>
              <a:cxn ang="0">
                <a:pos x="105966" y="34925"/>
              </a:cxn>
              <a:cxn ang="0">
                <a:pos x="109177" y="34925"/>
              </a:cxn>
              <a:cxn ang="0">
                <a:pos x="109177" y="31750"/>
              </a:cxn>
              <a:cxn ang="0">
                <a:pos x="109177" y="28575"/>
              </a:cxn>
              <a:cxn ang="0">
                <a:pos x="109177" y="28575"/>
              </a:cxn>
              <a:cxn ang="0">
                <a:pos x="105966" y="28575"/>
              </a:cxn>
              <a:cxn ang="0">
                <a:pos x="86699" y="28575"/>
              </a:cxn>
              <a:cxn ang="0">
                <a:pos x="83488" y="25400"/>
              </a:cxn>
              <a:cxn ang="0">
                <a:pos x="83488" y="25400"/>
              </a:cxn>
              <a:cxn ang="0">
                <a:pos x="83488" y="19050"/>
              </a:cxn>
              <a:cxn ang="0">
                <a:pos x="80277" y="12700"/>
              </a:cxn>
              <a:cxn ang="0">
                <a:pos x="64222" y="12700"/>
              </a:cxn>
            </a:cxnLst>
            <a:pathLst>
              <a:path w="44" h="48">
                <a:moveTo>
                  <a:pt x="17" y="6"/>
                </a:moveTo>
                <a:cubicBezTo>
                  <a:pt x="4" y="6"/>
                  <a:pt x="4" y="6"/>
                  <a:pt x="4" y="6"/>
                </a:cubicBezTo>
                <a:cubicBezTo>
                  <a:pt x="4" y="44"/>
                  <a:pt x="4" y="44"/>
                  <a:pt x="4" y="44"/>
                </a:cubicBezTo>
                <a:cubicBezTo>
                  <a:pt x="14" y="44"/>
                  <a:pt x="30" y="44"/>
                  <a:pt x="41" y="44"/>
                </a:cubicBezTo>
                <a:cubicBezTo>
                  <a:pt x="41" y="6"/>
                  <a:pt x="41" y="6"/>
                  <a:pt x="41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5" y="7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10"/>
                  <a:pt x="36" y="10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3"/>
                  <a:pt x="34" y="14"/>
                  <a:pt x="33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0" y="14"/>
                  <a:pt x="9" y="13"/>
                  <a:pt x="9" y="11"/>
                </a:cubicBezTo>
                <a:cubicBezTo>
                  <a:pt x="9" y="11"/>
                  <a:pt x="9" y="11"/>
                  <a:pt x="9" y="10"/>
                </a:cubicBezTo>
                <a:cubicBezTo>
                  <a:pt x="9" y="10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7"/>
                  <a:pt x="10" y="7"/>
                  <a:pt x="12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7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0"/>
                  <a:pt x="24" y="0"/>
                  <a:pt x="26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2"/>
                  <a:pt x="44" y="3"/>
                  <a:pt x="44" y="4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4" y="48"/>
                  <a:pt x="43" y="48"/>
                </a:cubicBezTo>
                <a:cubicBezTo>
                  <a:pt x="31" y="48"/>
                  <a:pt x="13" y="48"/>
                  <a:pt x="2" y="48"/>
                </a:cubicBezTo>
                <a:close/>
                <a:moveTo>
                  <a:pt x="20" y="4"/>
                </a:move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5"/>
                  <a:pt x="19" y="6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8" y="9"/>
                  <a:pt x="18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1"/>
                  <a:pt x="11" y="11"/>
                </a:cubicBezTo>
                <a:cubicBezTo>
                  <a:pt x="11" y="11"/>
                  <a:pt x="11" y="11"/>
                  <a:pt x="12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0"/>
                  <a:pt x="34" y="10"/>
                </a:cubicBezTo>
                <a:cubicBezTo>
                  <a:pt x="34" y="10"/>
                  <a:pt x="34" y="10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5" y="4"/>
                  <a:pt x="25" y="4"/>
                </a:cubicBezTo>
                <a:cubicBezTo>
                  <a:pt x="23" y="2"/>
                  <a:pt x="21" y="2"/>
                  <a:pt x="20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1" name="Freeform 569"/>
          <p:cNvSpPr>
            <a:spLocks noEditPoints="1"/>
          </p:cNvSpPr>
          <p:nvPr/>
        </p:nvSpPr>
        <p:spPr>
          <a:xfrm>
            <a:off x="717550" y="3111500"/>
            <a:ext cx="160338" cy="139700"/>
          </a:xfrm>
          <a:custGeom>
            <a:avLst/>
            <a:gdLst/>
            <a:ahLst/>
            <a:cxnLst>
              <a:cxn ang="0">
                <a:pos x="6414" y="47625"/>
              </a:cxn>
              <a:cxn ang="0">
                <a:pos x="6414" y="47625"/>
              </a:cxn>
              <a:cxn ang="0">
                <a:pos x="6414" y="3175"/>
              </a:cxn>
              <a:cxn ang="0">
                <a:pos x="12827" y="0"/>
              </a:cxn>
              <a:cxn ang="0">
                <a:pos x="12827" y="0"/>
              </a:cxn>
              <a:cxn ang="0">
                <a:pos x="54515" y="0"/>
              </a:cxn>
              <a:cxn ang="0">
                <a:pos x="60928" y="0"/>
              </a:cxn>
              <a:cxn ang="0">
                <a:pos x="80169" y="22225"/>
              </a:cxn>
              <a:cxn ang="0">
                <a:pos x="144304" y="22225"/>
              </a:cxn>
              <a:cxn ang="0">
                <a:pos x="150718" y="28575"/>
              </a:cxn>
              <a:cxn ang="0">
                <a:pos x="150718" y="28575"/>
              </a:cxn>
              <a:cxn ang="0">
                <a:pos x="150718" y="47625"/>
              </a:cxn>
              <a:cxn ang="0">
                <a:pos x="153924" y="47625"/>
              </a:cxn>
              <a:cxn ang="0">
                <a:pos x="160338" y="53975"/>
              </a:cxn>
              <a:cxn ang="0">
                <a:pos x="157131" y="53975"/>
              </a:cxn>
              <a:cxn ang="0">
                <a:pos x="150718" y="133350"/>
              </a:cxn>
              <a:cxn ang="0">
                <a:pos x="144304" y="139700"/>
              </a:cxn>
              <a:cxn ang="0">
                <a:pos x="12827" y="139700"/>
              </a:cxn>
              <a:cxn ang="0">
                <a:pos x="6414" y="133350"/>
              </a:cxn>
              <a:cxn ang="0">
                <a:pos x="0" y="53975"/>
              </a:cxn>
              <a:cxn ang="0">
                <a:pos x="3207" y="47625"/>
              </a:cxn>
              <a:cxn ang="0">
                <a:pos x="6414" y="47625"/>
              </a:cxn>
              <a:cxn ang="0">
                <a:pos x="6414" y="47625"/>
              </a:cxn>
              <a:cxn ang="0">
                <a:pos x="19241" y="47625"/>
              </a:cxn>
              <a:cxn ang="0">
                <a:pos x="19241" y="47625"/>
              </a:cxn>
              <a:cxn ang="0">
                <a:pos x="137891" y="47625"/>
              </a:cxn>
              <a:cxn ang="0">
                <a:pos x="137891" y="34925"/>
              </a:cxn>
              <a:cxn ang="0">
                <a:pos x="80169" y="34925"/>
              </a:cxn>
              <a:cxn ang="0">
                <a:pos x="73755" y="34925"/>
              </a:cxn>
              <a:cxn ang="0">
                <a:pos x="51308" y="9525"/>
              </a:cxn>
              <a:cxn ang="0">
                <a:pos x="19241" y="9525"/>
              </a:cxn>
              <a:cxn ang="0">
                <a:pos x="19241" y="47625"/>
              </a:cxn>
              <a:cxn ang="0">
                <a:pos x="144304" y="57150"/>
              </a:cxn>
              <a:cxn ang="0">
                <a:pos x="144304" y="57150"/>
              </a:cxn>
              <a:cxn ang="0">
                <a:pos x="144304" y="57150"/>
              </a:cxn>
              <a:cxn ang="0">
                <a:pos x="144304" y="57150"/>
              </a:cxn>
              <a:cxn ang="0">
                <a:pos x="144304" y="57150"/>
              </a:cxn>
              <a:cxn ang="0">
                <a:pos x="12827" y="57150"/>
              </a:cxn>
              <a:cxn ang="0">
                <a:pos x="12827" y="57150"/>
              </a:cxn>
              <a:cxn ang="0">
                <a:pos x="12827" y="57150"/>
              </a:cxn>
              <a:cxn ang="0">
                <a:pos x="19241" y="127000"/>
              </a:cxn>
              <a:cxn ang="0">
                <a:pos x="137891" y="127000"/>
              </a:cxn>
              <a:cxn ang="0">
                <a:pos x="144304" y="57150"/>
              </a:cxn>
            </a:cxnLst>
            <a:pathLst>
              <a:path w="50" h="44">
                <a:moveTo>
                  <a:pt x="2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6" y="7"/>
                  <a:pt x="47" y="8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6"/>
                  <a:pt x="50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3"/>
                  <a:pt x="46" y="44"/>
                  <a:pt x="45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3" y="44"/>
                  <a:pt x="2" y="43"/>
                  <a:pt x="2" y="4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5"/>
                  <a:pt x="1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lose/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1"/>
                  <a:pt x="24" y="11"/>
                  <a:pt x="23" y="11"/>
                </a:cubicBezTo>
                <a:cubicBezTo>
                  <a:pt x="16" y="3"/>
                  <a:pt x="16" y="3"/>
                  <a:pt x="1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5"/>
                  <a:pt x="6" y="15"/>
                  <a:pt x="6" y="15"/>
                </a:cubicBezTo>
                <a:close/>
                <a:moveTo>
                  <a:pt x="45" y="18"/>
                </a:move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6" y="40"/>
                  <a:pt x="6" y="40"/>
                  <a:pt x="6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5" y="18"/>
                  <a:pt x="45" y="18"/>
                  <a:pt x="45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2" name="Freeform 570"/>
          <p:cNvSpPr>
            <a:spLocks noEditPoints="1"/>
          </p:cNvSpPr>
          <p:nvPr/>
        </p:nvSpPr>
        <p:spPr>
          <a:xfrm>
            <a:off x="3225800" y="3441700"/>
            <a:ext cx="158750" cy="141288"/>
          </a:xfrm>
          <a:custGeom>
            <a:avLst/>
            <a:gdLst/>
            <a:ahLst/>
            <a:cxnLst>
              <a:cxn ang="0">
                <a:pos x="139700" y="134866"/>
              </a:cxn>
              <a:cxn ang="0">
                <a:pos x="133350" y="141288"/>
              </a:cxn>
              <a:cxn ang="0">
                <a:pos x="0" y="134866"/>
              </a:cxn>
              <a:cxn ang="0">
                <a:pos x="0" y="6422"/>
              </a:cxn>
              <a:cxn ang="0">
                <a:pos x="6350" y="0"/>
              </a:cxn>
              <a:cxn ang="0">
                <a:pos x="50800" y="0"/>
              </a:cxn>
              <a:cxn ang="0">
                <a:pos x="133350" y="25689"/>
              </a:cxn>
              <a:cxn ang="0">
                <a:pos x="139700" y="32111"/>
              </a:cxn>
              <a:cxn ang="0">
                <a:pos x="155575" y="83488"/>
              </a:cxn>
              <a:cxn ang="0">
                <a:pos x="155575" y="115599"/>
              </a:cxn>
              <a:cxn ang="0">
                <a:pos x="146050" y="125233"/>
              </a:cxn>
              <a:cxn ang="0">
                <a:pos x="139700" y="115599"/>
              </a:cxn>
              <a:cxn ang="0">
                <a:pos x="117475" y="105966"/>
              </a:cxn>
              <a:cxn ang="0">
                <a:pos x="117475" y="99544"/>
              </a:cxn>
              <a:cxn ang="0">
                <a:pos x="133350" y="86699"/>
              </a:cxn>
              <a:cxn ang="0">
                <a:pos x="136525" y="80277"/>
              </a:cxn>
              <a:cxn ang="0">
                <a:pos x="139700" y="86699"/>
              </a:cxn>
              <a:cxn ang="0">
                <a:pos x="139700" y="93122"/>
              </a:cxn>
              <a:cxn ang="0">
                <a:pos x="117475" y="105966"/>
              </a:cxn>
              <a:cxn ang="0">
                <a:pos x="107950" y="61011"/>
              </a:cxn>
              <a:cxn ang="0">
                <a:pos x="111125" y="67433"/>
              </a:cxn>
              <a:cxn ang="0">
                <a:pos x="104775" y="73855"/>
              </a:cxn>
              <a:cxn ang="0">
                <a:pos x="101600" y="77066"/>
              </a:cxn>
              <a:cxn ang="0">
                <a:pos x="95250" y="73855"/>
              </a:cxn>
              <a:cxn ang="0">
                <a:pos x="101600" y="67433"/>
              </a:cxn>
              <a:cxn ang="0">
                <a:pos x="107950" y="61011"/>
              </a:cxn>
              <a:cxn ang="0">
                <a:pos x="117475" y="54589"/>
              </a:cxn>
              <a:cxn ang="0">
                <a:pos x="88900" y="83488"/>
              </a:cxn>
              <a:cxn ang="0">
                <a:pos x="117475" y="112388"/>
              </a:cxn>
              <a:cxn ang="0">
                <a:pos x="136525" y="102755"/>
              </a:cxn>
              <a:cxn ang="0">
                <a:pos x="117475" y="54589"/>
              </a:cxn>
              <a:cxn ang="0">
                <a:pos x="127000" y="44955"/>
              </a:cxn>
              <a:cxn ang="0">
                <a:pos x="69850" y="35322"/>
              </a:cxn>
              <a:cxn ang="0">
                <a:pos x="44450" y="12844"/>
              </a:cxn>
              <a:cxn ang="0">
                <a:pos x="12700" y="128444"/>
              </a:cxn>
              <a:cxn ang="0">
                <a:pos x="127000" y="122021"/>
              </a:cxn>
              <a:cxn ang="0">
                <a:pos x="88900" y="112388"/>
              </a:cxn>
              <a:cxn ang="0">
                <a:pos x="88900" y="112388"/>
              </a:cxn>
              <a:cxn ang="0">
                <a:pos x="76200" y="83488"/>
              </a:cxn>
              <a:cxn ang="0">
                <a:pos x="88900" y="54589"/>
              </a:cxn>
              <a:cxn ang="0">
                <a:pos x="117475" y="41744"/>
              </a:cxn>
            </a:cxnLst>
            <a:pathLst>
              <a:path w="50" h="44">
                <a:moveTo>
                  <a:pt x="44" y="36"/>
                </a:move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3" y="44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23" y="8"/>
                  <a:pt x="23" y="8"/>
                  <a:pt x="23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4" y="9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6"/>
                  <a:pt x="44" y="16"/>
                  <a:pt x="44" y="16"/>
                </a:cubicBezTo>
                <a:cubicBezTo>
                  <a:pt x="47" y="18"/>
                  <a:pt x="49" y="22"/>
                  <a:pt x="49" y="26"/>
                </a:cubicBezTo>
                <a:cubicBezTo>
                  <a:pt x="49" y="29"/>
                  <a:pt x="49" y="31"/>
                  <a:pt x="47" y="34"/>
                </a:cubicBezTo>
                <a:cubicBezTo>
                  <a:pt x="49" y="36"/>
                  <a:pt x="49" y="36"/>
                  <a:pt x="49" y="36"/>
                </a:cubicBezTo>
                <a:cubicBezTo>
                  <a:pt x="50" y="37"/>
                  <a:pt x="50" y="38"/>
                  <a:pt x="49" y="39"/>
                </a:cubicBezTo>
                <a:cubicBezTo>
                  <a:pt x="48" y="39"/>
                  <a:pt x="47" y="39"/>
                  <a:pt x="46" y="39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lose/>
                <a:moveTo>
                  <a:pt x="37" y="33"/>
                </a:move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3"/>
                  <a:pt x="36" y="32"/>
                </a:cubicBezTo>
                <a:cubicBezTo>
                  <a:pt x="36" y="32"/>
                  <a:pt x="36" y="31"/>
                  <a:pt x="37" y="31"/>
                </a:cubicBezTo>
                <a:cubicBezTo>
                  <a:pt x="39" y="31"/>
                  <a:pt x="41" y="29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6"/>
                  <a:pt x="42" y="26"/>
                </a:cubicBezTo>
                <a:cubicBezTo>
                  <a:pt x="42" y="25"/>
                  <a:pt x="42" y="25"/>
                  <a:pt x="43" y="25"/>
                </a:cubicBezTo>
                <a:cubicBezTo>
                  <a:pt x="44" y="25"/>
                  <a:pt x="44" y="25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9"/>
                </a:cubicBezTo>
                <a:cubicBezTo>
                  <a:pt x="43" y="31"/>
                  <a:pt x="41" y="33"/>
                  <a:pt x="38" y="33"/>
                </a:cubicBezTo>
                <a:cubicBezTo>
                  <a:pt x="38" y="33"/>
                  <a:pt x="37" y="33"/>
                  <a:pt x="37" y="33"/>
                </a:cubicBezTo>
                <a:close/>
                <a:moveTo>
                  <a:pt x="34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5" y="21"/>
                  <a:pt x="35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3" y="22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5"/>
                  <a:pt x="31" y="25"/>
                  <a:pt x="31" y="25"/>
                </a:cubicBezTo>
                <a:cubicBezTo>
                  <a:pt x="30" y="24"/>
                  <a:pt x="30" y="24"/>
                  <a:pt x="30" y="23"/>
                </a:cubicBezTo>
                <a:cubicBezTo>
                  <a:pt x="30" y="23"/>
                  <a:pt x="30" y="22"/>
                  <a:pt x="31" y="22"/>
                </a:cubicBezTo>
                <a:cubicBezTo>
                  <a:pt x="31" y="22"/>
                  <a:pt x="31" y="21"/>
                  <a:pt x="32" y="21"/>
                </a:cubicBezTo>
                <a:cubicBezTo>
                  <a:pt x="32" y="21"/>
                  <a:pt x="32" y="20"/>
                  <a:pt x="33" y="20"/>
                </a:cubicBezTo>
                <a:cubicBezTo>
                  <a:pt x="33" y="20"/>
                  <a:pt x="33" y="20"/>
                  <a:pt x="34" y="19"/>
                </a:cubicBezTo>
                <a:close/>
                <a:moveTo>
                  <a:pt x="37" y="17"/>
                </a:moveTo>
                <a:cubicBezTo>
                  <a:pt x="37" y="17"/>
                  <a:pt x="37" y="17"/>
                  <a:pt x="37" y="17"/>
                </a:cubicBezTo>
                <a:cubicBezTo>
                  <a:pt x="34" y="17"/>
                  <a:pt x="32" y="18"/>
                  <a:pt x="30" y="20"/>
                </a:cubicBezTo>
                <a:cubicBezTo>
                  <a:pt x="29" y="22"/>
                  <a:pt x="28" y="24"/>
                  <a:pt x="28" y="26"/>
                </a:cubicBezTo>
                <a:cubicBezTo>
                  <a:pt x="28" y="28"/>
                  <a:pt x="29" y="31"/>
                  <a:pt x="30" y="32"/>
                </a:cubicBezTo>
                <a:cubicBezTo>
                  <a:pt x="32" y="34"/>
                  <a:pt x="34" y="35"/>
                  <a:pt x="37" y="35"/>
                </a:cubicBezTo>
                <a:cubicBezTo>
                  <a:pt x="39" y="35"/>
                  <a:pt x="41" y="34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5" y="31"/>
                  <a:pt x="46" y="28"/>
                  <a:pt x="46" y="26"/>
                </a:cubicBezTo>
                <a:cubicBezTo>
                  <a:pt x="46" y="21"/>
                  <a:pt x="42" y="17"/>
                  <a:pt x="37" y="17"/>
                </a:cubicBezTo>
                <a:close/>
                <a:moveTo>
                  <a:pt x="40" y="14"/>
                </a:moveTo>
                <a:cubicBezTo>
                  <a:pt x="40" y="14"/>
                  <a:pt x="40" y="14"/>
                  <a:pt x="40" y="14"/>
                </a:cubicBezTo>
                <a:cubicBezTo>
                  <a:pt x="40" y="11"/>
                  <a:pt x="40" y="11"/>
                  <a:pt x="40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0"/>
                  <a:pt x="4" y="40"/>
                  <a:pt x="4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8"/>
                  <a:pt x="40" y="38"/>
                  <a:pt x="40" y="38"/>
                </a:cubicBezTo>
                <a:cubicBezTo>
                  <a:pt x="39" y="39"/>
                  <a:pt x="38" y="39"/>
                  <a:pt x="37" y="39"/>
                </a:cubicBezTo>
                <a:cubicBezTo>
                  <a:pt x="34" y="39"/>
                  <a:pt x="30" y="38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25" y="33"/>
                  <a:pt x="24" y="29"/>
                  <a:pt x="24" y="26"/>
                </a:cubicBezTo>
                <a:cubicBezTo>
                  <a:pt x="24" y="23"/>
                  <a:pt x="25" y="20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5"/>
                  <a:pt x="34" y="13"/>
                  <a:pt x="37" y="13"/>
                </a:cubicBezTo>
                <a:cubicBezTo>
                  <a:pt x="38" y="13"/>
                  <a:pt x="39" y="13"/>
                  <a:pt x="40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3" name="Freeform 571"/>
          <p:cNvSpPr>
            <a:spLocks noEditPoints="1"/>
          </p:cNvSpPr>
          <p:nvPr/>
        </p:nvSpPr>
        <p:spPr>
          <a:xfrm>
            <a:off x="3498850" y="3441700"/>
            <a:ext cx="160338" cy="141288"/>
          </a:xfrm>
          <a:custGeom>
            <a:avLst/>
            <a:gdLst/>
            <a:ahLst/>
            <a:cxnLst>
              <a:cxn ang="0">
                <a:pos x="86583" y="3211"/>
              </a:cxn>
              <a:cxn ang="0">
                <a:pos x="121857" y="67433"/>
              </a:cxn>
              <a:cxn ang="0">
                <a:pos x="160338" y="131655"/>
              </a:cxn>
              <a:cxn ang="0">
                <a:pos x="157131" y="138077"/>
              </a:cxn>
              <a:cxn ang="0">
                <a:pos x="153924" y="141288"/>
              </a:cxn>
              <a:cxn ang="0">
                <a:pos x="153924" y="141288"/>
              </a:cxn>
              <a:cxn ang="0">
                <a:pos x="80169" y="141288"/>
              </a:cxn>
              <a:cxn ang="0">
                <a:pos x="6414" y="141288"/>
              </a:cxn>
              <a:cxn ang="0">
                <a:pos x="0" y="134866"/>
              </a:cxn>
              <a:cxn ang="0">
                <a:pos x="3207" y="131655"/>
              </a:cxn>
              <a:cxn ang="0">
                <a:pos x="38481" y="67433"/>
              </a:cxn>
              <a:cxn ang="0">
                <a:pos x="76962" y="3211"/>
              </a:cxn>
              <a:cxn ang="0">
                <a:pos x="83376" y="0"/>
              </a:cxn>
              <a:cxn ang="0">
                <a:pos x="86583" y="3211"/>
              </a:cxn>
              <a:cxn ang="0">
                <a:pos x="73755" y="54589"/>
              </a:cxn>
              <a:cxn ang="0">
                <a:pos x="73755" y="54589"/>
              </a:cxn>
              <a:cxn ang="0">
                <a:pos x="80169" y="48166"/>
              </a:cxn>
              <a:cxn ang="0">
                <a:pos x="86583" y="54589"/>
              </a:cxn>
              <a:cxn ang="0">
                <a:pos x="86583" y="93122"/>
              </a:cxn>
              <a:cxn ang="0">
                <a:pos x="80169" y="99544"/>
              </a:cxn>
              <a:cxn ang="0">
                <a:pos x="73755" y="93122"/>
              </a:cxn>
              <a:cxn ang="0">
                <a:pos x="73755" y="54589"/>
              </a:cxn>
              <a:cxn ang="0">
                <a:pos x="80169" y="102755"/>
              </a:cxn>
              <a:cxn ang="0">
                <a:pos x="80169" y="102755"/>
              </a:cxn>
              <a:cxn ang="0">
                <a:pos x="86583" y="109177"/>
              </a:cxn>
              <a:cxn ang="0">
                <a:pos x="80169" y="115599"/>
              </a:cxn>
              <a:cxn ang="0">
                <a:pos x="73755" y="109177"/>
              </a:cxn>
              <a:cxn ang="0">
                <a:pos x="80169" y="102755"/>
              </a:cxn>
              <a:cxn ang="0">
                <a:pos x="112237" y="73855"/>
              </a:cxn>
              <a:cxn ang="0">
                <a:pos x="112237" y="73855"/>
              </a:cxn>
              <a:cxn ang="0">
                <a:pos x="80169" y="19267"/>
              </a:cxn>
              <a:cxn ang="0">
                <a:pos x="48101" y="73855"/>
              </a:cxn>
              <a:cxn ang="0">
                <a:pos x="19241" y="128444"/>
              </a:cxn>
              <a:cxn ang="0">
                <a:pos x="80169" y="128444"/>
              </a:cxn>
              <a:cxn ang="0">
                <a:pos x="144304" y="128444"/>
              </a:cxn>
              <a:cxn ang="0">
                <a:pos x="112237" y="73855"/>
              </a:cxn>
            </a:cxnLst>
            <a:pathLst>
              <a:path w="50" h="44">
                <a:moveTo>
                  <a:pt x="27" y="1"/>
                </a:moveTo>
                <a:cubicBezTo>
                  <a:pt x="38" y="21"/>
                  <a:pt x="38" y="21"/>
                  <a:pt x="38" y="2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50" y="43"/>
                  <a:pt x="49" y="43"/>
                </a:cubicBezTo>
                <a:cubicBezTo>
                  <a:pt x="49" y="43"/>
                  <a:pt x="49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1"/>
                  <a:pt x="1" y="41"/>
                </a:cubicBezTo>
                <a:cubicBezTo>
                  <a:pt x="12" y="21"/>
                  <a:pt x="12" y="21"/>
                  <a:pt x="12" y="2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7" y="1"/>
                  <a:pt x="27" y="1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3" y="16"/>
                  <a:pt x="24" y="15"/>
                  <a:pt x="25" y="15"/>
                </a:cubicBezTo>
                <a:cubicBezTo>
                  <a:pt x="26" y="15"/>
                  <a:pt x="27" y="16"/>
                  <a:pt x="27" y="1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30"/>
                  <a:pt x="26" y="31"/>
                  <a:pt x="25" y="31"/>
                </a:cubicBezTo>
                <a:cubicBezTo>
                  <a:pt x="24" y="31"/>
                  <a:pt x="23" y="30"/>
                  <a:pt x="23" y="29"/>
                </a:cubicBezTo>
                <a:cubicBezTo>
                  <a:pt x="23" y="17"/>
                  <a:pt x="23" y="17"/>
                  <a:pt x="23" y="17"/>
                </a:cubicBezTo>
                <a:close/>
                <a:moveTo>
                  <a:pt x="25" y="32"/>
                </a:move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7" y="33"/>
                  <a:pt x="27" y="34"/>
                </a:cubicBezTo>
                <a:cubicBezTo>
                  <a:pt x="27" y="35"/>
                  <a:pt x="26" y="36"/>
                  <a:pt x="25" y="36"/>
                </a:cubicBezTo>
                <a:cubicBezTo>
                  <a:pt x="24" y="36"/>
                  <a:pt x="23" y="35"/>
                  <a:pt x="23" y="34"/>
                </a:cubicBezTo>
                <a:cubicBezTo>
                  <a:pt x="23" y="33"/>
                  <a:pt x="24" y="32"/>
                  <a:pt x="25" y="32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23"/>
                  <a:pt x="15" y="23"/>
                  <a:pt x="15" y="23"/>
                </a:cubicBezTo>
                <a:cubicBezTo>
                  <a:pt x="6" y="40"/>
                  <a:pt x="6" y="40"/>
                  <a:pt x="6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35" y="23"/>
                  <a:pt x="35" y="23"/>
                  <a:pt x="35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4" name="Freeform 572"/>
          <p:cNvSpPr>
            <a:spLocks noEditPoints="1"/>
          </p:cNvSpPr>
          <p:nvPr/>
        </p:nvSpPr>
        <p:spPr>
          <a:xfrm>
            <a:off x="1290638" y="3111500"/>
            <a:ext cx="144462" cy="139700"/>
          </a:xfrm>
          <a:custGeom>
            <a:avLst/>
            <a:gdLst/>
            <a:ahLst/>
            <a:cxnLst>
              <a:cxn ang="0">
                <a:pos x="12841" y="34925"/>
              </a:cxn>
              <a:cxn ang="0">
                <a:pos x="12841" y="127000"/>
              </a:cxn>
              <a:cxn ang="0">
                <a:pos x="131621" y="127000"/>
              </a:cxn>
              <a:cxn ang="0">
                <a:pos x="131621" y="34925"/>
              </a:cxn>
              <a:cxn ang="0">
                <a:pos x="12841" y="34925"/>
              </a:cxn>
              <a:cxn ang="0">
                <a:pos x="0" y="3175"/>
              </a:cxn>
              <a:cxn ang="0">
                <a:pos x="0" y="3175"/>
              </a:cxn>
              <a:cxn ang="0">
                <a:pos x="6421" y="0"/>
              </a:cxn>
              <a:cxn ang="0">
                <a:pos x="6421" y="0"/>
              </a:cxn>
              <a:cxn ang="0">
                <a:pos x="48154" y="0"/>
              </a:cxn>
              <a:cxn ang="0">
                <a:pos x="54575" y="0"/>
              </a:cxn>
              <a:cxn ang="0">
                <a:pos x="73836" y="22225"/>
              </a:cxn>
              <a:cxn ang="0">
                <a:pos x="138041" y="22225"/>
              </a:cxn>
              <a:cxn ang="0">
                <a:pos x="144462" y="28575"/>
              </a:cxn>
              <a:cxn ang="0">
                <a:pos x="144462" y="28575"/>
              </a:cxn>
              <a:cxn ang="0">
                <a:pos x="144462" y="133350"/>
              </a:cxn>
              <a:cxn ang="0">
                <a:pos x="138041" y="139700"/>
              </a:cxn>
              <a:cxn ang="0">
                <a:pos x="138041" y="139700"/>
              </a:cxn>
              <a:cxn ang="0">
                <a:pos x="6421" y="139700"/>
              </a:cxn>
              <a:cxn ang="0">
                <a:pos x="0" y="133350"/>
              </a:cxn>
              <a:cxn ang="0">
                <a:pos x="0" y="133350"/>
              </a:cxn>
              <a:cxn ang="0">
                <a:pos x="0" y="3175"/>
              </a:cxn>
              <a:cxn ang="0">
                <a:pos x="12841" y="22225"/>
              </a:cxn>
              <a:cxn ang="0">
                <a:pos x="12841" y="22225"/>
              </a:cxn>
              <a:cxn ang="0">
                <a:pos x="57785" y="22225"/>
              </a:cxn>
              <a:cxn ang="0">
                <a:pos x="44944" y="9525"/>
              </a:cxn>
              <a:cxn ang="0">
                <a:pos x="12841" y="9525"/>
              </a:cxn>
              <a:cxn ang="0">
                <a:pos x="12841" y="22225"/>
              </a:cxn>
            </a:cxnLst>
            <a:pathLst>
              <a:path w="45" h="44">
                <a:moveTo>
                  <a:pt x="4" y="11"/>
                </a:moveTo>
                <a:cubicBezTo>
                  <a:pt x="4" y="40"/>
                  <a:pt x="4" y="40"/>
                  <a:pt x="4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11"/>
                  <a:pt x="41" y="11"/>
                  <a:pt x="41" y="11"/>
                </a:cubicBezTo>
                <a:cubicBezTo>
                  <a:pt x="29" y="11"/>
                  <a:pt x="16" y="11"/>
                  <a:pt x="4" y="11"/>
                </a:cubicBezTo>
                <a:close/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23" y="7"/>
                  <a:pt x="23" y="7"/>
                  <a:pt x="2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4" y="7"/>
                  <a:pt x="45" y="8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3"/>
                  <a:pt x="44" y="44"/>
                  <a:pt x="4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15"/>
                  <a:pt x="0" y="1"/>
                </a:cubicBezTo>
                <a:close/>
                <a:moveTo>
                  <a:pt x="4" y="7"/>
                </a:moveTo>
                <a:cubicBezTo>
                  <a:pt x="4" y="7"/>
                  <a:pt x="4" y="7"/>
                  <a:pt x="4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7"/>
                  <a:pt x="4" y="7"/>
                  <a:pt x="4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5" name="Freeform 573"/>
          <p:cNvSpPr>
            <a:spLocks noEditPoints="1"/>
          </p:cNvSpPr>
          <p:nvPr/>
        </p:nvSpPr>
        <p:spPr>
          <a:xfrm>
            <a:off x="5749925" y="2438400"/>
            <a:ext cx="152400" cy="158750"/>
          </a:xfrm>
          <a:custGeom>
            <a:avLst/>
            <a:gdLst/>
            <a:ahLst/>
            <a:cxnLst>
              <a:cxn ang="0">
                <a:pos x="34925" y="146050"/>
              </a:cxn>
              <a:cxn ang="0">
                <a:pos x="38100" y="146050"/>
              </a:cxn>
              <a:cxn ang="0">
                <a:pos x="114300" y="146050"/>
              </a:cxn>
              <a:cxn ang="0">
                <a:pos x="117475" y="15875"/>
              </a:cxn>
              <a:cxn ang="0">
                <a:pos x="114300" y="12700"/>
              </a:cxn>
              <a:cxn ang="0">
                <a:pos x="34925" y="12700"/>
              </a:cxn>
              <a:cxn ang="0">
                <a:pos x="34925" y="15875"/>
              </a:cxn>
              <a:cxn ang="0">
                <a:pos x="50800" y="22225"/>
              </a:cxn>
              <a:cxn ang="0">
                <a:pos x="50800" y="22225"/>
              </a:cxn>
              <a:cxn ang="0">
                <a:pos x="107950" y="25400"/>
              </a:cxn>
              <a:cxn ang="0">
                <a:pos x="107950" y="133350"/>
              </a:cxn>
              <a:cxn ang="0">
                <a:pos x="101600" y="136525"/>
              </a:cxn>
              <a:cxn ang="0">
                <a:pos x="44450" y="133350"/>
              </a:cxn>
              <a:cxn ang="0">
                <a:pos x="44450" y="25400"/>
              </a:cxn>
              <a:cxn ang="0">
                <a:pos x="98425" y="28575"/>
              </a:cxn>
              <a:cxn ang="0">
                <a:pos x="53975" y="28575"/>
              </a:cxn>
              <a:cxn ang="0">
                <a:pos x="98425" y="130175"/>
              </a:cxn>
              <a:cxn ang="0">
                <a:pos x="22225" y="60325"/>
              </a:cxn>
              <a:cxn ang="0">
                <a:pos x="6350" y="60325"/>
              </a:cxn>
              <a:cxn ang="0">
                <a:pos x="6350" y="47625"/>
              </a:cxn>
              <a:cxn ang="0">
                <a:pos x="22225" y="34925"/>
              </a:cxn>
              <a:cxn ang="0">
                <a:pos x="0" y="28575"/>
              </a:cxn>
              <a:cxn ang="0">
                <a:pos x="22225" y="22225"/>
              </a:cxn>
              <a:cxn ang="0">
                <a:pos x="28575" y="6350"/>
              </a:cxn>
              <a:cxn ang="0">
                <a:pos x="114300" y="0"/>
              </a:cxn>
              <a:cxn ang="0">
                <a:pos x="127000" y="15875"/>
              </a:cxn>
              <a:cxn ang="0">
                <a:pos x="146050" y="22225"/>
              </a:cxn>
              <a:cxn ang="0">
                <a:pos x="146050" y="34925"/>
              </a:cxn>
              <a:cxn ang="0">
                <a:pos x="127000" y="47625"/>
              </a:cxn>
              <a:cxn ang="0">
                <a:pos x="152400" y="53975"/>
              </a:cxn>
              <a:cxn ang="0">
                <a:pos x="127000" y="60325"/>
              </a:cxn>
              <a:cxn ang="0">
                <a:pos x="146050" y="73025"/>
              </a:cxn>
              <a:cxn ang="0">
                <a:pos x="146050" y="85725"/>
              </a:cxn>
              <a:cxn ang="0">
                <a:pos x="127000" y="98425"/>
              </a:cxn>
              <a:cxn ang="0">
                <a:pos x="152400" y="104775"/>
              </a:cxn>
              <a:cxn ang="0">
                <a:pos x="127000" y="111125"/>
              </a:cxn>
              <a:cxn ang="0">
                <a:pos x="146050" y="123825"/>
              </a:cxn>
              <a:cxn ang="0">
                <a:pos x="146050" y="136525"/>
              </a:cxn>
              <a:cxn ang="0">
                <a:pos x="127000" y="146050"/>
              </a:cxn>
              <a:cxn ang="0">
                <a:pos x="114300" y="158750"/>
              </a:cxn>
              <a:cxn ang="0">
                <a:pos x="28575" y="155575"/>
              </a:cxn>
              <a:cxn ang="0">
                <a:pos x="22225" y="146050"/>
              </a:cxn>
              <a:cxn ang="0">
                <a:pos x="6350" y="136525"/>
              </a:cxn>
              <a:cxn ang="0">
                <a:pos x="6350" y="123825"/>
              </a:cxn>
              <a:cxn ang="0">
                <a:pos x="22225" y="111125"/>
              </a:cxn>
              <a:cxn ang="0">
                <a:pos x="0" y="104775"/>
              </a:cxn>
              <a:cxn ang="0">
                <a:pos x="22225" y="98425"/>
              </a:cxn>
              <a:cxn ang="0">
                <a:pos x="6350" y="85725"/>
              </a:cxn>
              <a:cxn ang="0">
                <a:pos x="6350" y="73025"/>
              </a:cxn>
              <a:cxn ang="0">
                <a:pos x="22225" y="60325"/>
              </a:cxn>
            </a:cxnLst>
            <a:pathLst>
              <a:path w="48" h="50"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32"/>
                  <a:pt x="37" y="18"/>
                  <a:pt x="37" y="5"/>
                </a:cubicBezTo>
                <a:cubicBezTo>
                  <a:pt x="37" y="5"/>
                  <a:pt x="37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18"/>
                  <a:pt x="11" y="32"/>
                  <a:pt x="11" y="46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4" y="7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3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5" y="43"/>
                  <a:pt x="14" y="43"/>
                  <a:pt x="14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5" y="7"/>
                  <a:pt x="16" y="7"/>
                </a:cubicBezTo>
                <a:close/>
                <a:moveTo>
                  <a:pt x="31" y="9"/>
                </a:moveTo>
                <a:cubicBezTo>
                  <a:pt x="31" y="9"/>
                  <a:pt x="31" y="9"/>
                  <a:pt x="31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41"/>
                  <a:pt x="17" y="41"/>
                  <a:pt x="1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lose/>
                <a:moveTo>
                  <a:pt x="7" y="19"/>
                </a:moveTo>
                <a:cubicBezTo>
                  <a:pt x="7" y="19"/>
                  <a:pt x="7" y="19"/>
                  <a:pt x="7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16"/>
                  <a:pt x="1" y="15"/>
                  <a:pt x="2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1"/>
                  <a:pt x="7" y="11"/>
                  <a:pt x="7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8"/>
                  <a:pt x="1" y="7"/>
                  <a:pt x="2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8" y="2"/>
                  <a:pt x="9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7" y="0"/>
                  <a:pt x="38" y="1"/>
                  <a:pt x="39" y="2"/>
                </a:cubicBezTo>
                <a:cubicBezTo>
                  <a:pt x="40" y="2"/>
                  <a:pt x="40" y="4"/>
                  <a:pt x="40" y="5"/>
                </a:cubicBezTo>
                <a:cubicBezTo>
                  <a:pt x="40" y="7"/>
                  <a:pt x="40" y="7"/>
                  <a:pt x="40" y="7"/>
                </a:cubicBezTo>
                <a:cubicBezTo>
                  <a:pt x="46" y="7"/>
                  <a:pt x="46" y="7"/>
                  <a:pt x="46" y="7"/>
                </a:cubicBezTo>
                <a:cubicBezTo>
                  <a:pt x="47" y="7"/>
                  <a:pt x="48" y="8"/>
                  <a:pt x="48" y="9"/>
                </a:cubicBezTo>
                <a:cubicBezTo>
                  <a:pt x="48" y="10"/>
                  <a:pt x="47" y="11"/>
                  <a:pt x="46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5"/>
                  <a:pt x="40" y="15"/>
                  <a:pt x="40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5"/>
                  <a:pt x="48" y="16"/>
                  <a:pt x="48" y="17"/>
                </a:cubicBezTo>
                <a:cubicBezTo>
                  <a:pt x="48" y="18"/>
                  <a:pt x="47" y="19"/>
                  <a:pt x="46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23"/>
                  <a:pt x="40" y="23"/>
                  <a:pt x="40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7" y="23"/>
                  <a:pt x="48" y="24"/>
                  <a:pt x="48" y="25"/>
                </a:cubicBezTo>
                <a:cubicBezTo>
                  <a:pt x="48" y="26"/>
                  <a:pt x="47" y="27"/>
                  <a:pt x="46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31"/>
                  <a:pt x="40" y="31"/>
                  <a:pt x="40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7" y="31"/>
                  <a:pt x="48" y="32"/>
                  <a:pt x="48" y="33"/>
                </a:cubicBezTo>
                <a:cubicBezTo>
                  <a:pt x="48" y="34"/>
                  <a:pt x="47" y="35"/>
                  <a:pt x="46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9"/>
                  <a:pt x="40" y="39"/>
                  <a:pt x="40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7" y="39"/>
                  <a:pt x="48" y="40"/>
                  <a:pt x="48" y="41"/>
                </a:cubicBezTo>
                <a:cubicBezTo>
                  <a:pt x="48" y="42"/>
                  <a:pt x="47" y="43"/>
                  <a:pt x="46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8"/>
                  <a:pt x="39" y="49"/>
                </a:cubicBezTo>
                <a:cubicBezTo>
                  <a:pt x="38" y="50"/>
                  <a:pt x="37" y="50"/>
                  <a:pt x="36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0" y="50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8"/>
                  <a:pt x="7" y="47"/>
                  <a:pt x="7" y="46"/>
                </a:cubicBezTo>
                <a:cubicBezTo>
                  <a:pt x="7" y="43"/>
                  <a:pt x="7" y="43"/>
                  <a:pt x="7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40"/>
                  <a:pt x="1" y="39"/>
                  <a:pt x="2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5"/>
                  <a:pt x="7" y="35"/>
                  <a:pt x="7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4"/>
                  <a:pt x="0" y="33"/>
                </a:cubicBezTo>
                <a:cubicBezTo>
                  <a:pt x="0" y="32"/>
                  <a:pt x="1" y="31"/>
                  <a:pt x="2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19"/>
                  <a:pt x="7" y="19"/>
                  <a:pt x="7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6" name="Freeform 574"/>
          <p:cNvSpPr>
            <a:spLocks noEditPoints="1"/>
          </p:cNvSpPr>
          <p:nvPr/>
        </p:nvSpPr>
        <p:spPr>
          <a:xfrm>
            <a:off x="6853238" y="2454275"/>
            <a:ext cx="160337" cy="130175"/>
          </a:xfrm>
          <a:custGeom>
            <a:avLst/>
            <a:gdLst/>
            <a:ahLst/>
            <a:cxnLst>
              <a:cxn ang="0">
                <a:pos x="86582" y="123825"/>
              </a:cxn>
              <a:cxn ang="0">
                <a:pos x="105822" y="117475"/>
              </a:cxn>
              <a:cxn ang="0">
                <a:pos x="105822" y="95250"/>
              </a:cxn>
              <a:cxn ang="0">
                <a:pos x="105822" y="31750"/>
              </a:cxn>
              <a:cxn ang="0">
                <a:pos x="105822" y="31750"/>
              </a:cxn>
              <a:cxn ang="0">
                <a:pos x="89789" y="9525"/>
              </a:cxn>
              <a:cxn ang="0">
                <a:pos x="89789" y="0"/>
              </a:cxn>
              <a:cxn ang="0">
                <a:pos x="112236" y="0"/>
              </a:cxn>
              <a:cxn ang="0">
                <a:pos x="131476" y="0"/>
              </a:cxn>
              <a:cxn ang="0">
                <a:pos x="131476" y="9525"/>
              </a:cxn>
              <a:cxn ang="0">
                <a:pos x="115443" y="25400"/>
              </a:cxn>
              <a:cxn ang="0">
                <a:pos x="153924" y="31750"/>
              </a:cxn>
              <a:cxn ang="0">
                <a:pos x="160337" y="82550"/>
              </a:cxn>
              <a:cxn ang="0">
                <a:pos x="141097" y="101600"/>
              </a:cxn>
              <a:cxn ang="0">
                <a:pos x="115443" y="117475"/>
              </a:cxn>
              <a:cxn ang="0">
                <a:pos x="137890" y="123825"/>
              </a:cxn>
              <a:cxn ang="0">
                <a:pos x="112236" y="130175"/>
              </a:cxn>
              <a:cxn ang="0">
                <a:pos x="109029" y="130175"/>
              </a:cxn>
              <a:cxn ang="0">
                <a:pos x="89789" y="76200"/>
              </a:cxn>
              <a:cxn ang="0">
                <a:pos x="96202" y="79375"/>
              </a:cxn>
              <a:cxn ang="0">
                <a:pos x="25654" y="82550"/>
              </a:cxn>
              <a:cxn ang="0">
                <a:pos x="22447" y="79375"/>
              </a:cxn>
              <a:cxn ang="0">
                <a:pos x="25654" y="44450"/>
              </a:cxn>
              <a:cxn ang="0">
                <a:pos x="89789" y="44450"/>
              </a:cxn>
              <a:cxn ang="0">
                <a:pos x="89789" y="53975"/>
              </a:cxn>
              <a:cxn ang="0">
                <a:pos x="28861" y="76200"/>
              </a:cxn>
              <a:cxn ang="0">
                <a:pos x="115443" y="38100"/>
              </a:cxn>
              <a:cxn ang="0">
                <a:pos x="115443" y="88900"/>
              </a:cxn>
              <a:cxn ang="0">
                <a:pos x="147510" y="88900"/>
              </a:cxn>
              <a:cxn ang="0">
                <a:pos x="147510" y="44450"/>
              </a:cxn>
              <a:cxn ang="0">
                <a:pos x="141097" y="38100"/>
              </a:cxn>
              <a:cxn ang="0">
                <a:pos x="89789" y="88900"/>
              </a:cxn>
              <a:cxn ang="0">
                <a:pos x="96202" y="95250"/>
              </a:cxn>
              <a:cxn ang="0">
                <a:pos x="19240" y="101600"/>
              </a:cxn>
              <a:cxn ang="0">
                <a:pos x="6413" y="95250"/>
              </a:cxn>
              <a:cxn ang="0">
                <a:pos x="0" y="82550"/>
              </a:cxn>
              <a:cxn ang="0">
                <a:pos x="6413" y="31750"/>
              </a:cxn>
              <a:cxn ang="0">
                <a:pos x="89789" y="25400"/>
              </a:cxn>
              <a:cxn ang="0">
                <a:pos x="89789" y="38100"/>
              </a:cxn>
              <a:cxn ang="0">
                <a:pos x="16034" y="38100"/>
              </a:cxn>
              <a:cxn ang="0">
                <a:pos x="12827" y="82550"/>
              </a:cxn>
              <a:cxn ang="0">
                <a:pos x="19240" y="88900"/>
              </a:cxn>
            </a:cxnLst>
            <a:pathLst>
              <a:path w="50" h="41">
                <a:moveTo>
                  <a:pt x="28" y="41"/>
                </a:moveTo>
                <a:cubicBezTo>
                  <a:pt x="27" y="41"/>
                  <a:pt x="27" y="40"/>
                  <a:pt x="27" y="39"/>
                </a:cubicBezTo>
                <a:cubicBezTo>
                  <a:pt x="27" y="38"/>
                  <a:pt x="27" y="37"/>
                  <a:pt x="2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3"/>
                  <a:pt x="33" y="3"/>
                  <a:pt x="33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2"/>
                </a:cubicBezTo>
                <a:cubicBezTo>
                  <a:pt x="27" y="0"/>
                  <a:pt x="27" y="0"/>
                  <a:pt x="2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0"/>
                  <a:pt x="43" y="2"/>
                </a:cubicBezTo>
                <a:cubicBezTo>
                  <a:pt x="43" y="3"/>
                  <a:pt x="42" y="3"/>
                  <a:pt x="41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8"/>
                  <a:pt x="36" y="8"/>
                  <a:pt x="36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6" y="8"/>
                  <a:pt x="47" y="9"/>
                  <a:pt x="48" y="10"/>
                </a:cubicBezTo>
                <a:cubicBezTo>
                  <a:pt x="49" y="11"/>
                  <a:pt x="50" y="12"/>
                  <a:pt x="50" y="14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8"/>
                  <a:pt x="49" y="29"/>
                  <a:pt x="48" y="30"/>
                </a:cubicBezTo>
                <a:cubicBezTo>
                  <a:pt x="47" y="32"/>
                  <a:pt x="46" y="32"/>
                  <a:pt x="44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7"/>
                  <a:pt x="36" y="37"/>
                  <a:pt x="36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7"/>
                  <a:pt x="43" y="38"/>
                  <a:pt x="43" y="39"/>
                </a:cubicBezTo>
                <a:cubicBezTo>
                  <a:pt x="43" y="40"/>
                  <a:pt x="42" y="41"/>
                  <a:pt x="41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28" y="41"/>
                  <a:pt x="28" y="41"/>
                  <a:pt x="28" y="41"/>
                </a:cubicBezTo>
                <a:close/>
                <a:moveTo>
                  <a:pt x="28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0" y="25"/>
                  <a:pt x="29" y="26"/>
                  <a:pt x="2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5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4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30" y="15"/>
                  <a:pt x="30" y="15"/>
                </a:cubicBezTo>
                <a:cubicBezTo>
                  <a:pt x="30" y="16"/>
                  <a:pt x="29" y="17"/>
                  <a:pt x="28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4"/>
                  <a:pt x="9" y="24"/>
                  <a:pt x="9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36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7"/>
                  <a:pt x="46" y="27"/>
                  <a:pt x="46" y="26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2"/>
                </a:cubicBezTo>
                <a:cubicBezTo>
                  <a:pt x="45" y="12"/>
                  <a:pt x="45" y="12"/>
                  <a:pt x="44" y="12"/>
                </a:cubicBezTo>
                <a:cubicBezTo>
                  <a:pt x="36" y="12"/>
                  <a:pt x="36" y="12"/>
                  <a:pt x="36" y="12"/>
                </a:cubicBezTo>
                <a:close/>
                <a:moveTo>
                  <a:pt x="28" y="28"/>
                </a:move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2"/>
                  <a:pt x="3" y="32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29"/>
                  <a:pt x="0" y="28"/>
                  <a:pt x="0" y="2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1"/>
                  <a:pt x="2" y="10"/>
                </a:cubicBezTo>
                <a:cubicBezTo>
                  <a:pt x="3" y="9"/>
                  <a:pt x="5" y="8"/>
                  <a:pt x="6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8"/>
                  <a:pt x="30" y="9"/>
                  <a:pt x="30" y="10"/>
                </a:cubicBezTo>
                <a:cubicBezTo>
                  <a:pt x="30" y="11"/>
                  <a:pt x="29" y="12"/>
                  <a:pt x="28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5" y="12"/>
                  <a:pt x="5" y="12"/>
                </a:cubicBezTo>
                <a:cubicBezTo>
                  <a:pt x="4" y="13"/>
                  <a:pt x="4" y="13"/>
                  <a:pt x="4" y="14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4" y="27"/>
                  <a:pt x="5" y="28"/>
                </a:cubicBezTo>
                <a:cubicBezTo>
                  <a:pt x="5" y="28"/>
                  <a:pt x="6" y="28"/>
                  <a:pt x="6" y="28"/>
                </a:cubicBezTo>
                <a:cubicBezTo>
                  <a:pt x="28" y="28"/>
                  <a:pt x="28" y="28"/>
                  <a:pt x="28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7" name="Freeform 575"/>
          <p:cNvSpPr>
            <a:spLocks noEditPoints="1"/>
          </p:cNvSpPr>
          <p:nvPr/>
        </p:nvSpPr>
        <p:spPr>
          <a:xfrm>
            <a:off x="7140575" y="2438400"/>
            <a:ext cx="130175" cy="158750"/>
          </a:xfrm>
          <a:custGeom>
            <a:avLst/>
            <a:gdLst/>
            <a:ahLst/>
            <a:cxnLst>
              <a:cxn ang="0">
                <a:pos x="41275" y="69850"/>
              </a:cxn>
              <a:cxn ang="0">
                <a:pos x="6350" y="12700"/>
              </a:cxn>
              <a:cxn ang="0">
                <a:pos x="6350" y="0"/>
              </a:cxn>
              <a:cxn ang="0">
                <a:pos x="19050" y="0"/>
              </a:cxn>
              <a:cxn ang="0">
                <a:pos x="111125" y="0"/>
              </a:cxn>
              <a:cxn ang="0">
                <a:pos x="123825" y="0"/>
              </a:cxn>
              <a:cxn ang="0">
                <a:pos x="123825" y="12700"/>
              </a:cxn>
              <a:cxn ang="0">
                <a:pos x="88900" y="69850"/>
              </a:cxn>
              <a:cxn ang="0">
                <a:pos x="88900" y="92075"/>
              </a:cxn>
              <a:cxn ang="0">
                <a:pos x="123825" y="146050"/>
              </a:cxn>
              <a:cxn ang="0">
                <a:pos x="123825" y="158750"/>
              </a:cxn>
              <a:cxn ang="0">
                <a:pos x="111125" y="158750"/>
              </a:cxn>
              <a:cxn ang="0">
                <a:pos x="19050" y="158750"/>
              </a:cxn>
              <a:cxn ang="0">
                <a:pos x="6350" y="158750"/>
              </a:cxn>
              <a:cxn ang="0">
                <a:pos x="6350" y="146050"/>
              </a:cxn>
              <a:cxn ang="0">
                <a:pos x="41275" y="92075"/>
              </a:cxn>
              <a:cxn ang="0">
                <a:pos x="25400" y="146050"/>
              </a:cxn>
              <a:cxn ang="0">
                <a:pos x="28575" y="146050"/>
              </a:cxn>
              <a:cxn ang="0">
                <a:pos x="66675" y="114300"/>
              </a:cxn>
              <a:cxn ang="0">
                <a:pos x="104775" y="146050"/>
              </a:cxn>
              <a:cxn ang="0">
                <a:pos x="63500" y="82550"/>
              </a:cxn>
              <a:cxn ang="0">
                <a:pos x="63500" y="82550"/>
              </a:cxn>
              <a:cxn ang="0">
                <a:pos x="63500" y="82550"/>
              </a:cxn>
              <a:cxn ang="0">
                <a:pos x="25400" y="146050"/>
              </a:cxn>
              <a:cxn ang="0">
                <a:pos x="38100" y="146050"/>
              </a:cxn>
              <a:cxn ang="0">
                <a:pos x="63500" y="120650"/>
              </a:cxn>
              <a:cxn ang="0">
                <a:pos x="34925" y="44450"/>
              </a:cxn>
              <a:cxn ang="0">
                <a:pos x="95250" y="44450"/>
              </a:cxn>
              <a:cxn ang="0">
                <a:pos x="25400" y="12700"/>
              </a:cxn>
              <a:cxn ang="0">
                <a:pos x="88900" y="53975"/>
              </a:cxn>
              <a:cxn ang="0">
                <a:pos x="41275" y="53975"/>
              </a:cxn>
              <a:cxn ang="0">
                <a:pos x="63500" y="76200"/>
              </a:cxn>
              <a:cxn ang="0">
                <a:pos x="63500" y="76200"/>
              </a:cxn>
              <a:cxn ang="0">
                <a:pos x="63500" y="76200"/>
              </a:cxn>
              <a:cxn ang="0">
                <a:pos x="88900" y="53975"/>
              </a:cxn>
            </a:cxnLst>
            <a:pathLst>
              <a:path w="41" h="50">
                <a:moveTo>
                  <a:pt x="16" y="25"/>
                </a:moveTo>
                <a:cubicBezTo>
                  <a:pt x="15" y="24"/>
                  <a:pt x="14" y="23"/>
                  <a:pt x="13" y="22"/>
                </a:cubicBezTo>
                <a:cubicBezTo>
                  <a:pt x="8" y="18"/>
                  <a:pt x="4" y="14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14"/>
                  <a:pt x="33" y="18"/>
                  <a:pt x="28" y="22"/>
                </a:cubicBezTo>
                <a:cubicBezTo>
                  <a:pt x="27" y="23"/>
                  <a:pt x="26" y="24"/>
                  <a:pt x="24" y="25"/>
                </a:cubicBezTo>
                <a:cubicBezTo>
                  <a:pt x="26" y="27"/>
                  <a:pt x="27" y="28"/>
                  <a:pt x="28" y="29"/>
                </a:cubicBezTo>
                <a:cubicBezTo>
                  <a:pt x="33" y="32"/>
                  <a:pt x="37" y="36"/>
                  <a:pt x="37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1" y="47"/>
                  <a:pt x="41" y="48"/>
                </a:cubicBezTo>
                <a:cubicBezTo>
                  <a:pt x="41" y="49"/>
                  <a:pt x="40" y="50"/>
                  <a:pt x="39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7"/>
                  <a:pt x="1" y="46"/>
                  <a:pt x="2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6"/>
                  <a:pt x="8" y="32"/>
                  <a:pt x="13" y="29"/>
                </a:cubicBezTo>
                <a:cubicBezTo>
                  <a:pt x="14" y="28"/>
                  <a:pt x="15" y="27"/>
                  <a:pt x="16" y="25"/>
                </a:cubicBezTo>
                <a:close/>
                <a:moveTo>
                  <a:pt x="8" y="46"/>
                </a:move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5"/>
                  <a:pt x="21" y="35"/>
                  <a:pt x="21" y="36"/>
                </a:cubicBezTo>
                <a:cubicBezTo>
                  <a:pt x="32" y="46"/>
                  <a:pt x="32" y="46"/>
                  <a:pt x="32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8"/>
                  <a:pt x="30" y="35"/>
                  <a:pt x="26" y="32"/>
                </a:cubicBezTo>
                <a:cubicBezTo>
                  <a:pt x="24" y="30"/>
                  <a:pt x="22" y="29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9"/>
                  <a:pt x="17" y="30"/>
                  <a:pt x="15" y="32"/>
                </a:cubicBezTo>
                <a:cubicBezTo>
                  <a:pt x="11" y="35"/>
                  <a:pt x="8" y="38"/>
                  <a:pt x="8" y="46"/>
                </a:cubicBezTo>
                <a:close/>
                <a:moveTo>
                  <a:pt x="12" y="46"/>
                </a:moveTo>
                <a:cubicBezTo>
                  <a:pt x="12" y="46"/>
                  <a:pt x="12" y="46"/>
                  <a:pt x="12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46"/>
                  <a:pt x="12" y="46"/>
                  <a:pt x="12" y="46"/>
                </a:cubicBezTo>
                <a:close/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2" y="12"/>
                  <a:pt x="33" y="9"/>
                  <a:pt x="33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9"/>
                  <a:pt x="9" y="12"/>
                  <a:pt x="11" y="14"/>
                </a:cubicBezTo>
                <a:close/>
                <a:moveTo>
                  <a:pt x="28" y="17"/>
                </a:moveTo>
                <a:cubicBezTo>
                  <a:pt x="28" y="17"/>
                  <a:pt x="28" y="17"/>
                  <a:pt x="28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8"/>
                  <a:pt x="15" y="19"/>
                </a:cubicBezTo>
                <a:cubicBezTo>
                  <a:pt x="17" y="20"/>
                  <a:pt x="19" y="22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2" y="22"/>
                  <a:pt x="24" y="20"/>
                  <a:pt x="26" y="19"/>
                </a:cubicBezTo>
                <a:cubicBezTo>
                  <a:pt x="27" y="18"/>
                  <a:pt x="28" y="17"/>
                  <a:pt x="28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8" name="Freeform 576"/>
          <p:cNvSpPr>
            <a:spLocks noEditPoints="1"/>
          </p:cNvSpPr>
          <p:nvPr/>
        </p:nvSpPr>
        <p:spPr>
          <a:xfrm>
            <a:off x="7407275" y="2438400"/>
            <a:ext cx="158750" cy="158750"/>
          </a:xfrm>
          <a:custGeom>
            <a:avLst/>
            <a:gdLst/>
            <a:ahLst/>
            <a:cxnLst>
              <a:cxn ang="0">
                <a:pos x="73025" y="6350"/>
              </a:cxn>
              <a:cxn ang="0">
                <a:pos x="79375" y="0"/>
              </a:cxn>
              <a:cxn ang="0">
                <a:pos x="85725" y="6350"/>
              </a:cxn>
              <a:cxn ang="0">
                <a:pos x="85725" y="57150"/>
              </a:cxn>
              <a:cxn ang="0">
                <a:pos x="101600" y="41275"/>
              </a:cxn>
              <a:cxn ang="0">
                <a:pos x="111125" y="41275"/>
              </a:cxn>
              <a:cxn ang="0">
                <a:pos x="111125" y="50800"/>
              </a:cxn>
              <a:cxn ang="0">
                <a:pos x="82550" y="76200"/>
              </a:cxn>
              <a:cxn ang="0">
                <a:pos x="82550" y="76200"/>
              </a:cxn>
              <a:cxn ang="0">
                <a:pos x="82550" y="76200"/>
              </a:cxn>
              <a:cxn ang="0">
                <a:pos x="76200" y="76200"/>
              </a:cxn>
              <a:cxn ang="0">
                <a:pos x="76200" y="76200"/>
              </a:cxn>
              <a:cxn ang="0">
                <a:pos x="76200" y="76200"/>
              </a:cxn>
              <a:cxn ang="0">
                <a:pos x="76200" y="76200"/>
              </a:cxn>
              <a:cxn ang="0">
                <a:pos x="47625" y="50800"/>
              </a:cxn>
              <a:cxn ang="0">
                <a:pos x="47625" y="41275"/>
              </a:cxn>
              <a:cxn ang="0">
                <a:pos x="57150" y="41275"/>
              </a:cxn>
              <a:cxn ang="0">
                <a:pos x="73025" y="57150"/>
              </a:cxn>
              <a:cxn ang="0">
                <a:pos x="73025" y="6350"/>
              </a:cxn>
              <a:cxn ang="0">
                <a:pos x="130175" y="111125"/>
              </a:cxn>
              <a:cxn ang="0">
                <a:pos x="130175" y="111125"/>
              </a:cxn>
              <a:cxn ang="0">
                <a:pos x="136525" y="117475"/>
              </a:cxn>
              <a:cxn ang="0">
                <a:pos x="130175" y="123825"/>
              </a:cxn>
              <a:cxn ang="0">
                <a:pos x="123825" y="117475"/>
              </a:cxn>
              <a:cxn ang="0">
                <a:pos x="130175" y="111125"/>
              </a:cxn>
              <a:cxn ang="0">
                <a:pos x="28575" y="136525"/>
              </a:cxn>
              <a:cxn ang="0">
                <a:pos x="28575" y="136525"/>
              </a:cxn>
              <a:cxn ang="0">
                <a:pos x="22225" y="133350"/>
              </a:cxn>
              <a:cxn ang="0">
                <a:pos x="28575" y="130175"/>
              </a:cxn>
              <a:cxn ang="0">
                <a:pos x="130175" y="130175"/>
              </a:cxn>
              <a:cxn ang="0">
                <a:pos x="136525" y="133350"/>
              </a:cxn>
              <a:cxn ang="0">
                <a:pos x="130175" y="136525"/>
              </a:cxn>
              <a:cxn ang="0">
                <a:pos x="28575" y="136525"/>
              </a:cxn>
              <a:cxn ang="0">
                <a:pos x="15875" y="88900"/>
              </a:cxn>
              <a:cxn ang="0">
                <a:pos x="15875" y="88900"/>
              </a:cxn>
              <a:cxn ang="0">
                <a:pos x="142875" y="88900"/>
              </a:cxn>
              <a:cxn ang="0">
                <a:pos x="152400" y="95250"/>
              </a:cxn>
              <a:cxn ang="0">
                <a:pos x="158750" y="104775"/>
              </a:cxn>
              <a:cxn ang="0">
                <a:pos x="158750" y="142875"/>
              </a:cxn>
              <a:cxn ang="0">
                <a:pos x="152400" y="155575"/>
              </a:cxn>
              <a:cxn ang="0">
                <a:pos x="142875" y="158750"/>
              </a:cxn>
              <a:cxn ang="0">
                <a:pos x="15875" y="158750"/>
              </a:cxn>
              <a:cxn ang="0">
                <a:pos x="6350" y="155575"/>
              </a:cxn>
              <a:cxn ang="0">
                <a:pos x="0" y="142875"/>
              </a:cxn>
              <a:cxn ang="0">
                <a:pos x="0" y="104775"/>
              </a:cxn>
              <a:cxn ang="0">
                <a:pos x="6350" y="95250"/>
              </a:cxn>
              <a:cxn ang="0">
                <a:pos x="15875" y="88900"/>
              </a:cxn>
              <a:cxn ang="0">
                <a:pos x="142875" y="101600"/>
              </a:cxn>
              <a:cxn ang="0">
                <a:pos x="142875" y="101600"/>
              </a:cxn>
              <a:cxn ang="0">
                <a:pos x="15875" y="101600"/>
              </a:cxn>
              <a:cxn ang="0">
                <a:pos x="12700" y="104775"/>
              </a:cxn>
              <a:cxn ang="0">
                <a:pos x="12700" y="104775"/>
              </a:cxn>
              <a:cxn ang="0">
                <a:pos x="12700" y="142875"/>
              </a:cxn>
              <a:cxn ang="0">
                <a:pos x="12700" y="146050"/>
              </a:cxn>
              <a:cxn ang="0">
                <a:pos x="15875" y="146050"/>
              </a:cxn>
              <a:cxn ang="0">
                <a:pos x="142875" y="146050"/>
              </a:cxn>
              <a:cxn ang="0">
                <a:pos x="146050" y="146050"/>
              </a:cxn>
              <a:cxn ang="0">
                <a:pos x="146050" y="142875"/>
              </a:cxn>
              <a:cxn ang="0">
                <a:pos x="146050" y="104775"/>
              </a:cxn>
              <a:cxn ang="0">
                <a:pos x="146050" y="104775"/>
              </a:cxn>
              <a:cxn ang="0">
                <a:pos x="142875" y="101600"/>
              </a:cxn>
            </a:cxnLst>
            <a:pathLst>
              <a:path w="50" h="50">
                <a:moveTo>
                  <a:pt x="23" y="2"/>
                </a:moveTo>
                <a:cubicBezTo>
                  <a:pt x="23" y="1"/>
                  <a:pt x="24" y="0"/>
                  <a:pt x="25" y="0"/>
                </a:cubicBezTo>
                <a:cubicBezTo>
                  <a:pt x="26" y="0"/>
                  <a:pt x="27" y="1"/>
                  <a:pt x="27" y="2"/>
                </a:cubicBezTo>
                <a:cubicBezTo>
                  <a:pt x="27" y="18"/>
                  <a:pt x="27" y="18"/>
                  <a:pt x="27" y="18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4" y="12"/>
                  <a:pt x="35" y="13"/>
                </a:cubicBezTo>
                <a:cubicBezTo>
                  <a:pt x="36" y="14"/>
                  <a:pt x="36" y="15"/>
                  <a:pt x="35" y="16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5"/>
                  <a:pt x="24" y="25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15" y="16"/>
                  <a:pt x="15" y="16"/>
                  <a:pt x="15" y="16"/>
                </a:cubicBezTo>
                <a:cubicBezTo>
                  <a:pt x="14" y="15"/>
                  <a:pt x="14" y="14"/>
                  <a:pt x="15" y="13"/>
                </a:cubicBezTo>
                <a:cubicBezTo>
                  <a:pt x="16" y="12"/>
                  <a:pt x="17" y="12"/>
                  <a:pt x="18" y="13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2"/>
                  <a:pt x="23" y="2"/>
                  <a:pt x="23" y="2"/>
                </a:cubicBezTo>
                <a:close/>
                <a:moveTo>
                  <a:pt x="41" y="35"/>
                </a:moveTo>
                <a:cubicBezTo>
                  <a:pt x="41" y="35"/>
                  <a:pt x="41" y="35"/>
                  <a:pt x="41" y="35"/>
                </a:cubicBezTo>
                <a:cubicBezTo>
                  <a:pt x="42" y="35"/>
                  <a:pt x="43" y="36"/>
                  <a:pt x="43" y="37"/>
                </a:cubicBezTo>
                <a:cubicBezTo>
                  <a:pt x="43" y="38"/>
                  <a:pt x="42" y="39"/>
                  <a:pt x="41" y="39"/>
                </a:cubicBezTo>
                <a:cubicBezTo>
                  <a:pt x="40" y="39"/>
                  <a:pt x="39" y="38"/>
                  <a:pt x="39" y="37"/>
                </a:cubicBezTo>
                <a:cubicBezTo>
                  <a:pt x="39" y="36"/>
                  <a:pt x="40" y="35"/>
                  <a:pt x="41" y="35"/>
                </a:cubicBezTo>
                <a:close/>
                <a:moveTo>
                  <a:pt x="9" y="43"/>
                </a:moveTo>
                <a:cubicBezTo>
                  <a:pt x="9" y="43"/>
                  <a:pt x="9" y="43"/>
                  <a:pt x="9" y="43"/>
                </a:cubicBezTo>
                <a:cubicBezTo>
                  <a:pt x="8" y="43"/>
                  <a:pt x="7" y="43"/>
                  <a:pt x="7" y="42"/>
                </a:cubicBezTo>
                <a:cubicBezTo>
                  <a:pt x="7" y="41"/>
                  <a:pt x="8" y="41"/>
                  <a:pt x="9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3" y="41"/>
                  <a:pt x="43" y="42"/>
                </a:cubicBezTo>
                <a:cubicBezTo>
                  <a:pt x="43" y="43"/>
                  <a:pt x="42" y="43"/>
                  <a:pt x="41" y="43"/>
                </a:cubicBezTo>
                <a:cubicBezTo>
                  <a:pt x="9" y="43"/>
                  <a:pt x="9" y="43"/>
                  <a:pt x="9" y="43"/>
                </a:cubicBezTo>
                <a:close/>
                <a:moveTo>
                  <a:pt x="5" y="28"/>
                </a:moveTo>
                <a:cubicBezTo>
                  <a:pt x="5" y="28"/>
                  <a:pt x="5" y="28"/>
                  <a:pt x="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8" y="29"/>
                  <a:pt x="48" y="30"/>
                </a:cubicBezTo>
                <a:cubicBezTo>
                  <a:pt x="49" y="31"/>
                  <a:pt x="50" y="32"/>
                  <a:pt x="50" y="33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7"/>
                  <a:pt x="49" y="48"/>
                  <a:pt x="48" y="49"/>
                </a:cubicBezTo>
                <a:cubicBezTo>
                  <a:pt x="48" y="50"/>
                  <a:pt x="46" y="50"/>
                  <a:pt x="4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9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1" y="31"/>
                  <a:pt x="2" y="30"/>
                </a:cubicBezTo>
                <a:cubicBezTo>
                  <a:pt x="2" y="29"/>
                  <a:pt x="4" y="28"/>
                  <a:pt x="5" y="28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4" y="32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6" y="46"/>
                  <a:pt x="46" y="46"/>
                </a:cubicBezTo>
                <a:cubicBezTo>
                  <a:pt x="46" y="46"/>
                  <a:pt x="46" y="46"/>
                  <a:pt x="46" y="45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2"/>
                  <a:pt x="45" y="32"/>
                  <a:pt x="45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09" name="Freeform 577"/>
          <p:cNvSpPr>
            <a:spLocks noEditPoints="1"/>
          </p:cNvSpPr>
          <p:nvPr/>
        </p:nvSpPr>
        <p:spPr>
          <a:xfrm>
            <a:off x="7689850" y="2438400"/>
            <a:ext cx="160338" cy="158750"/>
          </a:xfrm>
          <a:custGeom>
            <a:avLst/>
            <a:gdLst/>
            <a:ahLst/>
            <a:cxnLst>
              <a:cxn ang="0">
                <a:pos x="86583" y="73025"/>
              </a:cxn>
              <a:cxn ang="0">
                <a:pos x="80169" y="79375"/>
              </a:cxn>
              <a:cxn ang="0">
                <a:pos x="73755" y="73025"/>
              </a:cxn>
              <a:cxn ang="0">
                <a:pos x="73755" y="22225"/>
              </a:cxn>
              <a:cxn ang="0">
                <a:pos x="57722" y="38100"/>
              </a:cxn>
              <a:cxn ang="0">
                <a:pos x="48101" y="38100"/>
              </a:cxn>
              <a:cxn ang="0">
                <a:pos x="48101" y="28575"/>
              </a:cxn>
              <a:cxn ang="0">
                <a:pos x="76962" y="3175"/>
              </a:cxn>
              <a:cxn ang="0">
                <a:pos x="76962" y="3175"/>
              </a:cxn>
              <a:cxn ang="0">
                <a:pos x="76962" y="3175"/>
              </a:cxn>
              <a:cxn ang="0">
                <a:pos x="76962" y="3175"/>
              </a:cxn>
              <a:cxn ang="0">
                <a:pos x="83376" y="3175"/>
              </a:cxn>
              <a:cxn ang="0">
                <a:pos x="83376" y="3175"/>
              </a:cxn>
              <a:cxn ang="0">
                <a:pos x="83376" y="3175"/>
              </a:cxn>
              <a:cxn ang="0">
                <a:pos x="112237" y="28575"/>
              </a:cxn>
              <a:cxn ang="0">
                <a:pos x="112237" y="38100"/>
              </a:cxn>
              <a:cxn ang="0">
                <a:pos x="102616" y="38100"/>
              </a:cxn>
              <a:cxn ang="0">
                <a:pos x="86583" y="22225"/>
              </a:cxn>
              <a:cxn ang="0">
                <a:pos x="86583" y="73025"/>
              </a:cxn>
              <a:cxn ang="0">
                <a:pos x="131477" y="111125"/>
              </a:cxn>
              <a:cxn ang="0">
                <a:pos x="131477" y="111125"/>
              </a:cxn>
              <a:cxn ang="0">
                <a:pos x="137891" y="117475"/>
              </a:cxn>
              <a:cxn ang="0">
                <a:pos x="131477" y="123825"/>
              </a:cxn>
              <a:cxn ang="0">
                <a:pos x="125064" y="117475"/>
              </a:cxn>
              <a:cxn ang="0">
                <a:pos x="131477" y="111125"/>
              </a:cxn>
              <a:cxn ang="0">
                <a:pos x="25654" y="136525"/>
              </a:cxn>
              <a:cxn ang="0">
                <a:pos x="25654" y="136525"/>
              </a:cxn>
              <a:cxn ang="0">
                <a:pos x="22447" y="133350"/>
              </a:cxn>
              <a:cxn ang="0">
                <a:pos x="25654" y="130175"/>
              </a:cxn>
              <a:cxn ang="0">
                <a:pos x="131477" y="130175"/>
              </a:cxn>
              <a:cxn ang="0">
                <a:pos x="137891" y="133350"/>
              </a:cxn>
              <a:cxn ang="0">
                <a:pos x="131477" y="136525"/>
              </a:cxn>
              <a:cxn ang="0">
                <a:pos x="25654" y="136525"/>
              </a:cxn>
              <a:cxn ang="0">
                <a:pos x="16034" y="88900"/>
              </a:cxn>
              <a:cxn ang="0">
                <a:pos x="16034" y="88900"/>
              </a:cxn>
              <a:cxn ang="0">
                <a:pos x="144304" y="88900"/>
              </a:cxn>
              <a:cxn ang="0">
                <a:pos x="153924" y="95250"/>
              </a:cxn>
              <a:cxn ang="0">
                <a:pos x="160338" y="104775"/>
              </a:cxn>
              <a:cxn ang="0">
                <a:pos x="160338" y="142875"/>
              </a:cxn>
              <a:cxn ang="0">
                <a:pos x="153924" y="155575"/>
              </a:cxn>
              <a:cxn ang="0">
                <a:pos x="144304" y="158750"/>
              </a:cxn>
              <a:cxn ang="0">
                <a:pos x="16034" y="158750"/>
              </a:cxn>
              <a:cxn ang="0">
                <a:pos x="3207" y="155575"/>
              </a:cxn>
              <a:cxn ang="0">
                <a:pos x="0" y="142875"/>
              </a:cxn>
              <a:cxn ang="0">
                <a:pos x="0" y="104775"/>
              </a:cxn>
              <a:cxn ang="0">
                <a:pos x="3207" y="95250"/>
              </a:cxn>
              <a:cxn ang="0">
                <a:pos x="16034" y="88900"/>
              </a:cxn>
              <a:cxn ang="0">
                <a:pos x="144304" y="101600"/>
              </a:cxn>
              <a:cxn ang="0">
                <a:pos x="144304" y="101600"/>
              </a:cxn>
              <a:cxn ang="0">
                <a:pos x="16034" y="101600"/>
              </a:cxn>
              <a:cxn ang="0">
                <a:pos x="12827" y="104775"/>
              </a:cxn>
              <a:cxn ang="0">
                <a:pos x="12827" y="104775"/>
              </a:cxn>
              <a:cxn ang="0">
                <a:pos x="12827" y="142875"/>
              </a:cxn>
              <a:cxn ang="0">
                <a:pos x="12827" y="146050"/>
              </a:cxn>
              <a:cxn ang="0">
                <a:pos x="16034" y="146050"/>
              </a:cxn>
              <a:cxn ang="0">
                <a:pos x="144304" y="146050"/>
              </a:cxn>
              <a:cxn ang="0">
                <a:pos x="147511" y="146050"/>
              </a:cxn>
              <a:cxn ang="0">
                <a:pos x="147511" y="142875"/>
              </a:cxn>
              <a:cxn ang="0">
                <a:pos x="147511" y="104775"/>
              </a:cxn>
              <a:cxn ang="0">
                <a:pos x="147511" y="104775"/>
              </a:cxn>
              <a:cxn ang="0">
                <a:pos x="144304" y="101600"/>
              </a:cxn>
            </a:cxnLst>
            <a:pathLst>
              <a:path w="50" h="50">
                <a:moveTo>
                  <a:pt x="27" y="23"/>
                </a:moveTo>
                <a:cubicBezTo>
                  <a:pt x="27" y="24"/>
                  <a:pt x="26" y="25"/>
                  <a:pt x="25" y="25"/>
                </a:cubicBezTo>
                <a:cubicBezTo>
                  <a:pt x="24" y="25"/>
                  <a:pt x="23" y="24"/>
                  <a:pt x="23" y="23"/>
                </a:cubicBezTo>
                <a:cubicBezTo>
                  <a:pt x="23" y="7"/>
                  <a:pt x="23" y="7"/>
                  <a:pt x="23" y="7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3"/>
                  <a:pt x="16" y="13"/>
                  <a:pt x="15" y="12"/>
                </a:cubicBezTo>
                <a:cubicBezTo>
                  <a:pt x="14" y="11"/>
                  <a:pt x="14" y="10"/>
                  <a:pt x="15" y="9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6" y="0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10"/>
                  <a:pt x="36" y="11"/>
                  <a:pt x="35" y="12"/>
                </a:cubicBezTo>
                <a:cubicBezTo>
                  <a:pt x="34" y="13"/>
                  <a:pt x="33" y="13"/>
                  <a:pt x="32" y="12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23"/>
                  <a:pt x="27" y="23"/>
                  <a:pt x="27" y="23"/>
                </a:cubicBezTo>
                <a:close/>
                <a:moveTo>
                  <a:pt x="41" y="35"/>
                </a:moveTo>
                <a:cubicBezTo>
                  <a:pt x="41" y="35"/>
                  <a:pt x="41" y="35"/>
                  <a:pt x="41" y="35"/>
                </a:cubicBezTo>
                <a:cubicBezTo>
                  <a:pt x="42" y="35"/>
                  <a:pt x="43" y="36"/>
                  <a:pt x="43" y="37"/>
                </a:cubicBezTo>
                <a:cubicBezTo>
                  <a:pt x="43" y="38"/>
                  <a:pt x="42" y="39"/>
                  <a:pt x="41" y="39"/>
                </a:cubicBezTo>
                <a:cubicBezTo>
                  <a:pt x="40" y="39"/>
                  <a:pt x="39" y="38"/>
                  <a:pt x="39" y="37"/>
                </a:cubicBezTo>
                <a:cubicBezTo>
                  <a:pt x="39" y="36"/>
                  <a:pt x="40" y="35"/>
                  <a:pt x="41" y="35"/>
                </a:cubicBezTo>
                <a:close/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7" y="43"/>
                  <a:pt x="7" y="42"/>
                </a:cubicBezTo>
                <a:cubicBezTo>
                  <a:pt x="7" y="41"/>
                  <a:pt x="8" y="41"/>
                  <a:pt x="8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3" y="41"/>
                  <a:pt x="43" y="42"/>
                </a:cubicBezTo>
                <a:cubicBezTo>
                  <a:pt x="43" y="43"/>
                  <a:pt x="42" y="43"/>
                  <a:pt x="41" y="43"/>
                </a:cubicBezTo>
                <a:cubicBezTo>
                  <a:pt x="8" y="43"/>
                  <a:pt x="8" y="43"/>
                  <a:pt x="8" y="43"/>
                </a:cubicBezTo>
                <a:close/>
                <a:moveTo>
                  <a:pt x="5" y="28"/>
                </a:moveTo>
                <a:cubicBezTo>
                  <a:pt x="5" y="28"/>
                  <a:pt x="5" y="28"/>
                  <a:pt x="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7" y="29"/>
                  <a:pt x="48" y="30"/>
                </a:cubicBezTo>
                <a:cubicBezTo>
                  <a:pt x="49" y="31"/>
                  <a:pt x="50" y="32"/>
                  <a:pt x="50" y="33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7"/>
                  <a:pt x="49" y="48"/>
                  <a:pt x="48" y="49"/>
                </a:cubicBezTo>
                <a:cubicBezTo>
                  <a:pt x="47" y="50"/>
                  <a:pt x="46" y="50"/>
                  <a:pt x="4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1" y="49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1" y="31"/>
                  <a:pt x="1" y="30"/>
                </a:cubicBezTo>
                <a:cubicBezTo>
                  <a:pt x="2" y="29"/>
                  <a:pt x="4" y="28"/>
                  <a:pt x="5" y="28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4" y="32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6" y="46"/>
                </a:cubicBezTo>
                <a:cubicBezTo>
                  <a:pt x="46" y="46"/>
                  <a:pt x="46" y="46"/>
                  <a:pt x="46" y="45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5" y="32"/>
                  <a:pt x="45" y="32"/>
                  <a:pt x="45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0" name="Freeform 578"/>
          <p:cNvSpPr>
            <a:spLocks noEditPoints="1"/>
          </p:cNvSpPr>
          <p:nvPr/>
        </p:nvSpPr>
        <p:spPr>
          <a:xfrm>
            <a:off x="7983538" y="2438400"/>
            <a:ext cx="158750" cy="158750"/>
          </a:xfrm>
          <a:custGeom>
            <a:avLst/>
            <a:gdLst/>
            <a:ahLst/>
            <a:cxnLst>
              <a:cxn ang="0">
                <a:pos x="44450" y="79375"/>
              </a:cxn>
              <a:cxn ang="0">
                <a:pos x="38100" y="22225"/>
              </a:cxn>
              <a:cxn ang="0">
                <a:pos x="12700" y="38100"/>
              </a:cxn>
              <a:cxn ang="0">
                <a:pos x="38100" y="3175"/>
              </a:cxn>
              <a:cxn ang="0">
                <a:pos x="41275" y="3175"/>
              </a:cxn>
              <a:cxn ang="0">
                <a:pos x="47625" y="3175"/>
              </a:cxn>
              <a:cxn ang="0">
                <a:pos x="76200" y="28575"/>
              </a:cxn>
              <a:cxn ang="0">
                <a:pos x="66675" y="38100"/>
              </a:cxn>
              <a:cxn ang="0">
                <a:pos x="50800" y="73025"/>
              </a:cxn>
              <a:cxn ang="0">
                <a:pos x="130175" y="111125"/>
              </a:cxn>
              <a:cxn ang="0">
                <a:pos x="130175" y="123825"/>
              </a:cxn>
              <a:cxn ang="0">
                <a:pos x="130175" y="111125"/>
              </a:cxn>
              <a:cxn ang="0">
                <a:pos x="25400" y="136525"/>
              </a:cxn>
              <a:cxn ang="0">
                <a:pos x="25400" y="130175"/>
              </a:cxn>
              <a:cxn ang="0">
                <a:pos x="136525" y="133350"/>
              </a:cxn>
              <a:cxn ang="0">
                <a:pos x="25400" y="136525"/>
              </a:cxn>
              <a:cxn ang="0">
                <a:pos x="15875" y="88900"/>
              </a:cxn>
              <a:cxn ang="0">
                <a:pos x="152400" y="95250"/>
              </a:cxn>
              <a:cxn ang="0">
                <a:pos x="158750" y="142875"/>
              </a:cxn>
              <a:cxn ang="0">
                <a:pos x="142875" y="158750"/>
              </a:cxn>
              <a:cxn ang="0">
                <a:pos x="3175" y="155575"/>
              </a:cxn>
              <a:cxn ang="0">
                <a:pos x="0" y="104775"/>
              </a:cxn>
              <a:cxn ang="0">
                <a:pos x="15875" y="88900"/>
              </a:cxn>
              <a:cxn ang="0">
                <a:pos x="142875" y="101600"/>
              </a:cxn>
              <a:cxn ang="0">
                <a:pos x="12700" y="104775"/>
              </a:cxn>
              <a:cxn ang="0">
                <a:pos x="12700" y="142875"/>
              </a:cxn>
              <a:cxn ang="0">
                <a:pos x="15875" y="146050"/>
              </a:cxn>
              <a:cxn ang="0">
                <a:pos x="146050" y="146050"/>
              </a:cxn>
              <a:cxn ang="0">
                <a:pos x="146050" y="104775"/>
              </a:cxn>
              <a:cxn ang="0">
                <a:pos x="142875" y="101600"/>
              </a:cxn>
              <a:cxn ang="0">
                <a:pos x="107950" y="6350"/>
              </a:cxn>
              <a:cxn ang="0">
                <a:pos x="120650" y="6350"/>
              </a:cxn>
              <a:cxn ang="0">
                <a:pos x="136525" y="41275"/>
              </a:cxn>
              <a:cxn ang="0">
                <a:pos x="146050" y="50800"/>
              </a:cxn>
              <a:cxn ang="0">
                <a:pos x="111125" y="76200"/>
              </a:cxn>
              <a:cxn ang="0">
                <a:pos x="82550" y="41275"/>
              </a:cxn>
              <a:cxn ang="0">
                <a:pos x="107950" y="57150"/>
              </a:cxn>
            </a:cxnLst>
            <a:pathLst>
              <a:path w="50" h="50">
                <a:moveTo>
                  <a:pt x="16" y="23"/>
                </a:moveTo>
                <a:cubicBezTo>
                  <a:pt x="16" y="24"/>
                  <a:pt x="15" y="25"/>
                  <a:pt x="14" y="25"/>
                </a:cubicBezTo>
                <a:cubicBezTo>
                  <a:pt x="13" y="25"/>
                  <a:pt x="12" y="24"/>
                  <a:pt x="12" y="23"/>
                </a:cubicBezTo>
                <a:cubicBezTo>
                  <a:pt x="12" y="7"/>
                  <a:pt x="12" y="7"/>
                  <a:pt x="12" y="7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3"/>
                  <a:pt x="5" y="13"/>
                  <a:pt x="4" y="12"/>
                </a:cubicBezTo>
                <a:cubicBezTo>
                  <a:pt x="3" y="11"/>
                  <a:pt x="3" y="10"/>
                  <a:pt x="4" y="9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4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24" y="9"/>
                  <a:pt x="24" y="9"/>
                  <a:pt x="24" y="9"/>
                </a:cubicBezTo>
                <a:cubicBezTo>
                  <a:pt x="25" y="10"/>
                  <a:pt x="25" y="11"/>
                  <a:pt x="24" y="12"/>
                </a:cubicBezTo>
                <a:cubicBezTo>
                  <a:pt x="23" y="13"/>
                  <a:pt x="22" y="13"/>
                  <a:pt x="21" y="12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23"/>
                  <a:pt x="16" y="23"/>
                  <a:pt x="16" y="23"/>
                </a:cubicBezTo>
                <a:close/>
                <a:moveTo>
                  <a:pt x="41" y="35"/>
                </a:moveTo>
                <a:cubicBezTo>
                  <a:pt x="41" y="35"/>
                  <a:pt x="41" y="35"/>
                  <a:pt x="41" y="35"/>
                </a:cubicBezTo>
                <a:cubicBezTo>
                  <a:pt x="42" y="35"/>
                  <a:pt x="43" y="36"/>
                  <a:pt x="43" y="37"/>
                </a:cubicBezTo>
                <a:cubicBezTo>
                  <a:pt x="43" y="38"/>
                  <a:pt x="42" y="39"/>
                  <a:pt x="41" y="39"/>
                </a:cubicBezTo>
                <a:cubicBezTo>
                  <a:pt x="40" y="39"/>
                  <a:pt x="39" y="38"/>
                  <a:pt x="39" y="37"/>
                </a:cubicBezTo>
                <a:cubicBezTo>
                  <a:pt x="39" y="36"/>
                  <a:pt x="40" y="35"/>
                  <a:pt x="41" y="35"/>
                </a:cubicBezTo>
                <a:close/>
                <a:moveTo>
                  <a:pt x="8" y="43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7" y="43"/>
                  <a:pt x="7" y="42"/>
                </a:cubicBezTo>
                <a:cubicBezTo>
                  <a:pt x="7" y="41"/>
                  <a:pt x="8" y="41"/>
                  <a:pt x="8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3" y="41"/>
                  <a:pt x="43" y="42"/>
                </a:cubicBezTo>
                <a:cubicBezTo>
                  <a:pt x="43" y="43"/>
                  <a:pt x="42" y="43"/>
                  <a:pt x="41" y="43"/>
                </a:cubicBezTo>
                <a:cubicBezTo>
                  <a:pt x="8" y="43"/>
                  <a:pt x="8" y="43"/>
                  <a:pt x="8" y="43"/>
                </a:cubicBezTo>
                <a:close/>
                <a:moveTo>
                  <a:pt x="5" y="28"/>
                </a:moveTo>
                <a:cubicBezTo>
                  <a:pt x="5" y="28"/>
                  <a:pt x="5" y="28"/>
                  <a:pt x="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8"/>
                  <a:pt x="47" y="29"/>
                  <a:pt x="48" y="30"/>
                </a:cubicBezTo>
                <a:cubicBezTo>
                  <a:pt x="49" y="31"/>
                  <a:pt x="50" y="32"/>
                  <a:pt x="50" y="33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7"/>
                  <a:pt x="49" y="48"/>
                  <a:pt x="48" y="49"/>
                </a:cubicBezTo>
                <a:cubicBezTo>
                  <a:pt x="47" y="50"/>
                  <a:pt x="46" y="50"/>
                  <a:pt x="4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1" y="49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1" y="31"/>
                  <a:pt x="1" y="30"/>
                </a:cubicBezTo>
                <a:cubicBezTo>
                  <a:pt x="2" y="29"/>
                  <a:pt x="4" y="28"/>
                  <a:pt x="5" y="28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4" y="32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5" y="46"/>
                  <a:pt x="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6" y="46"/>
                </a:cubicBezTo>
                <a:cubicBezTo>
                  <a:pt x="46" y="46"/>
                  <a:pt x="46" y="46"/>
                  <a:pt x="46" y="45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5" y="32"/>
                  <a:pt x="45" y="32"/>
                  <a:pt x="45" y="32"/>
                </a:cubicBezTo>
                <a:close/>
                <a:moveTo>
                  <a:pt x="34" y="2"/>
                </a:move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5" y="0"/>
                  <a:pt x="36" y="0"/>
                </a:cubicBezTo>
                <a:cubicBezTo>
                  <a:pt x="37" y="0"/>
                  <a:pt x="38" y="1"/>
                  <a:pt x="38" y="2"/>
                </a:cubicBezTo>
                <a:cubicBezTo>
                  <a:pt x="38" y="18"/>
                  <a:pt x="38" y="18"/>
                  <a:pt x="38" y="18"/>
                </a:cubicBezTo>
                <a:cubicBezTo>
                  <a:pt x="43" y="13"/>
                  <a:pt x="43" y="13"/>
                  <a:pt x="43" y="13"/>
                </a:cubicBezTo>
                <a:cubicBezTo>
                  <a:pt x="44" y="12"/>
                  <a:pt x="45" y="12"/>
                  <a:pt x="46" y="13"/>
                </a:cubicBezTo>
                <a:cubicBezTo>
                  <a:pt x="47" y="14"/>
                  <a:pt x="47" y="15"/>
                  <a:pt x="46" y="16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5" y="25"/>
                  <a:pt x="35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5"/>
                  <a:pt x="25" y="14"/>
                  <a:pt x="26" y="13"/>
                </a:cubicBezTo>
                <a:cubicBezTo>
                  <a:pt x="27" y="12"/>
                  <a:pt x="28" y="12"/>
                  <a:pt x="29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"/>
                  <a:pt x="34" y="2"/>
                  <a:pt x="34" y="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1" name="Freeform 579"/>
          <p:cNvSpPr>
            <a:spLocks noEditPoints="1"/>
          </p:cNvSpPr>
          <p:nvPr/>
        </p:nvSpPr>
        <p:spPr>
          <a:xfrm>
            <a:off x="4616450" y="2755900"/>
            <a:ext cx="1587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6675" y="6350"/>
              </a:cxn>
              <a:cxn ang="0">
                <a:pos x="66675" y="60325"/>
              </a:cxn>
              <a:cxn ang="0">
                <a:pos x="60325" y="63500"/>
              </a:cxn>
              <a:cxn ang="0">
                <a:pos x="0" y="60325"/>
              </a:cxn>
              <a:cxn ang="0">
                <a:pos x="0" y="6350"/>
              </a:cxn>
              <a:cxn ang="0">
                <a:pos x="53975" y="12700"/>
              </a:cxn>
              <a:cxn ang="0">
                <a:pos x="12700" y="12700"/>
              </a:cxn>
              <a:cxn ang="0">
                <a:pos x="53975" y="53975"/>
              </a:cxn>
              <a:cxn ang="0">
                <a:pos x="6350" y="92075"/>
              </a:cxn>
              <a:cxn ang="0">
                <a:pos x="6350" y="92075"/>
              </a:cxn>
              <a:cxn ang="0">
                <a:pos x="66675" y="98425"/>
              </a:cxn>
              <a:cxn ang="0">
                <a:pos x="66675" y="152400"/>
              </a:cxn>
              <a:cxn ang="0">
                <a:pos x="60325" y="158750"/>
              </a:cxn>
              <a:cxn ang="0">
                <a:pos x="0" y="152400"/>
              </a:cxn>
              <a:cxn ang="0">
                <a:pos x="0" y="98425"/>
              </a:cxn>
              <a:cxn ang="0">
                <a:pos x="53975" y="104775"/>
              </a:cxn>
              <a:cxn ang="0">
                <a:pos x="12700" y="104775"/>
              </a:cxn>
              <a:cxn ang="0">
                <a:pos x="53975" y="146050"/>
              </a:cxn>
              <a:cxn ang="0">
                <a:pos x="98425" y="92075"/>
              </a:cxn>
              <a:cxn ang="0">
                <a:pos x="101600" y="92075"/>
              </a:cxn>
              <a:cxn ang="0">
                <a:pos x="158750" y="98425"/>
              </a:cxn>
              <a:cxn ang="0">
                <a:pos x="158750" y="152400"/>
              </a:cxn>
              <a:cxn ang="0">
                <a:pos x="152400" y="158750"/>
              </a:cxn>
              <a:cxn ang="0">
                <a:pos x="95250" y="152400"/>
              </a:cxn>
              <a:cxn ang="0">
                <a:pos x="95250" y="98425"/>
              </a:cxn>
              <a:cxn ang="0">
                <a:pos x="146050" y="104775"/>
              </a:cxn>
              <a:cxn ang="0">
                <a:pos x="104775" y="104775"/>
              </a:cxn>
              <a:cxn ang="0">
                <a:pos x="146050" y="146050"/>
              </a:cxn>
              <a:cxn ang="0">
                <a:pos x="98425" y="0"/>
              </a:cxn>
              <a:cxn ang="0">
                <a:pos x="101600" y="0"/>
              </a:cxn>
              <a:cxn ang="0">
                <a:pos x="158750" y="6350"/>
              </a:cxn>
              <a:cxn ang="0">
                <a:pos x="158750" y="60325"/>
              </a:cxn>
              <a:cxn ang="0">
                <a:pos x="152400" y="63500"/>
              </a:cxn>
              <a:cxn ang="0">
                <a:pos x="95250" y="60325"/>
              </a:cxn>
              <a:cxn ang="0">
                <a:pos x="95250" y="6350"/>
              </a:cxn>
              <a:cxn ang="0">
                <a:pos x="146050" y="12700"/>
              </a:cxn>
              <a:cxn ang="0">
                <a:pos x="104775" y="12700"/>
              </a:cxn>
              <a:cxn ang="0">
                <a:pos x="146050" y="53975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0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7" y="4"/>
                </a:moveTo>
                <a:cubicBezTo>
                  <a:pt x="17" y="4"/>
                  <a:pt x="17" y="4"/>
                  <a:pt x="1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7"/>
                  <a:pt x="4" y="17"/>
                  <a:pt x="4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4"/>
                  <a:pt x="17" y="4"/>
                  <a:pt x="17" y="4"/>
                </a:cubicBezTo>
                <a:close/>
                <a:moveTo>
                  <a:pt x="2" y="29"/>
                </a:move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1" y="30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9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1" y="29"/>
                  <a:pt x="2" y="29"/>
                </a:cubicBezTo>
                <a:close/>
                <a:moveTo>
                  <a:pt x="17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46"/>
                  <a:pt x="4" y="46"/>
                  <a:pt x="4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33"/>
                  <a:pt x="17" y="33"/>
                  <a:pt x="17" y="33"/>
                </a:cubicBezTo>
                <a:close/>
                <a:moveTo>
                  <a:pt x="31" y="29"/>
                </a:move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50" y="30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0" y="50"/>
                  <a:pt x="30" y="49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0"/>
                  <a:pt x="30" y="29"/>
                  <a:pt x="31" y="29"/>
                </a:cubicBezTo>
                <a:close/>
                <a:moveTo>
                  <a:pt x="46" y="33"/>
                </a:moveTo>
                <a:cubicBezTo>
                  <a:pt x="46" y="33"/>
                  <a:pt x="46" y="33"/>
                  <a:pt x="46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46"/>
                  <a:pt x="33" y="46"/>
                  <a:pt x="33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33"/>
                  <a:pt x="46" y="33"/>
                  <a:pt x="46" y="33"/>
                </a:cubicBezTo>
                <a:close/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49" y="20"/>
                  <a:pt x="48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0" y="20"/>
                  <a:pt x="30" y="20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0"/>
                  <a:pt x="31" y="0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17"/>
                  <a:pt x="33" y="17"/>
                  <a:pt x="33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4"/>
                  <a:pt x="46" y="4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2" name="Freeform 580"/>
          <p:cNvSpPr>
            <a:spLocks noEditPoints="1"/>
          </p:cNvSpPr>
          <p:nvPr/>
        </p:nvSpPr>
        <p:spPr>
          <a:xfrm>
            <a:off x="4889500" y="2755900"/>
            <a:ext cx="160338" cy="158750"/>
          </a:xfrm>
          <a:custGeom>
            <a:avLst/>
            <a:gdLst/>
            <a:ahLst/>
            <a:cxnLst>
              <a:cxn ang="0">
                <a:pos x="6414" y="120650"/>
              </a:cxn>
              <a:cxn ang="0">
                <a:pos x="0" y="114300"/>
              </a:cxn>
              <a:cxn ang="0">
                <a:pos x="6414" y="107950"/>
              </a:cxn>
              <a:cxn ang="0">
                <a:pos x="153924" y="107950"/>
              </a:cxn>
              <a:cxn ang="0">
                <a:pos x="160338" y="114300"/>
              </a:cxn>
              <a:cxn ang="0">
                <a:pos x="153924" y="120650"/>
              </a:cxn>
              <a:cxn ang="0">
                <a:pos x="6414" y="120650"/>
              </a:cxn>
              <a:cxn ang="0">
                <a:pos x="6414" y="85725"/>
              </a:cxn>
              <a:cxn ang="0">
                <a:pos x="6414" y="85725"/>
              </a:cxn>
              <a:cxn ang="0">
                <a:pos x="0" y="79375"/>
              </a:cxn>
              <a:cxn ang="0">
                <a:pos x="6414" y="73025"/>
              </a:cxn>
              <a:cxn ang="0">
                <a:pos x="153924" y="73025"/>
              </a:cxn>
              <a:cxn ang="0">
                <a:pos x="160338" y="79375"/>
              </a:cxn>
              <a:cxn ang="0">
                <a:pos x="153924" y="85725"/>
              </a:cxn>
              <a:cxn ang="0">
                <a:pos x="6414" y="85725"/>
              </a:cxn>
              <a:cxn ang="0">
                <a:pos x="6414" y="47625"/>
              </a:cxn>
              <a:cxn ang="0">
                <a:pos x="6414" y="47625"/>
              </a:cxn>
              <a:cxn ang="0">
                <a:pos x="0" y="41275"/>
              </a:cxn>
              <a:cxn ang="0">
                <a:pos x="6414" y="34925"/>
              </a:cxn>
              <a:cxn ang="0">
                <a:pos x="153924" y="34925"/>
              </a:cxn>
              <a:cxn ang="0">
                <a:pos x="160338" y="41275"/>
              </a:cxn>
              <a:cxn ang="0">
                <a:pos x="153924" y="47625"/>
              </a:cxn>
              <a:cxn ang="0">
                <a:pos x="6414" y="47625"/>
              </a:cxn>
              <a:cxn ang="0">
                <a:pos x="6414" y="12700"/>
              </a:cxn>
              <a:cxn ang="0">
                <a:pos x="6414" y="12700"/>
              </a:cxn>
              <a:cxn ang="0">
                <a:pos x="0" y="6350"/>
              </a:cxn>
              <a:cxn ang="0">
                <a:pos x="6414" y="0"/>
              </a:cxn>
              <a:cxn ang="0">
                <a:pos x="153924" y="0"/>
              </a:cxn>
              <a:cxn ang="0">
                <a:pos x="160338" y="6350"/>
              </a:cxn>
              <a:cxn ang="0">
                <a:pos x="153924" y="12700"/>
              </a:cxn>
              <a:cxn ang="0">
                <a:pos x="6414" y="12700"/>
              </a:cxn>
              <a:cxn ang="0">
                <a:pos x="6414" y="158750"/>
              </a:cxn>
              <a:cxn ang="0">
                <a:pos x="6414" y="158750"/>
              </a:cxn>
              <a:cxn ang="0">
                <a:pos x="0" y="152400"/>
              </a:cxn>
              <a:cxn ang="0">
                <a:pos x="6414" y="146050"/>
              </a:cxn>
              <a:cxn ang="0">
                <a:pos x="153924" y="146050"/>
              </a:cxn>
              <a:cxn ang="0">
                <a:pos x="160338" y="152400"/>
              </a:cxn>
              <a:cxn ang="0">
                <a:pos x="153924" y="158750"/>
              </a:cxn>
              <a:cxn ang="0">
                <a:pos x="6414" y="158750"/>
              </a:cxn>
            </a:cxnLst>
            <a:pathLst>
              <a:path w="50" h="50">
                <a:moveTo>
                  <a:pt x="2" y="38"/>
                </a:moveTo>
                <a:cubicBezTo>
                  <a:pt x="1" y="38"/>
                  <a:pt x="0" y="37"/>
                  <a:pt x="0" y="36"/>
                </a:cubicBezTo>
                <a:cubicBezTo>
                  <a:pt x="0" y="35"/>
                  <a:pt x="1" y="34"/>
                  <a:pt x="2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50" y="35"/>
                  <a:pt x="50" y="36"/>
                </a:cubicBezTo>
                <a:cubicBezTo>
                  <a:pt x="50" y="37"/>
                  <a:pt x="49" y="38"/>
                  <a:pt x="48" y="38"/>
                </a:cubicBezTo>
                <a:cubicBezTo>
                  <a:pt x="2" y="38"/>
                  <a:pt x="2" y="38"/>
                  <a:pt x="2" y="38"/>
                </a:cubicBezTo>
                <a:close/>
                <a:moveTo>
                  <a:pt x="2" y="27"/>
                </a:move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9" y="23"/>
                  <a:pt x="50" y="24"/>
                  <a:pt x="50" y="25"/>
                </a:cubicBezTo>
                <a:cubicBezTo>
                  <a:pt x="50" y="26"/>
                  <a:pt x="49" y="27"/>
                  <a:pt x="48" y="27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2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2"/>
                  <a:pt x="1" y="11"/>
                  <a:pt x="2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11"/>
                  <a:pt x="50" y="12"/>
                  <a:pt x="50" y="13"/>
                </a:cubicBezTo>
                <a:cubicBezTo>
                  <a:pt x="50" y="14"/>
                  <a:pt x="49" y="15"/>
                  <a:pt x="48" y="15"/>
                </a:cubicBezTo>
                <a:cubicBezTo>
                  <a:pt x="2" y="15"/>
                  <a:pt x="2" y="15"/>
                  <a:pt x="2" y="15"/>
                </a:cubicBezTo>
                <a:close/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3"/>
                  <a:pt x="49" y="4"/>
                  <a:pt x="48" y="4"/>
                </a:cubicBezTo>
                <a:cubicBezTo>
                  <a:pt x="2" y="4"/>
                  <a:pt x="2" y="4"/>
                  <a:pt x="2" y="4"/>
                </a:cubicBezTo>
                <a:close/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7"/>
                  <a:pt x="1" y="46"/>
                  <a:pt x="2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50" y="47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2" y="50"/>
                  <a:pt x="2" y="50"/>
                  <a:pt x="2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3" name="Freeform 581"/>
          <p:cNvSpPr>
            <a:spLocks noEditPoints="1"/>
          </p:cNvSpPr>
          <p:nvPr/>
        </p:nvSpPr>
        <p:spPr>
          <a:xfrm>
            <a:off x="717550" y="3783013"/>
            <a:ext cx="160338" cy="158750"/>
          </a:xfrm>
          <a:custGeom>
            <a:avLst/>
            <a:gdLst/>
            <a:ahLst/>
            <a:cxnLst>
              <a:cxn ang="0">
                <a:pos x="6414" y="120650"/>
              </a:cxn>
              <a:cxn ang="0">
                <a:pos x="0" y="117475"/>
              </a:cxn>
              <a:cxn ang="0">
                <a:pos x="6414" y="111125"/>
              </a:cxn>
              <a:cxn ang="0">
                <a:pos x="83376" y="111125"/>
              </a:cxn>
              <a:cxn ang="0">
                <a:pos x="89789" y="117475"/>
              </a:cxn>
              <a:cxn ang="0">
                <a:pos x="83376" y="120650"/>
              </a:cxn>
              <a:cxn ang="0">
                <a:pos x="6414" y="120650"/>
              </a:cxn>
              <a:cxn ang="0">
                <a:pos x="121857" y="44450"/>
              </a:cxn>
              <a:cxn ang="0">
                <a:pos x="121857" y="44450"/>
              </a:cxn>
              <a:cxn ang="0">
                <a:pos x="128270" y="38100"/>
              </a:cxn>
              <a:cxn ang="0">
                <a:pos x="134684" y="44450"/>
              </a:cxn>
              <a:cxn ang="0">
                <a:pos x="134684" y="98425"/>
              </a:cxn>
              <a:cxn ang="0">
                <a:pos x="147511" y="85725"/>
              </a:cxn>
              <a:cxn ang="0">
                <a:pos x="157131" y="85725"/>
              </a:cxn>
              <a:cxn ang="0">
                <a:pos x="157131" y="95250"/>
              </a:cxn>
              <a:cxn ang="0">
                <a:pos x="134684" y="117475"/>
              </a:cxn>
              <a:cxn ang="0">
                <a:pos x="134684" y="117475"/>
              </a:cxn>
              <a:cxn ang="0">
                <a:pos x="134684" y="117475"/>
              </a:cxn>
              <a:cxn ang="0">
                <a:pos x="131477" y="117475"/>
              </a:cxn>
              <a:cxn ang="0">
                <a:pos x="125064" y="117475"/>
              </a:cxn>
              <a:cxn ang="0">
                <a:pos x="125064" y="117475"/>
              </a:cxn>
              <a:cxn ang="0">
                <a:pos x="102616" y="95250"/>
              </a:cxn>
              <a:cxn ang="0">
                <a:pos x="102616" y="85725"/>
              </a:cxn>
              <a:cxn ang="0">
                <a:pos x="109030" y="85725"/>
              </a:cxn>
              <a:cxn ang="0">
                <a:pos x="121857" y="98425"/>
              </a:cxn>
              <a:cxn ang="0">
                <a:pos x="121857" y="44450"/>
              </a:cxn>
              <a:cxn ang="0">
                <a:pos x="6414" y="85725"/>
              </a:cxn>
              <a:cxn ang="0">
                <a:pos x="6414" y="85725"/>
              </a:cxn>
              <a:cxn ang="0">
                <a:pos x="0" y="79375"/>
              </a:cxn>
              <a:cxn ang="0">
                <a:pos x="6414" y="73025"/>
              </a:cxn>
              <a:cxn ang="0">
                <a:pos x="83376" y="73025"/>
              </a:cxn>
              <a:cxn ang="0">
                <a:pos x="89789" y="79375"/>
              </a:cxn>
              <a:cxn ang="0">
                <a:pos x="83376" y="85725"/>
              </a:cxn>
              <a:cxn ang="0">
                <a:pos x="6414" y="85725"/>
              </a:cxn>
              <a:cxn ang="0">
                <a:pos x="6414" y="50800"/>
              </a:cxn>
              <a:cxn ang="0">
                <a:pos x="6414" y="50800"/>
              </a:cxn>
              <a:cxn ang="0">
                <a:pos x="0" y="44450"/>
              </a:cxn>
              <a:cxn ang="0">
                <a:pos x="6414" y="38100"/>
              </a:cxn>
              <a:cxn ang="0">
                <a:pos x="83376" y="38100"/>
              </a:cxn>
              <a:cxn ang="0">
                <a:pos x="89789" y="44450"/>
              </a:cxn>
              <a:cxn ang="0">
                <a:pos x="83376" y="50800"/>
              </a:cxn>
              <a:cxn ang="0">
                <a:pos x="6414" y="50800"/>
              </a:cxn>
              <a:cxn ang="0">
                <a:pos x="6414" y="12700"/>
              </a:cxn>
              <a:cxn ang="0">
                <a:pos x="6414" y="12700"/>
              </a:cxn>
              <a:cxn ang="0">
                <a:pos x="0" y="6350"/>
              </a:cxn>
              <a:cxn ang="0">
                <a:pos x="6414" y="0"/>
              </a:cxn>
              <a:cxn ang="0">
                <a:pos x="83376" y="0"/>
              </a:cxn>
              <a:cxn ang="0">
                <a:pos x="89789" y="6350"/>
              </a:cxn>
              <a:cxn ang="0">
                <a:pos x="83376" y="12700"/>
              </a:cxn>
              <a:cxn ang="0">
                <a:pos x="6414" y="12700"/>
              </a:cxn>
              <a:cxn ang="0">
                <a:pos x="6414" y="158750"/>
              </a:cxn>
              <a:cxn ang="0">
                <a:pos x="6414" y="158750"/>
              </a:cxn>
              <a:cxn ang="0">
                <a:pos x="0" y="152400"/>
              </a:cxn>
              <a:cxn ang="0">
                <a:pos x="6414" y="146050"/>
              </a:cxn>
              <a:cxn ang="0">
                <a:pos x="83376" y="146050"/>
              </a:cxn>
              <a:cxn ang="0">
                <a:pos x="89789" y="152400"/>
              </a:cxn>
              <a:cxn ang="0">
                <a:pos x="83376" y="158750"/>
              </a:cxn>
              <a:cxn ang="0">
                <a:pos x="6414" y="158750"/>
              </a:cxn>
            </a:cxnLst>
            <a:pathLst>
              <a:path w="50" h="50">
                <a:moveTo>
                  <a:pt x="2" y="38"/>
                </a:moveTo>
                <a:cubicBezTo>
                  <a:pt x="1" y="38"/>
                  <a:pt x="0" y="38"/>
                  <a:pt x="0" y="37"/>
                </a:cubicBezTo>
                <a:cubicBezTo>
                  <a:pt x="0" y="36"/>
                  <a:pt x="1" y="35"/>
                  <a:pt x="2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8" y="36"/>
                  <a:pt x="28" y="37"/>
                </a:cubicBezTo>
                <a:cubicBezTo>
                  <a:pt x="28" y="38"/>
                  <a:pt x="27" y="38"/>
                  <a:pt x="26" y="38"/>
                </a:cubicBezTo>
                <a:cubicBezTo>
                  <a:pt x="2" y="38"/>
                  <a:pt x="2" y="38"/>
                  <a:pt x="2" y="38"/>
                </a:cubicBezTo>
                <a:close/>
                <a:moveTo>
                  <a:pt x="38" y="14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9" y="12"/>
                  <a:pt x="40" y="12"/>
                </a:cubicBezTo>
                <a:cubicBezTo>
                  <a:pt x="41" y="12"/>
                  <a:pt x="42" y="13"/>
                  <a:pt x="42" y="14"/>
                </a:cubicBezTo>
                <a:cubicBezTo>
                  <a:pt x="42" y="31"/>
                  <a:pt x="42" y="31"/>
                  <a:pt x="42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6"/>
                  <a:pt x="48" y="26"/>
                  <a:pt x="49" y="27"/>
                </a:cubicBezTo>
                <a:cubicBezTo>
                  <a:pt x="50" y="28"/>
                  <a:pt x="50" y="29"/>
                  <a:pt x="49" y="30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38"/>
                  <a:pt x="40" y="38"/>
                  <a:pt x="39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32" y="30"/>
                  <a:pt x="32" y="30"/>
                  <a:pt x="32" y="30"/>
                </a:cubicBezTo>
                <a:cubicBezTo>
                  <a:pt x="31" y="29"/>
                  <a:pt x="31" y="28"/>
                  <a:pt x="32" y="27"/>
                </a:cubicBezTo>
                <a:cubicBezTo>
                  <a:pt x="32" y="26"/>
                  <a:pt x="34" y="26"/>
                  <a:pt x="34" y="27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2" y="27"/>
                </a:move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8" y="24"/>
                  <a:pt x="28" y="25"/>
                </a:cubicBezTo>
                <a:cubicBezTo>
                  <a:pt x="28" y="26"/>
                  <a:pt x="27" y="27"/>
                  <a:pt x="26" y="27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13"/>
                  <a:pt x="1" y="12"/>
                  <a:pt x="2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8" y="13"/>
                  <a:pt x="28" y="14"/>
                </a:cubicBezTo>
                <a:cubicBezTo>
                  <a:pt x="28" y="15"/>
                  <a:pt x="27" y="16"/>
                  <a:pt x="26" y="16"/>
                </a:cubicBezTo>
                <a:cubicBezTo>
                  <a:pt x="2" y="16"/>
                  <a:pt x="2" y="16"/>
                  <a:pt x="2" y="16"/>
                </a:cubicBezTo>
                <a:close/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1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" y="4"/>
                  <a:pt x="2" y="4"/>
                  <a:pt x="2" y="4"/>
                </a:cubicBezTo>
                <a:close/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7"/>
                  <a:pt x="1" y="46"/>
                  <a:pt x="2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7"/>
                  <a:pt x="28" y="48"/>
                </a:cubicBezTo>
                <a:cubicBezTo>
                  <a:pt x="28" y="49"/>
                  <a:pt x="27" y="50"/>
                  <a:pt x="26" y="50"/>
                </a:cubicBezTo>
                <a:cubicBezTo>
                  <a:pt x="2" y="50"/>
                  <a:pt x="2" y="50"/>
                  <a:pt x="2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4" name="Freeform 582"/>
          <p:cNvSpPr>
            <a:spLocks noEditPoints="1"/>
          </p:cNvSpPr>
          <p:nvPr/>
        </p:nvSpPr>
        <p:spPr>
          <a:xfrm>
            <a:off x="1004888" y="3783013"/>
            <a:ext cx="158750" cy="158750"/>
          </a:xfrm>
          <a:custGeom>
            <a:avLst/>
            <a:gdLst/>
            <a:ahLst/>
            <a:cxnLst>
              <a:cxn ang="0">
                <a:pos x="6350" y="158750"/>
              </a:cxn>
              <a:cxn ang="0">
                <a:pos x="0" y="152400"/>
              </a:cxn>
              <a:cxn ang="0">
                <a:pos x="6350" y="146050"/>
              </a:cxn>
              <a:cxn ang="0">
                <a:pos x="82550" y="146050"/>
              </a:cxn>
              <a:cxn ang="0">
                <a:pos x="88900" y="152400"/>
              </a:cxn>
              <a:cxn ang="0">
                <a:pos x="82550" y="158750"/>
              </a:cxn>
              <a:cxn ang="0">
                <a:pos x="6350" y="158750"/>
              </a:cxn>
              <a:cxn ang="0">
                <a:pos x="6350" y="120650"/>
              </a:cxn>
              <a:cxn ang="0">
                <a:pos x="6350" y="120650"/>
              </a:cxn>
              <a:cxn ang="0">
                <a:pos x="0" y="117475"/>
              </a:cxn>
              <a:cxn ang="0">
                <a:pos x="6350" y="111125"/>
              </a:cxn>
              <a:cxn ang="0">
                <a:pos x="82550" y="111125"/>
              </a:cxn>
              <a:cxn ang="0">
                <a:pos x="88900" y="117475"/>
              </a:cxn>
              <a:cxn ang="0">
                <a:pos x="82550" y="120650"/>
              </a:cxn>
              <a:cxn ang="0">
                <a:pos x="6350" y="120650"/>
              </a:cxn>
              <a:cxn ang="0">
                <a:pos x="120650" y="114300"/>
              </a:cxn>
              <a:cxn ang="0">
                <a:pos x="120650" y="114300"/>
              </a:cxn>
              <a:cxn ang="0">
                <a:pos x="127000" y="120650"/>
              </a:cxn>
              <a:cxn ang="0">
                <a:pos x="133350" y="114300"/>
              </a:cxn>
              <a:cxn ang="0">
                <a:pos x="133350" y="60325"/>
              </a:cxn>
              <a:cxn ang="0">
                <a:pos x="146050" y="73025"/>
              </a:cxn>
              <a:cxn ang="0">
                <a:pos x="155575" y="73025"/>
              </a:cxn>
              <a:cxn ang="0">
                <a:pos x="155575" y="63500"/>
              </a:cxn>
              <a:cxn ang="0">
                <a:pos x="133350" y="41275"/>
              </a:cxn>
              <a:cxn ang="0">
                <a:pos x="133350" y="41275"/>
              </a:cxn>
              <a:cxn ang="0">
                <a:pos x="133350" y="41275"/>
              </a:cxn>
              <a:cxn ang="0">
                <a:pos x="133350" y="41275"/>
              </a:cxn>
              <a:cxn ang="0">
                <a:pos x="123825" y="41275"/>
              </a:cxn>
              <a:cxn ang="0">
                <a:pos x="123825" y="41275"/>
              </a:cxn>
              <a:cxn ang="0">
                <a:pos x="101600" y="63500"/>
              </a:cxn>
              <a:cxn ang="0">
                <a:pos x="101600" y="73025"/>
              </a:cxn>
              <a:cxn ang="0">
                <a:pos x="107950" y="73025"/>
              </a:cxn>
              <a:cxn ang="0">
                <a:pos x="120650" y="60325"/>
              </a:cxn>
              <a:cxn ang="0">
                <a:pos x="120650" y="114300"/>
              </a:cxn>
              <a:cxn ang="0">
                <a:pos x="6350" y="85725"/>
              </a:cxn>
              <a:cxn ang="0">
                <a:pos x="6350" y="85725"/>
              </a:cxn>
              <a:cxn ang="0">
                <a:pos x="0" y="79375"/>
              </a:cxn>
              <a:cxn ang="0">
                <a:pos x="6350" y="73025"/>
              </a:cxn>
              <a:cxn ang="0">
                <a:pos x="82550" y="73025"/>
              </a:cxn>
              <a:cxn ang="0">
                <a:pos x="88900" y="79375"/>
              </a:cxn>
              <a:cxn ang="0">
                <a:pos x="82550" y="85725"/>
              </a:cxn>
              <a:cxn ang="0">
                <a:pos x="6350" y="85725"/>
              </a:cxn>
              <a:cxn ang="0">
                <a:pos x="6350" y="50800"/>
              </a:cxn>
              <a:cxn ang="0">
                <a:pos x="6350" y="50800"/>
              </a:cxn>
              <a:cxn ang="0">
                <a:pos x="0" y="44450"/>
              </a:cxn>
              <a:cxn ang="0">
                <a:pos x="6350" y="38100"/>
              </a:cxn>
              <a:cxn ang="0">
                <a:pos x="82550" y="38100"/>
              </a:cxn>
              <a:cxn ang="0">
                <a:pos x="88900" y="44450"/>
              </a:cxn>
              <a:cxn ang="0">
                <a:pos x="82550" y="50800"/>
              </a:cxn>
              <a:cxn ang="0">
                <a:pos x="6350" y="50800"/>
              </a:cxn>
              <a:cxn ang="0">
                <a:pos x="6350" y="12700"/>
              </a:cxn>
              <a:cxn ang="0">
                <a:pos x="6350" y="12700"/>
              </a:cxn>
              <a:cxn ang="0">
                <a:pos x="0" y="6350"/>
              </a:cxn>
              <a:cxn ang="0">
                <a:pos x="6350" y="0"/>
              </a:cxn>
              <a:cxn ang="0">
                <a:pos x="82550" y="0"/>
              </a:cxn>
              <a:cxn ang="0">
                <a:pos x="88900" y="6350"/>
              </a:cxn>
              <a:cxn ang="0">
                <a:pos x="82550" y="12700"/>
              </a:cxn>
              <a:cxn ang="0">
                <a:pos x="6350" y="12700"/>
              </a:cxn>
            </a:cxnLst>
            <a:pathLst>
              <a:path w="50" h="50">
                <a:moveTo>
                  <a:pt x="2" y="50"/>
                </a:moveTo>
                <a:cubicBezTo>
                  <a:pt x="1" y="50"/>
                  <a:pt x="0" y="49"/>
                  <a:pt x="0" y="48"/>
                </a:cubicBezTo>
                <a:cubicBezTo>
                  <a:pt x="0" y="47"/>
                  <a:pt x="1" y="46"/>
                  <a:pt x="2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7"/>
                  <a:pt x="28" y="48"/>
                </a:cubicBezTo>
                <a:cubicBezTo>
                  <a:pt x="28" y="49"/>
                  <a:pt x="27" y="50"/>
                  <a:pt x="26" y="50"/>
                </a:cubicBezTo>
                <a:cubicBezTo>
                  <a:pt x="2" y="50"/>
                  <a:pt x="2" y="50"/>
                  <a:pt x="2" y="50"/>
                </a:cubicBezTo>
                <a:close/>
                <a:moveTo>
                  <a:pt x="2" y="38"/>
                </a:move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36"/>
                  <a:pt x="1" y="35"/>
                  <a:pt x="2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7" y="35"/>
                  <a:pt x="28" y="36"/>
                  <a:pt x="28" y="37"/>
                </a:cubicBezTo>
                <a:cubicBezTo>
                  <a:pt x="28" y="38"/>
                  <a:pt x="27" y="38"/>
                  <a:pt x="26" y="38"/>
                </a:cubicBezTo>
                <a:cubicBezTo>
                  <a:pt x="2" y="38"/>
                  <a:pt x="2" y="38"/>
                  <a:pt x="2" y="38"/>
                </a:cubicBezTo>
                <a:close/>
                <a:moveTo>
                  <a:pt x="38" y="36"/>
                </a:moveTo>
                <a:cubicBezTo>
                  <a:pt x="38" y="36"/>
                  <a:pt x="38" y="36"/>
                  <a:pt x="38" y="36"/>
                </a:cubicBezTo>
                <a:cubicBezTo>
                  <a:pt x="38" y="37"/>
                  <a:pt x="39" y="38"/>
                  <a:pt x="40" y="38"/>
                </a:cubicBezTo>
                <a:cubicBezTo>
                  <a:pt x="41" y="38"/>
                  <a:pt x="42" y="37"/>
                  <a:pt x="42" y="36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7" y="24"/>
                  <a:pt x="48" y="24"/>
                  <a:pt x="49" y="23"/>
                </a:cubicBezTo>
                <a:cubicBezTo>
                  <a:pt x="50" y="22"/>
                  <a:pt x="50" y="21"/>
                  <a:pt x="49" y="20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0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2" y="20"/>
                  <a:pt x="32" y="20"/>
                  <a:pt x="32" y="20"/>
                </a:cubicBezTo>
                <a:cubicBezTo>
                  <a:pt x="31" y="21"/>
                  <a:pt x="31" y="22"/>
                  <a:pt x="32" y="23"/>
                </a:cubicBezTo>
                <a:cubicBezTo>
                  <a:pt x="32" y="24"/>
                  <a:pt x="34" y="24"/>
                  <a:pt x="34" y="23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36"/>
                  <a:pt x="38" y="36"/>
                  <a:pt x="38" y="36"/>
                </a:cubicBezTo>
                <a:close/>
                <a:moveTo>
                  <a:pt x="2" y="27"/>
                </a:move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8" y="24"/>
                  <a:pt x="28" y="25"/>
                </a:cubicBezTo>
                <a:cubicBezTo>
                  <a:pt x="28" y="26"/>
                  <a:pt x="27" y="27"/>
                  <a:pt x="26" y="27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2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13"/>
                  <a:pt x="1" y="12"/>
                  <a:pt x="2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2"/>
                  <a:pt x="28" y="13"/>
                  <a:pt x="28" y="14"/>
                </a:cubicBezTo>
                <a:cubicBezTo>
                  <a:pt x="28" y="15"/>
                  <a:pt x="27" y="16"/>
                  <a:pt x="26" y="16"/>
                </a:cubicBezTo>
                <a:cubicBezTo>
                  <a:pt x="2" y="16"/>
                  <a:pt x="2" y="16"/>
                  <a:pt x="2" y="16"/>
                </a:cubicBezTo>
                <a:close/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1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" y="4"/>
                  <a:pt x="2" y="4"/>
                  <a:pt x="2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5" name="Freeform 583"/>
          <p:cNvSpPr>
            <a:spLocks noEditPoints="1"/>
          </p:cNvSpPr>
          <p:nvPr/>
        </p:nvSpPr>
        <p:spPr>
          <a:xfrm>
            <a:off x="5465763" y="2755900"/>
            <a:ext cx="160337" cy="158750"/>
          </a:xfrm>
          <a:custGeom>
            <a:avLst/>
            <a:gdLst/>
            <a:ahLst/>
            <a:cxnLst>
              <a:cxn ang="0">
                <a:pos x="76962" y="142875"/>
              </a:cxn>
              <a:cxn ang="0">
                <a:pos x="153924" y="136525"/>
              </a:cxn>
              <a:cxn ang="0">
                <a:pos x="153924" y="149225"/>
              </a:cxn>
              <a:cxn ang="0">
                <a:pos x="6413" y="0"/>
              </a:cxn>
              <a:cxn ang="0">
                <a:pos x="6413" y="0"/>
              </a:cxn>
              <a:cxn ang="0">
                <a:pos x="67342" y="6350"/>
              </a:cxn>
              <a:cxn ang="0">
                <a:pos x="67342" y="60325"/>
              </a:cxn>
              <a:cxn ang="0">
                <a:pos x="60928" y="63500"/>
              </a:cxn>
              <a:cxn ang="0">
                <a:pos x="0" y="60325"/>
              </a:cxn>
              <a:cxn ang="0">
                <a:pos x="0" y="6350"/>
              </a:cxn>
              <a:cxn ang="0">
                <a:pos x="54515" y="12700"/>
              </a:cxn>
              <a:cxn ang="0">
                <a:pos x="12827" y="12700"/>
              </a:cxn>
              <a:cxn ang="0">
                <a:pos x="54515" y="53975"/>
              </a:cxn>
              <a:cxn ang="0">
                <a:pos x="6413" y="92075"/>
              </a:cxn>
              <a:cxn ang="0">
                <a:pos x="6413" y="92075"/>
              </a:cxn>
              <a:cxn ang="0">
                <a:pos x="67342" y="98425"/>
              </a:cxn>
              <a:cxn ang="0">
                <a:pos x="67342" y="152400"/>
              </a:cxn>
              <a:cxn ang="0">
                <a:pos x="60928" y="158750"/>
              </a:cxn>
              <a:cxn ang="0">
                <a:pos x="0" y="152400"/>
              </a:cxn>
              <a:cxn ang="0">
                <a:pos x="0" y="98425"/>
              </a:cxn>
              <a:cxn ang="0">
                <a:pos x="54515" y="104775"/>
              </a:cxn>
              <a:cxn ang="0">
                <a:pos x="12827" y="104775"/>
              </a:cxn>
              <a:cxn ang="0">
                <a:pos x="54515" y="146050"/>
              </a:cxn>
              <a:cxn ang="0">
                <a:pos x="83375" y="19050"/>
              </a:cxn>
              <a:cxn ang="0">
                <a:pos x="76962" y="12700"/>
              </a:cxn>
              <a:cxn ang="0">
                <a:pos x="153924" y="9525"/>
              </a:cxn>
              <a:cxn ang="0">
                <a:pos x="153924" y="19050"/>
              </a:cxn>
              <a:cxn ang="0">
                <a:pos x="83375" y="57150"/>
              </a:cxn>
              <a:cxn ang="0">
                <a:pos x="76962" y="50800"/>
              </a:cxn>
              <a:cxn ang="0">
                <a:pos x="153924" y="44450"/>
              </a:cxn>
              <a:cxn ang="0">
                <a:pos x="153924" y="57150"/>
              </a:cxn>
              <a:cxn ang="0">
                <a:pos x="83375" y="114300"/>
              </a:cxn>
              <a:cxn ang="0">
                <a:pos x="76962" y="107950"/>
              </a:cxn>
              <a:cxn ang="0">
                <a:pos x="153924" y="101600"/>
              </a:cxn>
              <a:cxn ang="0">
                <a:pos x="153924" y="114300"/>
              </a:cxn>
            </a:cxnLst>
            <a:pathLst>
              <a:path w="50" h="50">
                <a:moveTo>
                  <a:pt x="26" y="47"/>
                </a:moveTo>
                <a:cubicBezTo>
                  <a:pt x="25" y="47"/>
                  <a:pt x="24" y="46"/>
                  <a:pt x="24" y="45"/>
                </a:cubicBezTo>
                <a:cubicBezTo>
                  <a:pt x="24" y="44"/>
                  <a:pt x="25" y="43"/>
                  <a:pt x="26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3"/>
                  <a:pt x="50" y="44"/>
                  <a:pt x="50" y="45"/>
                </a:cubicBezTo>
                <a:cubicBezTo>
                  <a:pt x="50" y="46"/>
                  <a:pt x="49" y="47"/>
                  <a:pt x="48" y="47"/>
                </a:cubicBezTo>
                <a:cubicBezTo>
                  <a:pt x="26" y="47"/>
                  <a:pt x="26" y="47"/>
                  <a:pt x="26" y="47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0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7" y="4"/>
                </a:moveTo>
                <a:cubicBezTo>
                  <a:pt x="17" y="4"/>
                  <a:pt x="17" y="4"/>
                  <a:pt x="1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7"/>
                  <a:pt x="4" y="17"/>
                  <a:pt x="4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4"/>
                  <a:pt x="17" y="4"/>
                  <a:pt x="17" y="4"/>
                </a:cubicBezTo>
                <a:close/>
                <a:moveTo>
                  <a:pt x="2" y="29"/>
                </a:move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1" y="30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9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1" y="29"/>
                  <a:pt x="2" y="29"/>
                </a:cubicBezTo>
                <a:close/>
                <a:moveTo>
                  <a:pt x="17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46"/>
                  <a:pt x="4" y="46"/>
                  <a:pt x="4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33"/>
                  <a:pt x="17" y="33"/>
                  <a:pt x="17" y="33"/>
                </a:cubicBezTo>
                <a:close/>
                <a:moveTo>
                  <a:pt x="26" y="6"/>
                </a:move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4" y="5"/>
                  <a:pt x="24" y="4"/>
                </a:cubicBezTo>
                <a:cubicBezTo>
                  <a:pt x="24" y="3"/>
                  <a:pt x="25" y="3"/>
                  <a:pt x="26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4"/>
                </a:cubicBezTo>
                <a:cubicBezTo>
                  <a:pt x="50" y="5"/>
                  <a:pt x="49" y="6"/>
                  <a:pt x="48" y="6"/>
                </a:cubicBezTo>
                <a:cubicBezTo>
                  <a:pt x="26" y="6"/>
                  <a:pt x="26" y="6"/>
                  <a:pt x="26" y="6"/>
                </a:cubicBezTo>
                <a:close/>
                <a:moveTo>
                  <a:pt x="26" y="18"/>
                </a:moveTo>
                <a:cubicBezTo>
                  <a:pt x="26" y="18"/>
                  <a:pt x="26" y="18"/>
                  <a:pt x="26" y="18"/>
                </a:cubicBezTo>
                <a:cubicBezTo>
                  <a:pt x="25" y="18"/>
                  <a:pt x="24" y="17"/>
                  <a:pt x="24" y="16"/>
                </a:cubicBezTo>
                <a:cubicBezTo>
                  <a:pt x="24" y="15"/>
                  <a:pt x="25" y="14"/>
                  <a:pt x="26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4"/>
                  <a:pt x="50" y="15"/>
                  <a:pt x="50" y="16"/>
                </a:cubicBezTo>
                <a:cubicBezTo>
                  <a:pt x="50" y="17"/>
                  <a:pt x="49" y="18"/>
                  <a:pt x="48" y="18"/>
                </a:cubicBezTo>
                <a:cubicBezTo>
                  <a:pt x="26" y="18"/>
                  <a:pt x="26" y="18"/>
                  <a:pt x="26" y="18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5" y="36"/>
                  <a:pt x="24" y="35"/>
                  <a:pt x="24" y="34"/>
                </a:cubicBezTo>
                <a:cubicBezTo>
                  <a:pt x="24" y="33"/>
                  <a:pt x="25" y="32"/>
                  <a:pt x="26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2"/>
                  <a:pt x="50" y="33"/>
                  <a:pt x="50" y="34"/>
                </a:cubicBezTo>
                <a:cubicBezTo>
                  <a:pt x="50" y="35"/>
                  <a:pt x="49" y="36"/>
                  <a:pt x="48" y="36"/>
                </a:cubicBezTo>
                <a:cubicBezTo>
                  <a:pt x="26" y="36"/>
                  <a:pt x="26" y="36"/>
                  <a:pt x="26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6" name="Freeform 584"/>
          <p:cNvSpPr>
            <a:spLocks noEditPoints="1"/>
          </p:cNvSpPr>
          <p:nvPr/>
        </p:nvSpPr>
        <p:spPr>
          <a:xfrm>
            <a:off x="6299200" y="2755900"/>
            <a:ext cx="160338" cy="158750"/>
          </a:xfrm>
          <a:custGeom>
            <a:avLst/>
            <a:gdLst/>
            <a:ahLst/>
            <a:cxnLst>
              <a:cxn ang="0">
                <a:pos x="86583" y="149225"/>
              </a:cxn>
              <a:cxn ang="0">
                <a:pos x="80169" y="142875"/>
              </a:cxn>
              <a:cxn ang="0">
                <a:pos x="86583" y="136525"/>
              </a:cxn>
              <a:cxn ang="0">
                <a:pos x="153924" y="136525"/>
              </a:cxn>
              <a:cxn ang="0">
                <a:pos x="160338" y="142875"/>
              </a:cxn>
              <a:cxn ang="0">
                <a:pos x="153924" y="149225"/>
              </a:cxn>
              <a:cxn ang="0">
                <a:pos x="86583" y="149225"/>
              </a:cxn>
              <a:cxn ang="0">
                <a:pos x="86583" y="19050"/>
              </a:cxn>
              <a:cxn ang="0">
                <a:pos x="86583" y="19050"/>
              </a:cxn>
              <a:cxn ang="0">
                <a:pos x="80169" y="12700"/>
              </a:cxn>
              <a:cxn ang="0">
                <a:pos x="86583" y="9525"/>
              </a:cxn>
              <a:cxn ang="0">
                <a:pos x="153924" y="9525"/>
              </a:cxn>
              <a:cxn ang="0">
                <a:pos x="160338" y="12700"/>
              </a:cxn>
              <a:cxn ang="0">
                <a:pos x="153924" y="19050"/>
              </a:cxn>
              <a:cxn ang="0">
                <a:pos x="86583" y="19050"/>
              </a:cxn>
              <a:cxn ang="0">
                <a:pos x="6414" y="0"/>
              </a:cxn>
              <a:cxn ang="0">
                <a:pos x="6414" y="0"/>
              </a:cxn>
              <a:cxn ang="0">
                <a:pos x="6414" y="0"/>
              </a:cxn>
              <a:cxn ang="0">
                <a:pos x="60928" y="0"/>
              </a:cxn>
              <a:cxn ang="0">
                <a:pos x="67342" y="6350"/>
              </a:cxn>
              <a:cxn ang="0">
                <a:pos x="67342" y="6350"/>
              </a:cxn>
              <a:cxn ang="0">
                <a:pos x="67342" y="152400"/>
              </a:cxn>
              <a:cxn ang="0">
                <a:pos x="60928" y="158750"/>
              </a:cxn>
              <a:cxn ang="0">
                <a:pos x="60928" y="158750"/>
              </a:cxn>
              <a:cxn ang="0">
                <a:pos x="6414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6350"/>
              </a:cxn>
              <a:cxn ang="0">
                <a:pos x="6414" y="0"/>
              </a:cxn>
              <a:cxn ang="0">
                <a:pos x="54515" y="12700"/>
              </a:cxn>
              <a:cxn ang="0">
                <a:pos x="54515" y="12700"/>
              </a:cxn>
              <a:cxn ang="0">
                <a:pos x="12827" y="12700"/>
              </a:cxn>
              <a:cxn ang="0">
                <a:pos x="12827" y="146050"/>
              </a:cxn>
              <a:cxn ang="0">
                <a:pos x="54515" y="146050"/>
              </a:cxn>
              <a:cxn ang="0">
                <a:pos x="54515" y="12700"/>
              </a:cxn>
              <a:cxn ang="0">
                <a:pos x="86583" y="63500"/>
              </a:cxn>
              <a:cxn ang="0">
                <a:pos x="86583" y="63500"/>
              </a:cxn>
              <a:cxn ang="0">
                <a:pos x="80169" y="57150"/>
              </a:cxn>
              <a:cxn ang="0">
                <a:pos x="86583" y="50800"/>
              </a:cxn>
              <a:cxn ang="0">
                <a:pos x="153924" y="50800"/>
              </a:cxn>
              <a:cxn ang="0">
                <a:pos x="160338" y="57150"/>
              </a:cxn>
              <a:cxn ang="0">
                <a:pos x="153924" y="63500"/>
              </a:cxn>
              <a:cxn ang="0">
                <a:pos x="86583" y="63500"/>
              </a:cxn>
              <a:cxn ang="0">
                <a:pos x="86583" y="104775"/>
              </a:cxn>
              <a:cxn ang="0">
                <a:pos x="86583" y="104775"/>
              </a:cxn>
              <a:cxn ang="0">
                <a:pos x="80169" y="101600"/>
              </a:cxn>
              <a:cxn ang="0">
                <a:pos x="86583" y="95250"/>
              </a:cxn>
              <a:cxn ang="0">
                <a:pos x="153924" y="95250"/>
              </a:cxn>
              <a:cxn ang="0">
                <a:pos x="160338" y="101600"/>
              </a:cxn>
              <a:cxn ang="0">
                <a:pos x="153924" y="104775"/>
              </a:cxn>
              <a:cxn ang="0">
                <a:pos x="86583" y="104775"/>
              </a:cxn>
            </a:cxnLst>
            <a:pathLst>
              <a:path w="50" h="50">
                <a:moveTo>
                  <a:pt x="27" y="47"/>
                </a:moveTo>
                <a:cubicBezTo>
                  <a:pt x="26" y="47"/>
                  <a:pt x="25" y="46"/>
                  <a:pt x="25" y="45"/>
                </a:cubicBezTo>
                <a:cubicBezTo>
                  <a:pt x="25" y="44"/>
                  <a:pt x="26" y="43"/>
                  <a:pt x="27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3"/>
                  <a:pt x="50" y="44"/>
                  <a:pt x="50" y="45"/>
                </a:cubicBezTo>
                <a:cubicBezTo>
                  <a:pt x="50" y="46"/>
                  <a:pt x="49" y="47"/>
                  <a:pt x="48" y="47"/>
                </a:cubicBezTo>
                <a:cubicBezTo>
                  <a:pt x="27" y="47"/>
                  <a:pt x="27" y="47"/>
                  <a:pt x="27" y="47"/>
                </a:cubicBezTo>
                <a:close/>
                <a:moveTo>
                  <a:pt x="27" y="6"/>
                </a:move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5" y="5"/>
                  <a:pt x="25" y="4"/>
                </a:cubicBezTo>
                <a:cubicBezTo>
                  <a:pt x="25" y="3"/>
                  <a:pt x="26" y="3"/>
                  <a:pt x="27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4"/>
                </a:cubicBezTo>
                <a:cubicBezTo>
                  <a:pt x="50" y="5"/>
                  <a:pt x="49" y="6"/>
                  <a:pt x="48" y="6"/>
                </a:cubicBezTo>
                <a:cubicBezTo>
                  <a:pt x="27" y="6"/>
                  <a:pt x="27" y="6"/>
                  <a:pt x="27" y="6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9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7" y="4"/>
                </a:moveTo>
                <a:cubicBezTo>
                  <a:pt x="17" y="4"/>
                  <a:pt x="17" y="4"/>
                  <a:pt x="1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"/>
                  <a:pt x="17" y="4"/>
                  <a:pt x="17" y="4"/>
                </a:cubicBezTo>
                <a:close/>
                <a:moveTo>
                  <a:pt x="27" y="20"/>
                </a:moveTo>
                <a:cubicBezTo>
                  <a:pt x="27" y="20"/>
                  <a:pt x="27" y="20"/>
                  <a:pt x="27" y="20"/>
                </a:cubicBezTo>
                <a:cubicBezTo>
                  <a:pt x="26" y="20"/>
                  <a:pt x="25" y="19"/>
                  <a:pt x="25" y="18"/>
                </a:cubicBezTo>
                <a:cubicBezTo>
                  <a:pt x="25" y="17"/>
                  <a:pt x="26" y="16"/>
                  <a:pt x="27" y="16"/>
                </a:cubicBezTo>
                <a:cubicBezTo>
                  <a:pt x="34" y="16"/>
                  <a:pt x="41" y="16"/>
                  <a:pt x="48" y="16"/>
                </a:cubicBezTo>
                <a:cubicBezTo>
                  <a:pt x="49" y="16"/>
                  <a:pt x="50" y="17"/>
                  <a:pt x="50" y="18"/>
                </a:cubicBezTo>
                <a:cubicBezTo>
                  <a:pt x="50" y="19"/>
                  <a:pt x="49" y="20"/>
                  <a:pt x="48" y="20"/>
                </a:cubicBezTo>
                <a:cubicBezTo>
                  <a:pt x="41" y="20"/>
                  <a:pt x="34" y="20"/>
                  <a:pt x="27" y="20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6" y="33"/>
                  <a:pt x="25" y="33"/>
                  <a:pt x="25" y="32"/>
                </a:cubicBezTo>
                <a:cubicBezTo>
                  <a:pt x="25" y="30"/>
                  <a:pt x="26" y="30"/>
                  <a:pt x="27" y="30"/>
                </a:cubicBezTo>
                <a:cubicBezTo>
                  <a:pt x="34" y="30"/>
                  <a:pt x="41" y="30"/>
                  <a:pt x="48" y="30"/>
                </a:cubicBezTo>
                <a:cubicBezTo>
                  <a:pt x="49" y="30"/>
                  <a:pt x="50" y="30"/>
                  <a:pt x="50" y="32"/>
                </a:cubicBezTo>
                <a:cubicBezTo>
                  <a:pt x="50" y="33"/>
                  <a:pt x="49" y="33"/>
                  <a:pt x="48" y="33"/>
                </a:cubicBezTo>
                <a:cubicBezTo>
                  <a:pt x="41" y="33"/>
                  <a:pt x="34" y="33"/>
                  <a:pt x="27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7" name="Freeform 585"/>
          <p:cNvSpPr>
            <a:spLocks noEditPoints="1"/>
          </p:cNvSpPr>
          <p:nvPr/>
        </p:nvSpPr>
        <p:spPr>
          <a:xfrm>
            <a:off x="6022975" y="2768600"/>
            <a:ext cx="158750" cy="133350"/>
          </a:xfrm>
          <a:custGeom>
            <a:avLst/>
            <a:gdLst/>
            <a:ahLst/>
            <a:cxnLst>
              <a:cxn ang="0">
                <a:pos x="158750" y="6350"/>
              </a:cxn>
              <a:cxn ang="0">
                <a:pos x="158750" y="6350"/>
              </a:cxn>
              <a:cxn ang="0">
                <a:pos x="158750" y="60325"/>
              </a:cxn>
              <a:cxn ang="0">
                <a:pos x="152400" y="66675"/>
              </a:cxn>
              <a:cxn ang="0">
                <a:pos x="152400" y="66675"/>
              </a:cxn>
              <a:cxn ang="0">
                <a:pos x="98425" y="66675"/>
              </a:cxn>
              <a:cxn ang="0">
                <a:pos x="92075" y="60325"/>
              </a:cxn>
              <a:cxn ang="0">
                <a:pos x="92075" y="60325"/>
              </a:cxn>
              <a:cxn ang="0">
                <a:pos x="92075" y="6350"/>
              </a:cxn>
              <a:cxn ang="0">
                <a:pos x="98425" y="0"/>
              </a:cxn>
              <a:cxn ang="0">
                <a:pos x="98425" y="0"/>
              </a:cxn>
              <a:cxn ang="0">
                <a:pos x="152400" y="0"/>
              </a:cxn>
              <a:cxn ang="0">
                <a:pos x="158750" y="6350"/>
              </a:cxn>
              <a:cxn ang="0">
                <a:pos x="6350" y="133350"/>
              </a:cxn>
              <a:cxn ang="0">
                <a:pos x="6350" y="133350"/>
              </a:cxn>
              <a:cxn ang="0">
                <a:pos x="0" y="127000"/>
              </a:cxn>
              <a:cxn ang="0">
                <a:pos x="6350" y="120650"/>
              </a:cxn>
              <a:cxn ang="0">
                <a:pos x="152400" y="120650"/>
              </a:cxn>
              <a:cxn ang="0">
                <a:pos x="158750" y="127000"/>
              </a:cxn>
              <a:cxn ang="0">
                <a:pos x="152400" y="133350"/>
              </a:cxn>
              <a:cxn ang="0">
                <a:pos x="6350" y="133350"/>
              </a:cxn>
              <a:cxn ang="0">
                <a:pos x="6350" y="95250"/>
              </a:cxn>
              <a:cxn ang="0">
                <a:pos x="6350" y="95250"/>
              </a:cxn>
              <a:cxn ang="0">
                <a:pos x="0" y="88900"/>
              </a:cxn>
              <a:cxn ang="0">
                <a:pos x="6350" y="82550"/>
              </a:cxn>
              <a:cxn ang="0">
                <a:pos x="152400" y="82550"/>
              </a:cxn>
              <a:cxn ang="0">
                <a:pos x="158750" y="88900"/>
              </a:cxn>
              <a:cxn ang="0">
                <a:pos x="152400" y="95250"/>
              </a:cxn>
              <a:cxn ang="0">
                <a:pos x="6350" y="95250"/>
              </a:cxn>
              <a:cxn ang="0">
                <a:pos x="146050" y="53975"/>
              </a:cxn>
              <a:cxn ang="0">
                <a:pos x="146050" y="53975"/>
              </a:cxn>
              <a:cxn ang="0">
                <a:pos x="146050" y="12700"/>
              </a:cxn>
              <a:cxn ang="0">
                <a:pos x="104775" y="12700"/>
              </a:cxn>
              <a:cxn ang="0">
                <a:pos x="104775" y="53975"/>
              </a:cxn>
              <a:cxn ang="0">
                <a:pos x="146050" y="53975"/>
              </a:cxn>
              <a:cxn ang="0">
                <a:pos x="63500" y="6350"/>
              </a:cxn>
              <a:cxn ang="0">
                <a:pos x="63500" y="6350"/>
              </a:cxn>
              <a:cxn ang="0">
                <a:pos x="63500" y="6350"/>
              </a:cxn>
              <a:cxn ang="0">
                <a:pos x="63500" y="60325"/>
              </a:cxn>
              <a:cxn ang="0">
                <a:pos x="60325" y="66675"/>
              </a:cxn>
              <a:cxn ang="0">
                <a:pos x="60325" y="66675"/>
              </a:cxn>
              <a:cxn ang="0">
                <a:pos x="6350" y="66675"/>
              </a:cxn>
              <a:cxn ang="0">
                <a:pos x="0" y="60325"/>
              </a:cxn>
              <a:cxn ang="0">
                <a:pos x="0" y="60325"/>
              </a:cxn>
              <a:cxn ang="0">
                <a:pos x="0" y="6350"/>
              </a:cxn>
              <a:cxn ang="0">
                <a:pos x="6350" y="0"/>
              </a:cxn>
              <a:cxn ang="0">
                <a:pos x="6350" y="0"/>
              </a:cxn>
              <a:cxn ang="0">
                <a:pos x="60325" y="0"/>
              </a:cxn>
              <a:cxn ang="0">
                <a:pos x="63500" y="6350"/>
              </a:cxn>
              <a:cxn ang="0">
                <a:pos x="53975" y="53975"/>
              </a:cxn>
              <a:cxn ang="0">
                <a:pos x="53975" y="53975"/>
              </a:cxn>
              <a:cxn ang="0">
                <a:pos x="53975" y="12700"/>
              </a:cxn>
              <a:cxn ang="0">
                <a:pos x="12700" y="12700"/>
              </a:cxn>
              <a:cxn ang="0">
                <a:pos x="12700" y="53975"/>
              </a:cxn>
              <a:cxn ang="0">
                <a:pos x="53975" y="53975"/>
              </a:cxn>
            </a:cxnLst>
            <a:pathLst>
              <a:path w="50" h="42">
                <a:moveTo>
                  <a:pt x="50" y="2"/>
                </a:moveTo>
                <a:cubicBezTo>
                  <a:pt x="50" y="2"/>
                  <a:pt x="50" y="2"/>
                  <a:pt x="50" y="2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20"/>
                  <a:pt x="49" y="21"/>
                  <a:pt x="48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21"/>
                  <a:pt x="29" y="20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30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lose/>
                <a:moveTo>
                  <a:pt x="2" y="42"/>
                </a:move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0" y="39"/>
                  <a:pt x="1" y="38"/>
                  <a:pt x="2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9" y="38"/>
                  <a:pt x="50" y="39"/>
                  <a:pt x="50" y="40"/>
                </a:cubicBezTo>
                <a:cubicBezTo>
                  <a:pt x="50" y="41"/>
                  <a:pt x="49" y="42"/>
                  <a:pt x="48" y="42"/>
                </a:cubicBezTo>
                <a:cubicBezTo>
                  <a:pt x="2" y="42"/>
                  <a:pt x="2" y="42"/>
                  <a:pt x="2" y="42"/>
                </a:cubicBezTo>
                <a:close/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29"/>
                  <a:pt x="0" y="28"/>
                </a:cubicBezTo>
                <a:cubicBezTo>
                  <a:pt x="0" y="27"/>
                  <a:pt x="1" y="26"/>
                  <a:pt x="2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9" y="26"/>
                  <a:pt x="50" y="27"/>
                  <a:pt x="50" y="28"/>
                </a:cubicBezTo>
                <a:cubicBezTo>
                  <a:pt x="50" y="29"/>
                  <a:pt x="49" y="30"/>
                  <a:pt x="48" y="30"/>
                </a:cubicBezTo>
                <a:cubicBezTo>
                  <a:pt x="2" y="30"/>
                  <a:pt x="2" y="30"/>
                  <a:pt x="2" y="30"/>
                </a:cubicBezTo>
                <a:close/>
                <a:moveTo>
                  <a:pt x="46" y="17"/>
                </a:moveTo>
                <a:cubicBezTo>
                  <a:pt x="46" y="17"/>
                  <a:pt x="46" y="17"/>
                  <a:pt x="46" y="17"/>
                </a:cubicBezTo>
                <a:cubicBezTo>
                  <a:pt x="46" y="4"/>
                  <a:pt x="46" y="4"/>
                  <a:pt x="46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17"/>
                  <a:pt x="33" y="17"/>
                  <a:pt x="33" y="17"/>
                </a:cubicBezTo>
                <a:cubicBezTo>
                  <a:pt x="46" y="17"/>
                  <a:pt x="46" y="17"/>
                  <a:pt x="46" y="17"/>
                </a:cubicBezTo>
                <a:close/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0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0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lose/>
                <a:moveTo>
                  <a:pt x="17" y="17"/>
                </a:moveTo>
                <a:cubicBezTo>
                  <a:pt x="17" y="17"/>
                  <a:pt x="17" y="17"/>
                  <a:pt x="17" y="17"/>
                </a:cubicBezTo>
                <a:cubicBezTo>
                  <a:pt x="17" y="4"/>
                  <a:pt x="17" y="4"/>
                  <a:pt x="1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7"/>
                  <a:pt x="4" y="17"/>
                  <a:pt x="4" y="17"/>
                </a:cubicBezTo>
                <a:cubicBezTo>
                  <a:pt x="17" y="17"/>
                  <a:pt x="17" y="17"/>
                  <a:pt x="17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8" name="Freeform 586"/>
          <p:cNvSpPr>
            <a:spLocks noEditPoints="1"/>
          </p:cNvSpPr>
          <p:nvPr/>
        </p:nvSpPr>
        <p:spPr>
          <a:xfrm>
            <a:off x="5192713" y="2755900"/>
            <a:ext cx="155575" cy="158750"/>
          </a:xfrm>
          <a:custGeom>
            <a:avLst/>
            <a:gdLst/>
            <a:ahLst/>
            <a:cxnLst>
              <a:cxn ang="0">
                <a:pos x="3175" y="0"/>
              </a:cxn>
              <a:cxn ang="0">
                <a:pos x="6350" y="0"/>
              </a:cxn>
              <a:cxn ang="0">
                <a:pos x="149225" y="0"/>
              </a:cxn>
              <a:cxn ang="0">
                <a:pos x="155575" y="6350"/>
              </a:cxn>
              <a:cxn ang="0">
                <a:pos x="155575" y="6350"/>
              </a:cxn>
              <a:cxn ang="0">
                <a:pos x="155575" y="152400"/>
              </a:cxn>
              <a:cxn ang="0">
                <a:pos x="149225" y="158750"/>
              </a:cxn>
              <a:cxn ang="0">
                <a:pos x="149225" y="158750"/>
              </a:cxn>
              <a:cxn ang="0">
                <a:pos x="3175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6350"/>
              </a:cxn>
              <a:cxn ang="0">
                <a:pos x="3175" y="0"/>
              </a:cxn>
              <a:cxn ang="0">
                <a:pos x="146050" y="12700"/>
              </a:cxn>
              <a:cxn ang="0">
                <a:pos x="146050" y="12700"/>
              </a:cxn>
              <a:cxn ang="0">
                <a:pos x="104775" y="12700"/>
              </a:cxn>
              <a:cxn ang="0">
                <a:pos x="104775" y="146050"/>
              </a:cxn>
              <a:cxn ang="0">
                <a:pos x="146050" y="146050"/>
              </a:cxn>
              <a:cxn ang="0">
                <a:pos x="146050" y="12700"/>
              </a:cxn>
              <a:cxn ang="0">
                <a:pos x="98425" y="12700"/>
              </a:cxn>
              <a:cxn ang="0">
                <a:pos x="98425" y="12700"/>
              </a:cxn>
              <a:cxn ang="0">
                <a:pos x="57150" y="12700"/>
              </a:cxn>
              <a:cxn ang="0">
                <a:pos x="57150" y="146050"/>
              </a:cxn>
              <a:cxn ang="0">
                <a:pos x="98425" y="146050"/>
              </a:cxn>
              <a:cxn ang="0">
                <a:pos x="98425" y="12700"/>
              </a:cxn>
              <a:cxn ang="0">
                <a:pos x="50800" y="12700"/>
              </a:cxn>
              <a:cxn ang="0">
                <a:pos x="50800" y="12700"/>
              </a:cxn>
              <a:cxn ang="0">
                <a:pos x="9525" y="12700"/>
              </a:cxn>
              <a:cxn ang="0">
                <a:pos x="9525" y="146050"/>
              </a:cxn>
              <a:cxn ang="0">
                <a:pos x="50800" y="146050"/>
              </a:cxn>
              <a:cxn ang="0">
                <a:pos x="50800" y="12700"/>
              </a:cxn>
            </a:cxnLst>
            <a:pathLst>
              <a:path w="49" h="50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9"/>
                  <a:pt x="48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6"/>
                  <a:pt x="33" y="46"/>
                  <a:pt x="33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6"/>
                  <a:pt x="18" y="46"/>
                  <a:pt x="18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"/>
                  <a:pt x="31" y="4"/>
                  <a:pt x="31" y="4"/>
                </a:cubicBezTo>
                <a:close/>
                <a:moveTo>
                  <a:pt x="16" y="4"/>
                </a:moveTo>
                <a:cubicBezTo>
                  <a:pt x="16" y="4"/>
                  <a:pt x="16" y="4"/>
                  <a:pt x="1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6"/>
                  <a:pt x="3" y="46"/>
                  <a:pt x="3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"/>
                  <a:pt x="16" y="4"/>
                  <a:pt x="1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19" name="Freeform 587"/>
          <p:cNvSpPr>
            <a:spLocks noEditPoints="1"/>
          </p:cNvSpPr>
          <p:nvPr/>
        </p:nvSpPr>
        <p:spPr>
          <a:xfrm>
            <a:off x="6856413" y="2765425"/>
            <a:ext cx="157162" cy="136525"/>
          </a:xfrm>
          <a:custGeom>
            <a:avLst/>
            <a:gdLst/>
            <a:ahLst/>
            <a:cxnLst>
              <a:cxn ang="0">
                <a:pos x="3207" y="0"/>
              </a:cxn>
              <a:cxn ang="0">
                <a:pos x="6415" y="0"/>
              </a:cxn>
              <a:cxn ang="0">
                <a:pos x="125088" y="0"/>
              </a:cxn>
              <a:cxn ang="0">
                <a:pos x="131503" y="6350"/>
              </a:cxn>
              <a:cxn ang="0">
                <a:pos x="131503" y="6350"/>
              </a:cxn>
              <a:cxn ang="0">
                <a:pos x="131503" y="25400"/>
              </a:cxn>
              <a:cxn ang="0">
                <a:pos x="150747" y="2540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130175"/>
              </a:cxn>
              <a:cxn ang="0">
                <a:pos x="150747" y="136525"/>
              </a:cxn>
              <a:cxn ang="0">
                <a:pos x="150747" y="136525"/>
              </a:cxn>
              <a:cxn ang="0">
                <a:pos x="28866" y="136525"/>
              </a:cxn>
              <a:cxn ang="0">
                <a:pos x="22452" y="130175"/>
              </a:cxn>
              <a:cxn ang="0">
                <a:pos x="22452" y="130175"/>
              </a:cxn>
              <a:cxn ang="0">
                <a:pos x="22452" y="114300"/>
              </a:cxn>
              <a:cxn ang="0">
                <a:pos x="3207" y="114300"/>
              </a:cxn>
              <a:cxn ang="0">
                <a:pos x="0" y="107950"/>
              </a:cxn>
              <a:cxn ang="0">
                <a:pos x="0" y="107950"/>
              </a:cxn>
              <a:cxn ang="0">
                <a:pos x="0" y="6350"/>
              </a:cxn>
              <a:cxn ang="0">
                <a:pos x="3207" y="0"/>
              </a:cxn>
              <a:cxn ang="0">
                <a:pos x="118673" y="12700"/>
              </a:cxn>
              <a:cxn ang="0">
                <a:pos x="118673" y="12700"/>
              </a:cxn>
              <a:cxn ang="0">
                <a:pos x="9622" y="12700"/>
              </a:cxn>
              <a:cxn ang="0">
                <a:pos x="9622" y="101600"/>
              </a:cxn>
              <a:cxn ang="0">
                <a:pos x="22452" y="101600"/>
              </a:cxn>
              <a:cxn ang="0">
                <a:pos x="22452" y="31750"/>
              </a:cxn>
              <a:cxn ang="0">
                <a:pos x="22452" y="31750"/>
              </a:cxn>
              <a:cxn ang="0">
                <a:pos x="28866" y="25400"/>
              </a:cxn>
              <a:cxn ang="0">
                <a:pos x="28866" y="25400"/>
              </a:cxn>
              <a:cxn ang="0">
                <a:pos x="118673" y="25400"/>
              </a:cxn>
              <a:cxn ang="0">
                <a:pos x="118673" y="12700"/>
              </a:cxn>
              <a:cxn ang="0">
                <a:pos x="125088" y="38100"/>
              </a:cxn>
              <a:cxn ang="0">
                <a:pos x="125088" y="38100"/>
              </a:cxn>
              <a:cxn ang="0">
                <a:pos x="125088" y="38100"/>
              </a:cxn>
              <a:cxn ang="0">
                <a:pos x="125088" y="38100"/>
              </a:cxn>
              <a:cxn ang="0">
                <a:pos x="35281" y="38100"/>
              </a:cxn>
              <a:cxn ang="0">
                <a:pos x="35281" y="107950"/>
              </a:cxn>
              <a:cxn ang="0">
                <a:pos x="35281" y="107950"/>
              </a:cxn>
              <a:cxn ang="0">
                <a:pos x="35281" y="123825"/>
              </a:cxn>
              <a:cxn ang="0">
                <a:pos x="144332" y="123825"/>
              </a:cxn>
              <a:cxn ang="0">
                <a:pos x="144332" y="38100"/>
              </a:cxn>
              <a:cxn ang="0">
                <a:pos x="125088" y="38100"/>
              </a:cxn>
            </a:cxnLst>
            <a:pathLst>
              <a:path w="49" h="43">
                <a:moveTo>
                  <a:pt x="1" y="0"/>
                </a:moveTo>
                <a:cubicBezTo>
                  <a:pt x="2" y="0"/>
                  <a:pt x="2" y="0"/>
                  <a:pt x="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8"/>
                  <a:pt x="41" y="8"/>
                  <a:pt x="41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8"/>
                  <a:pt x="49" y="9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2"/>
                  <a:pt x="48" y="43"/>
                  <a:pt x="47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8" y="43"/>
                  <a:pt x="7" y="42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36"/>
                  <a:pt x="7" y="36"/>
                  <a:pt x="7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5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37" y="4"/>
                </a:moveTo>
                <a:cubicBezTo>
                  <a:pt x="37" y="4"/>
                  <a:pt x="37" y="4"/>
                  <a:pt x="37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8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4"/>
                  <a:pt x="37" y="4"/>
                  <a:pt x="37" y="4"/>
                </a:cubicBezTo>
                <a:close/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9"/>
                  <a:pt x="11" y="39"/>
                  <a:pt x="11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12"/>
                  <a:pt x="45" y="12"/>
                  <a:pt x="45" y="12"/>
                </a:cubicBezTo>
                <a:cubicBezTo>
                  <a:pt x="39" y="12"/>
                  <a:pt x="39" y="12"/>
                  <a:pt x="39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0" name="Freeform 588"/>
          <p:cNvSpPr>
            <a:spLocks noEditPoints="1"/>
          </p:cNvSpPr>
          <p:nvPr/>
        </p:nvSpPr>
        <p:spPr>
          <a:xfrm>
            <a:off x="5746750" y="2765425"/>
            <a:ext cx="158750" cy="136525"/>
          </a:xfrm>
          <a:custGeom>
            <a:avLst/>
            <a:gdLst/>
            <a:ahLst/>
            <a:cxnLst>
              <a:cxn ang="0">
                <a:pos x="12700" y="130175"/>
              </a:cxn>
              <a:cxn ang="0">
                <a:pos x="6350" y="136525"/>
              </a:cxn>
              <a:cxn ang="0">
                <a:pos x="0" y="130175"/>
              </a:cxn>
              <a:cxn ang="0">
                <a:pos x="0" y="6350"/>
              </a:cxn>
              <a:cxn ang="0">
                <a:pos x="6350" y="0"/>
              </a:cxn>
              <a:cxn ang="0">
                <a:pos x="12700" y="6350"/>
              </a:cxn>
              <a:cxn ang="0">
                <a:pos x="12700" y="130175"/>
              </a:cxn>
              <a:cxn ang="0">
                <a:pos x="44450" y="31750"/>
              </a:cxn>
              <a:cxn ang="0">
                <a:pos x="44450" y="31750"/>
              </a:cxn>
              <a:cxn ang="0">
                <a:pos x="44450" y="31750"/>
              </a:cxn>
              <a:cxn ang="0">
                <a:pos x="114300" y="31750"/>
              </a:cxn>
              <a:cxn ang="0">
                <a:pos x="120650" y="38100"/>
              </a:cxn>
              <a:cxn ang="0">
                <a:pos x="120650" y="38100"/>
              </a:cxn>
              <a:cxn ang="0">
                <a:pos x="120650" y="98425"/>
              </a:cxn>
              <a:cxn ang="0">
                <a:pos x="114300" y="104775"/>
              </a:cxn>
              <a:cxn ang="0">
                <a:pos x="114300" y="104775"/>
              </a:cxn>
              <a:cxn ang="0">
                <a:pos x="44450" y="104775"/>
              </a:cxn>
              <a:cxn ang="0">
                <a:pos x="38100" y="98425"/>
              </a:cxn>
              <a:cxn ang="0">
                <a:pos x="38100" y="98425"/>
              </a:cxn>
              <a:cxn ang="0">
                <a:pos x="38100" y="38100"/>
              </a:cxn>
              <a:cxn ang="0">
                <a:pos x="44450" y="31750"/>
              </a:cxn>
              <a:cxn ang="0">
                <a:pos x="107950" y="44450"/>
              </a:cxn>
              <a:cxn ang="0">
                <a:pos x="107950" y="44450"/>
              </a:cxn>
              <a:cxn ang="0">
                <a:pos x="50800" y="44450"/>
              </a:cxn>
              <a:cxn ang="0">
                <a:pos x="50800" y="92075"/>
              </a:cxn>
              <a:cxn ang="0">
                <a:pos x="107950" y="92075"/>
              </a:cxn>
              <a:cxn ang="0">
                <a:pos x="107950" y="44450"/>
              </a:cxn>
              <a:cxn ang="0">
                <a:pos x="139700" y="111125"/>
              </a:cxn>
              <a:cxn ang="0">
                <a:pos x="139700" y="111125"/>
              </a:cxn>
              <a:cxn ang="0">
                <a:pos x="133350" y="117475"/>
              </a:cxn>
              <a:cxn ang="0">
                <a:pos x="127000" y="111125"/>
              </a:cxn>
              <a:cxn ang="0">
                <a:pos x="127000" y="25400"/>
              </a:cxn>
              <a:cxn ang="0">
                <a:pos x="133350" y="19050"/>
              </a:cxn>
              <a:cxn ang="0">
                <a:pos x="139700" y="25400"/>
              </a:cxn>
              <a:cxn ang="0">
                <a:pos x="139700" y="111125"/>
              </a:cxn>
              <a:cxn ang="0">
                <a:pos x="158750" y="130175"/>
              </a:cxn>
              <a:cxn ang="0">
                <a:pos x="158750" y="130175"/>
              </a:cxn>
              <a:cxn ang="0">
                <a:pos x="152400" y="136525"/>
              </a:cxn>
              <a:cxn ang="0">
                <a:pos x="146050" y="130175"/>
              </a:cxn>
              <a:cxn ang="0">
                <a:pos x="146050" y="6350"/>
              </a:cxn>
              <a:cxn ang="0">
                <a:pos x="152400" y="0"/>
              </a:cxn>
              <a:cxn ang="0">
                <a:pos x="158750" y="6350"/>
              </a:cxn>
              <a:cxn ang="0">
                <a:pos x="158750" y="130175"/>
              </a:cxn>
              <a:cxn ang="0">
                <a:pos x="31750" y="111125"/>
              </a:cxn>
              <a:cxn ang="0">
                <a:pos x="31750" y="111125"/>
              </a:cxn>
              <a:cxn ang="0">
                <a:pos x="25400" y="117475"/>
              </a:cxn>
              <a:cxn ang="0">
                <a:pos x="19050" y="111125"/>
              </a:cxn>
              <a:cxn ang="0">
                <a:pos x="19050" y="25400"/>
              </a:cxn>
              <a:cxn ang="0">
                <a:pos x="25400" y="19050"/>
              </a:cxn>
              <a:cxn ang="0">
                <a:pos x="31750" y="25400"/>
              </a:cxn>
              <a:cxn ang="0">
                <a:pos x="31750" y="111125"/>
              </a:cxn>
            </a:cxnLst>
            <a:pathLst>
              <a:path w="50" h="43">
                <a:moveTo>
                  <a:pt x="4" y="41"/>
                </a:moveTo>
                <a:cubicBezTo>
                  <a:pt x="4" y="42"/>
                  <a:pt x="3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41"/>
                  <a:pt x="4" y="41"/>
                  <a:pt x="4" y="41"/>
                </a:cubicBezTo>
                <a:close/>
                <a:moveTo>
                  <a:pt x="14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10"/>
                  <a:pt x="38" y="11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2"/>
                  <a:pt x="37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3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3" y="10"/>
                  <a:pt x="14" y="10"/>
                </a:cubicBezTo>
                <a:close/>
                <a:moveTo>
                  <a:pt x="34" y="14"/>
                </a:moveTo>
                <a:cubicBezTo>
                  <a:pt x="34" y="14"/>
                  <a:pt x="34" y="14"/>
                  <a:pt x="3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29"/>
                  <a:pt x="16" y="29"/>
                  <a:pt x="16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14"/>
                  <a:pt x="34" y="14"/>
                  <a:pt x="34" y="14"/>
                </a:cubicBezTo>
                <a:close/>
                <a:moveTo>
                  <a:pt x="44" y="35"/>
                </a:moveTo>
                <a:cubicBezTo>
                  <a:pt x="44" y="35"/>
                  <a:pt x="44" y="35"/>
                  <a:pt x="44" y="35"/>
                </a:cubicBezTo>
                <a:cubicBezTo>
                  <a:pt x="44" y="36"/>
                  <a:pt x="43" y="37"/>
                  <a:pt x="42" y="37"/>
                </a:cubicBezTo>
                <a:cubicBezTo>
                  <a:pt x="41" y="37"/>
                  <a:pt x="40" y="36"/>
                  <a:pt x="40" y="35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1" y="6"/>
                  <a:pt x="42" y="6"/>
                </a:cubicBezTo>
                <a:cubicBezTo>
                  <a:pt x="43" y="6"/>
                  <a:pt x="44" y="7"/>
                  <a:pt x="44" y="8"/>
                </a:cubicBezTo>
                <a:cubicBezTo>
                  <a:pt x="44" y="35"/>
                  <a:pt x="44" y="35"/>
                  <a:pt x="44" y="35"/>
                </a:cubicBezTo>
                <a:close/>
                <a:moveTo>
                  <a:pt x="50" y="41"/>
                </a:moveTo>
                <a:cubicBezTo>
                  <a:pt x="50" y="41"/>
                  <a:pt x="50" y="41"/>
                  <a:pt x="50" y="41"/>
                </a:cubicBezTo>
                <a:cubicBezTo>
                  <a:pt x="50" y="42"/>
                  <a:pt x="49" y="43"/>
                  <a:pt x="48" y="43"/>
                </a:cubicBezTo>
                <a:cubicBezTo>
                  <a:pt x="47" y="43"/>
                  <a:pt x="46" y="42"/>
                  <a:pt x="46" y="41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1"/>
                  <a:pt x="47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10" y="35"/>
                </a:move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9" y="37"/>
                  <a:pt x="8" y="37"/>
                </a:cubicBezTo>
                <a:cubicBezTo>
                  <a:pt x="7" y="37"/>
                  <a:pt x="6" y="36"/>
                  <a:pt x="6" y="35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7" y="6"/>
                  <a:pt x="8" y="6"/>
                </a:cubicBezTo>
                <a:cubicBezTo>
                  <a:pt x="9" y="6"/>
                  <a:pt x="10" y="7"/>
                  <a:pt x="10" y="8"/>
                </a:cubicBezTo>
                <a:cubicBezTo>
                  <a:pt x="10" y="35"/>
                  <a:pt x="10" y="35"/>
                  <a:pt x="10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1" name="Freeform 589"/>
          <p:cNvSpPr>
            <a:spLocks noEditPoints="1"/>
          </p:cNvSpPr>
          <p:nvPr/>
        </p:nvSpPr>
        <p:spPr>
          <a:xfrm>
            <a:off x="6853238" y="3101975"/>
            <a:ext cx="160337" cy="155575"/>
          </a:xfrm>
          <a:custGeom>
            <a:avLst/>
            <a:gdLst/>
            <a:ahLst/>
            <a:cxnLst>
              <a:cxn ang="0">
                <a:pos x="67342" y="38100"/>
              </a:cxn>
              <a:cxn ang="0">
                <a:pos x="102616" y="44450"/>
              </a:cxn>
              <a:cxn ang="0">
                <a:pos x="102616" y="111125"/>
              </a:cxn>
              <a:cxn ang="0">
                <a:pos x="96202" y="117475"/>
              </a:cxn>
              <a:cxn ang="0">
                <a:pos x="60928" y="111125"/>
              </a:cxn>
              <a:cxn ang="0">
                <a:pos x="60928" y="44450"/>
              </a:cxn>
              <a:cxn ang="0">
                <a:pos x="131476" y="127000"/>
              </a:cxn>
              <a:cxn ang="0">
                <a:pos x="137890" y="127000"/>
              </a:cxn>
              <a:cxn ang="0">
                <a:pos x="131476" y="136525"/>
              </a:cxn>
              <a:cxn ang="0">
                <a:pos x="131476" y="28575"/>
              </a:cxn>
              <a:cxn ang="0">
                <a:pos x="131476" y="19050"/>
              </a:cxn>
              <a:cxn ang="0">
                <a:pos x="137890" y="28575"/>
              </a:cxn>
              <a:cxn ang="0">
                <a:pos x="32067" y="28575"/>
              </a:cxn>
              <a:cxn ang="0">
                <a:pos x="22447" y="28575"/>
              </a:cxn>
              <a:cxn ang="0">
                <a:pos x="32067" y="19050"/>
              </a:cxn>
              <a:cxn ang="0">
                <a:pos x="32067" y="127000"/>
              </a:cxn>
              <a:cxn ang="0">
                <a:pos x="32067" y="136525"/>
              </a:cxn>
              <a:cxn ang="0">
                <a:pos x="22447" y="127000"/>
              </a:cxn>
              <a:cxn ang="0">
                <a:pos x="73755" y="82550"/>
              </a:cxn>
              <a:cxn ang="0">
                <a:pos x="89789" y="82550"/>
              </a:cxn>
              <a:cxn ang="0">
                <a:pos x="73755" y="50800"/>
              </a:cxn>
              <a:cxn ang="0">
                <a:pos x="89789" y="92075"/>
              </a:cxn>
              <a:cxn ang="0">
                <a:pos x="73755" y="92075"/>
              </a:cxn>
              <a:cxn ang="0">
                <a:pos x="89789" y="104775"/>
              </a:cxn>
              <a:cxn ang="0">
                <a:pos x="25654" y="0"/>
              </a:cxn>
              <a:cxn ang="0">
                <a:pos x="137890" y="0"/>
              </a:cxn>
              <a:cxn ang="0">
                <a:pos x="153924" y="6350"/>
              </a:cxn>
              <a:cxn ang="0">
                <a:pos x="160337" y="22225"/>
              </a:cxn>
              <a:cxn ang="0">
                <a:pos x="153924" y="149225"/>
              </a:cxn>
              <a:cxn ang="0">
                <a:pos x="137890" y="155575"/>
              </a:cxn>
              <a:cxn ang="0">
                <a:pos x="9620" y="149225"/>
              </a:cxn>
              <a:cxn ang="0">
                <a:pos x="0" y="133350"/>
              </a:cxn>
              <a:cxn ang="0">
                <a:pos x="9620" y="6350"/>
              </a:cxn>
              <a:cxn ang="0">
                <a:pos x="25654" y="0"/>
              </a:cxn>
              <a:cxn ang="0">
                <a:pos x="137890" y="9525"/>
              </a:cxn>
              <a:cxn ang="0">
                <a:pos x="25654" y="12700"/>
              </a:cxn>
              <a:cxn ang="0">
                <a:pos x="12827" y="22225"/>
              </a:cxn>
              <a:cxn ang="0">
                <a:pos x="12827" y="133350"/>
              </a:cxn>
              <a:cxn ang="0">
                <a:pos x="16034" y="142875"/>
              </a:cxn>
              <a:cxn ang="0">
                <a:pos x="25654" y="146050"/>
              </a:cxn>
              <a:cxn ang="0">
                <a:pos x="144303" y="142875"/>
              </a:cxn>
              <a:cxn ang="0">
                <a:pos x="147510" y="133350"/>
              </a:cxn>
              <a:cxn ang="0">
                <a:pos x="147510" y="22225"/>
              </a:cxn>
              <a:cxn ang="0">
                <a:pos x="144303" y="15875"/>
              </a:cxn>
              <a:cxn ang="0">
                <a:pos x="137890" y="9525"/>
              </a:cxn>
            </a:cxnLst>
            <a:pathLst>
              <a:path w="50" h="49">
                <a:moveTo>
                  <a:pt x="21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2"/>
                  <a:pt x="32" y="13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6"/>
                  <a:pt x="31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0" y="37"/>
                  <a:pt x="19" y="36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3"/>
                  <a:pt x="20" y="12"/>
                  <a:pt x="21" y="12"/>
                </a:cubicBezTo>
                <a:close/>
                <a:moveTo>
                  <a:pt x="41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39"/>
                  <a:pt x="43" y="39"/>
                  <a:pt x="43" y="40"/>
                </a:cubicBezTo>
                <a:cubicBezTo>
                  <a:pt x="44" y="41"/>
                  <a:pt x="44" y="42"/>
                  <a:pt x="43" y="43"/>
                </a:cubicBezTo>
                <a:cubicBezTo>
                  <a:pt x="43" y="43"/>
                  <a:pt x="41" y="43"/>
                  <a:pt x="41" y="43"/>
                </a:cubicBezTo>
                <a:cubicBezTo>
                  <a:pt x="40" y="42"/>
                  <a:pt x="40" y="41"/>
                  <a:pt x="41" y="40"/>
                </a:cubicBezTo>
                <a:close/>
                <a:moveTo>
                  <a:pt x="41" y="9"/>
                </a:moveTo>
                <a:cubicBezTo>
                  <a:pt x="41" y="9"/>
                  <a:pt x="41" y="9"/>
                  <a:pt x="41" y="9"/>
                </a:cubicBezTo>
                <a:cubicBezTo>
                  <a:pt x="40" y="8"/>
                  <a:pt x="40" y="7"/>
                  <a:pt x="41" y="6"/>
                </a:cubicBezTo>
                <a:cubicBezTo>
                  <a:pt x="41" y="6"/>
                  <a:pt x="43" y="6"/>
                  <a:pt x="43" y="6"/>
                </a:cubicBezTo>
                <a:cubicBezTo>
                  <a:pt x="44" y="7"/>
                  <a:pt x="44" y="8"/>
                  <a:pt x="43" y="9"/>
                </a:cubicBezTo>
                <a:cubicBezTo>
                  <a:pt x="43" y="10"/>
                  <a:pt x="41" y="10"/>
                  <a:pt x="41" y="9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9" y="10"/>
                  <a:pt x="8" y="10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6"/>
                  <a:pt x="9" y="6"/>
                  <a:pt x="10" y="6"/>
                </a:cubicBezTo>
                <a:cubicBezTo>
                  <a:pt x="11" y="7"/>
                  <a:pt x="11" y="8"/>
                  <a:pt x="10" y="9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11" y="41"/>
                  <a:pt x="11" y="42"/>
                  <a:pt x="10" y="43"/>
                </a:cubicBezTo>
                <a:cubicBezTo>
                  <a:pt x="9" y="43"/>
                  <a:pt x="8" y="43"/>
                  <a:pt x="7" y="43"/>
                </a:cubicBezTo>
                <a:cubicBezTo>
                  <a:pt x="6" y="42"/>
                  <a:pt x="6" y="41"/>
                  <a:pt x="7" y="40"/>
                </a:cubicBezTo>
                <a:cubicBezTo>
                  <a:pt x="8" y="39"/>
                  <a:pt x="9" y="39"/>
                  <a:pt x="10" y="40"/>
                </a:cubicBezTo>
                <a:close/>
                <a:moveTo>
                  <a:pt x="23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28" y="29"/>
                </a:moveTo>
                <a:cubicBezTo>
                  <a:pt x="28" y="29"/>
                  <a:pt x="28" y="29"/>
                  <a:pt x="28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33"/>
                  <a:pt x="23" y="33"/>
                  <a:pt x="23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29"/>
                  <a:pt x="28" y="29"/>
                  <a:pt x="28" y="29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1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9" y="3"/>
                  <a:pt x="50" y="5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4"/>
                  <a:pt x="49" y="46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7" y="49"/>
                  <a:pt x="45" y="49"/>
                  <a:pt x="43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49"/>
                  <a:pt x="4" y="49"/>
                  <a:pt x="3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6"/>
                  <a:pt x="0" y="44"/>
                  <a:pt x="0" y="4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1" y="3"/>
                  <a:pt x="3" y="2"/>
                </a:cubicBezTo>
                <a:cubicBezTo>
                  <a:pt x="4" y="1"/>
                  <a:pt x="6" y="0"/>
                  <a:pt x="8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43" y="3"/>
                </a:moveTo>
                <a:cubicBezTo>
                  <a:pt x="43" y="3"/>
                  <a:pt x="43" y="3"/>
                  <a:pt x="43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3"/>
                  <a:pt x="5" y="44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6" y="45"/>
                  <a:pt x="7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6"/>
                  <a:pt x="45" y="45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6"/>
                  <a:pt x="46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4" y="3"/>
                  <a:pt x="43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2" name="Freeform 590"/>
          <p:cNvSpPr>
            <a:spLocks noEditPoints="1"/>
          </p:cNvSpPr>
          <p:nvPr/>
        </p:nvSpPr>
        <p:spPr>
          <a:xfrm>
            <a:off x="6573838" y="2755900"/>
            <a:ext cx="155575" cy="158750"/>
          </a:xfrm>
          <a:custGeom>
            <a:avLst/>
            <a:gdLst/>
            <a:ahLst/>
            <a:cxnLst>
              <a:cxn ang="0">
                <a:pos x="6350" y="38100"/>
              </a:cxn>
              <a:cxn ang="0">
                <a:pos x="6350" y="38100"/>
              </a:cxn>
              <a:cxn ang="0">
                <a:pos x="152400" y="38100"/>
              </a:cxn>
              <a:cxn ang="0">
                <a:pos x="155575" y="44450"/>
              </a:cxn>
              <a:cxn ang="0">
                <a:pos x="155575" y="44450"/>
              </a:cxn>
              <a:cxn ang="0">
                <a:pos x="155575" y="152400"/>
              </a:cxn>
              <a:cxn ang="0">
                <a:pos x="152400" y="158750"/>
              </a:cxn>
              <a:cxn ang="0">
                <a:pos x="149225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44450"/>
              </a:cxn>
              <a:cxn ang="0">
                <a:pos x="6350" y="38100"/>
              </a:cxn>
              <a:cxn ang="0">
                <a:pos x="22225" y="31750"/>
              </a:cxn>
              <a:cxn ang="0">
                <a:pos x="22225" y="31750"/>
              </a:cxn>
              <a:cxn ang="0">
                <a:pos x="15875" y="25400"/>
              </a:cxn>
              <a:cxn ang="0">
                <a:pos x="22225" y="19050"/>
              </a:cxn>
              <a:cxn ang="0">
                <a:pos x="133350" y="19050"/>
              </a:cxn>
              <a:cxn ang="0">
                <a:pos x="139700" y="25400"/>
              </a:cxn>
              <a:cxn ang="0">
                <a:pos x="133350" y="31750"/>
              </a:cxn>
              <a:cxn ang="0">
                <a:pos x="22225" y="31750"/>
              </a:cxn>
              <a:cxn ang="0">
                <a:pos x="38100" y="12700"/>
              </a:cxn>
              <a:cxn ang="0">
                <a:pos x="38100" y="12700"/>
              </a:cxn>
              <a:cxn ang="0">
                <a:pos x="31750" y="6350"/>
              </a:cxn>
              <a:cxn ang="0">
                <a:pos x="38100" y="0"/>
              </a:cxn>
              <a:cxn ang="0">
                <a:pos x="117475" y="0"/>
              </a:cxn>
              <a:cxn ang="0">
                <a:pos x="123825" y="6350"/>
              </a:cxn>
              <a:cxn ang="0">
                <a:pos x="117475" y="12700"/>
              </a:cxn>
              <a:cxn ang="0">
                <a:pos x="38100" y="12700"/>
              </a:cxn>
              <a:cxn ang="0">
                <a:pos x="146050" y="50800"/>
              </a:cxn>
              <a:cxn ang="0">
                <a:pos x="146050" y="50800"/>
              </a:cxn>
              <a:cxn ang="0">
                <a:pos x="9525" y="50800"/>
              </a:cxn>
              <a:cxn ang="0">
                <a:pos x="9525" y="146050"/>
              </a:cxn>
              <a:cxn ang="0">
                <a:pos x="146050" y="146050"/>
              </a:cxn>
              <a:cxn ang="0">
                <a:pos x="146050" y="50800"/>
              </a:cxn>
            </a:cxnLst>
            <a:pathLst>
              <a:path w="49" h="50">
                <a:moveTo>
                  <a:pt x="2" y="12"/>
                </a:moveTo>
                <a:cubicBezTo>
                  <a:pt x="2" y="12"/>
                  <a:pt x="2" y="12"/>
                  <a:pt x="2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9"/>
                  <a:pt x="49" y="50"/>
                  <a:pt x="48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2"/>
                </a:cubicBezTo>
                <a:close/>
                <a:moveTo>
                  <a:pt x="7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5" y="9"/>
                  <a:pt x="5" y="8"/>
                </a:cubicBezTo>
                <a:cubicBezTo>
                  <a:pt x="5" y="7"/>
                  <a:pt x="6" y="6"/>
                  <a:pt x="7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3" y="6"/>
                  <a:pt x="44" y="7"/>
                  <a:pt x="44" y="8"/>
                </a:cubicBezTo>
                <a:cubicBezTo>
                  <a:pt x="44" y="9"/>
                  <a:pt x="43" y="10"/>
                  <a:pt x="42" y="10"/>
                </a:cubicBezTo>
                <a:cubicBezTo>
                  <a:pt x="7" y="10"/>
                  <a:pt x="7" y="10"/>
                  <a:pt x="7" y="10"/>
                </a:cubicBezTo>
                <a:close/>
                <a:moveTo>
                  <a:pt x="12" y="4"/>
                </a:move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ubicBezTo>
                  <a:pt x="12" y="4"/>
                  <a:pt x="12" y="4"/>
                  <a:pt x="12" y="4"/>
                </a:cubicBezTo>
                <a:close/>
                <a:moveTo>
                  <a:pt x="46" y="16"/>
                </a:moveTo>
                <a:cubicBezTo>
                  <a:pt x="46" y="16"/>
                  <a:pt x="46" y="16"/>
                  <a:pt x="46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46"/>
                  <a:pt x="3" y="46"/>
                  <a:pt x="3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16"/>
                  <a:pt x="46" y="16"/>
                  <a:pt x="46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3" name="Freeform 591"/>
          <p:cNvSpPr>
            <a:spLocks noEditPoints="1"/>
          </p:cNvSpPr>
          <p:nvPr/>
        </p:nvSpPr>
        <p:spPr>
          <a:xfrm>
            <a:off x="7407275" y="2755900"/>
            <a:ext cx="158750" cy="158750"/>
          </a:xfrm>
          <a:custGeom>
            <a:avLst/>
            <a:gdLst/>
            <a:ahLst/>
            <a:cxnLst>
              <a:cxn ang="0">
                <a:pos x="25400" y="19050"/>
              </a:cxn>
              <a:cxn ang="0">
                <a:pos x="41275" y="6350"/>
              </a:cxn>
              <a:cxn ang="0">
                <a:pos x="41275" y="6350"/>
              </a:cxn>
              <a:cxn ang="0">
                <a:pos x="60325" y="0"/>
              </a:cxn>
              <a:cxn ang="0">
                <a:pos x="66675" y="3175"/>
              </a:cxn>
              <a:cxn ang="0">
                <a:pos x="66675" y="9525"/>
              </a:cxn>
              <a:cxn ang="0">
                <a:pos x="63500" y="9525"/>
              </a:cxn>
              <a:cxn ang="0">
                <a:pos x="63500" y="9525"/>
              </a:cxn>
              <a:cxn ang="0">
                <a:pos x="47625" y="50800"/>
              </a:cxn>
              <a:cxn ang="0">
                <a:pos x="63500" y="92075"/>
              </a:cxn>
              <a:cxn ang="0">
                <a:pos x="104775" y="111125"/>
              </a:cxn>
              <a:cxn ang="0">
                <a:pos x="146050" y="92075"/>
              </a:cxn>
              <a:cxn ang="0">
                <a:pos x="146050" y="92075"/>
              </a:cxn>
              <a:cxn ang="0">
                <a:pos x="149225" y="92075"/>
              </a:cxn>
              <a:cxn ang="0">
                <a:pos x="155575" y="92075"/>
              </a:cxn>
              <a:cxn ang="0">
                <a:pos x="158750" y="98425"/>
              </a:cxn>
              <a:cxn ang="0">
                <a:pos x="149225" y="117475"/>
              </a:cxn>
              <a:cxn ang="0">
                <a:pos x="136525" y="133350"/>
              </a:cxn>
              <a:cxn ang="0">
                <a:pos x="136525" y="133350"/>
              </a:cxn>
              <a:cxn ang="0">
                <a:pos x="136525" y="133350"/>
              </a:cxn>
              <a:cxn ang="0">
                <a:pos x="79375" y="158750"/>
              </a:cxn>
              <a:cxn ang="0">
                <a:pos x="25400" y="133350"/>
              </a:cxn>
              <a:cxn ang="0">
                <a:pos x="25400" y="133350"/>
              </a:cxn>
              <a:cxn ang="0">
                <a:pos x="25400" y="133350"/>
              </a:cxn>
              <a:cxn ang="0">
                <a:pos x="22225" y="133350"/>
              </a:cxn>
              <a:cxn ang="0">
                <a:pos x="22225" y="133350"/>
              </a:cxn>
              <a:cxn ang="0">
                <a:pos x="22225" y="133350"/>
              </a:cxn>
              <a:cxn ang="0">
                <a:pos x="0" y="76200"/>
              </a:cxn>
              <a:cxn ang="0">
                <a:pos x="22225" y="19050"/>
              </a:cxn>
              <a:cxn ang="0">
                <a:pos x="25400" y="19050"/>
              </a:cxn>
              <a:cxn ang="0">
                <a:pos x="44450" y="19050"/>
              </a:cxn>
              <a:cxn ang="0">
                <a:pos x="44450" y="19050"/>
              </a:cxn>
              <a:cxn ang="0">
                <a:pos x="31750" y="28575"/>
              </a:cxn>
              <a:cxn ang="0">
                <a:pos x="31750" y="28575"/>
              </a:cxn>
              <a:cxn ang="0">
                <a:pos x="31750" y="28575"/>
              </a:cxn>
              <a:cxn ang="0">
                <a:pos x="31750" y="28575"/>
              </a:cxn>
              <a:cxn ang="0">
                <a:pos x="12700" y="76200"/>
              </a:cxn>
              <a:cxn ang="0">
                <a:pos x="31750" y="123825"/>
              </a:cxn>
              <a:cxn ang="0">
                <a:pos x="31750" y="123825"/>
              </a:cxn>
              <a:cxn ang="0">
                <a:pos x="31750" y="127000"/>
              </a:cxn>
              <a:cxn ang="0">
                <a:pos x="79375" y="146050"/>
              </a:cxn>
              <a:cxn ang="0">
                <a:pos x="127000" y="127000"/>
              </a:cxn>
              <a:cxn ang="0">
                <a:pos x="130175" y="127000"/>
              </a:cxn>
              <a:cxn ang="0">
                <a:pos x="130175" y="127000"/>
              </a:cxn>
              <a:cxn ang="0">
                <a:pos x="136525" y="114300"/>
              </a:cxn>
              <a:cxn ang="0">
                <a:pos x="104775" y="120650"/>
              </a:cxn>
              <a:cxn ang="0">
                <a:pos x="57150" y="101600"/>
              </a:cxn>
              <a:cxn ang="0">
                <a:pos x="34925" y="50800"/>
              </a:cxn>
              <a:cxn ang="0">
                <a:pos x="44450" y="19050"/>
              </a:cxn>
              <a:cxn ang="0">
                <a:pos x="136525" y="133350"/>
              </a:cxn>
              <a:cxn ang="0">
                <a:pos x="136525" y="133350"/>
              </a:cxn>
              <a:cxn ang="0">
                <a:pos x="130175" y="133350"/>
              </a:cxn>
              <a:cxn ang="0">
                <a:pos x="136525" y="133350"/>
              </a:cxn>
              <a:cxn ang="0">
                <a:pos x="22225" y="133350"/>
              </a:cxn>
              <a:cxn ang="0">
                <a:pos x="22225" y="133350"/>
              </a:cxn>
              <a:cxn ang="0">
                <a:pos x="22225" y="123825"/>
              </a:cxn>
              <a:cxn ang="0">
                <a:pos x="22225" y="133350"/>
              </a:cxn>
            </a:cxnLst>
            <a:pathLst>
              <a:path w="50" h="50">
                <a:moveTo>
                  <a:pt x="8" y="6"/>
                </a:moveTo>
                <a:cubicBezTo>
                  <a:pt x="9" y="5"/>
                  <a:pt x="11" y="3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5" y="1"/>
                  <a:pt x="17" y="0"/>
                  <a:pt x="19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2"/>
                  <a:pt x="21" y="3"/>
                  <a:pt x="21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7" y="7"/>
                  <a:pt x="15" y="12"/>
                  <a:pt x="15" y="16"/>
                </a:cubicBezTo>
                <a:cubicBezTo>
                  <a:pt x="15" y="21"/>
                  <a:pt x="17" y="26"/>
                  <a:pt x="20" y="29"/>
                </a:cubicBezTo>
                <a:cubicBezTo>
                  <a:pt x="24" y="33"/>
                  <a:pt x="29" y="35"/>
                  <a:pt x="33" y="35"/>
                </a:cubicBezTo>
                <a:cubicBezTo>
                  <a:pt x="38" y="35"/>
                  <a:pt x="43" y="33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8"/>
                  <a:pt x="49" y="28"/>
                  <a:pt x="49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49" y="33"/>
                  <a:pt x="48" y="35"/>
                  <a:pt x="47" y="37"/>
                </a:cubicBezTo>
                <a:cubicBezTo>
                  <a:pt x="46" y="39"/>
                  <a:pt x="45" y="41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9" y="50"/>
                  <a:pt x="12" y="47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3" y="37"/>
                  <a:pt x="0" y="31"/>
                  <a:pt x="0" y="24"/>
                </a:cubicBezTo>
                <a:cubicBezTo>
                  <a:pt x="0" y="18"/>
                  <a:pt x="3" y="11"/>
                  <a:pt x="7" y="6"/>
                </a:cubicBezTo>
                <a:cubicBezTo>
                  <a:pt x="8" y="6"/>
                  <a:pt x="8" y="6"/>
                  <a:pt x="8" y="6"/>
                </a:cubicBezTo>
                <a:close/>
                <a:moveTo>
                  <a:pt x="14" y="6"/>
                </a:moveTo>
                <a:cubicBezTo>
                  <a:pt x="14" y="6"/>
                  <a:pt x="14" y="6"/>
                  <a:pt x="14" y="6"/>
                </a:cubicBezTo>
                <a:cubicBezTo>
                  <a:pt x="12" y="7"/>
                  <a:pt x="11" y="8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6" y="13"/>
                  <a:pt x="4" y="19"/>
                  <a:pt x="4" y="24"/>
                </a:cubicBezTo>
                <a:cubicBezTo>
                  <a:pt x="4" y="30"/>
                  <a:pt x="6" y="35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40"/>
                  <a:pt x="10" y="40"/>
                  <a:pt x="10" y="40"/>
                </a:cubicBezTo>
                <a:cubicBezTo>
                  <a:pt x="14" y="44"/>
                  <a:pt x="20" y="46"/>
                  <a:pt x="25" y="46"/>
                </a:cubicBezTo>
                <a:cubicBezTo>
                  <a:pt x="31" y="46"/>
                  <a:pt x="36" y="44"/>
                  <a:pt x="40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2" y="38"/>
                  <a:pt x="43" y="37"/>
                  <a:pt x="43" y="36"/>
                </a:cubicBezTo>
                <a:cubicBezTo>
                  <a:pt x="40" y="38"/>
                  <a:pt x="37" y="38"/>
                  <a:pt x="33" y="38"/>
                </a:cubicBezTo>
                <a:cubicBezTo>
                  <a:pt x="28" y="38"/>
                  <a:pt x="22" y="36"/>
                  <a:pt x="18" y="32"/>
                </a:cubicBezTo>
                <a:cubicBezTo>
                  <a:pt x="13" y="28"/>
                  <a:pt x="11" y="22"/>
                  <a:pt x="11" y="16"/>
                </a:cubicBezTo>
                <a:cubicBezTo>
                  <a:pt x="11" y="13"/>
                  <a:pt x="12" y="10"/>
                  <a:pt x="14" y="6"/>
                </a:cubicBezTo>
                <a:close/>
                <a:moveTo>
                  <a:pt x="43" y="42"/>
                </a:moveTo>
                <a:cubicBezTo>
                  <a:pt x="43" y="42"/>
                  <a:pt x="43" y="42"/>
                  <a:pt x="43" y="42"/>
                </a:cubicBezTo>
                <a:cubicBezTo>
                  <a:pt x="42" y="43"/>
                  <a:pt x="41" y="43"/>
                  <a:pt x="41" y="42"/>
                </a:cubicBezTo>
                <a:cubicBezTo>
                  <a:pt x="43" y="42"/>
                  <a:pt x="43" y="42"/>
                  <a:pt x="43" y="42"/>
                </a:cubicBezTo>
                <a:close/>
                <a:moveTo>
                  <a:pt x="7" y="42"/>
                </a:move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7" y="40"/>
                  <a:pt x="7" y="39"/>
                </a:cubicBezTo>
                <a:cubicBezTo>
                  <a:pt x="7" y="42"/>
                  <a:pt x="7" y="42"/>
                  <a:pt x="7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4" name="Freeform 592"/>
          <p:cNvSpPr>
            <a:spLocks noEditPoints="1"/>
          </p:cNvSpPr>
          <p:nvPr/>
        </p:nvSpPr>
        <p:spPr>
          <a:xfrm>
            <a:off x="7127875" y="2755900"/>
            <a:ext cx="155575" cy="158750"/>
          </a:xfrm>
          <a:custGeom>
            <a:avLst/>
            <a:gdLst/>
            <a:ahLst/>
            <a:cxnLst>
              <a:cxn ang="0">
                <a:pos x="101600" y="53975"/>
              </a:cxn>
              <a:cxn ang="0">
                <a:pos x="101600" y="101600"/>
              </a:cxn>
              <a:cxn ang="0">
                <a:pos x="101600" y="101600"/>
              </a:cxn>
              <a:cxn ang="0">
                <a:pos x="53975" y="101600"/>
              </a:cxn>
              <a:cxn ang="0">
                <a:pos x="53975" y="53975"/>
              </a:cxn>
              <a:cxn ang="0">
                <a:pos x="53975" y="53975"/>
              </a:cxn>
              <a:cxn ang="0">
                <a:pos x="50800" y="41275"/>
              </a:cxn>
              <a:cxn ang="0">
                <a:pos x="50800" y="50800"/>
              </a:cxn>
              <a:cxn ang="0">
                <a:pos x="22225" y="31750"/>
              </a:cxn>
              <a:cxn ang="0">
                <a:pos x="31750" y="22225"/>
              </a:cxn>
              <a:cxn ang="0">
                <a:pos x="31750" y="73025"/>
              </a:cxn>
              <a:cxn ang="0">
                <a:pos x="38100" y="79375"/>
              </a:cxn>
              <a:cxn ang="0">
                <a:pos x="3175" y="85725"/>
              </a:cxn>
              <a:cxn ang="0">
                <a:pos x="3175" y="73025"/>
              </a:cxn>
              <a:cxn ang="0">
                <a:pos x="41275" y="107950"/>
              </a:cxn>
              <a:cxn ang="0">
                <a:pos x="50800" y="107950"/>
              </a:cxn>
              <a:cxn ang="0">
                <a:pos x="31750" y="133350"/>
              </a:cxn>
              <a:cxn ang="0">
                <a:pos x="22225" y="127000"/>
              </a:cxn>
              <a:cxn ang="0">
                <a:pos x="73025" y="123825"/>
              </a:cxn>
              <a:cxn ang="0">
                <a:pos x="76200" y="117475"/>
              </a:cxn>
              <a:cxn ang="0">
                <a:pos x="82550" y="152400"/>
              </a:cxn>
              <a:cxn ang="0">
                <a:pos x="73025" y="152400"/>
              </a:cxn>
              <a:cxn ang="0">
                <a:pos x="104775" y="114300"/>
              </a:cxn>
              <a:cxn ang="0">
                <a:pos x="104775" y="107950"/>
              </a:cxn>
              <a:cxn ang="0">
                <a:pos x="133350" y="127000"/>
              </a:cxn>
              <a:cxn ang="0">
                <a:pos x="123825" y="133350"/>
              </a:cxn>
              <a:cxn ang="0">
                <a:pos x="123825" y="85725"/>
              </a:cxn>
              <a:cxn ang="0">
                <a:pos x="117475" y="79375"/>
              </a:cxn>
              <a:cxn ang="0">
                <a:pos x="149225" y="73025"/>
              </a:cxn>
              <a:cxn ang="0">
                <a:pos x="149225" y="85725"/>
              </a:cxn>
              <a:cxn ang="0">
                <a:pos x="114300" y="50800"/>
              </a:cxn>
              <a:cxn ang="0">
                <a:pos x="104775" y="50800"/>
              </a:cxn>
              <a:cxn ang="0">
                <a:pos x="123825" y="22225"/>
              </a:cxn>
              <a:cxn ang="0">
                <a:pos x="133350" y="31750"/>
              </a:cxn>
              <a:cxn ang="0">
                <a:pos x="82550" y="31750"/>
              </a:cxn>
              <a:cxn ang="0">
                <a:pos x="76200" y="38100"/>
              </a:cxn>
              <a:cxn ang="0">
                <a:pos x="73025" y="6350"/>
              </a:cxn>
              <a:cxn ang="0">
                <a:pos x="82550" y="6350"/>
              </a:cxn>
              <a:cxn ang="0">
                <a:pos x="92075" y="63500"/>
              </a:cxn>
              <a:cxn ang="0">
                <a:pos x="76200" y="57150"/>
              </a:cxn>
              <a:cxn ang="0">
                <a:pos x="60325" y="63500"/>
              </a:cxn>
              <a:cxn ang="0">
                <a:pos x="53975" y="79375"/>
              </a:cxn>
              <a:cxn ang="0">
                <a:pos x="76200" y="101600"/>
              </a:cxn>
              <a:cxn ang="0">
                <a:pos x="92075" y="95250"/>
              </a:cxn>
              <a:cxn ang="0">
                <a:pos x="92075" y="63500"/>
              </a:cxn>
            </a:cxnLst>
            <a:pathLst>
              <a:path w="49" h="50">
                <a:moveTo>
                  <a:pt x="24" y="14"/>
                </a:moveTo>
                <a:cubicBezTo>
                  <a:pt x="27" y="14"/>
                  <a:pt x="30" y="15"/>
                  <a:pt x="32" y="17"/>
                </a:cubicBezTo>
                <a:cubicBezTo>
                  <a:pt x="34" y="19"/>
                  <a:pt x="35" y="22"/>
                  <a:pt x="35" y="25"/>
                </a:cubicBezTo>
                <a:cubicBezTo>
                  <a:pt x="35" y="28"/>
                  <a:pt x="34" y="30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0" y="34"/>
                  <a:pt x="27" y="36"/>
                  <a:pt x="24" y="36"/>
                </a:cubicBezTo>
                <a:cubicBezTo>
                  <a:pt x="21" y="36"/>
                  <a:pt x="19" y="34"/>
                  <a:pt x="17" y="32"/>
                </a:cubicBezTo>
                <a:cubicBezTo>
                  <a:pt x="15" y="30"/>
                  <a:pt x="14" y="28"/>
                  <a:pt x="14" y="25"/>
                </a:cubicBezTo>
                <a:cubicBezTo>
                  <a:pt x="14" y="22"/>
                  <a:pt x="15" y="19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9" y="15"/>
                  <a:pt x="21" y="14"/>
                  <a:pt x="24" y="14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5"/>
                  <a:pt x="16" y="16"/>
                </a:cubicBezTo>
                <a:cubicBezTo>
                  <a:pt x="15" y="17"/>
                  <a:pt x="14" y="17"/>
                  <a:pt x="13" y="16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9"/>
                  <a:pt x="6" y="8"/>
                  <a:pt x="7" y="7"/>
                </a:cubicBezTo>
                <a:cubicBezTo>
                  <a:pt x="8" y="6"/>
                  <a:pt x="9" y="6"/>
                  <a:pt x="10" y="7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10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1" y="23"/>
                  <a:pt x="12" y="24"/>
                  <a:pt x="12" y="25"/>
                </a:cubicBezTo>
                <a:cubicBezTo>
                  <a:pt x="12" y="26"/>
                  <a:pt x="11" y="27"/>
                  <a:pt x="10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7"/>
                  <a:pt x="0" y="26"/>
                  <a:pt x="0" y="25"/>
                </a:cubicBezTo>
                <a:cubicBezTo>
                  <a:pt x="0" y="24"/>
                  <a:pt x="0" y="23"/>
                  <a:pt x="1" y="23"/>
                </a:cubicBezTo>
                <a:cubicBezTo>
                  <a:pt x="10" y="23"/>
                  <a:pt x="10" y="23"/>
                  <a:pt x="10" y="23"/>
                </a:cubicBezTo>
                <a:close/>
                <a:moveTo>
                  <a:pt x="1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4" y="33"/>
                  <a:pt x="15" y="33"/>
                  <a:pt x="16" y="34"/>
                </a:cubicBezTo>
                <a:cubicBezTo>
                  <a:pt x="16" y="34"/>
                  <a:pt x="16" y="36"/>
                  <a:pt x="16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3"/>
                  <a:pt x="8" y="43"/>
                  <a:pt x="7" y="42"/>
                </a:cubicBezTo>
                <a:cubicBezTo>
                  <a:pt x="6" y="42"/>
                  <a:pt x="6" y="40"/>
                  <a:pt x="7" y="40"/>
                </a:cubicBezTo>
                <a:cubicBezTo>
                  <a:pt x="13" y="34"/>
                  <a:pt x="13" y="34"/>
                  <a:pt x="13" y="34"/>
                </a:cubicBezTo>
                <a:close/>
                <a:moveTo>
                  <a:pt x="23" y="39"/>
                </a:moveTo>
                <a:cubicBezTo>
                  <a:pt x="23" y="39"/>
                  <a:pt x="23" y="39"/>
                  <a:pt x="23" y="39"/>
                </a:cubicBezTo>
                <a:cubicBezTo>
                  <a:pt x="23" y="38"/>
                  <a:pt x="23" y="37"/>
                  <a:pt x="24" y="37"/>
                </a:cubicBezTo>
                <a:cubicBezTo>
                  <a:pt x="26" y="37"/>
                  <a:pt x="26" y="38"/>
                  <a:pt x="26" y="39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9"/>
                  <a:pt x="26" y="50"/>
                  <a:pt x="24" y="50"/>
                </a:cubicBezTo>
                <a:cubicBezTo>
                  <a:pt x="23" y="50"/>
                  <a:pt x="23" y="49"/>
                  <a:pt x="23" y="48"/>
                </a:cubicBezTo>
                <a:cubicBezTo>
                  <a:pt x="23" y="39"/>
                  <a:pt x="23" y="39"/>
                  <a:pt x="23" y="39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4"/>
                  <a:pt x="33" y="34"/>
                </a:cubicBezTo>
                <a:cubicBezTo>
                  <a:pt x="34" y="33"/>
                  <a:pt x="35" y="33"/>
                  <a:pt x="36" y="34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40"/>
                  <a:pt x="43" y="42"/>
                  <a:pt x="42" y="42"/>
                </a:cubicBezTo>
                <a:cubicBezTo>
                  <a:pt x="41" y="43"/>
                  <a:pt x="40" y="43"/>
                  <a:pt x="39" y="42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39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6"/>
                  <a:pt x="37" y="25"/>
                </a:cubicBezTo>
                <a:cubicBezTo>
                  <a:pt x="37" y="24"/>
                  <a:pt x="38" y="23"/>
                  <a:pt x="39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3"/>
                  <a:pt x="49" y="24"/>
                  <a:pt x="49" y="25"/>
                </a:cubicBezTo>
                <a:cubicBezTo>
                  <a:pt x="49" y="26"/>
                  <a:pt x="48" y="27"/>
                  <a:pt x="47" y="27"/>
                </a:cubicBezTo>
                <a:cubicBezTo>
                  <a:pt x="39" y="27"/>
                  <a:pt x="39" y="27"/>
                  <a:pt x="39" y="27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5" y="17"/>
                  <a:pt x="34" y="17"/>
                  <a:pt x="33" y="16"/>
                </a:cubicBezTo>
                <a:cubicBezTo>
                  <a:pt x="33" y="15"/>
                  <a:pt x="33" y="14"/>
                  <a:pt x="33" y="13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6"/>
                  <a:pt x="41" y="6"/>
                  <a:pt x="42" y="7"/>
                </a:cubicBezTo>
                <a:cubicBezTo>
                  <a:pt x="43" y="8"/>
                  <a:pt x="43" y="9"/>
                  <a:pt x="42" y="10"/>
                </a:cubicBezTo>
                <a:cubicBezTo>
                  <a:pt x="36" y="16"/>
                  <a:pt x="36" y="16"/>
                  <a:pt x="36" y="16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2"/>
                  <a:pt x="24" y="12"/>
                </a:cubicBezTo>
                <a:cubicBezTo>
                  <a:pt x="23" y="12"/>
                  <a:pt x="23" y="11"/>
                  <a:pt x="23" y="10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0"/>
                  <a:pt x="24" y="0"/>
                </a:cubicBezTo>
                <a:cubicBezTo>
                  <a:pt x="26" y="0"/>
                  <a:pt x="26" y="1"/>
                  <a:pt x="26" y="2"/>
                </a:cubicBezTo>
                <a:cubicBezTo>
                  <a:pt x="26" y="10"/>
                  <a:pt x="26" y="10"/>
                  <a:pt x="26" y="10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8" y="18"/>
                  <a:pt x="26" y="18"/>
                  <a:pt x="24" y="18"/>
                </a:cubicBezTo>
                <a:cubicBezTo>
                  <a:pt x="23" y="18"/>
                  <a:pt x="21" y="18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3"/>
                  <a:pt x="17" y="25"/>
                </a:cubicBezTo>
                <a:cubicBezTo>
                  <a:pt x="17" y="27"/>
                  <a:pt x="18" y="28"/>
                  <a:pt x="19" y="30"/>
                </a:cubicBezTo>
                <a:cubicBezTo>
                  <a:pt x="21" y="31"/>
                  <a:pt x="23" y="32"/>
                  <a:pt x="24" y="32"/>
                </a:cubicBezTo>
                <a:cubicBezTo>
                  <a:pt x="26" y="32"/>
                  <a:pt x="28" y="31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1" y="28"/>
                  <a:pt x="32" y="27"/>
                  <a:pt x="32" y="25"/>
                </a:cubicBezTo>
                <a:cubicBezTo>
                  <a:pt x="32" y="23"/>
                  <a:pt x="31" y="21"/>
                  <a:pt x="29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5" name="Freeform 593"/>
          <p:cNvSpPr>
            <a:spLocks noEditPoints="1"/>
          </p:cNvSpPr>
          <p:nvPr/>
        </p:nvSpPr>
        <p:spPr>
          <a:xfrm>
            <a:off x="7986713" y="2759075"/>
            <a:ext cx="152400" cy="152400"/>
          </a:xfrm>
          <a:custGeom>
            <a:avLst/>
            <a:gdLst/>
            <a:ahLst/>
            <a:cxnLst>
              <a:cxn ang="0">
                <a:pos x="66675" y="111125"/>
              </a:cxn>
              <a:cxn ang="0">
                <a:pos x="60325" y="117475"/>
              </a:cxn>
              <a:cxn ang="0">
                <a:pos x="76200" y="3175"/>
              </a:cxn>
              <a:cxn ang="0">
                <a:pos x="149225" y="76200"/>
              </a:cxn>
              <a:cxn ang="0">
                <a:pos x="25400" y="127000"/>
              </a:cxn>
              <a:cxn ang="0">
                <a:pos x="25400" y="25400"/>
              </a:cxn>
              <a:cxn ang="0">
                <a:pos x="117475" y="31750"/>
              </a:cxn>
              <a:cxn ang="0">
                <a:pos x="15875" y="76200"/>
              </a:cxn>
              <a:cxn ang="0">
                <a:pos x="76200" y="136525"/>
              </a:cxn>
              <a:cxn ang="0">
                <a:pos x="117475" y="34925"/>
              </a:cxn>
              <a:cxn ang="0">
                <a:pos x="76200" y="44450"/>
              </a:cxn>
              <a:cxn ang="0">
                <a:pos x="107950" y="76200"/>
              </a:cxn>
              <a:cxn ang="0">
                <a:pos x="76200" y="107950"/>
              </a:cxn>
              <a:cxn ang="0">
                <a:pos x="53975" y="53975"/>
              </a:cxn>
              <a:cxn ang="0">
                <a:pos x="92075" y="57150"/>
              </a:cxn>
              <a:cxn ang="0">
                <a:pos x="60325" y="57150"/>
              </a:cxn>
              <a:cxn ang="0">
                <a:pos x="60325" y="92075"/>
              </a:cxn>
              <a:cxn ang="0">
                <a:pos x="92075" y="92075"/>
              </a:cxn>
              <a:cxn ang="0">
                <a:pos x="92075" y="57150"/>
              </a:cxn>
              <a:cxn ang="0">
                <a:pos x="19050" y="3175"/>
              </a:cxn>
              <a:cxn ang="0">
                <a:pos x="9525" y="19050"/>
              </a:cxn>
              <a:cxn ang="0">
                <a:pos x="3175" y="3175"/>
              </a:cxn>
              <a:cxn ang="0">
                <a:pos x="12700" y="6350"/>
              </a:cxn>
              <a:cxn ang="0">
                <a:pos x="6350" y="9525"/>
              </a:cxn>
              <a:cxn ang="0">
                <a:pos x="12700" y="12700"/>
              </a:cxn>
              <a:cxn ang="0">
                <a:pos x="9525" y="130175"/>
              </a:cxn>
              <a:cxn ang="0">
                <a:pos x="22225" y="139700"/>
              </a:cxn>
              <a:cxn ang="0">
                <a:pos x="3175" y="149225"/>
              </a:cxn>
              <a:cxn ang="0">
                <a:pos x="9525" y="130175"/>
              </a:cxn>
              <a:cxn ang="0">
                <a:pos x="9525" y="136525"/>
              </a:cxn>
              <a:cxn ang="0">
                <a:pos x="6350" y="142875"/>
              </a:cxn>
              <a:cxn ang="0">
                <a:pos x="12700" y="139700"/>
              </a:cxn>
              <a:cxn ang="0">
                <a:pos x="142875" y="0"/>
              </a:cxn>
              <a:cxn ang="0">
                <a:pos x="149225" y="15875"/>
              </a:cxn>
              <a:cxn ang="0">
                <a:pos x="130175" y="9525"/>
              </a:cxn>
              <a:cxn ang="0">
                <a:pos x="142875" y="6350"/>
              </a:cxn>
              <a:cxn ang="0">
                <a:pos x="139700" y="6350"/>
              </a:cxn>
              <a:cxn ang="0">
                <a:pos x="142875" y="12700"/>
              </a:cxn>
              <a:cxn ang="0">
                <a:pos x="142875" y="6350"/>
              </a:cxn>
              <a:cxn ang="0">
                <a:pos x="149225" y="133350"/>
              </a:cxn>
              <a:cxn ang="0">
                <a:pos x="142875" y="152400"/>
              </a:cxn>
              <a:cxn ang="0">
                <a:pos x="133350" y="133350"/>
              </a:cxn>
              <a:cxn ang="0">
                <a:pos x="142875" y="139700"/>
              </a:cxn>
              <a:cxn ang="0">
                <a:pos x="136525" y="139700"/>
              </a:cxn>
              <a:cxn ang="0">
                <a:pos x="142875" y="142875"/>
              </a:cxn>
              <a:cxn ang="0">
                <a:pos x="85725" y="111125"/>
              </a:cxn>
              <a:cxn ang="0">
                <a:pos x="92075" y="111125"/>
              </a:cxn>
              <a:cxn ang="0">
                <a:pos x="85725" y="117475"/>
              </a:cxn>
            </a:cxnLst>
            <a:pathLst>
              <a:path w="48" h="48">
                <a:moveTo>
                  <a:pt x="19" y="35"/>
                </a:moveTo>
                <a:cubicBezTo>
                  <a:pt x="19" y="35"/>
                  <a:pt x="19" y="34"/>
                  <a:pt x="20" y="34"/>
                </a:cubicBezTo>
                <a:cubicBezTo>
                  <a:pt x="21" y="34"/>
                  <a:pt x="21" y="35"/>
                  <a:pt x="21" y="35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8"/>
                  <a:pt x="21" y="39"/>
                  <a:pt x="20" y="39"/>
                </a:cubicBezTo>
                <a:cubicBezTo>
                  <a:pt x="19" y="39"/>
                  <a:pt x="19" y="38"/>
                  <a:pt x="19" y="37"/>
                </a:cubicBezTo>
                <a:cubicBezTo>
                  <a:pt x="19" y="35"/>
                  <a:pt x="19" y="35"/>
                  <a:pt x="19" y="35"/>
                </a:cubicBezTo>
                <a:close/>
                <a:moveTo>
                  <a:pt x="24" y="1"/>
                </a:moveTo>
                <a:cubicBezTo>
                  <a:pt x="24" y="1"/>
                  <a:pt x="24" y="1"/>
                  <a:pt x="24" y="1"/>
                </a:cubicBezTo>
                <a:cubicBezTo>
                  <a:pt x="30" y="1"/>
                  <a:pt x="36" y="4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4" y="12"/>
                  <a:pt x="47" y="18"/>
                  <a:pt x="47" y="24"/>
                </a:cubicBezTo>
                <a:cubicBezTo>
                  <a:pt x="47" y="30"/>
                  <a:pt x="44" y="36"/>
                  <a:pt x="40" y="40"/>
                </a:cubicBezTo>
                <a:cubicBezTo>
                  <a:pt x="36" y="44"/>
                  <a:pt x="30" y="46"/>
                  <a:pt x="24" y="46"/>
                </a:cubicBezTo>
                <a:cubicBezTo>
                  <a:pt x="18" y="46"/>
                  <a:pt x="12" y="44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36"/>
                  <a:pt x="1" y="30"/>
                  <a:pt x="1" y="24"/>
                </a:cubicBezTo>
                <a:cubicBezTo>
                  <a:pt x="1" y="17"/>
                  <a:pt x="4" y="12"/>
                  <a:pt x="8" y="8"/>
                </a:cubicBezTo>
                <a:cubicBezTo>
                  <a:pt x="12" y="4"/>
                  <a:pt x="18" y="1"/>
                  <a:pt x="24" y="1"/>
                </a:cubicBezTo>
                <a:close/>
                <a:moveTo>
                  <a:pt x="37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7"/>
                  <a:pt x="29" y="5"/>
                  <a:pt x="24" y="5"/>
                </a:cubicBezTo>
                <a:cubicBezTo>
                  <a:pt x="19" y="5"/>
                  <a:pt x="14" y="7"/>
                  <a:pt x="11" y="10"/>
                </a:cubicBezTo>
                <a:cubicBezTo>
                  <a:pt x="7" y="14"/>
                  <a:pt x="5" y="19"/>
                  <a:pt x="5" y="24"/>
                </a:cubicBezTo>
                <a:cubicBezTo>
                  <a:pt x="5" y="29"/>
                  <a:pt x="7" y="34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4" y="40"/>
                  <a:pt x="19" y="43"/>
                  <a:pt x="24" y="43"/>
                </a:cubicBezTo>
                <a:cubicBezTo>
                  <a:pt x="29" y="43"/>
                  <a:pt x="34" y="40"/>
                  <a:pt x="37" y="37"/>
                </a:cubicBezTo>
                <a:cubicBezTo>
                  <a:pt x="41" y="34"/>
                  <a:pt x="43" y="29"/>
                  <a:pt x="43" y="24"/>
                </a:cubicBezTo>
                <a:cubicBezTo>
                  <a:pt x="43" y="19"/>
                  <a:pt x="41" y="14"/>
                  <a:pt x="37" y="11"/>
                </a:cubicBezTo>
                <a:cubicBezTo>
                  <a:pt x="37" y="10"/>
                  <a:pt x="37" y="10"/>
                  <a:pt x="37" y="10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7" y="14"/>
                  <a:pt x="29" y="15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3" y="19"/>
                  <a:pt x="34" y="21"/>
                  <a:pt x="34" y="24"/>
                </a:cubicBezTo>
                <a:cubicBezTo>
                  <a:pt x="34" y="26"/>
                  <a:pt x="33" y="29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29" y="32"/>
                  <a:pt x="27" y="34"/>
                  <a:pt x="24" y="34"/>
                </a:cubicBezTo>
                <a:cubicBezTo>
                  <a:pt x="21" y="34"/>
                  <a:pt x="19" y="32"/>
                  <a:pt x="17" y="31"/>
                </a:cubicBezTo>
                <a:cubicBezTo>
                  <a:pt x="15" y="29"/>
                  <a:pt x="14" y="26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9" y="15"/>
                  <a:pt x="21" y="14"/>
                  <a:pt x="24" y="14"/>
                </a:cubicBezTo>
                <a:close/>
                <a:moveTo>
                  <a:pt x="29" y="18"/>
                </a:moveTo>
                <a:cubicBezTo>
                  <a:pt x="29" y="18"/>
                  <a:pt x="29" y="18"/>
                  <a:pt x="29" y="18"/>
                </a:cubicBezTo>
                <a:cubicBezTo>
                  <a:pt x="28" y="17"/>
                  <a:pt x="26" y="16"/>
                  <a:pt x="24" y="16"/>
                </a:cubicBezTo>
                <a:cubicBezTo>
                  <a:pt x="22" y="16"/>
                  <a:pt x="20" y="17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7" y="20"/>
                  <a:pt x="16" y="22"/>
                  <a:pt x="16" y="24"/>
                </a:cubicBezTo>
                <a:cubicBezTo>
                  <a:pt x="16" y="26"/>
                  <a:pt x="17" y="28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30"/>
                  <a:pt x="22" y="31"/>
                  <a:pt x="24" y="31"/>
                </a:cubicBezTo>
                <a:cubicBezTo>
                  <a:pt x="26" y="31"/>
                  <a:pt x="28" y="30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31" y="28"/>
                  <a:pt x="31" y="26"/>
                  <a:pt x="31" y="24"/>
                </a:cubicBezTo>
                <a:cubicBezTo>
                  <a:pt x="31" y="22"/>
                  <a:pt x="31" y="20"/>
                  <a:pt x="29" y="18"/>
                </a:cubicBezTo>
                <a:close/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4" y="0"/>
                  <a:pt x="5" y="0"/>
                  <a:pt x="6" y="1"/>
                </a:cubicBezTo>
                <a:cubicBezTo>
                  <a:pt x="6" y="1"/>
                  <a:pt x="7" y="2"/>
                  <a:pt x="7" y="3"/>
                </a:cubicBezTo>
                <a:cubicBezTo>
                  <a:pt x="7" y="4"/>
                  <a:pt x="6" y="5"/>
                  <a:pt x="6" y="5"/>
                </a:cubicBezTo>
                <a:cubicBezTo>
                  <a:pt x="5" y="6"/>
                  <a:pt x="4" y="6"/>
                  <a:pt x="3" y="6"/>
                </a:cubicBezTo>
                <a:cubicBezTo>
                  <a:pt x="2" y="6"/>
                  <a:pt x="1" y="6"/>
                  <a:pt x="1" y="5"/>
                </a:cubicBezTo>
                <a:cubicBezTo>
                  <a:pt x="0" y="5"/>
                  <a:pt x="0" y="4"/>
                  <a:pt x="0" y="3"/>
                </a:cubicBezTo>
                <a:cubicBezTo>
                  <a:pt x="0" y="2"/>
                  <a:pt x="0" y="1"/>
                  <a:pt x="1" y="1"/>
                </a:cubicBezTo>
                <a:cubicBezTo>
                  <a:pt x="1" y="0"/>
                  <a:pt x="2" y="0"/>
                  <a:pt x="3" y="0"/>
                </a:cubicBezTo>
                <a:close/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3" y="2"/>
                </a:cubicBezTo>
                <a:cubicBezTo>
                  <a:pt x="3" y="2"/>
                  <a:pt x="3" y="2"/>
                  <a:pt x="2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3"/>
                  <a:pt x="2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2"/>
                </a:cubicBezTo>
                <a:close/>
                <a:moveTo>
                  <a:pt x="3" y="41"/>
                </a:move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5" y="41"/>
                  <a:pt x="6" y="42"/>
                </a:cubicBezTo>
                <a:cubicBezTo>
                  <a:pt x="6" y="43"/>
                  <a:pt x="7" y="43"/>
                  <a:pt x="7" y="44"/>
                </a:cubicBezTo>
                <a:cubicBezTo>
                  <a:pt x="7" y="45"/>
                  <a:pt x="6" y="46"/>
                  <a:pt x="6" y="47"/>
                </a:cubicBezTo>
                <a:cubicBezTo>
                  <a:pt x="5" y="47"/>
                  <a:pt x="4" y="48"/>
                  <a:pt x="3" y="48"/>
                </a:cubicBezTo>
                <a:cubicBezTo>
                  <a:pt x="2" y="48"/>
                  <a:pt x="1" y="47"/>
                  <a:pt x="1" y="47"/>
                </a:cubicBezTo>
                <a:cubicBezTo>
                  <a:pt x="0" y="46"/>
                  <a:pt x="0" y="45"/>
                  <a:pt x="0" y="44"/>
                </a:cubicBezTo>
                <a:cubicBezTo>
                  <a:pt x="0" y="43"/>
                  <a:pt x="0" y="43"/>
                  <a:pt x="1" y="42"/>
                </a:cubicBezTo>
                <a:cubicBezTo>
                  <a:pt x="1" y="41"/>
                  <a:pt x="2" y="41"/>
                  <a:pt x="3" y="41"/>
                </a:cubicBezTo>
                <a:close/>
                <a:moveTo>
                  <a:pt x="4" y="44"/>
                </a:moveTo>
                <a:cubicBezTo>
                  <a:pt x="4" y="44"/>
                  <a:pt x="4" y="44"/>
                  <a:pt x="4" y="44"/>
                </a:cubicBezTo>
                <a:cubicBezTo>
                  <a:pt x="4" y="43"/>
                  <a:pt x="4" y="43"/>
                  <a:pt x="3" y="43"/>
                </a:cubicBezTo>
                <a:cubicBezTo>
                  <a:pt x="3" y="43"/>
                  <a:pt x="3" y="43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45"/>
                  <a:pt x="3" y="46"/>
                  <a:pt x="3" y="46"/>
                </a:cubicBezTo>
                <a:cubicBezTo>
                  <a:pt x="4" y="46"/>
                  <a:pt x="4" y="45"/>
                  <a:pt x="4" y="45"/>
                </a:cubicBezTo>
                <a:cubicBezTo>
                  <a:pt x="4" y="45"/>
                  <a:pt x="4" y="45"/>
                  <a:pt x="4" y="44"/>
                </a:cubicBezTo>
                <a:cubicBezTo>
                  <a:pt x="4" y="44"/>
                  <a:pt x="4" y="44"/>
                  <a:pt x="4" y="44"/>
                </a:cubicBezTo>
                <a:close/>
                <a:moveTo>
                  <a:pt x="45" y="0"/>
                </a:move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6" y="0"/>
                  <a:pt x="47" y="1"/>
                </a:cubicBezTo>
                <a:cubicBezTo>
                  <a:pt x="48" y="1"/>
                  <a:pt x="48" y="2"/>
                  <a:pt x="48" y="3"/>
                </a:cubicBezTo>
                <a:cubicBezTo>
                  <a:pt x="48" y="4"/>
                  <a:pt x="48" y="5"/>
                  <a:pt x="47" y="5"/>
                </a:cubicBezTo>
                <a:cubicBezTo>
                  <a:pt x="46" y="6"/>
                  <a:pt x="46" y="6"/>
                  <a:pt x="45" y="6"/>
                </a:cubicBezTo>
                <a:cubicBezTo>
                  <a:pt x="44" y="6"/>
                  <a:pt x="43" y="6"/>
                  <a:pt x="42" y="5"/>
                </a:cubicBezTo>
                <a:cubicBezTo>
                  <a:pt x="42" y="5"/>
                  <a:pt x="41" y="4"/>
                  <a:pt x="41" y="3"/>
                </a:cubicBezTo>
                <a:cubicBezTo>
                  <a:pt x="41" y="2"/>
                  <a:pt x="42" y="1"/>
                  <a:pt x="42" y="1"/>
                </a:cubicBezTo>
                <a:cubicBezTo>
                  <a:pt x="43" y="0"/>
                  <a:pt x="44" y="0"/>
                  <a:pt x="45" y="0"/>
                </a:cubicBezTo>
                <a:close/>
                <a:moveTo>
                  <a:pt x="45" y="2"/>
                </a:move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3" y="3"/>
                  <a:pt x="43" y="3"/>
                </a:cubicBezTo>
                <a:cubicBezTo>
                  <a:pt x="43" y="3"/>
                  <a:pt x="44" y="4"/>
                  <a:pt x="44" y="4"/>
                </a:cubicBezTo>
                <a:cubicBezTo>
                  <a:pt x="44" y="4"/>
                  <a:pt x="44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6" y="4"/>
                  <a:pt x="46" y="3"/>
                  <a:pt x="46" y="3"/>
                </a:cubicBezTo>
                <a:cubicBezTo>
                  <a:pt x="46" y="3"/>
                  <a:pt x="46" y="2"/>
                  <a:pt x="45" y="2"/>
                </a:cubicBezTo>
                <a:close/>
                <a:moveTo>
                  <a:pt x="45" y="41"/>
                </a:moveTo>
                <a:cubicBezTo>
                  <a:pt x="45" y="41"/>
                  <a:pt x="45" y="41"/>
                  <a:pt x="45" y="41"/>
                </a:cubicBezTo>
                <a:cubicBezTo>
                  <a:pt x="46" y="41"/>
                  <a:pt x="46" y="41"/>
                  <a:pt x="47" y="42"/>
                </a:cubicBezTo>
                <a:cubicBezTo>
                  <a:pt x="48" y="43"/>
                  <a:pt x="48" y="43"/>
                  <a:pt x="48" y="44"/>
                </a:cubicBezTo>
                <a:cubicBezTo>
                  <a:pt x="48" y="45"/>
                  <a:pt x="48" y="46"/>
                  <a:pt x="47" y="47"/>
                </a:cubicBezTo>
                <a:cubicBezTo>
                  <a:pt x="46" y="47"/>
                  <a:pt x="46" y="48"/>
                  <a:pt x="45" y="48"/>
                </a:cubicBezTo>
                <a:cubicBezTo>
                  <a:pt x="44" y="48"/>
                  <a:pt x="43" y="47"/>
                  <a:pt x="42" y="47"/>
                </a:cubicBezTo>
                <a:cubicBezTo>
                  <a:pt x="42" y="46"/>
                  <a:pt x="41" y="45"/>
                  <a:pt x="41" y="44"/>
                </a:cubicBezTo>
                <a:cubicBezTo>
                  <a:pt x="41" y="43"/>
                  <a:pt x="42" y="43"/>
                  <a:pt x="42" y="42"/>
                </a:cubicBezTo>
                <a:cubicBezTo>
                  <a:pt x="43" y="41"/>
                  <a:pt x="44" y="41"/>
                  <a:pt x="45" y="41"/>
                </a:cubicBezTo>
                <a:close/>
                <a:moveTo>
                  <a:pt x="45" y="44"/>
                </a:moveTo>
                <a:cubicBezTo>
                  <a:pt x="45" y="44"/>
                  <a:pt x="45" y="44"/>
                  <a:pt x="45" y="44"/>
                </a:cubicBezTo>
                <a:cubicBezTo>
                  <a:pt x="45" y="43"/>
                  <a:pt x="45" y="43"/>
                  <a:pt x="45" y="43"/>
                </a:cubicBezTo>
                <a:cubicBezTo>
                  <a:pt x="44" y="43"/>
                  <a:pt x="44" y="43"/>
                  <a:pt x="44" y="44"/>
                </a:cubicBezTo>
                <a:cubicBezTo>
                  <a:pt x="44" y="44"/>
                  <a:pt x="43" y="44"/>
                  <a:pt x="43" y="44"/>
                </a:cubicBezTo>
                <a:cubicBezTo>
                  <a:pt x="43" y="45"/>
                  <a:pt x="44" y="45"/>
                  <a:pt x="44" y="45"/>
                </a:cubicBezTo>
                <a:cubicBezTo>
                  <a:pt x="44" y="45"/>
                  <a:pt x="44" y="46"/>
                  <a:pt x="45" y="46"/>
                </a:cubicBezTo>
                <a:cubicBezTo>
                  <a:pt x="45" y="46"/>
                  <a:pt x="45" y="45"/>
                  <a:pt x="45" y="45"/>
                </a:cubicBezTo>
                <a:cubicBezTo>
                  <a:pt x="46" y="45"/>
                  <a:pt x="46" y="45"/>
                  <a:pt x="46" y="44"/>
                </a:cubicBezTo>
                <a:cubicBezTo>
                  <a:pt x="46" y="44"/>
                  <a:pt x="46" y="44"/>
                  <a:pt x="45" y="44"/>
                </a:cubicBezTo>
                <a:close/>
                <a:moveTo>
                  <a:pt x="27" y="35"/>
                </a:move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4"/>
                  <a:pt x="28" y="34"/>
                </a:cubicBezTo>
                <a:cubicBezTo>
                  <a:pt x="28" y="34"/>
                  <a:pt x="29" y="35"/>
                  <a:pt x="29" y="35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8"/>
                  <a:pt x="28" y="39"/>
                  <a:pt x="28" y="39"/>
                </a:cubicBezTo>
                <a:cubicBezTo>
                  <a:pt x="27" y="39"/>
                  <a:pt x="27" y="38"/>
                  <a:pt x="27" y="37"/>
                </a:cubicBezTo>
                <a:cubicBezTo>
                  <a:pt x="27" y="35"/>
                  <a:pt x="27" y="35"/>
                  <a:pt x="27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6" name="Freeform 594"/>
          <p:cNvSpPr>
            <a:spLocks noEditPoints="1"/>
          </p:cNvSpPr>
          <p:nvPr/>
        </p:nvSpPr>
        <p:spPr>
          <a:xfrm>
            <a:off x="4343400" y="2755900"/>
            <a:ext cx="158750" cy="158750"/>
          </a:xfrm>
          <a:custGeom>
            <a:avLst/>
            <a:gdLst/>
            <a:ahLst/>
            <a:cxnLst>
              <a:cxn ang="0">
                <a:pos x="136525" y="120650"/>
              </a:cxn>
              <a:cxn ang="0">
                <a:pos x="98425" y="123825"/>
              </a:cxn>
              <a:cxn ang="0">
                <a:pos x="98425" y="117475"/>
              </a:cxn>
              <a:cxn ang="0">
                <a:pos x="19050" y="0"/>
              </a:cxn>
              <a:cxn ang="0">
                <a:pos x="139700" y="0"/>
              </a:cxn>
              <a:cxn ang="0">
                <a:pos x="158750" y="19050"/>
              </a:cxn>
              <a:cxn ang="0">
                <a:pos x="152400" y="152400"/>
              </a:cxn>
              <a:cxn ang="0">
                <a:pos x="19050" y="158750"/>
              </a:cxn>
              <a:cxn ang="0">
                <a:pos x="0" y="139700"/>
              </a:cxn>
              <a:cxn ang="0">
                <a:pos x="6350" y="6350"/>
              </a:cxn>
              <a:cxn ang="0">
                <a:pos x="139700" y="12700"/>
              </a:cxn>
              <a:cxn ang="0">
                <a:pos x="82550" y="12700"/>
              </a:cxn>
              <a:cxn ang="0">
                <a:pos x="146050" y="76200"/>
              </a:cxn>
              <a:cxn ang="0">
                <a:pos x="146050" y="12700"/>
              </a:cxn>
              <a:cxn ang="0">
                <a:pos x="76200" y="12700"/>
              </a:cxn>
              <a:cxn ang="0">
                <a:pos x="19050" y="12700"/>
              </a:cxn>
              <a:cxn ang="0">
                <a:pos x="12700" y="19050"/>
              </a:cxn>
              <a:cxn ang="0">
                <a:pos x="76200" y="76200"/>
              </a:cxn>
              <a:cxn ang="0">
                <a:pos x="12700" y="82550"/>
              </a:cxn>
              <a:cxn ang="0">
                <a:pos x="12700" y="139700"/>
              </a:cxn>
              <a:cxn ang="0">
                <a:pos x="19050" y="146050"/>
              </a:cxn>
              <a:cxn ang="0">
                <a:pos x="76200" y="82550"/>
              </a:cxn>
              <a:cxn ang="0">
                <a:pos x="82550" y="146050"/>
              </a:cxn>
              <a:cxn ang="0">
                <a:pos x="139700" y="146050"/>
              </a:cxn>
              <a:cxn ang="0">
                <a:pos x="146050" y="139700"/>
              </a:cxn>
              <a:cxn ang="0">
                <a:pos x="82550" y="82550"/>
              </a:cxn>
              <a:cxn ang="0">
                <a:pos x="41275" y="25400"/>
              </a:cxn>
              <a:cxn ang="0">
                <a:pos x="44450" y="22225"/>
              </a:cxn>
              <a:cxn ang="0">
                <a:pos x="47625" y="38100"/>
              </a:cxn>
              <a:cxn ang="0">
                <a:pos x="66675" y="44450"/>
              </a:cxn>
              <a:cxn ang="0">
                <a:pos x="47625" y="47625"/>
              </a:cxn>
              <a:cxn ang="0">
                <a:pos x="44450" y="63500"/>
              </a:cxn>
              <a:cxn ang="0">
                <a:pos x="41275" y="47625"/>
              </a:cxn>
              <a:cxn ang="0">
                <a:pos x="25400" y="44450"/>
              </a:cxn>
              <a:cxn ang="0">
                <a:pos x="41275" y="38100"/>
              </a:cxn>
              <a:cxn ang="0">
                <a:pos x="53975" y="98425"/>
              </a:cxn>
              <a:cxn ang="0">
                <a:pos x="60325" y="98425"/>
              </a:cxn>
              <a:cxn ang="0">
                <a:pos x="50800" y="114300"/>
              </a:cxn>
              <a:cxn ang="0">
                <a:pos x="60325" y="127000"/>
              </a:cxn>
              <a:cxn ang="0">
                <a:pos x="44450" y="117475"/>
              </a:cxn>
              <a:cxn ang="0">
                <a:pos x="28575" y="127000"/>
              </a:cxn>
              <a:cxn ang="0">
                <a:pos x="38100" y="114300"/>
              </a:cxn>
              <a:cxn ang="0">
                <a:pos x="28575" y="98425"/>
              </a:cxn>
              <a:cxn ang="0">
                <a:pos x="44450" y="107950"/>
              </a:cxn>
              <a:cxn ang="0">
                <a:pos x="133350" y="38100"/>
              </a:cxn>
              <a:cxn ang="0">
                <a:pos x="136525" y="44450"/>
              </a:cxn>
              <a:cxn ang="0">
                <a:pos x="98425" y="47625"/>
              </a:cxn>
              <a:cxn ang="0">
                <a:pos x="98425" y="38100"/>
              </a:cxn>
              <a:cxn ang="0">
                <a:pos x="133350" y="101600"/>
              </a:cxn>
              <a:cxn ang="0">
                <a:pos x="136525" y="107950"/>
              </a:cxn>
              <a:cxn ang="0">
                <a:pos x="98425" y="111125"/>
              </a:cxn>
              <a:cxn ang="0">
                <a:pos x="98425" y="101600"/>
              </a:cxn>
            </a:cxnLst>
            <a:pathLst>
              <a:path w="50" h="50">
                <a:moveTo>
                  <a:pt x="42" y="37"/>
                </a:moveTo>
                <a:cubicBezTo>
                  <a:pt x="42" y="37"/>
                  <a:pt x="43" y="38"/>
                  <a:pt x="43" y="38"/>
                </a:cubicBezTo>
                <a:cubicBezTo>
                  <a:pt x="43" y="39"/>
                  <a:pt x="42" y="39"/>
                  <a:pt x="42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0" y="39"/>
                  <a:pt x="30" y="39"/>
                  <a:pt x="30" y="38"/>
                </a:cubicBezTo>
                <a:cubicBezTo>
                  <a:pt x="30" y="38"/>
                  <a:pt x="30" y="37"/>
                  <a:pt x="31" y="37"/>
                </a:cubicBezTo>
                <a:cubicBezTo>
                  <a:pt x="42" y="37"/>
                  <a:pt x="42" y="37"/>
                  <a:pt x="42" y="37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7" y="1"/>
                  <a:pt x="48" y="2"/>
                </a:cubicBezTo>
                <a:cubicBezTo>
                  <a:pt x="49" y="3"/>
                  <a:pt x="50" y="4"/>
                  <a:pt x="50" y="6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5"/>
                  <a:pt x="49" y="47"/>
                  <a:pt x="48" y="48"/>
                </a:cubicBezTo>
                <a:cubicBezTo>
                  <a:pt x="47" y="49"/>
                  <a:pt x="46" y="50"/>
                  <a:pt x="44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5" y="50"/>
                  <a:pt x="3" y="49"/>
                  <a:pt x="2" y="48"/>
                </a:cubicBezTo>
                <a:cubicBezTo>
                  <a:pt x="1" y="47"/>
                  <a:pt x="0" y="45"/>
                  <a:pt x="0" y="44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3" y="1"/>
                  <a:pt x="5" y="0"/>
                  <a:pt x="6" y="0"/>
                </a:cubicBez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24"/>
                  <a:pt x="26" y="24"/>
                  <a:pt x="2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6" y="5"/>
                  <a:pt x="46" y="4"/>
                </a:cubicBezTo>
                <a:cubicBezTo>
                  <a:pt x="45" y="4"/>
                  <a:pt x="45" y="4"/>
                  <a:pt x="44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24"/>
                  <a:pt x="4" y="24"/>
                  <a:pt x="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4" y="45"/>
                  <a:pt x="5" y="45"/>
                </a:cubicBezTo>
                <a:cubicBezTo>
                  <a:pt x="5" y="46"/>
                  <a:pt x="6" y="46"/>
                  <a:pt x="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26"/>
                  <a:pt x="24" y="26"/>
                  <a:pt x="24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5" y="46"/>
                  <a:pt x="46" y="45"/>
                </a:cubicBezTo>
                <a:cubicBezTo>
                  <a:pt x="46" y="45"/>
                  <a:pt x="46" y="44"/>
                  <a:pt x="46" y="44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8"/>
                  <a:pt x="13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4"/>
                  <a:pt x="20" y="15"/>
                  <a:pt x="19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4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4"/>
                  <a:pt x="8" y="14"/>
                </a:cubicBezTo>
                <a:cubicBezTo>
                  <a:pt x="8" y="13"/>
                  <a:pt x="8" y="12"/>
                  <a:pt x="9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8"/>
                  <a:pt x="13" y="8"/>
                  <a:pt x="13" y="8"/>
                </a:cubicBezTo>
                <a:close/>
                <a:moveTo>
                  <a:pt x="17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8" y="31"/>
                  <a:pt x="19" y="31"/>
                </a:cubicBezTo>
                <a:cubicBezTo>
                  <a:pt x="19" y="32"/>
                  <a:pt x="19" y="32"/>
                  <a:pt x="19" y="33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39"/>
                  <a:pt x="19" y="40"/>
                  <a:pt x="19" y="40"/>
                </a:cubicBezTo>
                <a:cubicBezTo>
                  <a:pt x="18" y="41"/>
                  <a:pt x="18" y="41"/>
                  <a:pt x="17" y="40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1"/>
                  <a:pt x="10" y="41"/>
                  <a:pt x="9" y="40"/>
                </a:cubicBezTo>
                <a:cubicBezTo>
                  <a:pt x="9" y="40"/>
                  <a:pt x="9" y="39"/>
                  <a:pt x="9" y="39"/>
                </a:cubicBezTo>
                <a:cubicBezTo>
                  <a:pt x="12" y="36"/>
                  <a:pt x="12" y="36"/>
                  <a:pt x="12" y="36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2"/>
                  <a:pt x="9" y="32"/>
                  <a:pt x="9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7" y="31"/>
                  <a:pt x="17" y="31"/>
                  <a:pt x="17" y="31"/>
                </a:cubicBezTo>
                <a:close/>
                <a:moveTo>
                  <a:pt x="42" y="12"/>
                </a:move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3" y="13"/>
                  <a:pt x="43" y="14"/>
                </a:cubicBezTo>
                <a:cubicBezTo>
                  <a:pt x="43" y="14"/>
                  <a:pt x="42" y="15"/>
                  <a:pt x="42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5"/>
                  <a:pt x="30" y="14"/>
                  <a:pt x="30" y="14"/>
                </a:cubicBezTo>
                <a:cubicBezTo>
                  <a:pt x="30" y="13"/>
                  <a:pt x="30" y="12"/>
                  <a:pt x="31" y="12"/>
                </a:cubicBezTo>
                <a:cubicBezTo>
                  <a:pt x="42" y="12"/>
                  <a:pt x="42" y="12"/>
                  <a:pt x="42" y="12"/>
                </a:cubicBezTo>
                <a:close/>
                <a:moveTo>
                  <a:pt x="42" y="32"/>
                </a:move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3" y="33"/>
                  <a:pt x="43" y="34"/>
                </a:cubicBezTo>
                <a:cubicBezTo>
                  <a:pt x="43" y="34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4"/>
                  <a:pt x="30" y="34"/>
                </a:cubicBezTo>
                <a:cubicBezTo>
                  <a:pt x="30" y="33"/>
                  <a:pt x="30" y="32"/>
                  <a:pt x="31" y="32"/>
                </a:cubicBezTo>
                <a:cubicBezTo>
                  <a:pt x="42" y="32"/>
                  <a:pt x="42" y="32"/>
                  <a:pt x="42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7" name="Freeform 595"/>
          <p:cNvSpPr>
            <a:spLocks noEditPoints="1"/>
          </p:cNvSpPr>
          <p:nvPr/>
        </p:nvSpPr>
        <p:spPr>
          <a:xfrm>
            <a:off x="4616450" y="3121025"/>
            <a:ext cx="158750" cy="117475"/>
          </a:xfrm>
          <a:custGeom>
            <a:avLst/>
            <a:gdLst/>
            <a:ahLst/>
            <a:cxnLst>
              <a:cxn ang="0">
                <a:pos x="133350" y="38100"/>
              </a:cxn>
              <a:cxn ang="0">
                <a:pos x="139700" y="41275"/>
              </a:cxn>
              <a:cxn ang="0">
                <a:pos x="133350" y="44450"/>
              </a:cxn>
              <a:cxn ang="0">
                <a:pos x="123825" y="44450"/>
              </a:cxn>
              <a:cxn ang="0">
                <a:pos x="120650" y="41275"/>
              </a:cxn>
              <a:cxn ang="0">
                <a:pos x="123825" y="38100"/>
              </a:cxn>
              <a:cxn ang="0">
                <a:pos x="133350" y="38100"/>
              </a:cxn>
              <a:cxn ang="0">
                <a:pos x="107950" y="6350"/>
              </a:cxn>
              <a:cxn ang="0">
                <a:pos x="107950" y="6350"/>
              </a:cxn>
              <a:cxn ang="0">
                <a:pos x="107950" y="6350"/>
              </a:cxn>
              <a:cxn ang="0">
                <a:pos x="107950" y="19050"/>
              </a:cxn>
              <a:cxn ang="0">
                <a:pos x="152400" y="19050"/>
              </a:cxn>
              <a:cxn ang="0">
                <a:pos x="158750" y="22225"/>
              </a:cxn>
              <a:cxn ang="0">
                <a:pos x="158750" y="22225"/>
              </a:cxn>
              <a:cxn ang="0">
                <a:pos x="158750" y="95250"/>
              </a:cxn>
              <a:cxn ang="0">
                <a:pos x="152400" y="101600"/>
              </a:cxn>
              <a:cxn ang="0">
                <a:pos x="152400" y="101600"/>
              </a:cxn>
              <a:cxn ang="0">
                <a:pos x="107950" y="101600"/>
              </a:cxn>
              <a:cxn ang="0">
                <a:pos x="107950" y="111125"/>
              </a:cxn>
              <a:cxn ang="0">
                <a:pos x="101600" y="117475"/>
              </a:cxn>
              <a:cxn ang="0">
                <a:pos x="101600" y="117475"/>
              </a:cxn>
              <a:cxn ang="0">
                <a:pos x="6350" y="11747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6350"/>
              </a:cxn>
              <a:cxn ang="0">
                <a:pos x="6350" y="0"/>
              </a:cxn>
              <a:cxn ang="0">
                <a:pos x="6350" y="0"/>
              </a:cxn>
              <a:cxn ang="0">
                <a:pos x="101600" y="0"/>
              </a:cxn>
              <a:cxn ang="0">
                <a:pos x="107950" y="6350"/>
              </a:cxn>
              <a:cxn ang="0">
                <a:pos x="95250" y="104775"/>
              </a:cxn>
              <a:cxn ang="0">
                <a:pos x="95250" y="104775"/>
              </a:cxn>
              <a:cxn ang="0">
                <a:pos x="95250" y="95250"/>
              </a:cxn>
              <a:cxn ang="0">
                <a:pos x="95250" y="95250"/>
              </a:cxn>
              <a:cxn ang="0">
                <a:pos x="95250" y="95250"/>
              </a:cxn>
              <a:cxn ang="0">
                <a:pos x="95250" y="22225"/>
              </a:cxn>
              <a:cxn ang="0">
                <a:pos x="95250" y="22225"/>
              </a:cxn>
              <a:cxn ang="0">
                <a:pos x="95250" y="12700"/>
              </a:cxn>
              <a:cxn ang="0">
                <a:pos x="12700" y="12700"/>
              </a:cxn>
              <a:cxn ang="0">
                <a:pos x="12700" y="104775"/>
              </a:cxn>
              <a:cxn ang="0">
                <a:pos x="95250" y="104775"/>
              </a:cxn>
              <a:cxn ang="0">
                <a:pos x="146050" y="88900"/>
              </a:cxn>
              <a:cxn ang="0">
                <a:pos x="146050" y="88900"/>
              </a:cxn>
              <a:cxn ang="0">
                <a:pos x="146050" y="28575"/>
              </a:cxn>
              <a:cxn ang="0">
                <a:pos x="107950" y="28575"/>
              </a:cxn>
              <a:cxn ang="0">
                <a:pos x="107950" y="88900"/>
              </a:cxn>
              <a:cxn ang="0">
                <a:pos x="146050" y="88900"/>
              </a:cxn>
              <a:cxn ang="0">
                <a:pos x="133350" y="73025"/>
              </a:cxn>
              <a:cxn ang="0">
                <a:pos x="133350" y="73025"/>
              </a:cxn>
              <a:cxn ang="0">
                <a:pos x="139700" y="76200"/>
              </a:cxn>
              <a:cxn ang="0">
                <a:pos x="133350" y="79375"/>
              </a:cxn>
              <a:cxn ang="0">
                <a:pos x="123825" y="79375"/>
              </a:cxn>
              <a:cxn ang="0">
                <a:pos x="120650" y="76200"/>
              </a:cxn>
              <a:cxn ang="0">
                <a:pos x="123825" y="73025"/>
              </a:cxn>
              <a:cxn ang="0">
                <a:pos x="133350" y="73025"/>
              </a:cxn>
            </a:cxnLst>
            <a:pathLst>
              <a:path w="50" h="37">
                <a:moveTo>
                  <a:pt x="42" y="12"/>
                </a:moveTo>
                <a:cubicBezTo>
                  <a:pt x="43" y="12"/>
                  <a:pt x="44" y="13"/>
                  <a:pt x="44" y="13"/>
                </a:cubicBezTo>
                <a:cubicBezTo>
                  <a:pt x="44" y="14"/>
                  <a:pt x="43" y="14"/>
                  <a:pt x="42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8" y="14"/>
                  <a:pt x="38" y="14"/>
                  <a:pt x="38" y="13"/>
                </a:cubicBezTo>
                <a:cubicBezTo>
                  <a:pt x="38" y="13"/>
                  <a:pt x="38" y="12"/>
                  <a:pt x="39" y="12"/>
                </a:cubicBezTo>
                <a:cubicBezTo>
                  <a:pt x="42" y="12"/>
                  <a:pt x="42" y="12"/>
                  <a:pt x="42" y="12"/>
                </a:cubicBezTo>
                <a:close/>
                <a:moveTo>
                  <a:pt x="34" y="2"/>
                </a:move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6"/>
                  <a:pt x="34" y="6"/>
                  <a:pt x="34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50" y="6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6"/>
                  <a:pt x="33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4" y="1"/>
                  <a:pt x="34" y="2"/>
                </a:cubicBezTo>
                <a:close/>
                <a:moveTo>
                  <a:pt x="30" y="33"/>
                </a:moveTo>
                <a:cubicBezTo>
                  <a:pt x="30" y="33"/>
                  <a:pt x="30" y="33"/>
                  <a:pt x="30" y="3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4"/>
                  <a:pt x="30" y="4"/>
                  <a:pt x="30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3"/>
                  <a:pt x="4" y="33"/>
                  <a:pt x="4" y="33"/>
                </a:cubicBezTo>
                <a:cubicBezTo>
                  <a:pt x="30" y="33"/>
                  <a:pt x="30" y="33"/>
                  <a:pt x="30" y="33"/>
                </a:cubicBezTo>
                <a:close/>
                <a:moveTo>
                  <a:pt x="46" y="28"/>
                </a:moveTo>
                <a:cubicBezTo>
                  <a:pt x="46" y="28"/>
                  <a:pt x="46" y="28"/>
                  <a:pt x="46" y="28"/>
                </a:cubicBezTo>
                <a:cubicBezTo>
                  <a:pt x="46" y="9"/>
                  <a:pt x="46" y="9"/>
                  <a:pt x="4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28"/>
                  <a:pt x="34" y="28"/>
                  <a:pt x="34" y="28"/>
                </a:cubicBezTo>
                <a:cubicBezTo>
                  <a:pt x="46" y="28"/>
                  <a:pt x="46" y="28"/>
                  <a:pt x="46" y="28"/>
                </a:cubicBezTo>
                <a:close/>
                <a:moveTo>
                  <a:pt x="42" y="23"/>
                </a:move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4" y="23"/>
                  <a:pt x="44" y="24"/>
                </a:cubicBezTo>
                <a:cubicBezTo>
                  <a:pt x="44" y="25"/>
                  <a:pt x="43" y="25"/>
                  <a:pt x="42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8" y="25"/>
                  <a:pt x="38" y="25"/>
                  <a:pt x="38" y="24"/>
                </a:cubicBezTo>
                <a:cubicBezTo>
                  <a:pt x="38" y="23"/>
                  <a:pt x="38" y="23"/>
                  <a:pt x="39" y="23"/>
                </a:cubicBezTo>
                <a:cubicBezTo>
                  <a:pt x="42" y="23"/>
                  <a:pt x="42" y="23"/>
                  <a:pt x="42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8" name="Freeform 596"/>
          <p:cNvSpPr>
            <a:spLocks noEditPoints="1"/>
          </p:cNvSpPr>
          <p:nvPr/>
        </p:nvSpPr>
        <p:spPr>
          <a:xfrm>
            <a:off x="5465763" y="3101975"/>
            <a:ext cx="160337" cy="155575"/>
          </a:xfrm>
          <a:custGeom>
            <a:avLst/>
            <a:gdLst/>
            <a:ahLst/>
            <a:cxnLst>
              <a:cxn ang="0">
                <a:pos x="80169" y="0"/>
              </a:cxn>
              <a:cxn ang="0">
                <a:pos x="137890" y="22225"/>
              </a:cxn>
              <a:cxn ang="0">
                <a:pos x="160337" y="79375"/>
              </a:cxn>
              <a:cxn ang="0">
                <a:pos x="137890" y="133350"/>
              </a:cxn>
              <a:cxn ang="0">
                <a:pos x="80169" y="155575"/>
              </a:cxn>
              <a:cxn ang="0">
                <a:pos x="22447" y="133350"/>
              </a:cxn>
              <a:cxn ang="0">
                <a:pos x="22447" y="133350"/>
              </a:cxn>
              <a:cxn ang="0">
                <a:pos x="22447" y="133350"/>
              </a:cxn>
              <a:cxn ang="0">
                <a:pos x="0" y="79375"/>
              </a:cxn>
              <a:cxn ang="0">
                <a:pos x="22447" y="22225"/>
              </a:cxn>
              <a:cxn ang="0">
                <a:pos x="22447" y="22225"/>
              </a:cxn>
              <a:cxn ang="0">
                <a:pos x="80169" y="0"/>
              </a:cxn>
              <a:cxn ang="0">
                <a:pos x="83375" y="12700"/>
              </a:cxn>
              <a:cxn ang="0">
                <a:pos x="83375" y="12700"/>
              </a:cxn>
              <a:cxn ang="0">
                <a:pos x="83375" y="76200"/>
              </a:cxn>
              <a:cxn ang="0">
                <a:pos x="131476" y="123825"/>
              </a:cxn>
              <a:cxn ang="0">
                <a:pos x="147510" y="79375"/>
              </a:cxn>
              <a:cxn ang="0">
                <a:pos x="128270" y="31750"/>
              </a:cxn>
              <a:cxn ang="0">
                <a:pos x="128270" y="31750"/>
              </a:cxn>
              <a:cxn ang="0">
                <a:pos x="83375" y="12700"/>
              </a:cxn>
              <a:cxn ang="0">
                <a:pos x="125063" y="127000"/>
              </a:cxn>
              <a:cxn ang="0">
                <a:pos x="125063" y="127000"/>
              </a:cxn>
              <a:cxn ang="0">
                <a:pos x="76962" y="79375"/>
              </a:cxn>
              <a:cxn ang="0">
                <a:pos x="76962" y="79375"/>
              </a:cxn>
              <a:cxn ang="0">
                <a:pos x="76962" y="79375"/>
              </a:cxn>
              <a:cxn ang="0">
                <a:pos x="76962" y="12700"/>
              </a:cxn>
              <a:cxn ang="0">
                <a:pos x="32067" y="31750"/>
              </a:cxn>
              <a:cxn ang="0">
                <a:pos x="32067" y="31750"/>
              </a:cxn>
              <a:cxn ang="0">
                <a:pos x="12827" y="79375"/>
              </a:cxn>
              <a:cxn ang="0">
                <a:pos x="32067" y="123825"/>
              </a:cxn>
              <a:cxn ang="0">
                <a:pos x="32067" y="123825"/>
              </a:cxn>
              <a:cxn ang="0">
                <a:pos x="80169" y="146050"/>
              </a:cxn>
              <a:cxn ang="0">
                <a:pos x="125063" y="127000"/>
              </a:cxn>
            </a:cxnLst>
            <a:pathLst>
              <a:path w="50" h="49">
                <a:moveTo>
                  <a:pt x="25" y="0"/>
                </a:moveTo>
                <a:cubicBezTo>
                  <a:pt x="32" y="0"/>
                  <a:pt x="38" y="2"/>
                  <a:pt x="43" y="7"/>
                </a:cubicBezTo>
                <a:cubicBezTo>
                  <a:pt x="47" y="11"/>
                  <a:pt x="50" y="18"/>
                  <a:pt x="50" y="25"/>
                </a:cubicBezTo>
                <a:cubicBezTo>
                  <a:pt x="50" y="31"/>
                  <a:pt x="47" y="38"/>
                  <a:pt x="43" y="42"/>
                </a:cubicBezTo>
                <a:cubicBezTo>
                  <a:pt x="38" y="47"/>
                  <a:pt x="32" y="49"/>
                  <a:pt x="25" y="49"/>
                </a:cubicBezTo>
                <a:cubicBezTo>
                  <a:pt x="18" y="49"/>
                  <a:pt x="12" y="47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3" y="38"/>
                  <a:pt x="0" y="31"/>
                  <a:pt x="0" y="25"/>
                </a:cubicBezTo>
                <a:cubicBezTo>
                  <a:pt x="0" y="18"/>
                  <a:pt x="3" y="11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2" y="2"/>
                  <a:pt x="18" y="0"/>
                  <a:pt x="25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6" y="24"/>
                  <a:pt x="26" y="24"/>
                  <a:pt x="26" y="24"/>
                </a:cubicBezTo>
                <a:cubicBezTo>
                  <a:pt x="41" y="39"/>
                  <a:pt x="41" y="39"/>
                  <a:pt x="41" y="39"/>
                </a:cubicBezTo>
                <a:cubicBezTo>
                  <a:pt x="44" y="35"/>
                  <a:pt x="46" y="30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6" y="6"/>
                  <a:pt x="32" y="4"/>
                  <a:pt x="26" y="4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4"/>
                  <a:pt x="24" y="4"/>
                  <a:pt x="24" y="4"/>
                </a:cubicBezTo>
                <a:cubicBezTo>
                  <a:pt x="19" y="4"/>
                  <a:pt x="14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4" y="25"/>
                </a:cubicBezTo>
                <a:cubicBezTo>
                  <a:pt x="4" y="30"/>
                  <a:pt x="6" y="36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4" y="43"/>
                  <a:pt x="19" y="46"/>
                  <a:pt x="25" y="46"/>
                </a:cubicBezTo>
                <a:cubicBezTo>
                  <a:pt x="30" y="46"/>
                  <a:pt x="35" y="44"/>
                  <a:pt x="39" y="4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29" name="Freeform 597"/>
          <p:cNvSpPr>
            <a:spLocks noEditPoints="1"/>
          </p:cNvSpPr>
          <p:nvPr/>
        </p:nvSpPr>
        <p:spPr>
          <a:xfrm>
            <a:off x="5746750" y="3101975"/>
            <a:ext cx="158750" cy="155575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158750" y="6350"/>
              </a:cxn>
              <a:cxn ang="0">
                <a:pos x="158750" y="152400"/>
              </a:cxn>
              <a:cxn ang="0">
                <a:pos x="152400" y="155575"/>
              </a:cxn>
              <a:cxn ang="0">
                <a:pos x="0" y="152400"/>
              </a:cxn>
              <a:cxn ang="0">
                <a:pos x="0" y="6350"/>
              </a:cxn>
              <a:cxn ang="0">
                <a:pos x="12700" y="73025"/>
              </a:cxn>
              <a:cxn ang="0">
                <a:pos x="146050" y="73025"/>
              </a:cxn>
              <a:cxn ang="0">
                <a:pos x="12700" y="12700"/>
              </a:cxn>
              <a:cxn ang="0">
                <a:pos x="146050" y="82550"/>
              </a:cxn>
              <a:cxn ang="0">
                <a:pos x="12700" y="82550"/>
              </a:cxn>
              <a:cxn ang="0">
                <a:pos x="146050" y="146050"/>
              </a:cxn>
              <a:cxn ang="0">
                <a:pos x="101600" y="104775"/>
              </a:cxn>
              <a:cxn ang="0">
                <a:pos x="104775" y="101600"/>
              </a:cxn>
              <a:cxn ang="0">
                <a:pos x="107950" y="111125"/>
              </a:cxn>
              <a:cxn ang="0">
                <a:pos x="95250" y="127000"/>
              </a:cxn>
              <a:cxn ang="0">
                <a:pos x="53975" y="120650"/>
              </a:cxn>
              <a:cxn ang="0">
                <a:pos x="50800" y="104775"/>
              </a:cxn>
              <a:cxn ang="0">
                <a:pos x="57150" y="104775"/>
              </a:cxn>
              <a:cxn ang="0">
                <a:pos x="60325" y="117475"/>
              </a:cxn>
              <a:cxn ang="0">
                <a:pos x="95250" y="120650"/>
              </a:cxn>
              <a:cxn ang="0">
                <a:pos x="101600" y="111125"/>
              </a:cxn>
              <a:cxn ang="0">
                <a:pos x="101600" y="31750"/>
              </a:cxn>
              <a:cxn ang="0">
                <a:pos x="104775" y="28575"/>
              </a:cxn>
              <a:cxn ang="0">
                <a:pos x="107950" y="41275"/>
              </a:cxn>
              <a:cxn ang="0">
                <a:pos x="95250" y="53975"/>
              </a:cxn>
              <a:cxn ang="0">
                <a:pos x="53975" y="50800"/>
              </a:cxn>
              <a:cxn ang="0">
                <a:pos x="50800" y="31750"/>
              </a:cxn>
              <a:cxn ang="0">
                <a:pos x="57150" y="31750"/>
              </a:cxn>
              <a:cxn ang="0">
                <a:pos x="60325" y="47625"/>
              </a:cxn>
              <a:cxn ang="0">
                <a:pos x="95250" y="47625"/>
              </a:cxn>
              <a:cxn ang="0">
                <a:pos x="101600" y="41275"/>
              </a:cxn>
            </a:cxnLst>
            <a:pathLst>
              <a:path w="50" h="4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49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3"/>
                  <a:pt x="4" y="23"/>
                  <a:pt x="4" y="23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46"/>
                  <a:pt x="4" y="46"/>
                  <a:pt x="4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ubicBezTo>
                  <a:pt x="32" y="32"/>
                  <a:pt x="33" y="32"/>
                  <a:pt x="33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7"/>
                  <a:pt x="34" y="38"/>
                  <a:pt x="33" y="38"/>
                </a:cubicBezTo>
                <a:cubicBezTo>
                  <a:pt x="32" y="39"/>
                  <a:pt x="31" y="40"/>
                  <a:pt x="3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19" y="40"/>
                  <a:pt x="18" y="39"/>
                  <a:pt x="17" y="38"/>
                </a:cubicBezTo>
                <a:cubicBezTo>
                  <a:pt x="16" y="38"/>
                  <a:pt x="16" y="37"/>
                  <a:pt x="16" y="35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2"/>
                  <a:pt x="16" y="32"/>
                  <a:pt x="17" y="32"/>
                </a:cubicBezTo>
                <a:cubicBezTo>
                  <a:pt x="17" y="32"/>
                  <a:pt x="18" y="32"/>
                  <a:pt x="18" y="33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8" y="37"/>
                  <a:pt x="19" y="37"/>
                </a:cubicBezTo>
                <a:cubicBezTo>
                  <a:pt x="19" y="37"/>
                  <a:pt x="19" y="38"/>
                  <a:pt x="2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31" y="37"/>
                  <a:pt x="31" y="37"/>
                </a:cubicBezTo>
                <a:cubicBezTo>
                  <a:pt x="32" y="37"/>
                  <a:pt x="32" y="36"/>
                  <a:pt x="32" y="35"/>
                </a:cubicBezTo>
                <a:cubicBezTo>
                  <a:pt x="32" y="33"/>
                  <a:pt x="32" y="33"/>
                  <a:pt x="32" y="33"/>
                </a:cubicBezTo>
                <a:close/>
                <a:moveTo>
                  <a:pt x="32" y="10"/>
                </a:move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3" y="9"/>
                  <a:pt x="33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4"/>
                  <a:pt x="34" y="15"/>
                  <a:pt x="33" y="16"/>
                </a:cubicBezTo>
                <a:cubicBezTo>
                  <a:pt x="32" y="17"/>
                  <a:pt x="31" y="17"/>
                  <a:pt x="3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7"/>
                  <a:pt x="18" y="17"/>
                  <a:pt x="17" y="16"/>
                </a:cubicBezTo>
                <a:cubicBezTo>
                  <a:pt x="16" y="15"/>
                  <a:pt x="16" y="14"/>
                  <a:pt x="16" y="13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9"/>
                  <a:pt x="17" y="9"/>
                </a:cubicBezTo>
                <a:cubicBezTo>
                  <a:pt x="17" y="9"/>
                  <a:pt x="18" y="10"/>
                  <a:pt x="18" y="10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4"/>
                  <a:pt x="18" y="14"/>
                  <a:pt x="19" y="15"/>
                </a:cubicBezTo>
                <a:cubicBezTo>
                  <a:pt x="19" y="15"/>
                  <a:pt x="19" y="15"/>
                  <a:pt x="2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1" y="15"/>
                  <a:pt x="31" y="15"/>
                </a:cubicBezTo>
                <a:cubicBezTo>
                  <a:pt x="32" y="14"/>
                  <a:pt x="32" y="14"/>
                  <a:pt x="32" y="13"/>
                </a:cubicBezTo>
                <a:cubicBezTo>
                  <a:pt x="32" y="10"/>
                  <a:pt x="32" y="10"/>
                  <a:pt x="32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0" name="Freeform 598"/>
          <p:cNvSpPr>
            <a:spLocks noEditPoints="1"/>
          </p:cNvSpPr>
          <p:nvPr/>
        </p:nvSpPr>
        <p:spPr>
          <a:xfrm>
            <a:off x="6022975" y="3101975"/>
            <a:ext cx="158750" cy="155575"/>
          </a:xfrm>
          <a:custGeom>
            <a:avLst/>
            <a:gdLst/>
            <a:ahLst/>
            <a:cxnLst>
              <a:cxn ang="0">
                <a:pos x="73025" y="73025"/>
              </a:cxn>
              <a:cxn ang="0">
                <a:pos x="66675" y="69850"/>
              </a:cxn>
              <a:cxn ang="0">
                <a:pos x="57150" y="85725"/>
              </a:cxn>
              <a:cxn ang="0">
                <a:pos x="60325" y="85725"/>
              </a:cxn>
              <a:cxn ang="0">
                <a:pos x="73025" y="73025"/>
              </a:cxn>
              <a:cxn ang="0">
                <a:pos x="6350" y="0"/>
              </a:cxn>
              <a:cxn ang="0">
                <a:pos x="158750" y="6350"/>
              </a:cxn>
              <a:cxn ang="0">
                <a:pos x="152400" y="155575"/>
              </a:cxn>
              <a:cxn ang="0">
                <a:pos x="0" y="152400"/>
              </a:cxn>
              <a:cxn ang="0">
                <a:pos x="146050" y="12700"/>
              </a:cxn>
              <a:cxn ang="0">
                <a:pos x="12700" y="146050"/>
              </a:cxn>
              <a:cxn ang="0">
                <a:pos x="73025" y="63500"/>
              </a:cxn>
              <a:cxn ang="0">
                <a:pos x="92075" y="50800"/>
              </a:cxn>
              <a:cxn ang="0">
                <a:pos x="82550" y="79375"/>
              </a:cxn>
              <a:cxn ang="0">
                <a:pos x="92075" y="104775"/>
              </a:cxn>
              <a:cxn ang="0">
                <a:pos x="66675" y="95250"/>
              </a:cxn>
              <a:cxn ang="0">
                <a:pos x="38100" y="104775"/>
              </a:cxn>
              <a:cxn ang="0">
                <a:pos x="47625" y="79375"/>
              </a:cxn>
              <a:cxn ang="0">
                <a:pos x="38100" y="50800"/>
              </a:cxn>
              <a:cxn ang="0">
                <a:pos x="66675" y="60325"/>
              </a:cxn>
              <a:cxn ang="0">
                <a:pos x="22225" y="19050"/>
              </a:cxn>
              <a:cxn ang="0">
                <a:pos x="133350" y="22225"/>
              </a:cxn>
              <a:cxn ang="0">
                <a:pos x="133350" y="34925"/>
              </a:cxn>
              <a:cxn ang="0">
                <a:pos x="139700" y="50800"/>
              </a:cxn>
              <a:cxn ang="0">
                <a:pos x="133350" y="66675"/>
              </a:cxn>
              <a:cxn ang="0">
                <a:pos x="133350" y="88900"/>
              </a:cxn>
              <a:cxn ang="0">
                <a:pos x="139700" y="104775"/>
              </a:cxn>
              <a:cxn ang="0">
                <a:pos x="133350" y="120650"/>
              </a:cxn>
              <a:cxn ang="0">
                <a:pos x="127000" y="136525"/>
              </a:cxn>
              <a:cxn ang="0">
                <a:pos x="19050" y="133350"/>
              </a:cxn>
              <a:cxn ang="0">
                <a:pos x="22225" y="19050"/>
              </a:cxn>
              <a:cxn ang="0">
                <a:pos x="25400" y="25400"/>
              </a:cxn>
              <a:cxn ang="0">
                <a:pos x="123825" y="120650"/>
              </a:cxn>
              <a:cxn ang="0">
                <a:pos x="117475" y="117475"/>
              </a:cxn>
              <a:cxn ang="0">
                <a:pos x="117475" y="92075"/>
              </a:cxn>
              <a:cxn ang="0">
                <a:pos x="123825" y="88900"/>
              </a:cxn>
              <a:cxn ang="0">
                <a:pos x="120650" y="66675"/>
              </a:cxn>
              <a:cxn ang="0">
                <a:pos x="117475" y="50800"/>
              </a:cxn>
              <a:cxn ang="0">
                <a:pos x="120650" y="34925"/>
              </a:cxn>
              <a:cxn ang="0">
                <a:pos x="127000" y="41275"/>
              </a:cxn>
              <a:cxn ang="0">
                <a:pos x="127000" y="50800"/>
              </a:cxn>
              <a:cxn ang="0">
                <a:pos x="127000" y="60325"/>
              </a:cxn>
              <a:cxn ang="0">
                <a:pos x="130175" y="41275"/>
              </a:cxn>
              <a:cxn ang="0">
                <a:pos x="127000" y="95250"/>
              </a:cxn>
              <a:cxn ang="0">
                <a:pos x="127000" y="104775"/>
              </a:cxn>
              <a:cxn ang="0">
                <a:pos x="127000" y="114300"/>
              </a:cxn>
              <a:cxn ang="0">
                <a:pos x="130175" y="95250"/>
              </a:cxn>
            </a:cxnLst>
            <a:pathLst>
              <a:path w="50" h="49">
                <a:moveTo>
                  <a:pt x="23" y="23"/>
                </a:move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1" y="22"/>
                  <a:pt x="21" y="22"/>
                </a:cubicBezTo>
                <a:cubicBezTo>
                  <a:pt x="19" y="22"/>
                  <a:pt x="18" y="23"/>
                  <a:pt x="18" y="25"/>
                </a:cubicBezTo>
                <a:cubicBezTo>
                  <a:pt x="18" y="25"/>
                  <a:pt x="18" y="26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20" y="27"/>
                  <a:pt x="21" y="27"/>
                </a:cubicBezTo>
                <a:cubicBezTo>
                  <a:pt x="22" y="27"/>
                  <a:pt x="23" y="26"/>
                  <a:pt x="23" y="25"/>
                </a:cubicBezTo>
                <a:cubicBezTo>
                  <a:pt x="23" y="24"/>
                  <a:pt x="23" y="23"/>
                  <a:pt x="23" y="23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49"/>
                  <a:pt x="48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23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9" y="15"/>
                  <a:pt x="29" y="16"/>
                </a:cubicBezTo>
                <a:cubicBezTo>
                  <a:pt x="30" y="16"/>
                  <a:pt x="30" y="17"/>
                  <a:pt x="29" y="18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3"/>
                  <a:pt x="26" y="24"/>
                  <a:pt x="26" y="25"/>
                </a:cubicBezTo>
                <a:cubicBezTo>
                  <a:pt x="26" y="26"/>
                  <a:pt x="25" y="26"/>
                  <a:pt x="25" y="27"/>
                </a:cubicBezTo>
                <a:cubicBezTo>
                  <a:pt x="29" y="32"/>
                  <a:pt x="29" y="32"/>
                  <a:pt x="29" y="32"/>
                </a:cubicBezTo>
                <a:cubicBezTo>
                  <a:pt x="30" y="32"/>
                  <a:pt x="30" y="33"/>
                  <a:pt x="29" y="33"/>
                </a:cubicBezTo>
                <a:cubicBezTo>
                  <a:pt x="29" y="34"/>
                  <a:pt x="28" y="34"/>
                  <a:pt x="28" y="33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30"/>
                  <a:pt x="21" y="30"/>
                </a:cubicBezTo>
                <a:cubicBezTo>
                  <a:pt x="20" y="30"/>
                  <a:pt x="19" y="29"/>
                  <a:pt x="18" y="29"/>
                </a:cubicBezTo>
                <a:cubicBezTo>
                  <a:pt x="14" y="33"/>
                  <a:pt x="14" y="33"/>
                  <a:pt x="14" y="33"/>
                </a:cubicBezTo>
                <a:cubicBezTo>
                  <a:pt x="13" y="34"/>
                  <a:pt x="12" y="34"/>
                  <a:pt x="12" y="33"/>
                </a:cubicBezTo>
                <a:cubicBezTo>
                  <a:pt x="11" y="33"/>
                  <a:pt x="11" y="32"/>
                  <a:pt x="12" y="32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6"/>
                  <a:pt x="15" y="26"/>
                  <a:pt x="15" y="25"/>
                </a:cubicBezTo>
                <a:cubicBezTo>
                  <a:pt x="15" y="24"/>
                  <a:pt x="16" y="23"/>
                  <a:pt x="16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7"/>
                  <a:pt x="11" y="16"/>
                  <a:pt x="12" y="16"/>
                </a:cubicBezTo>
                <a:cubicBezTo>
                  <a:pt x="12" y="15"/>
                  <a:pt x="13" y="15"/>
                  <a:pt x="14" y="16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2" y="19"/>
                  <a:pt x="22" y="20"/>
                  <a:pt x="23" y="20"/>
                </a:cubicBezTo>
                <a:close/>
                <a:moveTo>
                  <a:pt x="7" y="6"/>
                </a:move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2" y="6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1"/>
                  <a:pt x="44" y="11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1"/>
                  <a:pt x="43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4" y="28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8"/>
                  <a:pt x="43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1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6" y="43"/>
                  <a:pt x="6" y="43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41"/>
                  <a:pt x="8" y="41"/>
                  <a:pt x="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7" y="38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7" y="21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40" y="13"/>
                </a:move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lose/>
                <a:moveTo>
                  <a:pt x="40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1" name="Freeform 599"/>
          <p:cNvSpPr>
            <a:spLocks noEditPoints="1"/>
          </p:cNvSpPr>
          <p:nvPr/>
        </p:nvSpPr>
        <p:spPr>
          <a:xfrm>
            <a:off x="6299200" y="3098800"/>
            <a:ext cx="163513" cy="161925"/>
          </a:xfrm>
          <a:custGeom>
            <a:avLst/>
            <a:gdLst/>
            <a:ahLst/>
            <a:cxnLst>
              <a:cxn ang="0">
                <a:pos x="115421" y="60325"/>
              </a:cxn>
              <a:cxn ang="0">
                <a:pos x="86566" y="60325"/>
              </a:cxn>
              <a:cxn ang="0">
                <a:pos x="48092" y="28575"/>
              </a:cxn>
              <a:cxn ang="0">
                <a:pos x="51298" y="19050"/>
              </a:cxn>
              <a:cxn ang="0">
                <a:pos x="44886" y="12700"/>
              </a:cxn>
              <a:cxn ang="0">
                <a:pos x="12825" y="47625"/>
              </a:cxn>
              <a:cxn ang="0">
                <a:pos x="19237" y="50800"/>
              </a:cxn>
              <a:cxn ang="0">
                <a:pos x="19237" y="47625"/>
              </a:cxn>
              <a:cxn ang="0">
                <a:pos x="57710" y="85725"/>
              </a:cxn>
              <a:cxn ang="0">
                <a:pos x="60917" y="114300"/>
              </a:cxn>
              <a:cxn ang="0">
                <a:pos x="128245" y="66675"/>
              </a:cxn>
              <a:cxn ang="0">
                <a:pos x="115421" y="66675"/>
              </a:cxn>
              <a:cxn ang="0">
                <a:pos x="115421" y="73025"/>
              </a:cxn>
              <a:cxn ang="0">
                <a:pos x="96184" y="73025"/>
              </a:cxn>
              <a:cxn ang="0">
                <a:pos x="92978" y="66675"/>
              </a:cxn>
              <a:cxn ang="0">
                <a:pos x="115421" y="66675"/>
              </a:cxn>
              <a:cxn ang="0">
                <a:pos x="112215" y="101600"/>
              </a:cxn>
              <a:cxn ang="0">
                <a:pos x="160307" y="158750"/>
              </a:cxn>
              <a:cxn ang="0">
                <a:pos x="102596" y="111125"/>
              </a:cxn>
              <a:cxn ang="0">
                <a:pos x="64123" y="142875"/>
              </a:cxn>
              <a:cxn ang="0">
                <a:pos x="48092" y="117475"/>
              </a:cxn>
              <a:cxn ang="0">
                <a:pos x="22443" y="63500"/>
              </a:cxn>
              <a:cxn ang="0">
                <a:pos x="9618" y="60325"/>
              </a:cxn>
              <a:cxn ang="0">
                <a:pos x="9618" y="60325"/>
              </a:cxn>
              <a:cxn ang="0">
                <a:pos x="3206" y="53975"/>
              </a:cxn>
              <a:cxn ang="0">
                <a:pos x="0" y="47625"/>
              </a:cxn>
              <a:cxn ang="0">
                <a:pos x="38474" y="3175"/>
              </a:cxn>
              <a:cxn ang="0">
                <a:pos x="54504" y="3175"/>
              </a:cxn>
              <a:cxn ang="0">
                <a:pos x="60917" y="9525"/>
              </a:cxn>
              <a:cxn ang="0">
                <a:pos x="60917" y="9525"/>
              </a:cxn>
              <a:cxn ang="0">
                <a:pos x="60917" y="9525"/>
              </a:cxn>
              <a:cxn ang="0">
                <a:pos x="60917" y="22225"/>
              </a:cxn>
              <a:cxn ang="0">
                <a:pos x="118627" y="47625"/>
              </a:cxn>
              <a:cxn ang="0">
                <a:pos x="144276" y="73025"/>
              </a:cxn>
            </a:cxnLst>
            <a:pathLst>
              <a:path w="51" h="51">
                <a:moveTo>
                  <a:pt x="40" y="21"/>
                </a:moveTo>
                <a:cubicBezTo>
                  <a:pt x="39" y="20"/>
                  <a:pt x="37" y="20"/>
                  <a:pt x="36" y="19"/>
                </a:cubicBezTo>
                <a:cubicBezTo>
                  <a:pt x="33" y="19"/>
                  <a:pt x="31" y="19"/>
                  <a:pt x="29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8"/>
                  <a:pt x="15" y="7"/>
                  <a:pt x="15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8" y="15"/>
                  <a:pt x="9" y="16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8"/>
                  <a:pt x="19" y="29"/>
                </a:cubicBezTo>
                <a:cubicBezTo>
                  <a:pt x="18" y="31"/>
                  <a:pt x="18" y="34"/>
                  <a:pt x="19" y="36"/>
                </a:cubicBezTo>
                <a:cubicBezTo>
                  <a:pt x="19" y="38"/>
                  <a:pt x="20" y="39"/>
                  <a:pt x="21" y="41"/>
                </a:cubicBezTo>
                <a:cubicBezTo>
                  <a:pt x="28" y="34"/>
                  <a:pt x="34" y="28"/>
                  <a:pt x="40" y="21"/>
                </a:cubicBezTo>
                <a:close/>
                <a:moveTo>
                  <a:pt x="36" y="21"/>
                </a:moveTo>
                <a:cubicBezTo>
                  <a:pt x="36" y="21"/>
                  <a:pt x="36" y="21"/>
                  <a:pt x="36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3"/>
                  <a:pt x="36" y="23"/>
                  <a:pt x="36" y="23"/>
                </a:cubicBezTo>
                <a:cubicBezTo>
                  <a:pt x="35" y="23"/>
                  <a:pt x="34" y="23"/>
                  <a:pt x="33" y="22"/>
                </a:cubicBezTo>
                <a:cubicBezTo>
                  <a:pt x="32" y="22"/>
                  <a:pt x="31" y="23"/>
                  <a:pt x="30" y="23"/>
                </a:cubicBezTo>
                <a:cubicBezTo>
                  <a:pt x="29" y="23"/>
                  <a:pt x="28" y="23"/>
                  <a:pt x="28" y="22"/>
                </a:cubicBezTo>
                <a:cubicBezTo>
                  <a:pt x="28" y="21"/>
                  <a:pt x="28" y="21"/>
                  <a:pt x="29" y="21"/>
                </a:cubicBezTo>
                <a:cubicBezTo>
                  <a:pt x="30" y="20"/>
                  <a:pt x="31" y="20"/>
                  <a:pt x="33" y="20"/>
                </a:cubicBezTo>
                <a:cubicBezTo>
                  <a:pt x="34" y="20"/>
                  <a:pt x="35" y="21"/>
                  <a:pt x="36" y="21"/>
                </a:cubicBezTo>
                <a:close/>
                <a:moveTo>
                  <a:pt x="35" y="32"/>
                </a:moveTo>
                <a:cubicBezTo>
                  <a:pt x="35" y="32"/>
                  <a:pt x="35" y="32"/>
                  <a:pt x="35" y="32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8"/>
                  <a:pt x="51" y="50"/>
                  <a:pt x="50" y="50"/>
                </a:cubicBezTo>
                <a:cubicBezTo>
                  <a:pt x="49" y="51"/>
                  <a:pt x="48" y="51"/>
                  <a:pt x="47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1" y="46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17" y="43"/>
                  <a:pt x="16" y="40"/>
                  <a:pt x="15" y="37"/>
                </a:cubicBezTo>
                <a:cubicBezTo>
                  <a:pt x="14" y="34"/>
                  <a:pt x="14" y="32"/>
                  <a:pt x="15" y="29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20"/>
                  <a:pt x="6" y="20"/>
                  <a:pt x="5" y="20"/>
                </a:cubicBezTo>
                <a:cubicBezTo>
                  <a:pt x="4" y="20"/>
                  <a:pt x="3" y="20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6"/>
                  <a:pt x="0" y="16"/>
                  <a:pt x="0" y="15"/>
                </a:cubicBezTo>
                <a:cubicBezTo>
                  <a:pt x="0" y="14"/>
                  <a:pt x="0" y="13"/>
                  <a:pt x="1" y="12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0"/>
                  <a:pt x="14" y="0"/>
                </a:cubicBezTo>
                <a:cubicBezTo>
                  <a:pt x="15" y="0"/>
                  <a:pt x="16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20" y="5"/>
                  <a:pt x="20" y="6"/>
                </a:cubicBezTo>
                <a:cubicBezTo>
                  <a:pt x="20" y="6"/>
                  <a:pt x="20" y="7"/>
                  <a:pt x="19" y="7"/>
                </a:cubicBezTo>
                <a:cubicBezTo>
                  <a:pt x="29" y="15"/>
                  <a:pt x="29" y="15"/>
                  <a:pt x="29" y="15"/>
                </a:cubicBezTo>
                <a:cubicBezTo>
                  <a:pt x="31" y="15"/>
                  <a:pt x="34" y="15"/>
                  <a:pt x="37" y="15"/>
                </a:cubicBezTo>
                <a:cubicBezTo>
                  <a:pt x="40" y="16"/>
                  <a:pt x="42" y="18"/>
                  <a:pt x="45" y="20"/>
                </a:cubicBezTo>
                <a:cubicBezTo>
                  <a:pt x="45" y="21"/>
                  <a:pt x="45" y="22"/>
                  <a:pt x="45" y="23"/>
                </a:cubicBezTo>
                <a:cubicBezTo>
                  <a:pt x="35" y="32"/>
                  <a:pt x="35" y="32"/>
                  <a:pt x="35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2" name="Freeform 600"/>
          <p:cNvSpPr>
            <a:spLocks noEditPoints="1"/>
          </p:cNvSpPr>
          <p:nvPr/>
        </p:nvSpPr>
        <p:spPr>
          <a:xfrm>
            <a:off x="5192713" y="3101975"/>
            <a:ext cx="155575" cy="155575"/>
          </a:xfrm>
          <a:custGeom>
            <a:avLst/>
            <a:gdLst/>
            <a:ahLst/>
            <a:cxnLst>
              <a:cxn ang="0">
                <a:pos x="6350" y="82550"/>
              </a:cxn>
              <a:cxn ang="0">
                <a:pos x="82550" y="6350"/>
              </a:cxn>
              <a:cxn ang="0">
                <a:pos x="95250" y="0"/>
              </a:cxn>
              <a:cxn ang="0">
                <a:pos x="107950" y="6350"/>
              </a:cxn>
              <a:cxn ang="0">
                <a:pos x="107950" y="6350"/>
              </a:cxn>
              <a:cxn ang="0">
                <a:pos x="107950" y="6350"/>
              </a:cxn>
              <a:cxn ang="0">
                <a:pos x="149225" y="47625"/>
              </a:cxn>
              <a:cxn ang="0">
                <a:pos x="149225" y="47625"/>
              </a:cxn>
              <a:cxn ang="0">
                <a:pos x="155575" y="60325"/>
              </a:cxn>
              <a:cxn ang="0">
                <a:pos x="149225" y="73025"/>
              </a:cxn>
              <a:cxn ang="0">
                <a:pos x="149225" y="73025"/>
              </a:cxn>
              <a:cxn ang="0">
                <a:pos x="73025" y="149225"/>
              </a:cxn>
              <a:cxn ang="0">
                <a:pos x="73025" y="149225"/>
              </a:cxn>
              <a:cxn ang="0">
                <a:pos x="60325" y="155575"/>
              </a:cxn>
              <a:cxn ang="0">
                <a:pos x="47625" y="149225"/>
              </a:cxn>
              <a:cxn ang="0">
                <a:pos x="6350" y="107950"/>
              </a:cxn>
              <a:cxn ang="0">
                <a:pos x="0" y="95250"/>
              </a:cxn>
              <a:cxn ang="0">
                <a:pos x="6350" y="82550"/>
              </a:cxn>
              <a:cxn ang="0">
                <a:pos x="130175" y="142875"/>
              </a:cxn>
              <a:cxn ang="0">
                <a:pos x="130175" y="142875"/>
              </a:cxn>
              <a:cxn ang="0">
                <a:pos x="136525" y="149225"/>
              </a:cxn>
              <a:cxn ang="0">
                <a:pos x="130175" y="155575"/>
              </a:cxn>
              <a:cxn ang="0">
                <a:pos x="127000" y="149225"/>
              </a:cxn>
              <a:cxn ang="0">
                <a:pos x="130175" y="142875"/>
              </a:cxn>
              <a:cxn ang="0">
                <a:pos x="111125" y="142875"/>
              </a:cxn>
              <a:cxn ang="0">
                <a:pos x="111125" y="142875"/>
              </a:cxn>
              <a:cxn ang="0">
                <a:pos x="117475" y="149225"/>
              </a:cxn>
              <a:cxn ang="0">
                <a:pos x="111125" y="155575"/>
              </a:cxn>
              <a:cxn ang="0">
                <a:pos x="104775" y="149225"/>
              </a:cxn>
              <a:cxn ang="0">
                <a:pos x="111125" y="142875"/>
              </a:cxn>
              <a:cxn ang="0">
                <a:pos x="92075" y="142875"/>
              </a:cxn>
              <a:cxn ang="0">
                <a:pos x="92075" y="142875"/>
              </a:cxn>
              <a:cxn ang="0">
                <a:pos x="98425" y="149225"/>
              </a:cxn>
              <a:cxn ang="0">
                <a:pos x="92075" y="155575"/>
              </a:cxn>
              <a:cxn ang="0">
                <a:pos x="85725" y="149225"/>
              </a:cxn>
              <a:cxn ang="0">
                <a:pos x="92075" y="142875"/>
              </a:cxn>
              <a:cxn ang="0">
                <a:pos x="34925" y="69850"/>
              </a:cxn>
              <a:cxn ang="0">
                <a:pos x="34925" y="69850"/>
              </a:cxn>
              <a:cxn ang="0">
                <a:pos x="85725" y="120650"/>
              </a:cxn>
              <a:cxn ang="0">
                <a:pos x="142875" y="66675"/>
              </a:cxn>
              <a:cxn ang="0">
                <a:pos x="142875" y="60325"/>
              </a:cxn>
              <a:cxn ang="0">
                <a:pos x="142875" y="57150"/>
              </a:cxn>
              <a:cxn ang="0">
                <a:pos x="142875" y="57150"/>
              </a:cxn>
              <a:cxn ang="0">
                <a:pos x="98425" y="12700"/>
              </a:cxn>
              <a:cxn ang="0">
                <a:pos x="95250" y="12700"/>
              </a:cxn>
              <a:cxn ang="0">
                <a:pos x="88900" y="12700"/>
              </a:cxn>
              <a:cxn ang="0">
                <a:pos x="34925" y="69850"/>
              </a:cxn>
              <a:cxn ang="0">
                <a:pos x="82550" y="127000"/>
              </a:cxn>
              <a:cxn ang="0">
                <a:pos x="82550" y="127000"/>
              </a:cxn>
              <a:cxn ang="0">
                <a:pos x="28575" y="76200"/>
              </a:cxn>
              <a:cxn ang="0">
                <a:pos x="12700" y="92075"/>
              </a:cxn>
              <a:cxn ang="0">
                <a:pos x="12700" y="95250"/>
              </a:cxn>
              <a:cxn ang="0">
                <a:pos x="12700" y="98425"/>
              </a:cxn>
              <a:cxn ang="0">
                <a:pos x="57150" y="142875"/>
              </a:cxn>
              <a:cxn ang="0">
                <a:pos x="60325" y="142875"/>
              </a:cxn>
              <a:cxn ang="0">
                <a:pos x="63500" y="142875"/>
              </a:cxn>
              <a:cxn ang="0">
                <a:pos x="63500" y="142875"/>
              </a:cxn>
              <a:cxn ang="0">
                <a:pos x="82550" y="127000"/>
              </a:cxn>
            </a:cxnLst>
            <a:pathLst>
              <a:path w="49" h="49">
                <a:moveTo>
                  <a:pt x="2" y="26"/>
                </a:move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30" y="0"/>
                </a:cubicBezTo>
                <a:cubicBezTo>
                  <a:pt x="31" y="0"/>
                  <a:pt x="33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7"/>
                  <a:pt x="49" y="18"/>
                  <a:pt x="49" y="19"/>
                </a:cubicBezTo>
                <a:cubicBezTo>
                  <a:pt x="49" y="21"/>
                  <a:pt x="48" y="22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2" y="48"/>
                  <a:pt x="21" y="49"/>
                  <a:pt x="19" y="49"/>
                </a:cubicBezTo>
                <a:cubicBezTo>
                  <a:pt x="18" y="49"/>
                  <a:pt x="16" y="48"/>
                  <a:pt x="15" y="47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3"/>
                  <a:pt x="0" y="31"/>
                  <a:pt x="0" y="30"/>
                </a:cubicBezTo>
                <a:cubicBezTo>
                  <a:pt x="0" y="28"/>
                  <a:pt x="1" y="27"/>
                  <a:pt x="2" y="26"/>
                </a:cubicBezTo>
                <a:close/>
                <a:moveTo>
                  <a:pt x="41" y="45"/>
                </a:moveTo>
                <a:cubicBezTo>
                  <a:pt x="41" y="45"/>
                  <a:pt x="41" y="45"/>
                  <a:pt x="41" y="45"/>
                </a:cubicBezTo>
                <a:cubicBezTo>
                  <a:pt x="42" y="45"/>
                  <a:pt x="43" y="46"/>
                  <a:pt x="43" y="47"/>
                </a:cubicBezTo>
                <a:cubicBezTo>
                  <a:pt x="43" y="48"/>
                  <a:pt x="42" y="49"/>
                  <a:pt x="41" y="49"/>
                </a:cubicBezTo>
                <a:cubicBezTo>
                  <a:pt x="40" y="49"/>
                  <a:pt x="40" y="48"/>
                  <a:pt x="40" y="47"/>
                </a:cubicBezTo>
                <a:cubicBezTo>
                  <a:pt x="40" y="46"/>
                  <a:pt x="40" y="45"/>
                  <a:pt x="41" y="45"/>
                </a:cubicBezTo>
                <a:close/>
                <a:moveTo>
                  <a:pt x="35" y="45"/>
                </a:moveTo>
                <a:cubicBezTo>
                  <a:pt x="35" y="45"/>
                  <a:pt x="35" y="45"/>
                  <a:pt x="35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8"/>
                  <a:pt x="36" y="49"/>
                  <a:pt x="35" y="49"/>
                </a:cubicBezTo>
                <a:cubicBezTo>
                  <a:pt x="34" y="49"/>
                  <a:pt x="33" y="48"/>
                  <a:pt x="33" y="47"/>
                </a:cubicBezTo>
                <a:cubicBezTo>
                  <a:pt x="33" y="46"/>
                  <a:pt x="34" y="45"/>
                  <a:pt x="35" y="45"/>
                </a:cubicBezTo>
                <a:close/>
                <a:moveTo>
                  <a:pt x="29" y="45"/>
                </a:moveTo>
                <a:cubicBezTo>
                  <a:pt x="29" y="45"/>
                  <a:pt x="29" y="45"/>
                  <a:pt x="29" y="45"/>
                </a:cubicBezTo>
                <a:cubicBezTo>
                  <a:pt x="30" y="45"/>
                  <a:pt x="31" y="46"/>
                  <a:pt x="31" y="47"/>
                </a:cubicBezTo>
                <a:cubicBezTo>
                  <a:pt x="31" y="48"/>
                  <a:pt x="30" y="49"/>
                  <a:pt x="29" y="49"/>
                </a:cubicBezTo>
                <a:cubicBezTo>
                  <a:pt x="28" y="49"/>
                  <a:pt x="27" y="48"/>
                  <a:pt x="27" y="47"/>
                </a:cubicBezTo>
                <a:cubicBezTo>
                  <a:pt x="27" y="46"/>
                  <a:pt x="28" y="45"/>
                  <a:pt x="29" y="45"/>
                </a:cubicBez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27" y="38"/>
                  <a:pt x="27" y="38"/>
                  <a:pt x="27" y="38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0"/>
                  <a:pt x="45" y="20"/>
                  <a:pt x="45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4"/>
                  <a:pt x="30" y="4"/>
                  <a:pt x="30" y="4"/>
                </a:cubicBezTo>
                <a:cubicBezTo>
                  <a:pt x="29" y="4"/>
                  <a:pt x="29" y="4"/>
                  <a:pt x="28" y="4"/>
                </a:cubicBezTo>
                <a:cubicBezTo>
                  <a:pt x="11" y="22"/>
                  <a:pt x="11" y="22"/>
                  <a:pt x="11" y="22"/>
                </a:cubicBezTo>
                <a:close/>
                <a:moveTo>
                  <a:pt x="26" y="40"/>
                </a:moveTo>
                <a:cubicBezTo>
                  <a:pt x="26" y="40"/>
                  <a:pt x="26" y="40"/>
                  <a:pt x="26" y="40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30"/>
                </a:cubicBezTo>
                <a:cubicBezTo>
                  <a:pt x="4" y="30"/>
                  <a:pt x="4" y="31"/>
                  <a:pt x="4" y="31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6" y="40"/>
                  <a:pt x="26" y="40"/>
                  <a:pt x="26" y="4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3" name="Freeform 601"/>
          <p:cNvSpPr>
            <a:spLocks noEditPoints="1"/>
          </p:cNvSpPr>
          <p:nvPr/>
        </p:nvSpPr>
        <p:spPr>
          <a:xfrm>
            <a:off x="7693025" y="3101975"/>
            <a:ext cx="150813" cy="152400"/>
          </a:xfrm>
          <a:custGeom>
            <a:avLst/>
            <a:gdLst/>
            <a:ahLst/>
            <a:cxnLst>
              <a:cxn ang="0">
                <a:pos x="96264" y="73025"/>
              </a:cxn>
              <a:cxn ang="0">
                <a:pos x="70593" y="50800"/>
              </a:cxn>
              <a:cxn ang="0">
                <a:pos x="51341" y="31750"/>
              </a:cxn>
              <a:cxn ang="0">
                <a:pos x="41714" y="28575"/>
              </a:cxn>
              <a:cxn ang="0">
                <a:pos x="25670" y="31750"/>
              </a:cxn>
              <a:cxn ang="0">
                <a:pos x="41714" y="19050"/>
              </a:cxn>
              <a:cxn ang="0">
                <a:pos x="41714" y="19050"/>
              </a:cxn>
              <a:cxn ang="0">
                <a:pos x="73802" y="47625"/>
              </a:cxn>
              <a:cxn ang="0">
                <a:pos x="96264" y="66675"/>
              </a:cxn>
              <a:cxn ang="0">
                <a:pos x="67385" y="15875"/>
              </a:cxn>
              <a:cxn ang="0">
                <a:pos x="105890" y="44450"/>
              </a:cxn>
              <a:cxn ang="0">
                <a:pos x="118725" y="50800"/>
              </a:cxn>
              <a:cxn ang="0">
                <a:pos x="118725" y="50800"/>
              </a:cxn>
              <a:cxn ang="0">
                <a:pos x="118725" y="73025"/>
              </a:cxn>
              <a:cxn ang="0">
                <a:pos x="141187" y="101600"/>
              </a:cxn>
              <a:cxn ang="0">
                <a:pos x="144395" y="117475"/>
              </a:cxn>
              <a:cxn ang="0">
                <a:pos x="144395" y="146050"/>
              </a:cxn>
              <a:cxn ang="0">
                <a:pos x="115516" y="146050"/>
              </a:cxn>
              <a:cxn ang="0">
                <a:pos x="99472" y="142875"/>
              </a:cxn>
              <a:cxn ang="0">
                <a:pos x="70593" y="120650"/>
              </a:cxn>
              <a:cxn ang="0">
                <a:pos x="48132" y="117475"/>
              </a:cxn>
              <a:cxn ang="0">
                <a:pos x="44923" y="98425"/>
              </a:cxn>
              <a:cxn ang="0">
                <a:pos x="3209" y="28575"/>
              </a:cxn>
              <a:cxn ang="0">
                <a:pos x="12835" y="15875"/>
              </a:cxn>
              <a:cxn ang="0">
                <a:pos x="67385" y="15875"/>
              </a:cxn>
              <a:cxn ang="0">
                <a:pos x="93055" y="57150"/>
              </a:cxn>
              <a:cxn ang="0">
                <a:pos x="32088" y="19050"/>
              </a:cxn>
              <a:cxn ang="0">
                <a:pos x="22462" y="22225"/>
              </a:cxn>
              <a:cxn ang="0">
                <a:pos x="22462" y="60325"/>
              </a:cxn>
              <a:cxn ang="0">
                <a:pos x="57758" y="95250"/>
              </a:cxn>
              <a:cxn ang="0">
                <a:pos x="57758" y="104775"/>
              </a:cxn>
              <a:cxn ang="0">
                <a:pos x="57758" y="111125"/>
              </a:cxn>
              <a:cxn ang="0">
                <a:pos x="60967" y="111125"/>
              </a:cxn>
              <a:cxn ang="0">
                <a:pos x="67385" y="107950"/>
              </a:cxn>
              <a:cxn ang="0">
                <a:pos x="105890" y="69850"/>
              </a:cxn>
              <a:cxn ang="0">
                <a:pos x="105890" y="69850"/>
              </a:cxn>
              <a:cxn ang="0">
                <a:pos x="109099" y="63500"/>
              </a:cxn>
              <a:cxn ang="0">
                <a:pos x="109099" y="57150"/>
              </a:cxn>
              <a:cxn ang="0">
                <a:pos x="109099" y="57150"/>
              </a:cxn>
              <a:cxn ang="0">
                <a:pos x="102681" y="57150"/>
              </a:cxn>
              <a:cxn ang="0">
                <a:pos x="102681" y="57150"/>
              </a:cxn>
              <a:cxn ang="0">
                <a:pos x="109099" y="82550"/>
              </a:cxn>
              <a:cxn ang="0">
                <a:pos x="80220" y="111125"/>
              </a:cxn>
              <a:cxn ang="0">
                <a:pos x="102681" y="130175"/>
              </a:cxn>
              <a:cxn ang="0">
                <a:pos x="118725" y="133350"/>
              </a:cxn>
              <a:cxn ang="0">
                <a:pos x="125143" y="136525"/>
              </a:cxn>
              <a:cxn ang="0">
                <a:pos x="137978" y="136525"/>
              </a:cxn>
              <a:cxn ang="0">
                <a:pos x="137978" y="127000"/>
              </a:cxn>
              <a:cxn ang="0">
                <a:pos x="131560" y="114300"/>
              </a:cxn>
              <a:cxn ang="0">
                <a:pos x="125143" y="95250"/>
              </a:cxn>
              <a:cxn ang="0">
                <a:pos x="67385" y="107950"/>
              </a:cxn>
              <a:cxn ang="0">
                <a:pos x="105890" y="69850"/>
              </a:cxn>
              <a:cxn ang="0">
                <a:pos x="105890" y="69850"/>
              </a:cxn>
              <a:cxn ang="0">
                <a:pos x="105890" y="69850"/>
              </a:cxn>
              <a:cxn ang="0">
                <a:pos x="12835" y="15875"/>
              </a:cxn>
              <a:cxn ang="0">
                <a:pos x="22462" y="15875"/>
              </a:cxn>
            </a:cxnLst>
            <a:pathLst>
              <a:path w="47" h="48">
                <a:moveTo>
                  <a:pt x="30" y="21"/>
                </a:moveTo>
                <a:cubicBezTo>
                  <a:pt x="30" y="21"/>
                  <a:pt x="30" y="22"/>
                  <a:pt x="30" y="23"/>
                </a:cubicBezTo>
                <a:cubicBezTo>
                  <a:pt x="29" y="23"/>
                  <a:pt x="28" y="23"/>
                  <a:pt x="28" y="23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4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1" y="9"/>
                  <a:pt x="10" y="9"/>
                  <a:pt x="9" y="10"/>
                </a:cubicBezTo>
                <a:cubicBezTo>
                  <a:pt x="9" y="11"/>
                  <a:pt x="8" y="11"/>
                  <a:pt x="8" y="10"/>
                </a:cubicBezTo>
                <a:cubicBezTo>
                  <a:pt x="7" y="10"/>
                  <a:pt x="7" y="9"/>
                  <a:pt x="8" y="9"/>
                </a:cubicBezTo>
                <a:cubicBezTo>
                  <a:pt x="9" y="7"/>
                  <a:pt x="11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6" y="7"/>
                  <a:pt x="17" y="9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30" y="21"/>
                  <a:pt x="30" y="21"/>
                  <a:pt x="30" y="21"/>
                </a:cubicBezTo>
                <a:close/>
                <a:moveTo>
                  <a:pt x="21" y="5"/>
                </a:moveTo>
                <a:cubicBezTo>
                  <a:pt x="21" y="5"/>
                  <a:pt x="21" y="5"/>
                  <a:pt x="21" y="5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3" y="14"/>
                </a:cubicBezTo>
                <a:cubicBezTo>
                  <a:pt x="34" y="14"/>
                  <a:pt x="36" y="14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8" y="19"/>
                </a:cubicBezTo>
                <a:cubicBezTo>
                  <a:pt x="38" y="21"/>
                  <a:pt x="38" y="22"/>
                  <a:pt x="37" y="23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9"/>
                  <a:pt x="44" y="30"/>
                  <a:pt x="44" y="32"/>
                </a:cubicBezTo>
                <a:cubicBezTo>
                  <a:pt x="44" y="33"/>
                  <a:pt x="45" y="34"/>
                  <a:pt x="44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7" y="38"/>
                  <a:pt x="47" y="40"/>
                  <a:pt x="47" y="41"/>
                </a:cubicBezTo>
                <a:cubicBezTo>
                  <a:pt x="47" y="43"/>
                  <a:pt x="47" y="45"/>
                  <a:pt x="45" y="46"/>
                </a:cubicBezTo>
                <a:cubicBezTo>
                  <a:pt x="44" y="47"/>
                  <a:pt x="43" y="48"/>
                  <a:pt x="41" y="48"/>
                </a:cubicBezTo>
                <a:cubicBezTo>
                  <a:pt x="39" y="48"/>
                  <a:pt x="37" y="47"/>
                  <a:pt x="36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4" y="45"/>
                  <a:pt x="32" y="45"/>
                  <a:pt x="31" y="45"/>
                </a:cubicBezTo>
                <a:cubicBezTo>
                  <a:pt x="30" y="44"/>
                  <a:pt x="28" y="43"/>
                  <a:pt x="27" y="42"/>
                </a:cubicBezTo>
                <a:cubicBezTo>
                  <a:pt x="22" y="38"/>
                  <a:pt x="22" y="38"/>
                  <a:pt x="22" y="38"/>
                </a:cubicBezTo>
                <a:cubicBezTo>
                  <a:pt x="21" y="39"/>
                  <a:pt x="20" y="39"/>
                  <a:pt x="19" y="39"/>
                </a:cubicBezTo>
                <a:cubicBezTo>
                  <a:pt x="17" y="39"/>
                  <a:pt x="16" y="39"/>
                  <a:pt x="15" y="37"/>
                </a:cubicBezTo>
                <a:cubicBezTo>
                  <a:pt x="14" y="36"/>
                  <a:pt x="13" y="35"/>
                  <a:pt x="13" y="34"/>
                </a:cubicBezTo>
                <a:cubicBezTo>
                  <a:pt x="13" y="33"/>
                  <a:pt x="13" y="32"/>
                  <a:pt x="14" y="31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8"/>
                  <a:pt x="0" y="13"/>
                  <a:pt x="1" y="9"/>
                </a:cubicBezTo>
                <a:cubicBezTo>
                  <a:pt x="2" y="7"/>
                  <a:pt x="3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7" y="3"/>
                  <a:pt x="8" y="2"/>
                </a:cubicBezTo>
                <a:cubicBezTo>
                  <a:pt x="12" y="0"/>
                  <a:pt x="17" y="1"/>
                  <a:pt x="21" y="5"/>
                </a:cubicBezTo>
                <a:close/>
                <a:moveTo>
                  <a:pt x="29" y="18"/>
                </a:moveTo>
                <a:cubicBezTo>
                  <a:pt x="29" y="18"/>
                  <a:pt x="29" y="18"/>
                  <a:pt x="29" y="18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5"/>
                  <a:pt x="12" y="4"/>
                  <a:pt x="10" y="6"/>
                </a:cubicBezTo>
                <a:cubicBezTo>
                  <a:pt x="9" y="6"/>
                  <a:pt x="8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6" y="8"/>
                  <a:pt x="5" y="9"/>
                  <a:pt x="5" y="10"/>
                </a:cubicBezTo>
                <a:cubicBezTo>
                  <a:pt x="4" y="13"/>
                  <a:pt x="4" y="16"/>
                  <a:pt x="7" y="19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1"/>
                  <a:pt x="18" y="32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7" y="33"/>
                  <a:pt x="17" y="33"/>
                  <a:pt x="17" y="34"/>
                </a:cubicBezTo>
                <a:cubicBezTo>
                  <a:pt x="17" y="34"/>
                  <a:pt x="17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8" y="35"/>
                  <a:pt x="19" y="35"/>
                </a:cubicBezTo>
                <a:cubicBezTo>
                  <a:pt x="19" y="35"/>
                  <a:pt x="19" y="35"/>
                  <a:pt x="20" y="35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5" y="20"/>
                  <a:pt x="35" y="19"/>
                </a:cubicBezTo>
                <a:cubicBezTo>
                  <a:pt x="35" y="19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3" y="18"/>
                  <a:pt x="33" y="18"/>
                </a:cubicBezTo>
                <a:cubicBezTo>
                  <a:pt x="33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9"/>
                  <a:pt x="30" y="19"/>
                  <a:pt x="29" y="18"/>
                </a:cubicBezTo>
                <a:close/>
                <a:moveTo>
                  <a:pt x="34" y="26"/>
                </a:moveTo>
                <a:cubicBezTo>
                  <a:pt x="34" y="26"/>
                  <a:pt x="34" y="26"/>
                  <a:pt x="34" y="26"/>
                </a:cubicBezTo>
                <a:cubicBezTo>
                  <a:pt x="25" y="35"/>
                  <a:pt x="25" y="35"/>
                  <a:pt x="25" y="35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1" y="41"/>
                  <a:pt x="32" y="41"/>
                </a:cubicBezTo>
                <a:cubicBezTo>
                  <a:pt x="33" y="41"/>
                  <a:pt x="34" y="41"/>
                  <a:pt x="35" y="41"/>
                </a:cubicBezTo>
                <a:cubicBezTo>
                  <a:pt x="36" y="41"/>
                  <a:pt x="37" y="41"/>
                  <a:pt x="37" y="42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4"/>
                  <a:pt x="40" y="44"/>
                  <a:pt x="41" y="44"/>
                </a:cubicBezTo>
                <a:cubicBezTo>
                  <a:pt x="42" y="44"/>
                  <a:pt x="42" y="44"/>
                  <a:pt x="43" y="43"/>
                </a:cubicBezTo>
                <a:cubicBezTo>
                  <a:pt x="43" y="43"/>
                  <a:pt x="44" y="42"/>
                  <a:pt x="44" y="41"/>
                </a:cubicBezTo>
                <a:cubicBezTo>
                  <a:pt x="44" y="41"/>
                  <a:pt x="43" y="40"/>
                  <a:pt x="43" y="40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7"/>
                  <a:pt x="40" y="37"/>
                  <a:pt x="41" y="36"/>
                </a:cubicBezTo>
                <a:cubicBezTo>
                  <a:pt x="41" y="35"/>
                  <a:pt x="41" y="34"/>
                  <a:pt x="40" y="33"/>
                </a:cubicBezTo>
                <a:cubicBezTo>
                  <a:pt x="40" y="32"/>
                  <a:pt x="40" y="31"/>
                  <a:pt x="39" y="30"/>
                </a:cubicBezTo>
                <a:cubicBezTo>
                  <a:pt x="34" y="26"/>
                  <a:pt x="34" y="26"/>
                  <a:pt x="34" y="26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33" y="22"/>
                  <a:pt x="33" y="22"/>
                  <a:pt x="33" y="22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33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lose/>
                <a:moveTo>
                  <a:pt x="4" y="5"/>
                </a:moveTo>
                <a:cubicBezTo>
                  <a:pt x="4" y="5"/>
                  <a:pt x="4" y="5"/>
                  <a:pt x="4" y="5"/>
                </a:cubicBezTo>
                <a:cubicBezTo>
                  <a:pt x="5" y="4"/>
                  <a:pt x="6" y="4"/>
                  <a:pt x="7" y="5"/>
                </a:cubicBezTo>
                <a:cubicBezTo>
                  <a:pt x="4" y="5"/>
                  <a:pt x="4" y="5"/>
                  <a:pt x="4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4" name="Freeform 602"/>
          <p:cNvSpPr>
            <a:spLocks noEditPoints="1"/>
          </p:cNvSpPr>
          <p:nvPr/>
        </p:nvSpPr>
        <p:spPr>
          <a:xfrm>
            <a:off x="8269288" y="3108325"/>
            <a:ext cx="160337" cy="146050"/>
          </a:xfrm>
          <a:custGeom>
            <a:avLst/>
            <a:gdLst/>
            <a:ahLst/>
            <a:cxnLst>
              <a:cxn ang="0">
                <a:pos x="16034" y="0"/>
              </a:cxn>
              <a:cxn ang="0">
                <a:pos x="144303" y="0"/>
              </a:cxn>
              <a:cxn ang="0">
                <a:pos x="160337" y="15875"/>
              </a:cxn>
              <a:cxn ang="0">
                <a:pos x="144303" y="31750"/>
              </a:cxn>
              <a:cxn ang="0">
                <a:pos x="141097" y="31750"/>
              </a:cxn>
              <a:cxn ang="0">
                <a:pos x="99409" y="76200"/>
              </a:cxn>
              <a:cxn ang="0">
                <a:pos x="99409" y="114300"/>
              </a:cxn>
              <a:cxn ang="0">
                <a:pos x="96202" y="120650"/>
              </a:cxn>
              <a:cxn ang="0">
                <a:pos x="73755" y="142875"/>
              </a:cxn>
              <a:cxn ang="0">
                <a:pos x="64135" y="142875"/>
              </a:cxn>
              <a:cxn ang="0">
                <a:pos x="64135" y="139700"/>
              </a:cxn>
              <a:cxn ang="0">
                <a:pos x="64135" y="139700"/>
              </a:cxn>
              <a:cxn ang="0">
                <a:pos x="64135" y="76200"/>
              </a:cxn>
              <a:cxn ang="0">
                <a:pos x="19240" y="31750"/>
              </a:cxn>
              <a:cxn ang="0">
                <a:pos x="16034" y="31750"/>
              </a:cxn>
              <a:cxn ang="0">
                <a:pos x="0" y="15875"/>
              </a:cxn>
              <a:cxn ang="0">
                <a:pos x="16034" y="0"/>
              </a:cxn>
              <a:cxn ang="0">
                <a:pos x="144303" y="19050"/>
              </a:cxn>
              <a:cxn ang="0">
                <a:pos x="144303" y="19050"/>
              </a:cxn>
              <a:cxn ang="0">
                <a:pos x="144303" y="9525"/>
              </a:cxn>
              <a:cxn ang="0">
                <a:pos x="16034" y="9525"/>
              </a:cxn>
              <a:cxn ang="0">
                <a:pos x="16034" y="19050"/>
              </a:cxn>
              <a:cxn ang="0">
                <a:pos x="144303" y="19050"/>
              </a:cxn>
              <a:cxn ang="0">
                <a:pos x="128270" y="28575"/>
              </a:cxn>
              <a:cxn ang="0">
                <a:pos x="128270" y="28575"/>
              </a:cxn>
              <a:cxn ang="0">
                <a:pos x="32067" y="28575"/>
              </a:cxn>
              <a:cxn ang="0">
                <a:pos x="73755" y="69850"/>
              </a:cxn>
              <a:cxn ang="0">
                <a:pos x="73755" y="73025"/>
              </a:cxn>
              <a:cxn ang="0">
                <a:pos x="73755" y="123825"/>
              </a:cxn>
              <a:cxn ang="0">
                <a:pos x="86582" y="114300"/>
              </a:cxn>
              <a:cxn ang="0">
                <a:pos x="86582" y="73025"/>
              </a:cxn>
              <a:cxn ang="0">
                <a:pos x="86582" y="73025"/>
              </a:cxn>
              <a:cxn ang="0">
                <a:pos x="86582" y="69850"/>
              </a:cxn>
              <a:cxn ang="0">
                <a:pos x="128270" y="28575"/>
              </a:cxn>
            </a:cxnLst>
            <a:pathLst>
              <a:path w="50" h="46">
                <a:moveTo>
                  <a:pt x="5" y="0"/>
                </a:move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0" y="2"/>
                  <a:pt x="50" y="5"/>
                </a:cubicBezTo>
                <a:cubicBezTo>
                  <a:pt x="50" y="8"/>
                  <a:pt x="48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7"/>
                  <a:pt x="30" y="38"/>
                  <a:pt x="30" y="38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6"/>
                  <a:pt x="21" y="46"/>
                  <a:pt x="20" y="45"/>
                </a:cubicBezTo>
                <a:cubicBezTo>
                  <a:pt x="20" y="45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24"/>
                  <a:pt x="20" y="24"/>
                  <a:pt x="20" y="24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10"/>
                  <a:pt x="0" y="8"/>
                  <a:pt x="0" y="5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45" y="6"/>
                </a:moveTo>
                <a:cubicBezTo>
                  <a:pt x="45" y="6"/>
                  <a:pt x="45" y="6"/>
                  <a:pt x="45" y="6"/>
                </a:cubicBezTo>
                <a:cubicBezTo>
                  <a:pt x="46" y="6"/>
                  <a:pt x="47" y="3"/>
                  <a:pt x="4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6"/>
                  <a:pt x="5" y="6"/>
                </a:cubicBezTo>
                <a:cubicBezTo>
                  <a:pt x="18" y="6"/>
                  <a:pt x="32" y="6"/>
                  <a:pt x="45" y="6"/>
                </a:cubicBezTo>
                <a:close/>
                <a:moveTo>
                  <a:pt x="40" y="9"/>
                </a:moveTo>
                <a:cubicBezTo>
                  <a:pt x="40" y="9"/>
                  <a:pt x="40" y="9"/>
                  <a:pt x="4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3" y="39"/>
                  <a:pt x="23" y="39"/>
                  <a:pt x="23" y="39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2"/>
                  <a:pt x="27" y="22"/>
                  <a:pt x="27" y="22"/>
                </a:cubicBezTo>
                <a:cubicBezTo>
                  <a:pt x="40" y="9"/>
                  <a:pt x="40" y="9"/>
                  <a:pt x="40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5" name="Freeform 603"/>
          <p:cNvSpPr>
            <a:spLocks noEditPoints="1"/>
          </p:cNvSpPr>
          <p:nvPr/>
        </p:nvSpPr>
        <p:spPr>
          <a:xfrm>
            <a:off x="7983538" y="3105150"/>
            <a:ext cx="158750" cy="149225"/>
          </a:xfrm>
          <a:custGeom>
            <a:avLst/>
            <a:gdLst/>
            <a:ahLst/>
            <a:cxnLst>
              <a:cxn ang="0">
                <a:pos x="114300" y="50800"/>
              </a:cxn>
              <a:cxn ang="0">
                <a:pos x="117475" y="50800"/>
              </a:cxn>
              <a:cxn ang="0">
                <a:pos x="114300" y="34925"/>
              </a:cxn>
              <a:cxn ang="0">
                <a:pos x="104775" y="22225"/>
              </a:cxn>
              <a:cxn ang="0">
                <a:pos x="95250" y="15875"/>
              </a:cxn>
              <a:cxn ang="0">
                <a:pos x="79375" y="12700"/>
              </a:cxn>
              <a:cxn ang="0">
                <a:pos x="63500" y="15875"/>
              </a:cxn>
              <a:cxn ang="0">
                <a:pos x="44450" y="34925"/>
              </a:cxn>
              <a:cxn ang="0">
                <a:pos x="41275" y="50800"/>
              </a:cxn>
              <a:cxn ang="0">
                <a:pos x="79375" y="60325"/>
              </a:cxn>
              <a:cxn ang="0">
                <a:pos x="127000" y="53975"/>
              </a:cxn>
              <a:cxn ang="0">
                <a:pos x="149225" y="69850"/>
              </a:cxn>
              <a:cxn ang="0">
                <a:pos x="158750" y="107950"/>
              </a:cxn>
              <a:cxn ang="0">
                <a:pos x="120650" y="149225"/>
              </a:cxn>
              <a:cxn ang="0">
                <a:pos x="82550" y="142875"/>
              </a:cxn>
              <a:cxn ang="0">
                <a:pos x="76200" y="142875"/>
              </a:cxn>
              <a:cxn ang="0">
                <a:pos x="57150" y="149225"/>
              </a:cxn>
              <a:cxn ang="0">
                <a:pos x="19050" y="139700"/>
              </a:cxn>
              <a:cxn ang="0">
                <a:pos x="0" y="107950"/>
              </a:cxn>
              <a:cxn ang="0">
                <a:pos x="9525" y="69850"/>
              </a:cxn>
              <a:cxn ang="0">
                <a:pos x="28575" y="50800"/>
              </a:cxn>
              <a:cxn ang="0">
                <a:pos x="44450" y="15875"/>
              </a:cxn>
              <a:cxn ang="0">
                <a:pos x="79375" y="0"/>
              </a:cxn>
              <a:cxn ang="0">
                <a:pos x="98425" y="3175"/>
              </a:cxn>
              <a:cxn ang="0">
                <a:pos x="114300" y="15875"/>
              </a:cxn>
              <a:cxn ang="0">
                <a:pos x="130175" y="50800"/>
              </a:cxn>
              <a:cxn ang="0">
                <a:pos x="98425" y="95250"/>
              </a:cxn>
              <a:cxn ang="0">
                <a:pos x="98425" y="114300"/>
              </a:cxn>
              <a:cxn ang="0">
                <a:pos x="88900" y="130175"/>
              </a:cxn>
              <a:cxn ang="0">
                <a:pos x="104775" y="136525"/>
              </a:cxn>
              <a:cxn ang="0">
                <a:pos x="130175" y="130175"/>
              </a:cxn>
              <a:cxn ang="0">
                <a:pos x="146050" y="92075"/>
              </a:cxn>
              <a:cxn ang="0">
                <a:pos x="127000" y="66675"/>
              </a:cxn>
              <a:cxn ang="0">
                <a:pos x="127000" y="66675"/>
              </a:cxn>
              <a:cxn ang="0">
                <a:pos x="123825" y="69850"/>
              </a:cxn>
              <a:cxn ang="0">
                <a:pos x="85725" y="98425"/>
              </a:cxn>
              <a:cxn ang="0">
                <a:pos x="69850" y="98425"/>
              </a:cxn>
              <a:cxn ang="0">
                <a:pos x="79375" y="123825"/>
              </a:cxn>
              <a:cxn ang="0">
                <a:pos x="79375" y="123825"/>
              </a:cxn>
              <a:cxn ang="0">
                <a:pos x="85725" y="98425"/>
              </a:cxn>
              <a:cxn ang="0">
                <a:pos x="60325" y="95250"/>
              </a:cxn>
              <a:cxn ang="0">
                <a:pos x="31750" y="69850"/>
              </a:cxn>
              <a:cxn ang="0">
                <a:pos x="31750" y="66675"/>
              </a:cxn>
              <a:cxn ang="0">
                <a:pos x="19050" y="76200"/>
              </a:cxn>
              <a:cxn ang="0">
                <a:pos x="12700" y="104775"/>
              </a:cxn>
              <a:cxn ang="0">
                <a:pos x="25400" y="130175"/>
              </a:cxn>
              <a:cxn ang="0">
                <a:pos x="53975" y="136525"/>
              </a:cxn>
              <a:cxn ang="0">
                <a:pos x="69850" y="133350"/>
              </a:cxn>
              <a:cxn ang="0">
                <a:pos x="69850" y="130175"/>
              </a:cxn>
              <a:cxn ang="0">
                <a:pos x="60325" y="95250"/>
              </a:cxn>
              <a:cxn ang="0">
                <a:pos x="95250" y="82550"/>
              </a:cxn>
              <a:cxn ang="0">
                <a:pos x="114300" y="63500"/>
              </a:cxn>
              <a:cxn ang="0">
                <a:pos x="114300" y="63500"/>
              </a:cxn>
              <a:cxn ang="0">
                <a:pos x="95250" y="82550"/>
              </a:cxn>
              <a:cxn ang="0">
                <a:pos x="44450" y="63500"/>
              </a:cxn>
              <a:cxn ang="0">
                <a:pos x="63500" y="82550"/>
              </a:cxn>
              <a:cxn ang="0">
                <a:pos x="44450" y="63500"/>
              </a:cxn>
              <a:cxn ang="0">
                <a:pos x="73025" y="85725"/>
              </a:cxn>
              <a:cxn ang="0">
                <a:pos x="85725" y="85725"/>
              </a:cxn>
              <a:cxn ang="0">
                <a:pos x="73025" y="85725"/>
              </a:cxn>
            </a:cxnLst>
            <a:pathLst>
              <a:path w="50" h="47">
                <a:moveTo>
                  <a:pt x="25" y="19"/>
                </a:moveTo>
                <a:cubicBezTo>
                  <a:pt x="28" y="17"/>
                  <a:pt x="32" y="16"/>
                  <a:pt x="36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4"/>
                  <a:pt x="36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0"/>
                  <a:pt x="34" y="8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2" y="6"/>
                  <a:pt x="31" y="5"/>
                  <a:pt x="30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8" y="4"/>
                  <a:pt x="26" y="4"/>
                  <a:pt x="25" y="4"/>
                </a:cubicBezTo>
                <a:cubicBezTo>
                  <a:pt x="23" y="4"/>
                  <a:pt x="22" y="4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8" y="6"/>
                  <a:pt x="17" y="7"/>
                </a:cubicBezTo>
                <a:cubicBezTo>
                  <a:pt x="15" y="8"/>
                  <a:pt x="15" y="10"/>
                  <a:pt x="14" y="11"/>
                </a:cubicBezTo>
                <a:cubicBezTo>
                  <a:pt x="13" y="12"/>
                  <a:pt x="13" y="14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8" y="16"/>
                  <a:pt x="22" y="17"/>
                  <a:pt x="25" y="19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1" y="18"/>
                  <a:pt x="41" y="18"/>
                  <a:pt x="42" y="18"/>
                </a:cubicBezTo>
                <a:cubicBezTo>
                  <a:pt x="44" y="19"/>
                  <a:pt x="45" y="20"/>
                  <a:pt x="47" y="22"/>
                </a:cubicBezTo>
                <a:cubicBezTo>
                  <a:pt x="48" y="24"/>
                  <a:pt x="49" y="25"/>
                  <a:pt x="49" y="28"/>
                </a:cubicBezTo>
                <a:cubicBezTo>
                  <a:pt x="50" y="30"/>
                  <a:pt x="50" y="32"/>
                  <a:pt x="50" y="34"/>
                </a:cubicBezTo>
                <a:cubicBezTo>
                  <a:pt x="49" y="38"/>
                  <a:pt x="47" y="41"/>
                  <a:pt x="44" y="44"/>
                </a:cubicBezTo>
                <a:cubicBezTo>
                  <a:pt x="42" y="45"/>
                  <a:pt x="40" y="46"/>
                  <a:pt x="38" y="47"/>
                </a:cubicBezTo>
                <a:cubicBezTo>
                  <a:pt x="36" y="47"/>
                  <a:pt x="34" y="47"/>
                  <a:pt x="32" y="47"/>
                </a:cubicBezTo>
                <a:cubicBezTo>
                  <a:pt x="30" y="47"/>
                  <a:pt x="28" y="46"/>
                  <a:pt x="26" y="45"/>
                </a:cubicBezTo>
                <a:cubicBezTo>
                  <a:pt x="26" y="45"/>
                  <a:pt x="25" y="45"/>
                  <a:pt x="25" y="44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6"/>
                  <a:pt x="20" y="47"/>
                  <a:pt x="18" y="47"/>
                </a:cubicBezTo>
                <a:cubicBezTo>
                  <a:pt x="16" y="47"/>
                  <a:pt x="14" y="47"/>
                  <a:pt x="12" y="47"/>
                </a:cubicBezTo>
                <a:cubicBezTo>
                  <a:pt x="10" y="46"/>
                  <a:pt x="8" y="45"/>
                  <a:pt x="6" y="44"/>
                </a:cubicBezTo>
                <a:cubicBezTo>
                  <a:pt x="5" y="43"/>
                  <a:pt x="3" y="41"/>
                  <a:pt x="2" y="39"/>
                </a:cubicBezTo>
                <a:cubicBezTo>
                  <a:pt x="1" y="38"/>
                  <a:pt x="0" y="36"/>
                  <a:pt x="0" y="34"/>
                </a:cubicBezTo>
                <a:cubicBezTo>
                  <a:pt x="0" y="32"/>
                  <a:pt x="0" y="30"/>
                  <a:pt x="1" y="28"/>
                </a:cubicBezTo>
                <a:cubicBezTo>
                  <a:pt x="1" y="25"/>
                  <a:pt x="2" y="24"/>
                  <a:pt x="3" y="22"/>
                </a:cubicBezTo>
                <a:cubicBezTo>
                  <a:pt x="5" y="20"/>
                  <a:pt x="7" y="18"/>
                  <a:pt x="9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4"/>
                  <a:pt x="10" y="11"/>
                  <a:pt x="10" y="10"/>
                </a:cubicBezTo>
                <a:cubicBezTo>
                  <a:pt x="11" y="8"/>
                  <a:pt x="12" y="6"/>
                  <a:pt x="14" y="5"/>
                </a:cubicBezTo>
                <a:cubicBezTo>
                  <a:pt x="15" y="3"/>
                  <a:pt x="17" y="2"/>
                  <a:pt x="19" y="1"/>
                </a:cubicBezTo>
                <a:cubicBezTo>
                  <a:pt x="21" y="0"/>
                  <a:pt x="23" y="0"/>
                  <a:pt x="25" y="0"/>
                </a:cubicBezTo>
                <a:cubicBezTo>
                  <a:pt x="27" y="0"/>
                  <a:pt x="29" y="0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3" y="2"/>
                  <a:pt x="35" y="3"/>
                  <a:pt x="36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8" y="6"/>
                  <a:pt x="39" y="8"/>
                  <a:pt x="39" y="10"/>
                </a:cubicBezTo>
                <a:cubicBezTo>
                  <a:pt x="40" y="11"/>
                  <a:pt x="41" y="14"/>
                  <a:pt x="41" y="16"/>
                </a:cubicBezTo>
                <a:cubicBezTo>
                  <a:pt x="41" y="16"/>
                  <a:pt x="41" y="17"/>
                  <a:pt x="40" y="17"/>
                </a:cubicBezTo>
                <a:close/>
                <a:moveTo>
                  <a:pt x="31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1" y="32"/>
                  <a:pt x="31" y="34"/>
                  <a:pt x="31" y="36"/>
                </a:cubicBezTo>
                <a:cubicBezTo>
                  <a:pt x="30" y="38"/>
                  <a:pt x="29" y="40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2"/>
                  <a:pt x="28" y="42"/>
                  <a:pt x="28" y="42"/>
                </a:cubicBezTo>
                <a:cubicBezTo>
                  <a:pt x="30" y="43"/>
                  <a:pt x="31" y="43"/>
                  <a:pt x="33" y="43"/>
                </a:cubicBezTo>
                <a:cubicBezTo>
                  <a:pt x="34" y="44"/>
                  <a:pt x="36" y="43"/>
                  <a:pt x="37" y="43"/>
                </a:cubicBezTo>
                <a:cubicBezTo>
                  <a:pt x="39" y="43"/>
                  <a:pt x="40" y="42"/>
                  <a:pt x="41" y="41"/>
                </a:cubicBezTo>
                <a:cubicBezTo>
                  <a:pt x="44" y="39"/>
                  <a:pt x="45" y="36"/>
                  <a:pt x="46" y="33"/>
                </a:cubicBezTo>
                <a:cubicBezTo>
                  <a:pt x="46" y="32"/>
                  <a:pt x="46" y="30"/>
                  <a:pt x="46" y="29"/>
                </a:cubicBezTo>
                <a:cubicBezTo>
                  <a:pt x="45" y="27"/>
                  <a:pt x="44" y="26"/>
                  <a:pt x="44" y="24"/>
                </a:cubicBezTo>
                <a:cubicBezTo>
                  <a:pt x="43" y="23"/>
                  <a:pt x="41" y="22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8" y="25"/>
                  <a:pt x="35" y="28"/>
                  <a:pt x="31" y="30"/>
                </a:cubicBezTo>
                <a:close/>
                <a:moveTo>
                  <a:pt x="27" y="31"/>
                </a:moveTo>
                <a:cubicBezTo>
                  <a:pt x="27" y="31"/>
                  <a:pt x="27" y="31"/>
                  <a:pt x="27" y="31"/>
                </a:cubicBezTo>
                <a:cubicBezTo>
                  <a:pt x="26" y="31"/>
                  <a:pt x="24" y="31"/>
                  <a:pt x="22" y="31"/>
                </a:cubicBezTo>
                <a:cubicBezTo>
                  <a:pt x="22" y="32"/>
                  <a:pt x="22" y="33"/>
                  <a:pt x="23" y="35"/>
                </a:cubicBezTo>
                <a:cubicBezTo>
                  <a:pt x="23" y="36"/>
                  <a:pt x="24" y="38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6" y="38"/>
                  <a:pt x="27" y="36"/>
                  <a:pt x="27" y="35"/>
                </a:cubicBezTo>
                <a:cubicBezTo>
                  <a:pt x="27" y="33"/>
                  <a:pt x="28" y="32"/>
                  <a:pt x="27" y="31"/>
                </a:cubicBezTo>
                <a:close/>
                <a:moveTo>
                  <a:pt x="19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7" y="29"/>
                  <a:pt x="15" y="28"/>
                  <a:pt x="14" y="27"/>
                </a:cubicBezTo>
                <a:cubicBezTo>
                  <a:pt x="12" y="25"/>
                  <a:pt x="11" y="23"/>
                  <a:pt x="10" y="22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8" y="22"/>
                  <a:pt x="7" y="23"/>
                  <a:pt x="6" y="24"/>
                </a:cubicBezTo>
                <a:cubicBezTo>
                  <a:pt x="5" y="26"/>
                  <a:pt x="5" y="27"/>
                  <a:pt x="4" y="29"/>
                </a:cubicBezTo>
                <a:cubicBezTo>
                  <a:pt x="4" y="30"/>
                  <a:pt x="4" y="32"/>
                  <a:pt x="4" y="33"/>
                </a:cubicBezTo>
                <a:cubicBezTo>
                  <a:pt x="4" y="35"/>
                  <a:pt x="5" y="36"/>
                  <a:pt x="5" y="37"/>
                </a:cubicBezTo>
                <a:cubicBezTo>
                  <a:pt x="6" y="39"/>
                  <a:pt x="7" y="40"/>
                  <a:pt x="8" y="41"/>
                </a:cubicBezTo>
                <a:cubicBezTo>
                  <a:pt x="10" y="42"/>
                  <a:pt x="11" y="43"/>
                  <a:pt x="13" y="43"/>
                </a:cubicBezTo>
                <a:cubicBezTo>
                  <a:pt x="14" y="43"/>
                  <a:pt x="16" y="44"/>
                  <a:pt x="17" y="43"/>
                </a:cubicBezTo>
                <a:cubicBezTo>
                  <a:pt x="19" y="43"/>
                  <a:pt x="20" y="43"/>
                  <a:pt x="22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2"/>
                  <a:pt x="22" y="42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0"/>
                  <a:pt x="20" y="38"/>
                  <a:pt x="19" y="36"/>
                </a:cubicBezTo>
                <a:cubicBezTo>
                  <a:pt x="19" y="34"/>
                  <a:pt x="18" y="32"/>
                  <a:pt x="19" y="30"/>
                </a:cubicBezTo>
                <a:close/>
                <a:moveTo>
                  <a:pt x="30" y="26"/>
                </a:moveTo>
                <a:cubicBezTo>
                  <a:pt x="30" y="26"/>
                  <a:pt x="30" y="26"/>
                  <a:pt x="30" y="26"/>
                </a:cubicBezTo>
                <a:cubicBezTo>
                  <a:pt x="33" y="25"/>
                  <a:pt x="35" y="23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3" y="19"/>
                  <a:pt x="30" y="20"/>
                  <a:pt x="28" y="22"/>
                </a:cubicBezTo>
                <a:cubicBezTo>
                  <a:pt x="29" y="23"/>
                  <a:pt x="30" y="24"/>
                  <a:pt x="30" y="26"/>
                </a:cubicBezTo>
                <a:close/>
                <a:moveTo>
                  <a:pt x="14" y="20"/>
                </a:moveTo>
                <a:cubicBezTo>
                  <a:pt x="14" y="20"/>
                  <a:pt x="14" y="20"/>
                  <a:pt x="14" y="20"/>
                </a:cubicBezTo>
                <a:cubicBezTo>
                  <a:pt x="15" y="21"/>
                  <a:pt x="15" y="23"/>
                  <a:pt x="17" y="24"/>
                </a:cubicBezTo>
                <a:cubicBezTo>
                  <a:pt x="17" y="25"/>
                  <a:pt x="18" y="26"/>
                  <a:pt x="20" y="26"/>
                </a:cubicBezTo>
                <a:cubicBezTo>
                  <a:pt x="20" y="24"/>
                  <a:pt x="21" y="23"/>
                  <a:pt x="22" y="22"/>
                </a:cubicBezTo>
                <a:cubicBezTo>
                  <a:pt x="20" y="20"/>
                  <a:pt x="17" y="19"/>
                  <a:pt x="14" y="20"/>
                </a:cubicBezTo>
                <a:cubicBezTo>
                  <a:pt x="14" y="20"/>
                  <a:pt x="14" y="20"/>
                  <a:pt x="14" y="20"/>
                </a:cubicBezTo>
                <a:close/>
                <a:moveTo>
                  <a:pt x="23" y="27"/>
                </a:move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6" y="27"/>
                  <a:pt x="27" y="27"/>
                </a:cubicBezTo>
                <a:cubicBezTo>
                  <a:pt x="26" y="26"/>
                  <a:pt x="26" y="25"/>
                  <a:pt x="25" y="24"/>
                </a:cubicBezTo>
                <a:cubicBezTo>
                  <a:pt x="24" y="25"/>
                  <a:pt x="24" y="26"/>
                  <a:pt x="23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6" name="Freeform 604"/>
          <p:cNvSpPr>
            <a:spLocks noEditPoints="1"/>
          </p:cNvSpPr>
          <p:nvPr/>
        </p:nvSpPr>
        <p:spPr>
          <a:xfrm>
            <a:off x="6022975" y="3441700"/>
            <a:ext cx="158750" cy="141288"/>
          </a:xfrm>
          <a:custGeom>
            <a:avLst/>
            <a:gdLst/>
            <a:ahLst/>
            <a:cxnLst>
              <a:cxn ang="0">
                <a:pos x="12700" y="22478"/>
              </a:cxn>
              <a:cxn ang="0">
                <a:pos x="12700" y="41744"/>
              </a:cxn>
              <a:cxn ang="0">
                <a:pos x="28575" y="41744"/>
              </a:cxn>
              <a:cxn ang="0">
                <a:pos x="12700" y="22478"/>
              </a:cxn>
              <a:cxn ang="0">
                <a:pos x="25400" y="19267"/>
              </a:cxn>
              <a:cxn ang="0">
                <a:pos x="25400" y="19267"/>
              </a:cxn>
              <a:cxn ang="0">
                <a:pos x="76200" y="0"/>
              </a:cxn>
              <a:cxn ang="0">
                <a:pos x="133350" y="22478"/>
              </a:cxn>
              <a:cxn ang="0">
                <a:pos x="158750" y="80277"/>
              </a:cxn>
              <a:cxn ang="0">
                <a:pos x="133350" y="138077"/>
              </a:cxn>
              <a:cxn ang="0">
                <a:pos x="127000" y="138077"/>
              </a:cxn>
              <a:cxn ang="0">
                <a:pos x="127000" y="128444"/>
              </a:cxn>
              <a:cxn ang="0">
                <a:pos x="146050" y="80277"/>
              </a:cxn>
              <a:cxn ang="0">
                <a:pos x="127000" y="32111"/>
              </a:cxn>
              <a:cxn ang="0">
                <a:pos x="76200" y="12844"/>
              </a:cxn>
              <a:cxn ang="0">
                <a:pos x="34925" y="28900"/>
              </a:cxn>
              <a:cxn ang="0">
                <a:pos x="47625" y="41744"/>
              </a:cxn>
              <a:cxn ang="0">
                <a:pos x="47625" y="51377"/>
              </a:cxn>
              <a:cxn ang="0">
                <a:pos x="44450" y="54589"/>
              </a:cxn>
              <a:cxn ang="0">
                <a:pos x="6350" y="54589"/>
              </a:cxn>
              <a:cxn ang="0">
                <a:pos x="0" y="48166"/>
              </a:cxn>
              <a:cxn ang="0">
                <a:pos x="0" y="48166"/>
              </a:cxn>
              <a:cxn ang="0">
                <a:pos x="0" y="9633"/>
              </a:cxn>
              <a:cxn ang="0">
                <a:pos x="6350" y="3211"/>
              </a:cxn>
              <a:cxn ang="0">
                <a:pos x="9525" y="3211"/>
              </a:cxn>
              <a:cxn ang="0">
                <a:pos x="25400" y="19267"/>
              </a:cxn>
            </a:cxnLst>
            <a:pathLst>
              <a:path w="50" h="44">
                <a:moveTo>
                  <a:pt x="4" y="7"/>
                </a:moveTo>
                <a:cubicBezTo>
                  <a:pt x="4" y="13"/>
                  <a:pt x="4" y="13"/>
                  <a:pt x="4" y="13"/>
                </a:cubicBezTo>
                <a:cubicBezTo>
                  <a:pt x="6" y="13"/>
                  <a:pt x="7" y="13"/>
                  <a:pt x="9" y="13"/>
                </a:cubicBezTo>
                <a:cubicBezTo>
                  <a:pt x="7" y="11"/>
                  <a:pt x="6" y="9"/>
                  <a:pt x="4" y="7"/>
                </a:cubicBezTo>
                <a:close/>
                <a:moveTo>
                  <a:pt x="8" y="6"/>
                </a:moveTo>
                <a:cubicBezTo>
                  <a:pt x="8" y="6"/>
                  <a:pt x="8" y="6"/>
                  <a:pt x="8" y="6"/>
                </a:cubicBezTo>
                <a:cubicBezTo>
                  <a:pt x="13" y="2"/>
                  <a:pt x="18" y="0"/>
                  <a:pt x="24" y="0"/>
                </a:cubicBezTo>
                <a:cubicBezTo>
                  <a:pt x="31" y="0"/>
                  <a:pt x="37" y="2"/>
                  <a:pt x="42" y="7"/>
                </a:cubicBezTo>
                <a:cubicBezTo>
                  <a:pt x="47" y="12"/>
                  <a:pt x="50" y="19"/>
                  <a:pt x="50" y="25"/>
                </a:cubicBezTo>
                <a:cubicBezTo>
                  <a:pt x="50" y="32"/>
                  <a:pt x="47" y="38"/>
                  <a:pt x="42" y="43"/>
                </a:cubicBezTo>
                <a:cubicBezTo>
                  <a:pt x="41" y="44"/>
                  <a:pt x="40" y="44"/>
                  <a:pt x="40" y="43"/>
                </a:cubicBezTo>
                <a:cubicBezTo>
                  <a:pt x="39" y="42"/>
                  <a:pt x="39" y="41"/>
                  <a:pt x="40" y="40"/>
                </a:cubicBezTo>
                <a:cubicBezTo>
                  <a:pt x="44" y="36"/>
                  <a:pt x="46" y="31"/>
                  <a:pt x="46" y="25"/>
                </a:cubicBezTo>
                <a:cubicBezTo>
                  <a:pt x="46" y="20"/>
                  <a:pt x="44" y="14"/>
                  <a:pt x="40" y="10"/>
                </a:cubicBezTo>
                <a:cubicBezTo>
                  <a:pt x="35" y="6"/>
                  <a:pt x="30" y="4"/>
                  <a:pt x="24" y="4"/>
                </a:cubicBezTo>
                <a:cubicBezTo>
                  <a:pt x="19" y="4"/>
                  <a:pt x="15" y="5"/>
                  <a:pt x="11" y="9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5"/>
                  <a:pt x="15" y="16"/>
                </a:cubicBezTo>
                <a:cubicBezTo>
                  <a:pt x="15" y="16"/>
                  <a:pt x="14" y="17"/>
                  <a:pt x="14" y="17"/>
                </a:cubicBezTo>
                <a:cubicBezTo>
                  <a:pt x="10" y="17"/>
                  <a:pt x="6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8" y="6"/>
                  <a:pt x="8" y="6"/>
                  <a:pt x="8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7" name="Freeform 605"/>
          <p:cNvSpPr>
            <a:spLocks noEditPoints="1"/>
          </p:cNvSpPr>
          <p:nvPr/>
        </p:nvSpPr>
        <p:spPr>
          <a:xfrm>
            <a:off x="6299200" y="3441700"/>
            <a:ext cx="160338" cy="141288"/>
          </a:xfrm>
          <a:custGeom>
            <a:avLst/>
            <a:gdLst/>
            <a:ahLst/>
            <a:cxnLst>
              <a:cxn ang="0">
                <a:pos x="147511" y="22478"/>
              </a:cxn>
              <a:cxn ang="0">
                <a:pos x="147511" y="41744"/>
              </a:cxn>
              <a:cxn ang="0">
                <a:pos x="131477" y="41744"/>
              </a:cxn>
              <a:cxn ang="0">
                <a:pos x="147511" y="22478"/>
              </a:cxn>
              <a:cxn ang="0">
                <a:pos x="134684" y="19267"/>
              </a:cxn>
              <a:cxn ang="0">
                <a:pos x="134684" y="19267"/>
              </a:cxn>
              <a:cxn ang="0">
                <a:pos x="83376" y="0"/>
              </a:cxn>
              <a:cxn ang="0">
                <a:pos x="25654" y="22478"/>
              </a:cxn>
              <a:cxn ang="0">
                <a:pos x="0" y="80277"/>
              </a:cxn>
              <a:cxn ang="0">
                <a:pos x="25654" y="138077"/>
              </a:cxn>
              <a:cxn ang="0">
                <a:pos x="35274" y="138077"/>
              </a:cxn>
              <a:cxn ang="0">
                <a:pos x="35274" y="128444"/>
              </a:cxn>
              <a:cxn ang="0">
                <a:pos x="12827" y="80277"/>
              </a:cxn>
              <a:cxn ang="0">
                <a:pos x="35274" y="32111"/>
              </a:cxn>
              <a:cxn ang="0">
                <a:pos x="83376" y="12844"/>
              </a:cxn>
              <a:cxn ang="0">
                <a:pos x="128270" y="28900"/>
              </a:cxn>
              <a:cxn ang="0">
                <a:pos x="112237" y="41744"/>
              </a:cxn>
              <a:cxn ang="0">
                <a:pos x="112237" y="51377"/>
              </a:cxn>
              <a:cxn ang="0">
                <a:pos x="115443" y="54589"/>
              </a:cxn>
              <a:cxn ang="0">
                <a:pos x="153924" y="54589"/>
              </a:cxn>
              <a:cxn ang="0">
                <a:pos x="160338" y="48166"/>
              </a:cxn>
              <a:cxn ang="0">
                <a:pos x="160338" y="48166"/>
              </a:cxn>
              <a:cxn ang="0">
                <a:pos x="160338" y="9633"/>
              </a:cxn>
              <a:cxn ang="0">
                <a:pos x="153924" y="3211"/>
              </a:cxn>
              <a:cxn ang="0">
                <a:pos x="150718" y="3211"/>
              </a:cxn>
              <a:cxn ang="0">
                <a:pos x="134684" y="19267"/>
              </a:cxn>
            </a:cxnLst>
            <a:pathLst>
              <a:path w="50" h="44">
                <a:moveTo>
                  <a:pt x="46" y="7"/>
                </a:move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3" y="13"/>
                  <a:pt x="41" y="13"/>
                </a:cubicBezTo>
                <a:cubicBezTo>
                  <a:pt x="43" y="11"/>
                  <a:pt x="45" y="9"/>
                  <a:pt x="46" y="7"/>
                </a:cubicBezTo>
                <a:close/>
                <a:moveTo>
                  <a:pt x="42" y="6"/>
                </a:moveTo>
                <a:cubicBezTo>
                  <a:pt x="42" y="6"/>
                  <a:pt x="42" y="6"/>
                  <a:pt x="42" y="6"/>
                </a:cubicBezTo>
                <a:cubicBezTo>
                  <a:pt x="38" y="2"/>
                  <a:pt x="32" y="0"/>
                  <a:pt x="26" y="0"/>
                </a:cubicBezTo>
                <a:cubicBezTo>
                  <a:pt x="19" y="0"/>
                  <a:pt x="13" y="2"/>
                  <a:pt x="8" y="7"/>
                </a:cubicBezTo>
                <a:cubicBezTo>
                  <a:pt x="3" y="12"/>
                  <a:pt x="0" y="19"/>
                  <a:pt x="0" y="25"/>
                </a:cubicBezTo>
                <a:cubicBezTo>
                  <a:pt x="0" y="32"/>
                  <a:pt x="3" y="38"/>
                  <a:pt x="8" y="43"/>
                </a:cubicBezTo>
                <a:cubicBezTo>
                  <a:pt x="9" y="44"/>
                  <a:pt x="10" y="44"/>
                  <a:pt x="11" y="43"/>
                </a:cubicBezTo>
                <a:cubicBezTo>
                  <a:pt x="11" y="42"/>
                  <a:pt x="11" y="41"/>
                  <a:pt x="11" y="40"/>
                </a:cubicBezTo>
                <a:cubicBezTo>
                  <a:pt x="6" y="36"/>
                  <a:pt x="4" y="31"/>
                  <a:pt x="4" y="25"/>
                </a:cubicBezTo>
                <a:cubicBezTo>
                  <a:pt x="4" y="20"/>
                  <a:pt x="6" y="14"/>
                  <a:pt x="11" y="10"/>
                </a:cubicBezTo>
                <a:cubicBezTo>
                  <a:pt x="15" y="6"/>
                  <a:pt x="20" y="4"/>
                  <a:pt x="26" y="4"/>
                </a:cubicBezTo>
                <a:cubicBezTo>
                  <a:pt x="31" y="4"/>
                  <a:pt x="36" y="5"/>
                  <a:pt x="40" y="9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14"/>
                  <a:pt x="34" y="15"/>
                  <a:pt x="35" y="16"/>
                </a:cubicBezTo>
                <a:cubicBezTo>
                  <a:pt x="35" y="16"/>
                  <a:pt x="36" y="17"/>
                  <a:pt x="36" y="17"/>
                </a:cubicBezTo>
                <a:cubicBezTo>
                  <a:pt x="40" y="17"/>
                  <a:pt x="44" y="17"/>
                  <a:pt x="48" y="17"/>
                </a:cubicBezTo>
                <a:cubicBezTo>
                  <a:pt x="49" y="17"/>
                  <a:pt x="50" y="16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2"/>
                  <a:pt x="49" y="1"/>
                  <a:pt x="48" y="1"/>
                </a:cubicBezTo>
                <a:cubicBezTo>
                  <a:pt x="48" y="1"/>
                  <a:pt x="47" y="1"/>
                  <a:pt x="47" y="1"/>
                </a:cubicBezTo>
                <a:cubicBezTo>
                  <a:pt x="42" y="6"/>
                  <a:pt x="42" y="6"/>
                  <a:pt x="42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8" name="Freeform 606"/>
          <p:cNvSpPr/>
          <p:nvPr/>
        </p:nvSpPr>
        <p:spPr>
          <a:xfrm>
            <a:off x="431800" y="3783013"/>
            <a:ext cx="158750" cy="158750"/>
          </a:xfrm>
          <a:custGeom>
            <a:avLst/>
            <a:gdLst/>
            <a:ahLst/>
            <a:cxnLst>
              <a:cxn ang="0">
                <a:pos x="53975" y="34925"/>
              </a:cxn>
              <a:cxn ang="0">
                <a:pos x="76200" y="3175"/>
              </a:cxn>
              <a:cxn ang="0">
                <a:pos x="85725" y="3175"/>
              </a:cxn>
              <a:cxn ang="0">
                <a:pos x="107950" y="34925"/>
              </a:cxn>
              <a:cxn ang="0">
                <a:pos x="85725" y="22225"/>
              </a:cxn>
              <a:cxn ang="0">
                <a:pos x="85725" y="85725"/>
              </a:cxn>
              <a:cxn ang="0">
                <a:pos x="139700" y="73025"/>
              </a:cxn>
              <a:cxn ang="0">
                <a:pos x="127000" y="50800"/>
              </a:cxn>
              <a:cxn ang="0">
                <a:pos x="158750" y="76200"/>
              </a:cxn>
              <a:cxn ang="0">
                <a:pos x="158750" y="82550"/>
              </a:cxn>
              <a:cxn ang="0">
                <a:pos x="127000" y="107950"/>
              </a:cxn>
              <a:cxn ang="0">
                <a:pos x="139700" y="85725"/>
              </a:cxn>
              <a:cxn ang="0">
                <a:pos x="95250" y="95250"/>
              </a:cxn>
              <a:cxn ang="0">
                <a:pos x="85725" y="15240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82550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9375" y="158750"/>
              </a:cxn>
              <a:cxn ang="0">
                <a:pos x="76200" y="158750"/>
              </a:cxn>
              <a:cxn ang="0">
                <a:pos x="76200" y="158750"/>
              </a:cxn>
              <a:cxn ang="0">
                <a:pos x="76200" y="158750"/>
              </a:cxn>
              <a:cxn ang="0">
                <a:pos x="73025" y="152400"/>
              </a:cxn>
              <a:cxn ang="0">
                <a:pos x="66675" y="95250"/>
              </a:cxn>
              <a:cxn ang="0">
                <a:pos x="22225" y="85725"/>
              </a:cxn>
              <a:cxn ang="0">
                <a:pos x="34925" y="107950"/>
              </a:cxn>
              <a:cxn ang="0">
                <a:pos x="3175" y="82550"/>
              </a:cxn>
              <a:cxn ang="0">
                <a:pos x="3175" y="76200"/>
              </a:cxn>
              <a:cxn ang="0">
                <a:pos x="34925" y="50800"/>
              </a:cxn>
              <a:cxn ang="0">
                <a:pos x="22225" y="73025"/>
              </a:cxn>
              <a:cxn ang="0">
                <a:pos x="73025" y="85725"/>
              </a:cxn>
              <a:cxn ang="0">
                <a:pos x="73025" y="22225"/>
              </a:cxn>
            </a:cxnLst>
            <a:pathLst>
              <a:path w="50" h="50">
                <a:moveTo>
                  <a:pt x="19" y="11"/>
                </a:moveTo>
                <a:cubicBezTo>
                  <a:pt x="19" y="12"/>
                  <a:pt x="17" y="12"/>
                  <a:pt x="17" y="11"/>
                </a:cubicBezTo>
                <a:cubicBezTo>
                  <a:pt x="16" y="10"/>
                  <a:pt x="16" y="9"/>
                  <a:pt x="17" y="8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0"/>
                  <a:pt x="26" y="0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9"/>
                  <a:pt x="35" y="10"/>
                  <a:pt x="34" y="11"/>
                </a:cubicBezTo>
                <a:cubicBezTo>
                  <a:pt x="33" y="12"/>
                  <a:pt x="32" y="12"/>
                  <a:pt x="31" y="11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5"/>
                  <a:pt x="33" y="23"/>
                  <a:pt x="37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8"/>
                  <a:pt x="39" y="17"/>
                  <a:pt x="40" y="16"/>
                </a:cubicBezTo>
                <a:cubicBezTo>
                  <a:pt x="40" y="16"/>
                  <a:pt x="42" y="16"/>
                  <a:pt x="42" y="16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4"/>
                  <a:pt x="50" y="26"/>
                  <a:pt x="50" y="26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0" y="34"/>
                  <a:pt x="40" y="34"/>
                </a:cubicBezTo>
                <a:cubicBezTo>
                  <a:pt x="39" y="33"/>
                  <a:pt x="39" y="32"/>
                  <a:pt x="40" y="31"/>
                </a:cubicBezTo>
                <a:cubicBezTo>
                  <a:pt x="44" y="27"/>
                  <a:pt x="44" y="27"/>
                  <a:pt x="44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4" y="27"/>
                  <a:pt x="32" y="28"/>
                  <a:pt x="30" y="30"/>
                </a:cubicBezTo>
                <a:cubicBezTo>
                  <a:pt x="28" y="31"/>
                  <a:pt x="27" y="34"/>
                  <a:pt x="27" y="3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9"/>
                  <a:pt x="27" y="49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49"/>
                  <a:pt x="23" y="49"/>
                  <a:pt x="23" y="4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4"/>
                  <a:pt x="22" y="32"/>
                  <a:pt x="21" y="30"/>
                </a:cubicBezTo>
                <a:cubicBezTo>
                  <a:pt x="19" y="28"/>
                  <a:pt x="16" y="27"/>
                  <a:pt x="14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2"/>
                  <a:pt x="12" y="33"/>
                  <a:pt x="11" y="34"/>
                </a:cubicBezTo>
                <a:cubicBezTo>
                  <a:pt x="10" y="34"/>
                  <a:pt x="9" y="34"/>
                  <a:pt x="8" y="3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6"/>
                  <a:pt x="10" y="16"/>
                  <a:pt x="11" y="16"/>
                </a:cubicBezTo>
                <a:cubicBezTo>
                  <a:pt x="12" y="17"/>
                  <a:pt x="12" y="18"/>
                  <a:pt x="11" y="19"/>
                </a:cubicBezTo>
                <a:cubicBezTo>
                  <a:pt x="7" y="23"/>
                  <a:pt x="7" y="23"/>
                  <a:pt x="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7" y="23"/>
                  <a:pt x="21" y="25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7"/>
                  <a:pt x="23" y="7"/>
                  <a:pt x="23" y="7"/>
                </a:cubicBezTo>
                <a:cubicBezTo>
                  <a:pt x="19" y="11"/>
                  <a:pt x="19" y="11"/>
                  <a:pt x="19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39" name="Freeform 607"/>
          <p:cNvSpPr/>
          <p:nvPr/>
        </p:nvSpPr>
        <p:spPr>
          <a:xfrm>
            <a:off x="6570663" y="3432175"/>
            <a:ext cx="161925" cy="160338"/>
          </a:xfrm>
          <a:custGeom>
            <a:avLst/>
            <a:gdLst/>
            <a:ahLst/>
            <a:cxnLst>
              <a:cxn ang="0">
                <a:pos x="76200" y="0"/>
              </a:cxn>
              <a:cxn ang="0">
                <a:pos x="76200" y="0"/>
              </a:cxn>
              <a:cxn ang="0">
                <a:pos x="85725" y="0"/>
              </a:cxn>
              <a:cxn ang="0">
                <a:pos x="85725" y="0"/>
              </a:cxn>
              <a:cxn ang="0">
                <a:pos x="85725" y="0"/>
              </a:cxn>
              <a:cxn ang="0">
                <a:pos x="107950" y="32068"/>
              </a:cxn>
              <a:cxn ang="0">
                <a:pos x="85725" y="19241"/>
              </a:cxn>
              <a:cxn ang="0">
                <a:pos x="139700" y="73755"/>
              </a:cxn>
              <a:cxn ang="0">
                <a:pos x="127000" y="51308"/>
              </a:cxn>
              <a:cxn ang="0">
                <a:pos x="158750" y="73755"/>
              </a:cxn>
              <a:cxn ang="0">
                <a:pos x="158750" y="83376"/>
              </a:cxn>
              <a:cxn ang="0">
                <a:pos x="127000" y="105823"/>
              </a:cxn>
              <a:cxn ang="0">
                <a:pos x="139700" y="86583"/>
              </a:cxn>
              <a:cxn ang="0">
                <a:pos x="85725" y="137891"/>
              </a:cxn>
              <a:cxn ang="0">
                <a:pos x="107950" y="125064"/>
              </a:cxn>
              <a:cxn ang="0">
                <a:pos x="85725" y="157131"/>
              </a:cxn>
              <a:cxn ang="0">
                <a:pos x="85725" y="157131"/>
              </a:cxn>
              <a:cxn ang="0">
                <a:pos x="85725" y="157131"/>
              </a:cxn>
              <a:cxn ang="0">
                <a:pos x="76200" y="157131"/>
              </a:cxn>
              <a:cxn ang="0">
                <a:pos x="53975" y="125064"/>
              </a:cxn>
              <a:cxn ang="0">
                <a:pos x="76200" y="137891"/>
              </a:cxn>
              <a:cxn ang="0">
                <a:pos x="22225" y="86583"/>
              </a:cxn>
              <a:cxn ang="0">
                <a:pos x="34925" y="105823"/>
              </a:cxn>
              <a:cxn ang="0">
                <a:pos x="3175" y="83376"/>
              </a:cxn>
              <a:cxn ang="0">
                <a:pos x="3175" y="83376"/>
              </a:cxn>
              <a:cxn ang="0">
                <a:pos x="3175" y="83376"/>
              </a:cxn>
              <a:cxn ang="0">
                <a:pos x="3175" y="76962"/>
              </a:cxn>
              <a:cxn ang="0">
                <a:pos x="3175" y="73755"/>
              </a:cxn>
              <a:cxn ang="0">
                <a:pos x="25400" y="51308"/>
              </a:cxn>
              <a:cxn ang="0">
                <a:pos x="34925" y="60928"/>
              </a:cxn>
              <a:cxn ang="0">
                <a:pos x="76200" y="73755"/>
              </a:cxn>
              <a:cxn ang="0">
                <a:pos x="63500" y="32068"/>
              </a:cxn>
              <a:cxn ang="0">
                <a:pos x="53975" y="25654"/>
              </a:cxn>
            </a:cxnLst>
            <a:pathLst>
              <a:path w="51" h="50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8"/>
                  <a:pt x="35" y="10"/>
                  <a:pt x="34" y="10"/>
                </a:cubicBezTo>
                <a:cubicBezTo>
                  <a:pt x="33" y="11"/>
                  <a:pt x="32" y="11"/>
                  <a:pt x="31" y="10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23"/>
                  <a:pt x="27" y="23"/>
                  <a:pt x="27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8"/>
                  <a:pt x="39" y="17"/>
                  <a:pt x="40" y="16"/>
                </a:cubicBezTo>
                <a:cubicBezTo>
                  <a:pt x="41" y="15"/>
                  <a:pt x="42" y="15"/>
                  <a:pt x="43" y="16"/>
                </a:cubicBezTo>
                <a:cubicBezTo>
                  <a:pt x="50" y="23"/>
                  <a:pt x="50" y="23"/>
                  <a:pt x="50" y="23"/>
                </a:cubicBezTo>
                <a:cubicBezTo>
                  <a:pt x="51" y="24"/>
                  <a:pt x="51" y="25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4"/>
                  <a:pt x="41" y="34"/>
                  <a:pt x="40" y="33"/>
                </a:cubicBezTo>
                <a:cubicBezTo>
                  <a:pt x="39" y="33"/>
                  <a:pt x="39" y="31"/>
                  <a:pt x="40" y="31"/>
                </a:cubicBezTo>
                <a:cubicBezTo>
                  <a:pt x="44" y="27"/>
                  <a:pt x="44" y="27"/>
                  <a:pt x="44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3"/>
                  <a:pt x="27" y="43"/>
                  <a:pt x="27" y="43"/>
                </a:cubicBezTo>
                <a:cubicBezTo>
                  <a:pt x="31" y="39"/>
                  <a:pt x="31" y="39"/>
                  <a:pt x="31" y="39"/>
                </a:cubicBezTo>
                <a:cubicBezTo>
                  <a:pt x="32" y="38"/>
                  <a:pt x="33" y="38"/>
                  <a:pt x="34" y="39"/>
                </a:cubicBezTo>
                <a:cubicBezTo>
                  <a:pt x="35" y="40"/>
                  <a:pt x="35" y="41"/>
                  <a:pt x="34" y="42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0"/>
                  <a:pt x="25" y="50"/>
                  <a:pt x="24" y="49"/>
                </a:cubicBezTo>
                <a:cubicBezTo>
                  <a:pt x="24" y="49"/>
                  <a:pt x="24" y="49"/>
                  <a:pt x="24" y="49"/>
                </a:cubicBezTo>
                <a:cubicBezTo>
                  <a:pt x="17" y="42"/>
                  <a:pt x="17" y="42"/>
                  <a:pt x="17" y="42"/>
                </a:cubicBezTo>
                <a:cubicBezTo>
                  <a:pt x="16" y="41"/>
                  <a:pt x="16" y="40"/>
                  <a:pt x="17" y="39"/>
                </a:cubicBezTo>
                <a:cubicBezTo>
                  <a:pt x="18" y="38"/>
                  <a:pt x="19" y="38"/>
                  <a:pt x="20" y="39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27"/>
                  <a:pt x="24" y="27"/>
                  <a:pt x="24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3"/>
                  <a:pt x="11" y="33"/>
                </a:cubicBezTo>
                <a:cubicBezTo>
                  <a:pt x="10" y="34"/>
                  <a:pt x="9" y="34"/>
                  <a:pt x="8" y="33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10" y="15"/>
                  <a:pt x="11" y="16"/>
                </a:cubicBezTo>
                <a:cubicBezTo>
                  <a:pt x="12" y="17"/>
                  <a:pt x="12" y="18"/>
                  <a:pt x="11" y="19"/>
                </a:cubicBezTo>
                <a:cubicBezTo>
                  <a:pt x="7" y="23"/>
                  <a:pt x="7" y="23"/>
                  <a:pt x="7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6"/>
                  <a:pt x="24" y="6"/>
                  <a:pt x="24" y="6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1"/>
                  <a:pt x="18" y="11"/>
                  <a:pt x="17" y="10"/>
                </a:cubicBezTo>
                <a:cubicBezTo>
                  <a:pt x="16" y="10"/>
                  <a:pt x="16" y="8"/>
                  <a:pt x="17" y="8"/>
                </a:cubicBezTo>
                <a:cubicBezTo>
                  <a:pt x="24" y="0"/>
                  <a:pt x="24" y="0"/>
                  <a:pt x="24" y="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0" name="Freeform 608"/>
          <p:cNvSpPr>
            <a:spLocks noEditPoints="1"/>
          </p:cNvSpPr>
          <p:nvPr/>
        </p:nvSpPr>
        <p:spPr>
          <a:xfrm>
            <a:off x="1558925" y="3783013"/>
            <a:ext cx="155575" cy="158750"/>
          </a:xfrm>
          <a:custGeom>
            <a:avLst/>
            <a:gdLst/>
            <a:ahLst/>
            <a:cxnLst>
              <a:cxn ang="0">
                <a:pos x="73025" y="28575"/>
              </a:cxn>
              <a:cxn ang="0">
                <a:pos x="34925" y="12700"/>
              </a:cxn>
              <a:cxn ang="0">
                <a:pos x="79375" y="28575"/>
              </a:cxn>
              <a:cxn ang="0">
                <a:pos x="136525" y="28575"/>
              </a:cxn>
              <a:cxn ang="0">
                <a:pos x="79375" y="12700"/>
              </a:cxn>
              <a:cxn ang="0">
                <a:pos x="98425" y="95250"/>
              </a:cxn>
              <a:cxn ang="0">
                <a:pos x="104775" y="95250"/>
              </a:cxn>
              <a:cxn ang="0">
                <a:pos x="79375" y="63500"/>
              </a:cxn>
              <a:cxn ang="0">
                <a:pos x="50800" y="88900"/>
              </a:cxn>
              <a:cxn ang="0">
                <a:pos x="57150" y="95250"/>
              </a:cxn>
              <a:cxn ang="0">
                <a:pos x="73025" y="120650"/>
              </a:cxn>
              <a:cxn ang="0">
                <a:pos x="79375" y="120650"/>
              </a:cxn>
              <a:cxn ang="0">
                <a:pos x="98425" y="95250"/>
              </a:cxn>
              <a:cxn ang="0">
                <a:pos x="155575" y="34925"/>
              </a:cxn>
              <a:cxn ang="0">
                <a:pos x="149225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31750"/>
              </a:cxn>
              <a:cxn ang="0">
                <a:pos x="0" y="31750"/>
              </a:cxn>
              <a:cxn ang="0">
                <a:pos x="0" y="31750"/>
              </a:cxn>
              <a:cxn ang="0">
                <a:pos x="0" y="31750"/>
              </a:cxn>
              <a:cxn ang="0">
                <a:pos x="0" y="31750"/>
              </a:cxn>
              <a:cxn ang="0">
                <a:pos x="0" y="31750"/>
              </a:cxn>
              <a:cxn ang="0">
                <a:pos x="25400" y="3175"/>
              </a:cxn>
              <a:cxn ang="0">
                <a:pos x="123825" y="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2400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1750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55575" y="34925"/>
              </a:cxn>
              <a:cxn ang="0">
                <a:pos x="12700" y="41275"/>
              </a:cxn>
              <a:cxn ang="0">
                <a:pos x="142875" y="146050"/>
              </a:cxn>
              <a:cxn ang="0">
                <a:pos x="12700" y="41275"/>
              </a:cxn>
            </a:cxnLst>
            <a:pathLst>
              <a:path w="49" h="50">
                <a:moveTo>
                  <a:pt x="6" y="9"/>
                </a:moveTo>
                <a:cubicBezTo>
                  <a:pt x="23" y="9"/>
                  <a:pt x="23" y="9"/>
                  <a:pt x="23" y="9"/>
                </a:cubicBezTo>
                <a:cubicBezTo>
                  <a:pt x="23" y="4"/>
                  <a:pt x="23" y="4"/>
                  <a:pt x="23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6" y="9"/>
                  <a:pt x="6" y="9"/>
                  <a:pt x="6" y="9"/>
                </a:cubicBezTo>
                <a:close/>
                <a:moveTo>
                  <a:pt x="25" y="9"/>
                </a:moveTo>
                <a:cubicBezTo>
                  <a:pt x="25" y="9"/>
                  <a:pt x="25" y="9"/>
                  <a:pt x="25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8" y="4"/>
                  <a:pt x="38" y="4"/>
                  <a:pt x="38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close/>
                <a:moveTo>
                  <a:pt x="31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2" y="30"/>
                  <a:pt x="32" y="30"/>
                  <a:pt x="33" y="30"/>
                </a:cubicBezTo>
                <a:cubicBezTo>
                  <a:pt x="33" y="29"/>
                  <a:pt x="33" y="28"/>
                  <a:pt x="33" y="28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4" y="20"/>
                  <a:pt x="24" y="20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9"/>
                  <a:pt x="16" y="30"/>
                </a:cubicBezTo>
                <a:cubicBezTo>
                  <a:pt x="16" y="30"/>
                  <a:pt x="17" y="30"/>
                  <a:pt x="18" y="30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cubicBezTo>
                  <a:pt x="25" y="24"/>
                  <a:pt x="25" y="24"/>
                  <a:pt x="25" y="24"/>
                </a:cubicBezTo>
                <a:cubicBezTo>
                  <a:pt x="31" y="30"/>
                  <a:pt x="31" y="30"/>
                  <a:pt x="31" y="30"/>
                </a:cubicBezTo>
                <a:close/>
                <a:moveTo>
                  <a:pt x="49" y="11"/>
                </a:moveTo>
                <a:cubicBezTo>
                  <a:pt x="49" y="11"/>
                  <a:pt x="49" y="11"/>
                  <a:pt x="49" y="11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9"/>
                  <a:pt x="48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9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1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4" y="46"/>
                  <a:pt x="4" y="46"/>
                  <a:pt x="4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13"/>
                  <a:pt x="45" y="13"/>
                  <a:pt x="45" y="13"/>
                </a:cubicBezTo>
                <a:cubicBezTo>
                  <a:pt x="4" y="13"/>
                  <a:pt x="4" y="13"/>
                  <a:pt x="4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1" name="Freeform 609"/>
          <p:cNvSpPr>
            <a:spLocks noEditPoints="1"/>
          </p:cNvSpPr>
          <p:nvPr/>
        </p:nvSpPr>
        <p:spPr>
          <a:xfrm>
            <a:off x="1284288" y="3783013"/>
            <a:ext cx="157162" cy="158750"/>
          </a:xfrm>
          <a:custGeom>
            <a:avLst/>
            <a:gdLst/>
            <a:ahLst/>
            <a:cxnLst>
              <a:cxn ang="0">
                <a:pos x="137918" y="28575"/>
              </a:cxn>
              <a:cxn ang="0">
                <a:pos x="153955" y="31750"/>
              </a:cxn>
              <a:cxn ang="0">
                <a:pos x="153955" y="31750"/>
              </a:cxn>
              <a:cxn ang="0">
                <a:pos x="153955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1750"/>
              </a:cxn>
              <a:cxn ang="0">
                <a:pos x="157162" y="34925"/>
              </a:cxn>
              <a:cxn ang="0">
                <a:pos x="157162" y="34925"/>
              </a:cxn>
              <a:cxn ang="0">
                <a:pos x="157162" y="34925"/>
              </a:cxn>
              <a:cxn ang="0">
                <a:pos x="157162" y="34925"/>
              </a:cxn>
              <a:cxn ang="0">
                <a:pos x="157162" y="34925"/>
              </a:cxn>
              <a:cxn ang="0">
                <a:pos x="157162" y="34925"/>
              </a:cxn>
              <a:cxn ang="0">
                <a:pos x="157162" y="34925"/>
              </a:cxn>
              <a:cxn ang="0">
                <a:pos x="157162" y="34925"/>
              </a:cxn>
              <a:cxn ang="0">
                <a:pos x="150747" y="158750"/>
              </a:cxn>
              <a:cxn ang="0">
                <a:pos x="0" y="152400"/>
              </a:cxn>
              <a:cxn ang="0">
                <a:pos x="0" y="31750"/>
              </a:cxn>
              <a:cxn ang="0">
                <a:pos x="0" y="31750"/>
              </a:cxn>
              <a:cxn ang="0">
                <a:pos x="3207" y="31750"/>
              </a:cxn>
              <a:cxn ang="0">
                <a:pos x="3207" y="31750"/>
              </a:cxn>
              <a:cxn ang="0">
                <a:pos x="32074" y="0"/>
              </a:cxn>
              <a:cxn ang="0">
                <a:pos x="153955" y="31750"/>
              </a:cxn>
              <a:cxn ang="0">
                <a:pos x="73770" y="28575"/>
              </a:cxn>
              <a:cxn ang="0">
                <a:pos x="19244" y="28575"/>
              </a:cxn>
              <a:cxn ang="0">
                <a:pos x="12830" y="41275"/>
              </a:cxn>
              <a:cxn ang="0">
                <a:pos x="144332" y="41275"/>
              </a:cxn>
              <a:cxn ang="0">
                <a:pos x="105844" y="95250"/>
              </a:cxn>
              <a:cxn ang="0">
                <a:pos x="80185" y="123825"/>
              </a:cxn>
              <a:cxn ang="0">
                <a:pos x="76977" y="123825"/>
              </a:cxn>
              <a:cxn ang="0">
                <a:pos x="57733" y="95250"/>
              </a:cxn>
              <a:cxn ang="0">
                <a:pos x="80185" y="63500"/>
              </a:cxn>
              <a:cxn ang="0">
                <a:pos x="99429" y="95250"/>
              </a:cxn>
            </a:cxnLst>
            <a:pathLst>
              <a:path w="49" h="50">
                <a:moveTo>
                  <a:pt x="26" y="4"/>
                </a:moveTo>
                <a:cubicBezTo>
                  <a:pt x="26" y="9"/>
                  <a:pt x="26" y="9"/>
                  <a:pt x="26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8" y="4"/>
                  <a:pt x="38" y="4"/>
                  <a:pt x="38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48" y="10"/>
                </a:move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9"/>
                  <a:pt x="48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9" y="0"/>
                  <a:pt x="1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1" y="1"/>
                </a:cubicBezTo>
                <a:cubicBezTo>
                  <a:pt x="48" y="10"/>
                  <a:pt x="48" y="10"/>
                  <a:pt x="48" y="10"/>
                </a:cubicBezTo>
                <a:close/>
                <a:moveTo>
                  <a:pt x="6" y="9"/>
                </a:moveTo>
                <a:cubicBezTo>
                  <a:pt x="6" y="9"/>
                  <a:pt x="6" y="9"/>
                  <a:pt x="6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4"/>
                  <a:pt x="23" y="4"/>
                  <a:pt x="23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6" y="9"/>
                  <a:pt x="6" y="9"/>
                  <a:pt x="6" y="9"/>
                </a:cubicBezTo>
                <a:close/>
                <a:moveTo>
                  <a:pt x="45" y="13"/>
                </a:moveTo>
                <a:cubicBezTo>
                  <a:pt x="45" y="13"/>
                  <a:pt x="45" y="13"/>
                  <a:pt x="45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46"/>
                  <a:pt x="4" y="46"/>
                  <a:pt x="4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31" y="30"/>
                </a:move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9"/>
                  <a:pt x="33" y="30"/>
                </a:cubicBezTo>
                <a:cubicBezTo>
                  <a:pt x="33" y="30"/>
                  <a:pt x="33" y="31"/>
                  <a:pt x="33" y="31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0"/>
                  <a:pt x="16" y="30"/>
                </a:cubicBezTo>
                <a:cubicBezTo>
                  <a:pt x="17" y="29"/>
                  <a:pt x="17" y="29"/>
                  <a:pt x="18" y="30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4" y="20"/>
                  <a:pt x="25" y="20"/>
                </a:cubicBezTo>
                <a:cubicBezTo>
                  <a:pt x="25" y="20"/>
                  <a:pt x="26" y="21"/>
                  <a:pt x="26" y="21"/>
                </a:cubicBezTo>
                <a:cubicBezTo>
                  <a:pt x="26" y="35"/>
                  <a:pt x="26" y="35"/>
                  <a:pt x="26" y="35"/>
                </a:cubicBezTo>
                <a:cubicBezTo>
                  <a:pt x="31" y="30"/>
                  <a:pt x="31" y="30"/>
                  <a:pt x="31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2" name="Freeform 610"/>
          <p:cNvSpPr>
            <a:spLocks noEditPoints="1"/>
          </p:cNvSpPr>
          <p:nvPr/>
        </p:nvSpPr>
        <p:spPr>
          <a:xfrm>
            <a:off x="1835150" y="3783013"/>
            <a:ext cx="155575" cy="158750"/>
          </a:xfrm>
          <a:custGeom>
            <a:avLst/>
            <a:gdLst/>
            <a:ahLst/>
            <a:cxnLst>
              <a:cxn ang="0">
                <a:pos x="3175" y="0"/>
              </a:cxn>
              <a:cxn ang="0">
                <a:pos x="3175" y="0"/>
              </a:cxn>
              <a:cxn ang="0">
                <a:pos x="88900" y="0"/>
              </a:cxn>
              <a:cxn ang="0">
                <a:pos x="95250" y="6350"/>
              </a:cxn>
              <a:cxn ang="0">
                <a:pos x="95250" y="6350"/>
              </a:cxn>
              <a:cxn ang="0">
                <a:pos x="95250" y="73025"/>
              </a:cxn>
              <a:cxn ang="0">
                <a:pos x="149225" y="73025"/>
              </a:cxn>
              <a:cxn ang="0">
                <a:pos x="155575" y="79375"/>
              </a:cxn>
              <a:cxn ang="0">
                <a:pos x="149225" y="85725"/>
              </a:cxn>
              <a:cxn ang="0">
                <a:pos x="95250" y="85725"/>
              </a:cxn>
              <a:cxn ang="0">
                <a:pos x="95250" y="152400"/>
              </a:cxn>
              <a:cxn ang="0">
                <a:pos x="88900" y="158750"/>
              </a:cxn>
              <a:cxn ang="0">
                <a:pos x="88900" y="158750"/>
              </a:cxn>
              <a:cxn ang="0">
                <a:pos x="3175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6350"/>
              </a:cxn>
              <a:cxn ang="0">
                <a:pos x="3175" y="0"/>
              </a:cxn>
              <a:cxn ang="0">
                <a:pos x="60325" y="50800"/>
              </a:cxn>
              <a:cxn ang="0">
                <a:pos x="60325" y="50800"/>
              </a:cxn>
              <a:cxn ang="0">
                <a:pos x="69850" y="50800"/>
              </a:cxn>
              <a:cxn ang="0">
                <a:pos x="69850" y="60325"/>
              </a:cxn>
              <a:cxn ang="0">
                <a:pos x="57150" y="73025"/>
              </a:cxn>
              <a:cxn ang="0">
                <a:pos x="82550" y="73025"/>
              </a:cxn>
              <a:cxn ang="0">
                <a:pos x="82550" y="12700"/>
              </a:cxn>
              <a:cxn ang="0">
                <a:pos x="9525" y="12700"/>
              </a:cxn>
              <a:cxn ang="0">
                <a:pos x="9525" y="146050"/>
              </a:cxn>
              <a:cxn ang="0">
                <a:pos x="82550" y="146050"/>
              </a:cxn>
              <a:cxn ang="0">
                <a:pos x="82550" y="85725"/>
              </a:cxn>
              <a:cxn ang="0">
                <a:pos x="57150" y="85725"/>
              </a:cxn>
              <a:cxn ang="0">
                <a:pos x="69850" y="98425"/>
              </a:cxn>
              <a:cxn ang="0">
                <a:pos x="69850" y="107950"/>
              </a:cxn>
              <a:cxn ang="0">
                <a:pos x="60325" y="107950"/>
              </a:cxn>
              <a:cxn ang="0">
                <a:pos x="38100" y="82550"/>
              </a:cxn>
              <a:cxn ang="0">
                <a:pos x="38100" y="82550"/>
              </a:cxn>
              <a:cxn ang="0">
                <a:pos x="38100" y="76200"/>
              </a:cxn>
              <a:cxn ang="0">
                <a:pos x="60325" y="50800"/>
              </a:cxn>
            </a:cxnLst>
            <a:pathLst>
              <a:path w="49" h="5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3"/>
                  <a:pt x="30" y="23"/>
                  <a:pt x="30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8" y="23"/>
                  <a:pt x="49" y="24"/>
                  <a:pt x="49" y="25"/>
                </a:cubicBezTo>
                <a:cubicBezTo>
                  <a:pt x="49" y="26"/>
                  <a:pt x="48" y="27"/>
                  <a:pt x="47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29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0" y="16"/>
                  <a:pt x="21" y="16"/>
                  <a:pt x="22" y="16"/>
                </a:cubicBezTo>
                <a:cubicBezTo>
                  <a:pt x="23" y="17"/>
                  <a:pt x="23" y="18"/>
                  <a:pt x="22" y="19"/>
                </a:cubicBezTo>
                <a:cubicBezTo>
                  <a:pt x="18" y="23"/>
                  <a:pt x="18" y="23"/>
                  <a:pt x="18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4"/>
                  <a:pt x="26" y="4"/>
                  <a:pt x="2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6"/>
                  <a:pt x="3" y="46"/>
                  <a:pt x="3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27"/>
                  <a:pt x="26" y="27"/>
                  <a:pt x="26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22" y="31"/>
                  <a:pt x="22" y="31"/>
                  <a:pt x="22" y="31"/>
                </a:cubicBezTo>
                <a:cubicBezTo>
                  <a:pt x="23" y="32"/>
                  <a:pt x="23" y="33"/>
                  <a:pt x="22" y="34"/>
                </a:cubicBezTo>
                <a:cubicBezTo>
                  <a:pt x="21" y="34"/>
                  <a:pt x="20" y="34"/>
                  <a:pt x="19" y="34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4"/>
                  <a:pt x="12" y="24"/>
                </a:cubicBezTo>
                <a:cubicBezTo>
                  <a:pt x="19" y="16"/>
                  <a:pt x="19" y="16"/>
                  <a:pt x="19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3" name="Freeform 611"/>
          <p:cNvSpPr>
            <a:spLocks noEditPoints="1"/>
          </p:cNvSpPr>
          <p:nvPr/>
        </p:nvSpPr>
        <p:spPr>
          <a:xfrm>
            <a:off x="2105025" y="3783013"/>
            <a:ext cx="160338" cy="158750"/>
          </a:xfrm>
          <a:custGeom>
            <a:avLst/>
            <a:gdLst/>
            <a:ahLst/>
            <a:cxnLst>
              <a:cxn ang="0">
                <a:pos x="6414" y="0"/>
              </a:cxn>
              <a:cxn ang="0">
                <a:pos x="6414" y="0"/>
              </a:cxn>
              <a:cxn ang="0">
                <a:pos x="92996" y="0"/>
              </a:cxn>
              <a:cxn ang="0">
                <a:pos x="99410" y="6350"/>
              </a:cxn>
              <a:cxn ang="0">
                <a:pos x="99410" y="6350"/>
              </a:cxn>
              <a:cxn ang="0">
                <a:pos x="99410" y="73025"/>
              </a:cxn>
              <a:cxn ang="0">
                <a:pos x="137891" y="73025"/>
              </a:cxn>
              <a:cxn ang="0">
                <a:pos x="125064" y="60325"/>
              </a:cxn>
              <a:cxn ang="0">
                <a:pos x="125064" y="50800"/>
              </a:cxn>
              <a:cxn ang="0">
                <a:pos x="134684" y="50800"/>
              </a:cxn>
              <a:cxn ang="0">
                <a:pos x="157131" y="76200"/>
              </a:cxn>
              <a:cxn ang="0">
                <a:pos x="157131" y="82550"/>
              </a:cxn>
              <a:cxn ang="0">
                <a:pos x="157131" y="82550"/>
              </a:cxn>
              <a:cxn ang="0">
                <a:pos x="134684" y="107950"/>
              </a:cxn>
              <a:cxn ang="0">
                <a:pos x="125064" y="107950"/>
              </a:cxn>
              <a:cxn ang="0">
                <a:pos x="125064" y="98425"/>
              </a:cxn>
              <a:cxn ang="0">
                <a:pos x="137891" y="85725"/>
              </a:cxn>
              <a:cxn ang="0">
                <a:pos x="99410" y="85725"/>
              </a:cxn>
              <a:cxn ang="0">
                <a:pos x="99410" y="152400"/>
              </a:cxn>
              <a:cxn ang="0">
                <a:pos x="92996" y="158750"/>
              </a:cxn>
              <a:cxn ang="0">
                <a:pos x="92996" y="158750"/>
              </a:cxn>
              <a:cxn ang="0">
                <a:pos x="6414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6350"/>
              </a:cxn>
              <a:cxn ang="0">
                <a:pos x="6414" y="0"/>
              </a:cxn>
              <a:cxn ang="0">
                <a:pos x="44895" y="85725"/>
              </a:cxn>
              <a:cxn ang="0">
                <a:pos x="44895" y="85725"/>
              </a:cxn>
              <a:cxn ang="0">
                <a:pos x="38481" y="79375"/>
              </a:cxn>
              <a:cxn ang="0">
                <a:pos x="44895" y="73025"/>
              </a:cxn>
              <a:cxn ang="0">
                <a:pos x="86583" y="73025"/>
              </a:cxn>
              <a:cxn ang="0">
                <a:pos x="86583" y="12700"/>
              </a:cxn>
              <a:cxn ang="0">
                <a:pos x="12827" y="12700"/>
              </a:cxn>
              <a:cxn ang="0">
                <a:pos x="12827" y="146050"/>
              </a:cxn>
              <a:cxn ang="0">
                <a:pos x="86583" y="146050"/>
              </a:cxn>
              <a:cxn ang="0">
                <a:pos x="86583" y="85725"/>
              </a:cxn>
              <a:cxn ang="0">
                <a:pos x="44895" y="85725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3"/>
                  <a:pt x="31" y="23"/>
                  <a:pt x="31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39" y="19"/>
                  <a:pt x="39" y="19"/>
                  <a:pt x="39" y="19"/>
                </a:cubicBezTo>
                <a:cubicBezTo>
                  <a:pt x="38" y="18"/>
                  <a:pt x="38" y="17"/>
                  <a:pt x="39" y="16"/>
                </a:cubicBezTo>
                <a:cubicBezTo>
                  <a:pt x="40" y="16"/>
                  <a:pt x="41" y="16"/>
                  <a:pt x="42" y="16"/>
                </a:cubicBezTo>
                <a:cubicBezTo>
                  <a:pt x="49" y="24"/>
                  <a:pt x="49" y="24"/>
                  <a:pt x="49" y="24"/>
                </a:cubicBezTo>
                <a:cubicBezTo>
                  <a:pt x="50" y="24"/>
                  <a:pt x="50" y="26"/>
                  <a:pt x="49" y="26"/>
                </a:cubicBezTo>
                <a:cubicBezTo>
                  <a:pt x="49" y="26"/>
                  <a:pt x="49" y="26"/>
                  <a:pt x="49" y="26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0" y="34"/>
                  <a:pt x="39" y="34"/>
                </a:cubicBezTo>
                <a:cubicBezTo>
                  <a:pt x="38" y="33"/>
                  <a:pt x="38" y="32"/>
                  <a:pt x="39" y="31"/>
                </a:cubicBezTo>
                <a:cubicBezTo>
                  <a:pt x="43" y="27"/>
                  <a:pt x="43" y="27"/>
                  <a:pt x="43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49"/>
                  <a:pt x="30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4" y="27"/>
                </a:move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2" y="26"/>
                  <a:pt x="12" y="25"/>
                </a:cubicBezTo>
                <a:cubicBezTo>
                  <a:pt x="12" y="24"/>
                  <a:pt x="12" y="23"/>
                  <a:pt x="14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4"/>
                  <a:pt x="27" y="4"/>
                  <a:pt x="2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27"/>
                  <a:pt x="27" y="27"/>
                  <a:pt x="27" y="27"/>
                </a:cubicBezTo>
                <a:cubicBezTo>
                  <a:pt x="14" y="27"/>
                  <a:pt x="14" y="27"/>
                  <a:pt x="14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4" name="Freeform 612"/>
          <p:cNvSpPr>
            <a:spLocks noEditPoints="1"/>
          </p:cNvSpPr>
          <p:nvPr/>
        </p:nvSpPr>
        <p:spPr>
          <a:xfrm>
            <a:off x="2386013" y="3783013"/>
            <a:ext cx="158750" cy="158750"/>
          </a:xfrm>
          <a:custGeom>
            <a:avLst/>
            <a:gdLst/>
            <a:ahLst/>
            <a:cxnLst>
              <a:cxn ang="0">
                <a:pos x="123825" y="82550"/>
              </a:cxn>
              <a:cxn ang="0">
                <a:pos x="79375" y="82550"/>
              </a:cxn>
              <a:cxn ang="0">
                <a:pos x="34925" y="82550"/>
              </a:cxn>
              <a:cxn ang="0">
                <a:pos x="53975" y="98425"/>
              </a:cxn>
              <a:cxn ang="0">
                <a:pos x="60325" y="104775"/>
              </a:cxn>
              <a:cxn ang="0">
                <a:pos x="53975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6350" y="98425"/>
              </a:cxn>
              <a:cxn ang="0">
                <a:pos x="25400" y="98425"/>
              </a:cxn>
              <a:cxn ang="0">
                <a:pos x="25400" y="79375"/>
              </a:cxn>
              <a:cxn ang="0">
                <a:pos x="31750" y="76200"/>
              </a:cxn>
              <a:cxn ang="0">
                <a:pos x="76200" y="60325"/>
              </a:cxn>
              <a:cxn ang="0">
                <a:pos x="47625" y="53975"/>
              </a:cxn>
              <a:cxn ang="0">
                <a:pos x="47625" y="6350"/>
              </a:cxn>
              <a:cxn ang="0">
                <a:pos x="53975" y="0"/>
              </a:cxn>
              <a:cxn ang="0">
                <a:pos x="107950" y="6350"/>
              </a:cxn>
              <a:cxn ang="0">
                <a:pos x="107950" y="53975"/>
              </a:cxn>
              <a:cxn ang="0">
                <a:pos x="101600" y="60325"/>
              </a:cxn>
              <a:cxn ang="0">
                <a:pos x="82550" y="76200"/>
              </a:cxn>
              <a:cxn ang="0">
                <a:pos x="127000" y="76200"/>
              </a:cxn>
              <a:cxn ang="0">
                <a:pos x="130175" y="79375"/>
              </a:cxn>
              <a:cxn ang="0">
                <a:pos x="152400" y="98425"/>
              </a:cxn>
              <a:cxn ang="0">
                <a:pos x="158750" y="104775"/>
              </a:cxn>
              <a:cxn ang="0">
                <a:pos x="152400" y="158750"/>
              </a:cxn>
              <a:cxn ang="0">
                <a:pos x="101600" y="158750"/>
              </a:cxn>
              <a:cxn ang="0">
                <a:pos x="98425" y="152400"/>
              </a:cxn>
              <a:cxn ang="0">
                <a:pos x="101600" y="98425"/>
              </a:cxn>
              <a:cxn ang="0">
                <a:pos x="123825" y="98425"/>
              </a:cxn>
              <a:cxn ang="0">
                <a:pos x="98425" y="12700"/>
              </a:cxn>
              <a:cxn ang="0">
                <a:pos x="60325" y="50800"/>
              </a:cxn>
              <a:cxn ang="0">
                <a:pos x="98425" y="12700"/>
              </a:cxn>
              <a:cxn ang="0">
                <a:pos x="47625" y="111125"/>
              </a:cxn>
              <a:cxn ang="0">
                <a:pos x="12700" y="146050"/>
              </a:cxn>
              <a:cxn ang="0">
                <a:pos x="47625" y="111125"/>
              </a:cxn>
              <a:cxn ang="0">
                <a:pos x="146050" y="111125"/>
              </a:cxn>
              <a:cxn ang="0">
                <a:pos x="107950" y="146050"/>
              </a:cxn>
              <a:cxn ang="0">
                <a:pos x="146050" y="111125"/>
              </a:cxn>
            </a:cxnLst>
            <a:pathLst>
              <a:path w="50" h="50">
                <a:moveTo>
                  <a:pt x="39" y="31"/>
                </a:moveTo>
                <a:cubicBezTo>
                  <a:pt x="39" y="26"/>
                  <a:pt x="39" y="26"/>
                  <a:pt x="39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31"/>
                  <a:pt x="11" y="31"/>
                  <a:pt x="11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9" y="32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9"/>
                  <a:pt x="18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1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9" y="24"/>
                  <a:pt x="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9"/>
                  <a:pt x="24" y="19"/>
                  <a:pt x="24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6" y="19"/>
                  <a:pt x="15" y="18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24"/>
                  <a:pt x="26" y="24"/>
                  <a:pt x="26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1" y="24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31"/>
                  <a:pt x="41" y="31"/>
                  <a:pt x="41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9" y="31"/>
                  <a:pt x="50" y="32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1" y="50"/>
                  <a:pt x="31" y="49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9" y="31"/>
                  <a:pt x="39" y="31"/>
                  <a:pt x="39" y="31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16"/>
                  <a:pt x="19" y="16"/>
                  <a:pt x="19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4"/>
                  <a:pt x="31" y="4"/>
                  <a:pt x="31" y="4"/>
                </a:cubicBezTo>
                <a:close/>
                <a:moveTo>
                  <a:pt x="15" y="35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6"/>
                  <a:pt x="4" y="46"/>
                  <a:pt x="4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35"/>
                  <a:pt x="15" y="35"/>
                  <a:pt x="15" y="35"/>
                </a:cubicBezTo>
                <a:close/>
                <a:moveTo>
                  <a:pt x="46" y="35"/>
                </a:moveTo>
                <a:cubicBezTo>
                  <a:pt x="46" y="35"/>
                  <a:pt x="46" y="35"/>
                  <a:pt x="46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46"/>
                  <a:pt x="34" y="46"/>
                  <a:pt x="34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35"/>
                  <a:pt x="46" y="35"/>
                  <a:pt x="46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5" name="Freeform 613"/>
          <p:cNvSpPr>
            <a:spLocks noEditPoints="1"/>
          </p:cNvSpPr>
          <p:nvPr/>
        </p:nvSpPr>
        <p:spPr>
          <a:xfrm>
            <a:off x="2674938" y="3783013"/>
            <a:ext cx="133350" cy="158750"/>
          </a:xfrm>
          <a:custGeom>
            <a:avLst/>
            <a:gdLst/>
            <a:ahLst/>
            <a:cxnLst>
              <a:cxn ang="0">
                <a:pos x="31750" y="95250"/>
              </a:cxn>
              <a:cxn ang="0">
                <a:pos x="73025" y="136525"/>
              </a:cxn>
              <a:cxn ang="0">
                <a:pos x="76200" y="120650"/>
              </a:cxn>
              <a:cxn ang="0">
                <a:pos x="127000" y="120650"/>
              </a:cxn>
              <a:cxn ang="0">
                <a:pos x="133350" y="127000"/>
              </a:cxn>
              <a:cxn ang="0">
                <a:pos x="127000" y="158750"/>
              </a:cxn>
              <a:cxn ang="0">
                <a:pos x="76200" y="158750"/>
              </a:cxn>
              <a:cxn ang="0">
                <a:pos x="73025" y="152400"/>
              </a:cxn>
              <a:cxn ang="0">
                <a:pos x="28575" y="142875"/>
              </a:cxn>
              <a:cxn ang="0">
                <a:pos x="25400" y="139700"/>
              </a:cxn>
              <a:cxn ang="0">
                <a:pos x="25400" y="92075"/>
              </a:cxn>
              <a:cxn ang="0">
                <a:pos x="25400" y="60325"/>
              </a:cxn>
              <a:cxn ang="0">
                <a:pos x="0" y="53975"/>
              </a:cxn>
              <a:cxn ang="0">
                <a:pos x="0" y="6350"/>
              </a:cxn>
              <a:cxn ang="0">
                <a:pos x="6350" y="0"/>
              </a:cxn>
              <a:cxn ang="0">
                <a:pos x="60325" y="6350"/>
              </a:cxn>
              <a:cxn ang="0">
                <a:pos x="60325" y="53975"/>
              </a:cxn>
              <a:cxn ang="0">
                <a:pos x="53975" y="60325"/>
              </a:cxn>
              <a:cxn ang="0">
                <a:pos x="31750" y="88900"/>
              </a:cxn>
              <a:cxn ang="0">
                <a:pos x="73025" y="79375"/>
              </a:cxn>
              <a:cxn ang="0">
                <a:pos x="76200" y="73025"/>
              </a:cxn>
              <a:cxn ang="0">
                <a:pos x="133350" y="79375"/>
              </a:cxn>
              <a:cxn ang="0">
                <a:pos x="133350" y="104775"/>
              </a:cxn>
              <a:cxn ang="0">
                <a:pos x="127000" y="111125"/>
              </a:cxn>
              <a:cxn ang="0">
                <a:pos x="73025" y="104775"/>
              </a:cxn>
              <a:cxn ang="0">
                <a:pos x="73025" y="95250"/>
              </a:cxn>
              <a:cxn ang="0">
                <a:pos x="120650" y="133350"/>
              </a:cxn>
              <a:cxn ang="0">
                <a:pos x="82550" y="146050"/>
              </a:cxn>
              <a:cxn ang="0">
                <a:pos x="120650" y="133350"/>
              </a:cxn>
              <a:cxn ang="0">
                <a:pos x="120650" y="85725"/>
              </a:cxn>
              <a:cxn ang="0">
                <a:pos x="82550" y="98425"/>
              </a:cxn>
              <a:cxn ang="0">
                <a:pos x="120650" y="85725"/>
              </a:cxn>
              <a:cxn ang="0">
                <a:pos x="47625" y="12700"/>
              </a:cxn>
              <a:cxn ang="0">
                <a:pos x="9525" y="50800"/>
              </a:cxn>
              <a:cxn ang="0">
                <a:pos x="47625" y="12700"/>
              </a:cxn>
            </a:cxnLst>
            <a:pathLst>
              <a:path w="42" h="50">
                <a:moveTo>
                  <a:pt x="23" y="30"/>
                </a:moveTo>
                <a:cubicBezTo>
                  <a:pt x="10" y="30"/>
                  <a:pt x="10" y="30"/>
                  <a:pt x="10" y="30"/>
                </a:cubicBezTo>
                <a:cubicBezTo>
                  <a:pt x="10" y="43"/>
                  <a:pt x="10" y="43"/>
                  <a:pt x="10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8"/>
                  <a:pt x="42" y="39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9"/>
                  <a:pt x="41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3" y="49"/>
                  <a:pt x="23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5"/>
                  <a:pt x="23" y="45"/>
                  <a:pt x="23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19"/>
                  <a:pt x="8" y="19"/>
                  <a:pt x="8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18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8"/>
                  <a:pt x="10" y="28"/>
                  <a:pt x="10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4"/>
                  <a:pt x="23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1" y="23"/>
                  <a:pt x="42" y="24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4"/>
                  <a:pt x="41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5"/>
                  <a:pt x="23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0"/>
                  <a:pt x="23" y="30"/>
                  <a:pt x="23" y="30"/>
                </a:cubicBezTo>
                <a:close/>
                <a:moveTo>
                  <a:pt x="38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6"/>
                  <a:pt x="26" y="46"/>
                  <a:pt x="26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27"/>
                </a:moveTo>
                <a:cubicBezTo>
                  <a:pt x="38" y="27"/>
                  <a:pt x="38" y="27"/>
                  <a:pt x="38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31"/>
                  <a:pt x="26" y="31"/>
                  <a:pt x="26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27"/>
                  <a:pt x="38" y="27"/>
                  <a:pt x="38" y="27"/>
                </a:cubicBezTo>
                <a:close/>
                <a:moveTo>
                  <a:pt x="15" y="4"/>
                </a:moveTo>
                <a:cubicBezTo>
                  <a:pt x="15" y="4"/>
                  <a:pt x="15" y="4"/>
                  <a:pt x="15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6"/>
                  <a:pt x="3" y="16"/>
                  <a:pt x="3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4"/>
                  <a:pt x="15" y="4"/>
                  <a:pt x="15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6" name="Freeform 614"/>
          <p:cNvSpPr>
            <a:spLocks noEditPoints="1"/>
          </p:cNvSpPr>
          <p:nvPr/>
        </p:nvSpPr>
        <p:spPr>
          <a:xfrm>
            <a:off x="2943225" y="3783013"/>
            <a:ext cx="158750" cy="158750"/>
          </a:xfrm>
          <a:custGeom>
            <a:avLst/>
            <a:gdLst/>
            <a:ahLst/>
            <a:cxnLst>
              <a:cxn ang="0">
                <a:pos x="120650" y="15875"/>
              </a:cxn>
              <a:cxn ang="0">
                <a:pos x="139700" y="38100"/>
              </a:cxn>
              <a:cxn ang="0">
                <a:pos x="120650" y="60325"/>
              </a:cxn>
              <a:cxn ang="0">
                <a:pos x="98425" y="38100"/>
              </a:cxn>
              <a:cxn ang="0">
                <a:pos x="120650" y="15875"/>
              </a:cxn>
              <a:cxn ang="0">
                <a:pos x="120650" y="95250"/>
              </a:cxn>
              <a:cxn ang="0">
                <a:pos x="120650" y="95250"/>
              </a:cxn>
              <a:cxn ang="0">
                <a:pos x="38100" y="95250"/>
              </a:cxn>
              <a:cxn ang="0">
                <a:pos x="12700" y="120650"/>
              </a:cxn>
              <a:cxn ang="0">
                <a:pos x="38100" y="146050"/>
              </a:cxn>
              <a:cxn ang="0">
                <a:pos x="120650" y="146050"/>
              </a:cxn>
              <a:cxn ang="0">
                <a:pos x="146050" y="120650"/>
              </a:cxn>
              <a:cxn ang="0">
                <a:pos x="120650" y="95250"/>
              </a:cxn>
              <a:cxn ang="0">
                <a:pos x="38100" y="82550"/>
              </a:cxn>
              <a:cxn ang="0">
                <a:pos x="38100" y="82550"/>
              </a:cxn>
              <a:cxn ang="0">
                <a:pos x="120650" y="82550"/>
              </a:cxn>
              <a:cxn ang="0">
                <a:pos x="158750" y="120650"/>
              </a:cxn>
              <a:cxn ang="0">
                <a:pos x="120650" y="158750"/>
              </a:cxn>
              <a:cxn ang="0">
                <a:pos x="38100" y="158750"/>
              </a:cxn>
              <a:cxn ang="0">
                <a:pos x="0" y="120650"/>
              </a:cxn>
              <a:cxn ang="0">
                <a:pos x="38100" y="82550"/>
              </a:cxn>
              <a:cxn ang="0">
                <a:pos x="38100" y="107950"/>
              </a:cxn>
              <a:cxn ang="0">
                <a:pos x="38100" y="107950"/>
              </a:cxn>
              <a:cxn ang="0">
                <a:pos x="22225" y="120650"/>
              </a:cxn>
              <a:cxn ang="0">
                <a:pos x="38100" y="136525"/>
              </a:cxn>
              <a:cxn ang="0">
                <a:pos x="47625" y="130175"/>
              </a:cxn>
              <a:cxn ang="0">
                <a:pos x="50800" y="120650"/>
              </a:cxn>
              <a:cxn ang="0">
                <a:pos x="47625" y="111125"/>
              </a:cxn>
              <a:cxn ang="0">
                <a:pos x="38100" y="107950"/>
              </a:cxn>
              <a:cxn ang="0">
                <a:pos x="38100" y="98425"/>
              </a:cxn>
              <a:cxn ang="0">
                <a:pos x="38100" y="98425"/>
              </a:cxn>
              <a:cxn ang="0">
                <a:pos x="50800" y="104775"/>
              </a:cxn>
              <a:cxn ang="0">
                <a:pos x="57150" y="120650"/>
              </a:cxn>
              <a:cxn ang="0">
                <a:pos x="50800" y="136525"/>
              </a:cxn>
              <a:cxn ang="0">
                <a:pos x="38100" y="142875"/>
              </a:cxn>
              <a:cxn ang="0">
                <a:pos x="15875" y="120650"/>
              </a:cxn>
              <a:cxn ang="0">
                <a:pos x="38100" y="98425"/>
              </a:cxn>
              <a:cxn ang="0">
                <a:pos x="38100" y="0"/>
              </a:cxn>
              <a:cxn ang="0">
                <a:pos x="38100" y="0"/>
              </a:cxn>
              <a:cxn ang="0">
                <a:pos x="120650" y="0"/>
              </a:cxn>
              <a:cxn ang="0">
                <a:pos x="158750" y="38100"/>
              </a:cxn>
              <a:cxn ang="0">
                <a:pos x="120650" y="76200"/>
              </a:cxn>
              <a:cxn ang="0">
                <a:pos x="38100" y="76200"/>
              </a:cxn>
              <a:cxn ang="0">
                <a:pos x="0" y="38100"/>
              </a:cxn>
              <a:cxn ang="0">
                <a:pos x="38100" y="0"/>
              </a:cxn>
              <a:cxn ang="0">
                <a:pos x="120650" y="12700"/>
              </a:cxn>
              <a:cxn ang="0">
                <a:pos x="120650" y="12700"/>
              </a:cxn>
              <a:cxn ang="0">
                <a:pos x="38100" y="12700"/>
              </a:cxn>
              <a:cxn ang="0">
                <a:pos x="12700" y="38100"/>
              </a:cxn>
              <a:cxn ang="0">
                <a:pos x="38100" y="63500"/>
              </a:cxn>
              <a:cxn ang="0">
                <a:pos x="120650" y="63500"/>
              </a:cxn>
              <a:cxn ang="0">
                <a:pos x="146050" y="38100"/>
              </a:cxn>
              <a:cxn ang="0">
                <a:pos x="120650" y="12700"/>
              </a:cxn>
              <a:cxn ang="0">
                <a:pos x="120650" y="25400"/>
              </a:cxn>
              <a:cxn ang="0">
                <a:pos x="120650" y="25400"/>
              </a:cxn>
              <a:cxn ang="0">
                <a:pos x="104775" y="38100"/>
              </a:cxn>
              <a:cxn ang="0">
                <a:pos x="120650" y="50800"/>
              </a:cxn>
              <a:cxn ang="0">
                <a:pos x="133350" y="38100"/>
              </a:cxn>
              <a:cxn ang="0">
                <a:pos x="120650" y="25400"/>
              </a:cxn>
            </a:cxnLst>
            <a:pathLst>
              <a:path w="50" h="50">
                <a:moveTo>
                  <a:pt x="38" y="5"/>
                </a:moveTo>
                <a:cubicBezTo>
                  <a:pt x="41" y="5"/>
                  <a:pt x="44" y="8"/>
                  <a:pt x="44" y="12"/>
                </a:cubicBezTo>
                <a:cubicBezTo>
                  <a:pt x="44" y="16"/>
                  <a:pt x="41" y="19"/>
                  <a:pt x="38" y="19"/>
                </a:cubicBezTo>
                <a:cubicBezTo>
                  <a:pt x="34" y="19"/>
                  <a:pt x="31" y="16"/>
                  <a:pt x="31" y="12"/>
                </a:cubicBezTo>
                <a:cubicBezTo>
                  <a:pt x="31" y="8"/>
                  <a:pt x="34" y="5"/>
                  <a:pt x="38" y="5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7" y="30"/>
                  <a:pt x="4" y="34"/>
                  <a:pt x="4" y="38"/>
                </a:cubicBezTo>
                <a:cubicBezTo>
                  <a:pt x="4" y="43"/>
                  <a:pt x="7" y="46"/>
                  <a:pt x="12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42" y="46"/>
                  <a:pt x="46" y="43"/>
                  <a:pt x="46" y="38"/>
                </a:cubicBezTo>
                <a:cubicBezTo>
                  <a:pt x="46" y="34"/>
                  <a:pt x="42" y="30"/>
                  <a:pt x="38" y="30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44" y="26"/>
                  <a:pt x="50" y="32"/>
                  <a:pt x="50" y="38"/>
                </a:cubicBezTo>
                <a:cubicBezTo>
                  <a:pt x="50" y="45"/>
                  <a:pt x="44" y="50"/>
                  <a:pt x="38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5" y="50"/>
                  <a:pt x="0" y="45"/>
                  <a:pt x="0" y="38"/>
                </a:cubicBezTo>
                <a:cubicBezTo>
                  <a:pt x="0" y="32"/>
                  <a:pt x="5" y="26"/>
                  <a:pt x="12" y="26"/>
                </a:cubicBezTo>
                <a:close/>
                <a:moveTo>
                  <a:pt x="12" y="34"/>
                </a:moveTo>
                <a:cubicBezTo>
                  <a:pt x="12" y="34"/>
                  <a:pt x="12" y="34"/>
                  <a:pt x="12" y="34"/>
                </a:cubicBezTo>
                <a:cubicBezTo>
                  <a:pt x="9" y="34"/>
                  <a:pt x="7" y="36"/>
                  <a:pt x="7" y="38"/>
                </a:cubicBezTo>
                <a:cubicBezTo>
                  <a:pt x="7" y="41"/>
                  <a:pt x="9" y="43"/>
                  <a:pt x="12" y="43"/>
                </a:cubicBezTo>
                <a:cubicBezTo>
                  <a:pt x="13" y="43"/>
                  <a:pt x="14" y="42"/>
                  <a:pt x="15" y="41"/>
                </a:cubicBezTo>
                <a:cubicBezTo>
                  <a:pt x="16" y="40"/>
                  <a:pt x="16" y="39"/>
                  <a:pt x="16" y="38"/>
                </a:cubicBezTo>
                <a:cubicBezTo>
                  <a:pt x="16" y="37"/>
                  <a:pt x="16" y="36"/>
                  <a:pt x="15" y="35"/>
                </a:cubicBezTo>
                <a:cubicBezTo>
                  <a:pt x="14" y="34"/>
                  <a:pt x="13" y="34"/>
                  <a:pt x="12" y="34"/>
                </a:cubicBezTo>
                <a:close/>
                <a:moveTo>
                  <a:pt x="12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3" y="31"/>
                  <a:pt x="15" y="32"/>
                  <a:pt x="16" y="33"/>
                </a:cubicBezTo>
                <a:cubicBezTo>
                  <a:pt x="18" y="35"/>
                  <a:pt x="18" y="36"/>
                  <a:pt x="18" y="38"/>
                </a:cubicBezTo>
                <a:cubicBezTo>
                  <a:pt x="18" y="40"/>
                  <a:pt x="18" y="42"/>
                  <a:pt x="16" y="43"/>
                </a:cubicBezTo>
                <a:cubicBezTo>
                  <a:pt x="15" y="44"/>
                  <a:pt x="13" y="45"/>
                  <a:pt x="12" y="45"/>
                </a:cubicBezTo>
                <a:cubicBezTo>
                  <a:pt x="8" y="45"/>
                  <a:pt x="5" y="42"/>
                  <a:pt x="5" y="38"/>
                </a:cubicBezTo>
                <a:cubicBezTo>
                  <a:pt x="5" y="34"/>
                  <a:pt x="8" y="31"/>
                  <a:pt x="12" y="31"/>
                </a:cubicBezTo>
                <a:close/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4" y="0"/>
                  <a:pt x="50" y="6"/>
                  <a:pt x="50" y="12"/>
                </a:cubicBezTo>
                <a:cubicBezTo>
                  <a:pt x="50" y="19"/>
                  <a:pt x="44" y="24"/>
                  <a:pt x="3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9"/>
                  <a:pt x="0" y="12"/>
                </a:cubicBezTo>
                <a:cubicBezTo>
                  <a:pt x="0" y="6"/>
                  <a:pt x="5" y="0"/>
                  <a:pt x="12" y="0"/>
                </a:cubicBezTo>
                <a:close/>
                <a:moveTo>
                  <a:pt x="38" y="4"/>
                </a:moveTo>
                <a:cubicBezTo>
                  <a:pt x="38" y="4"/>
                  <a:pt x="38" y="4"/>
                  <a:pt x="38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7" y="4"/>
                  <a:pt x="4" y="8"/>
                  <a:pt x="4" y="12"/>
                </a:cubicBezTo>
                <a:cubicBezTo>
                  <a:pt x="4" y="16"/>
                  <a:pt x="7" y="20"/>
                  <a:pt x="12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42" y="20"/>
                  <a:pt x="46" y="16"/>
                  <a:pt x="46" y="12"/>
                </a:cubicBezTo>
                <a:cubicBezTo>
                  <a:pt x="46" y="8"/>
                  <a:pt x="42" y="4"/>
                  <a:pt x="38" y="4"/>
                </a:cubicBezTo>
                <a:close/>
                <a:moveTo>
                  <a:pt x="38" y="8"/>
                </a:moveTo>
                <a:cubicBezTo>
                  <a:pt x="38" y="8"/>
                  <a:pt x="38" y="8"/>
                  <a:pt x="38" y="8"/>
                </a:cubicBezTo>
                <a:cubicBezTo>
                  <a:pt x="35" y="8"/>
                  <a:pt x="33" y="10"/>
                  <a:pt x="33" y="12"/>
                </a:cubicBezTo>
                <a:cubicBezTo>
                  <a:pt x="33" y="14"/>
                  <a:pt x="35" y="16"/>
                  <a:pt x="38" y="16"/>
                </a:cubicBezTo>
                <a:cubicBezTo>
                  <a:pt x="40" y="16"/>
                  <a:pt x="42" y="14"/>
                  <a:pt x="42" y="12"/>
                </a:cubicBezTo>
                <a:cubicBezTo>
                  <a:pt x="42" y="10"/>
                  <a:pt x="40" y="8"/>
                  <a:pt x="38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7" name="Freeform 615"/>
          <p:cNvSpPr>
            <a:spLocks noEditPoints="1"/>
          </p:cNvSpPr>
          <p:nvPr/>
        </p:nvSpPr>
        <p:spPr>
          <a:xfrm>
            <a:off x="3225800" y="3805238"/>
            <a:ext cx="158750" cy="111125"/>
          </a:xfrm>
          <a:custGeom>
            <a:avLst/>
            <a:gdLst/>
            <a:ahLst/>
            <a:cxnLst>
              <a:cxn ang="0">
                <a:pos x="19050" y="50800"/>
              </a:cxn>
              <a:cxn ang="0">
                <a:pos x="60325" y="50800"/>
              </a:cxn>
              <a:cxn ang="0">
                <a:pos x="69850" y="53975"/>
              </a:cxn>
              <a:cxn ang="0">
                <a:pos x="79375" y="50800"/>
              </a:cxn>
              <a:cxn ang="0">
                <a:pos x="88900" y="53975"/>
              </a:cxn>
              <a:cxn ang="0">
                <a:pos x="98425" y="50800"/>
              </a:cxn>
              <a:cxn ang="0">
                <a:pos x="136525" y="50800"/>
              </a:cxn>
              <a:cxn ang="0">
                <a:pos x="120650" y="22225"/>
              </a:cxn>
              <a:cxn ang="0">
                <a:pos x="114300" y="25400"/>
              </a:cxn>
              <a:cxn ang="0">
                <a:pos x="111125" y="31750"/>
              </a:cxn>
              <a:cxn ang="0">
                <a:pos x="104775" y="25400"/>
              </a:cxn>
              <a:cxn ang="0">
                <a:pos x="120650" y="6350"/>
              </a:cxn>
              <a:cxn ang="0">
                <a:pos x="130175" y="15875"/>
              </a:cxn>
              <a:cxn ang="0">
                <a:pos x="152400" y="53975"/>
              </a:cxn>
              <a:cxn ang="0">
                <a:pos x="158750" y="66675"/>
              </a:cxn>
              <a:cxn ang="0">
                <a:pos x="158750" y="76200"/>
              </a:cxn>
              <a:cxn ang="0">
                <a:pos x="123825" y="111125"/>
              </a:cxn>
              <a:cxn ang="0">
                <a:pos x="117475" y="111125"/>
              </a:cxn>
              <a:cxn ang="0">
                <a:pos x="82550" y="76200"/>
              </a:cxn>
              <a:cxn ang="0">
                <a:pos x="82550" y="66675"/>
              </a:cxn>
              <a:cxn ang="0">
                <a:pos x="73025" y="66675"/>
              </a:cxn>
              <a:cxn ang="0">
                <a:pos x="73025" y="76200"/>
              </a:cxn>
              <a:cxn ang="0">
                <a:pos x="38100" y="111125"/>
              </a:cxn>
              <a:cxn ang="0">
                <a:pos x="34925" y="111125"/>
              </a:cxn>
              <a:cxn ang="0">
                <a:pos x="0" y="76200"/>
              </a:cxn>
              <a:cxn ang="0">
                <a:pos x="0" y="66675"/>
              </a:cxn>
              <a:cxn ang="0">
                <a:pos x="3175" y="53975"/>
              </a:cxn>
              <a:cxn ang="0">
                <a:pos x="25400" y="15875"/>
              </a:cxn>
              <a:cxn ang="0">
                <a:pos x="38100" y="6350"/>
              </a:cxn>
              <a:cxn ang="0">
                <a:pos x="53975" y="25400"/>
              </a:cxn>
              <a:cxn ang="0">
                <a:pos x="47625" y="31750"/>
              </a:cxn>
              <a:cxn ang="0">
                <a:pos x="41275" y="25400"/>
              </a:cxn>
              <a:cxn ang="0">
                <a:pos x="34925" y="22225"/>
              </a:cxn>
              <a:cxn ang="0">
                <a:pos x="19050" y="50800"/>
              </a:cxn>
              <a:cxn ang="0">
                <a:pos x="60325" y="63500"/>
              </a:cxn>
              <a:cxn ang="0">
                <a:pos x="60325" y="63500"/>
              </a:cxn>
              <a:cxn ang="0">
                <a:pos x="12700" y="63500"/>
              </a:cxn>
              <a:cxn ang="0">
                <a:pos x="12700" y="63500"/>
              </a:cxn>
              <a:cxn ang="0">
                <a:pos x="12700" y="63500"/>
              </a:cxn>
              <a:cxn ang="0">
                <a:pos x="12700" y="66675"/>
              </a:cxn>
              <a:cxn ang="0">
                <a:pos x="12700" y="76200"/>
              </a:cxn>
              <a:cxn ang="0">
                <a:pos x="34925" y="98425"/>
              </a:cxn>
              <a:cxn ang="0">
                <a:pos x="38100" y="98425"/>
              </a:cxn>
              <a:cxn ang="0">
                <a:pos x="63500" y="76200"/>
              </a:cxn>
              <a:cxn ang="0">
                <a:pos x="63500" y="66675"/>
              </a:cxn>
              <a:cxn ang="0">
                <a:pos x="60325" y="63500"/>
              </a:cxn>
              <a:cxn ang="0">
                <a:pos x="142875" y="63500"/>
              </a:cxn>
              <a:cxn ang="0">
                <a:pos x="142875" y="63500"/>
              </a:cxn>
              <a:cxn ang="0">
                <a:pos x="98425" y="63500"/>
              </a:cxn>
              <a:cxn ang="0">
                <a:pos x="95250" y="66675"/>
              </a:cxn>
              <a:cxn ang="0">
                <a:pos x="95250" y="76200"/>
              </a:cxn>
              <a:cxn ang="0">
                <a:pos x="117475" y="98425"/>
              </a:cxn>
              <a:cxn ang="0">
                <a:pos x="123825" y="98425"/>
              </a:cxn>
              <a:cxn ang="0">
                <a:pos x="146050" y="76200"/>
              </a:cxn>
              <a:cxn ang="0">
                <a:pos x="146050" y="66675"/>
              </a:cxn>
              <a:cxn ang="0">
                <a:pos x="146050" y="63500"/>
              </a:cxn>
              <a:cxn ang="0">
                <a:pos x="142875" y="63500"/>
              </a:cxn>
              <a:cxn ang="0">
                <a:pos x="142875" y="63500"/>
              </a:cxn>
            </a:cxnLst>
            <a:pathLst>
              <a:path w="50" h="35">
                <a:moveTo>
                  <a:pt x="6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0" y="16"/>
                  <a:pt x="21" y="16"/>
                  <a:pt x="22" y="17"/>
                </a:cubicBezTo>
                <a:cubicBezTo>
                  <a:pt x="23" y="16"/>
                  <a:pt x="24" y="16"/>
                  <a:pt x="25" y="16"/>
                </a:cubicBezTo>
                <a:cubicBezTo>
                  <a:pt x="26" y="16"/>
                  <a:pt x="27" y="16"/>
                  <a:pt x="28" y="17"/>
                </a:cubicBezTo>
                <a:cubicBezTo>
                  <a:pt x="29" y="16"/>
                  <a:pt x="30" y="16"/>
                  <a:pt x="31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5"/>
                  <a:pt x="36" y="5"/>
                  <a:pt x="36" y="8"/>
                </a:cubicBezTo>
                <a:cubicBezTo>
                  <a:pt x="37" y="9"/>
                  <a:pt x="36" y="10"/>
                  <a:pt x="35" y="10"/>
                </a:cubicBezTo>
                <a:cubicBezTo>
                  <a:pt x="34" y="10"/>
                  <a:pt x="33" y="9"/>
                  <a:pt x="33" y="8"/>
                </a:cubicBezTo>
                <a:cubicBezTo>
                  <a:pt x="32" y="5"/>
                  <a:pt x="33" y="0"/>
                  <a:pt x="38" y="2"/>
                </a:cubicBezTo>
                <a:cubicBezTo>
                  <a:pt x="39" y="2"/>
                  <a:pt x="40" y="3"/>
                  <a:pt x="41" y="5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8"/>
                  <a:pt x="50" y="19"/>
                  <a:pt x="50" y="21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30"/>
                  <a:pt x="45" y="35"/>
                  <a:pt x="39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1" y="35"/>
                  <a:pt x="26" y="30"/>
                  <a:pt x="26" y="24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19"/>
                  <a:pt x="23" y="19"/>
                  <a:pt x="23" y="21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30"/>
                  <a:pt x="18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5" y="35"/>
                  <a:pt x="0" y="30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0" y="18"/>
                  <a:pt x="1" y="17"/>
                </a:cubicBezTo>
                <a:cubicBezTo>
                  <a:pt x="8" y="5"/>
                  <a:pt x="8" y="5"/>
                  <a:pt x="8" y="5"/>
                </a:cubicBezTo>
                <a:cubicBezTo>
                  <a:pt x="9" y="3"/>
                  <a:pt x="10" y="2"/>
                  <a:pt x="12" y="2"/>
                </a:cubicBezTo>
                <a:cubicBezTo>
                  <a:pt x="16" y="0"/>
                  <a:pt x="17" y="5"/>
                  <a:pt x="17" y="8"/>
                </a:cubicBezTo>
                <a:cubicBezTo>
                  <a:pt x="17" y="9"/>
                  <a:pt x="16" y="10"/>
                  <a:pt x="15" y="10"/>
                </a:cubicBezTo>
                <a:cubicBezTo>
                  <a:pt x="14" y="10"/>
                  <a:pt x="13" y="9"/>
                  <a:pt x="13" y="8"/>
                </a:cubicBezTo>
                <a:cubicBezTo>
                  <a:pt x="13" y="5"/>
                  <a:pt x="13" y="5"/>
                  <a:pt x="11" y="7"/>
                </a:cubicBezTo>
                <a:cubicBezTo>
                  <a:pt x="6" y="16"/>
                  <a:pt x="6" y="16"/>
                  <a:pt x="6" y="16"/>
                </a:cubicBezTo>
                <a:close/>
                <a:moveTo>
                  <a:pt x="19" y="20"/>
                </a:moveTo>
                <a:cubicBezTo>
                  <a:pt x="19" y="20"/>
                  <a:pt x="19" y="20"/>
                  <a:pt x="19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8"/>
                  <a:pt x="7" y="31"/>
                  <a:pt x="1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6" y="31"/>
                  <a:pt x="20" y="28"/>
                  <a:pt x="20" y="24"/>
                </a:cubicBezTo>
                <a:cubicBezTo>
                  <a:pt x="20" y="23"/>
                  <a:pt x="20" y="22"/>
                  <a:pt x="20" y="21"/>
                </a:cubicBezTo>
                <a:cubicBezTo>
                  <a:pt x="20" y="20"/>
                  <a:pt x="19" y="20"/>
                  <a:pt x="19" y="20"/>
                </a:cubicBezTo>
                <a:close/>
                <a:moveTo>
                  <a:pt x="45" y="20"/>
                </a:moveTo>
                <a:cubicBezTo>
                  <a:pt x="45" y="20"/>
                  <a:pt x="45" y="20"/>
                  <a:pt x="45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0" y="20"/>
                  <a:pt x="30" y="20"/>
                  <a:pt x="30" y="21"/>
                </a:cubicBezTo>
                <a:cubicBezTo>
                  <a:pt x="30" y="22"/>
                  <a:pt x="30" y="23"/>
                  <a:pt x="30" y="24"/>
                </a:cubicBezTo>
                <a:cubicBezTo>
                  <a:pt x="30" y="28"/>
                  <a:pt x="33" y="31"/>
                  <a:pt x="37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3" y="31"/>
                  <a:pt x="46" y="28"/>
                  <a:pt x="46" y="24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8" name="Freeform 616"/>
          <p:cNvSpPr>
            <a:spLocks noEditPoints="1"/>
          </p:cNvSpPr>
          <p:nvPr/>
        </p:nvSpPr>
        <p:spPr>
          <a:xfrm>
            <a:off x="4343400" y="4405313"/>
            <a:ext cx="158750" cy="177800"/>
          </a:xfrm>
          <a:custGeom>
            <a:avLst/>
            <a:gdLst/>
            <a:ahLst/>
            <a:cxnLst>
              <a:cxn ang="0">
                <a:pos x="130175" y="41275"/>
              </a:cxn>
              <a:cxn ang="0">
                <a:pos x="146050" y="34925"/>
              </a:cxn>
              <a:cxn ang="0">
                <a:pos x="139700" y="47625"/>
              </a:cxn>
              <a:cxn ang="0">
                <a:pos x="136525" y="155575"/>
              </a:cxn>
              <a:cxn ang="0">
                <a:pos x="79375" y="177800"/>
              </a:cxn>
              <a:cxn ang="0">
                <a:pos x="22225" y="155575"/>
              </a:cxn>
              <a:cxn ang="0">
                <a:pos x="22225" y="44450"/>
              </a:cxn>
              <a:cxn ang="0">
                <a:pos x="73025" y="22225"/>
              </a:cxn>
              <a:cxn ang="0">
                <a:pos x="66675" y="12700"/>
              </a:cxn>
              <a:cxn ang="0">
                <a:pos x="66675" y="0"/>
              </a:cxn>
              <a:cxn ang="0">
                <a:pos x="98425" y="6350"/>
              </a:cxn>
              <a:cxn ang="0">
                <a:pos x="85725" y="12700"/>
              </a:cxn>
              <a:cxn ang="0">
                <a:pos x="101600" y="101600"/>
              </a:cxn>
              <a:cxn ang="0">
                <a:pos x="101600" y="101600"/>
              </a:cxn>
              <a:cxn ang="0">
                <a:pos x="104775" y="53975"/>
              </a:cxn>
              <a:cxn ang="0">
                <a:pos x="66675" y="82550"/>
              </a:cxn>
              <a:cxn ang="0">
                <a:pos x="66675" y="85725"/>
              </a:cxn>
              <a:cxn ang="0">
                <a:pos x="60325" y="101600"/>
              </a:cxn>
              <a:cxn ang="0">
                <a:pos x="60325" y="104775"/>
              </a:cxn>
              <a:cxn ang="0">
                <a:pos x="60325" y="107950"/>
              </a:cxn>
              <a:cxn ang="0">
                <a:pos x="69850" y="117475"/>
              </a:cxn>
              <a:cxn ang="0">
                <a:pos x="73025" y="120650"/>
              </a:cxn>
              <a:cxn ang="0">
                <a:pos x="76200" y="120650"/>
              </a:cxn>
              <a:cxn ang="0">
                <a:pos x="79375" y="120650"/>
              </a:cxn>
              <a:cxn ang="0">
                <a:pos x="82550" y="120650"/>
              </a:cxn>
              <a:cxn ang="0">
                <a:pos x="85725" y="120650"/>
              </a:cxn>
              <a:cxn ang="0">
                <a:pos x="98425" y="111125"/>
              </a:cxn>
              <a:cxn ang="0">
                <a:pos x="101600" y="101600"/>
              </a:cxn>
              <a:cxn ang="0">
                <a:pos x="85725" y="88900"/>
              </a:cxn>
              <a:cxn ang="0">
                <a:pos x="73025" y="111125"/>
              </a:cxn>
              <a:cxn ang="0">
                <a:pos x="85725" y="88900"/>
              </a:cxn>
              <a:cxn ang="0">
                <a:pos x="82550" y="95250"/>
              </a:cxn>
              <a:cxn ang="0">
                <a:pos x="76200" y="104775"/>
              </a:cxn>
              <a:cxn ang="0">
                <a:pos x="82550" y="95250"/>
              </a:cxn>
              <a:cxn ang="0">
                <a:pos x="114300" y="57150"/>
              </a:cxn>
              <a:cxn ang="0">
                <a:pos x="104775" y="111125"/>
              </a:cxn>
              <a:cxn ang="0">
                <a:pos x="82550" y="127000"/>
              </a:cxn>
              <a:cxn ang="0">
                <a:pos x="79375" y="127000"/>
              </a:cxn>
              <a:cxn ang="0">
                <a:pos x="76200" y="127000"/>
              </a:cxn>
              <a:cxn ang="0">
                <a:pos x="69850" y="127000"/>
              </a:cxn>
              <a:cxn ang="0">
                <a:pos x="53975" y="107950"/>
              </a:cxn>
              <a:cxn ang="0">
                <a:pos x="50800" y="101600"/>
              </a:cxn>
              <a:cxn ang="0">
                <a:pos x="60325" y="82550"/>
              </a:cxn>
              <a:cxn ang="0">
                <a:pos x="60325" y="79375"/>
              </a:cxn>
              <a:cxn ang="0">
                <a:pos x="98425" y="47625"/>
              </a:cxn>
              <a:cxn ang="0">
                <a:pos x="101600" y="47625"/>
              </a:cxn>
              <a:cxn ang="0">
                <a:pos x="107950" y="47625"/>
              </a:cxn>
              <a:cxn ang="0">
                <a:pos x="111125" y="47625"/>
              </a:cxn>
              <a:cxn ang="0">
                <a:pos x="114300" y="57150"/>
              </a:cxn>
              <a:cxn ang="0">
                <a:pos x="127000" y="53975"/>
              </a:cxn>
              <a:cxn ang="0">
                <a:pos x="31750" y="53975"/>
              </a:cxn>
              <a:cxn ang="0">
                <a:pos x="12700" y="101600"/>
              </a:cxn>
              <a:cxn ang="0">
                <a:pos x="79375" y="168275"/>
              </a:cxn>
              <a:cxn ang="0">
                <a:pos x="127000" y="146050"/>
              </a:cxn>
              <a:cxn ang="0">
                <a:pos x="127000" y="53975"/>
              </a:cxn>
            </a:cxnLst>
            <a:pathLst>
              <a:path w="50" h="56">
                <a:moveTo>
                  <a:pt x="27" y="7"/>
                </a:moveTo>
                <a:cubicBezTo>
                  <a:pt x="32" y="7"/>
                  <a:pt x="37" y="9"/>
                  <a:pt x="41" y="13"/>
                </a:cubicBezTo>
                <a:cubicBezTo>
                  <a:pt x="43" y="11"/>
                  <a:pt x="43" y="11"/>
                  <a:pt x="43" y="11"/>
                </a:cubicBezTo>
                <a:cubicBezTo>
                  <a:pt x="44" y="10"/>
                  <a:pt x="45" y="10"/>
                  <a:pt x="46" y="11"/>
                </a:cubicBezTo>
                <a:cubicBezTo>
                  <a:pt x="47" y="11"/>
                  <a:pt x="47" y="13"/>
                  <a:pt x="46" y="13"/>
                </a:cubicBezTo>
                <a:cubicBezTo>
                  <a:pt x="44" y="15"/>
                  <a:pt x="44" y="15"/>
                  <a:pt x="44" y="15"/>
                </a:cubicBezTo>
                <a:cubicBezTo>
                  <a:pt x="48" y="20"/>
                  <a:pt x="50" y="25"/>
                  <a:pt x="50" y="32"/>
                </a:cubicBezTo>
                <a:cubicBezTo>
                  <a:pt x="50" y="38"/>
                  <a:pt x="47" y="45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38" y="54"/>
                  <a:pt x="32" y="56"/>
                  <a:pt x="25" y="56"/>
                </a:cubicBezTo>
                <a:cubicBezTo>
                  <a:pt x="18" y="56"/>
                  <a:pt x="12" y="54"/>
                  <a:pt x="7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3" y="45"/>
                  <a:pt x="0" y="38"/>
                  <a:pt x="0" y="32"/>
                </a:cubicBezTo>
                <a:cubicBezTo>
                  <a:pt x="0" y="25"/>
                  <a:pt x="3" y="18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12" y="10"/>
                  <a:pt x="17" y="7"/>
                  <a:pt x="23" y="7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4"/>
                  <a:pt x="19" y="3"/>
                  <a:pt x="19" y="2"/>
                </a:cubicBezTo>
                <a:cubicBezTo>
                  <a:pt x="19" y="1"/>
                  <a:pt x="20" y="0"/>
                  <a:pt x="2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3"/>
                  <a:pt x="30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7"/>
                  <a:pt x="27" y="7"/>
                  <a:pt x="27" y="7"/>
                </a:cubicBezTo>
                <a:close/>
                <a:moveTo>
                  <a:pt x="32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7"/>
                  <a:pt x="33" y="17"/>
                  <a:pt x="33" y="17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8"/>
                  <a:pt x="18" y="30"/>
                  <a:pt x="19" y="32"/>
                </a:cubicBezTo>
                <a:cubicBezTo>
                  <a:pt x="19" y="32"/>
                  <a:pt x="19" y="32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4"/>
                  <a:pt x="19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20" y="35"/>
                  <a:pt x="20" y="35"/>
                </a:cubicBezTo>
                <a:cubicBezTo>
                  <a:pt x="20" y="36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7" y="38"/>
                  <a:pt x="27" y="38"/>
                </a:cubicBezTo>
                <a:cubicBezTo>
                  <a:pt x="28" y="37"/>
                  <a:pt x="30" y="37"/>
                  <a:pt x="30" y="35"/>
                </a:cubicBezTo>
                <a:cubicBezTo>
                  <a:pt x="30" y="35"/>
                  <a:pt x="31" y="35"/>
                  <a:pt x="31" y="35"/>
                </a:cubicBezTo>
                <a:cubicBezTo>
                  <a:pt x="31" y="34"/>
                  <a:pt x="31" y="33"/>
                  <a:pt x="32" y="32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27" y="28"/>
                </a:moveTo>
                <a:cubicBezTo>
                  <a:pt x="27" y="28"/>
                  <a:pt x="27" y="28"/>
                  <a:pt x="27" y="28"/>
                </a:cubicBezTo>
                <a:cubicBezTo>
                  <a:pt x="29" y="29"/>
                  <a:pt x="30" y="32"/>
                  <a:pt x="29" y="34"/>
                </a:cubicBezTo>
                <a:cubicBezTo>
                  <a:pt x="28" y="36"/>
                  <a:pt x="25" y="36"/>
                  <a:pt x="23" y="35"/>
                </a:cubicBezTo>
                <a:cubicBezTo>
                  <a:pt x="21" y="34"/>
                  <a:pt x="20" y="31"/>
                  <a:pt x="21" y="29"/>
                </a:cubicBezTo>
                <a:cubicBezTo>
                  <a:pt x="23" y="27"/>
                  <a:pt x="25" y="27"/>
                  <a:pt x="27" y="28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5" y="29"/>
                  <a:pt x="24" y="30"/>
                  <a:pt x="23" y="31"/>
                </a:cubicBezTo>
                <a:cubicBezTo>
                  <a:pt x="23" y="32"/>
                  <a:pt x="23" y="33"/>
                  <a:pt x="24" y="33"/>
                </a:cubicBezTo>
                <a:cubicBezTo>
                  <a:pt x="25" y="34"/>
                  <a:pt x="26" y="33"/>
                  <a:pt x="27" y="33"/>
                </a:cubicBezTo>
                <a:cubicBezTo>
                  <a:pt x="27" y="32"/>
                  <a:pt x="27" y="30"/>
                  <a:pt x="26" y="30"/>
                </a:cubicBezTo>
                <a:close/>
                <a:moveTo>
                  <a:pt x="36" y="18"/>
                </a:moveTo>
                <a:cubicBezTo>
                  <a:pt x="36" y="18"/>
                  <a:pt x="36" y="18"/>
                  <a:pt x="36" y="18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4"/>
                  <a:pt x="34" y="34"/>
                  <a:pt x="33" y="35"/>
                </a:cubicBezTo>
                <a:cubicBezTo>
                  <a:pt x="32" y="38"/>
                  <a:pt x="29" y="40"/>
                  <a:pt x="27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3" y="40"/>
                  <a:pt x="23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20" y="39"/>
                  <a:pt x="18" y="37"/>
                  <a:pt x="17" y="3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6" y="33"/>
                  <a:pt x="16" y="33"/>
                </a:cubicBezTo>
                <a:cubicBezTo>
                  <a:pt x="16" y="33"/>
                  <a:pt x="16" y="32"/>
                  <a:pt x="16" y="32"/>
                </a:cubicBezTo>
                <a:cubicBezTo>
                  <a:pt x="16" y="30"/>
                  <a:pt x="17" y="28"/>
                  <a:pt x="18" y="26"/>
                </a:cubicBezTo>
                <a:cubicBezTo>
                  <a:pt x="18" y="26"/>
                  <a:pt x="18" y="26"/>
                  <a:pt x="19" y="26"/>
                </a:cubicBezTo>
                <a:cubicBezTo>
                  <a:pt x="19" y="26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20" y="25"/>
                  <a:pt x="20" y="2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3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6" y="16"/>
                  <a:pt x="36" y="17"/>
                  <a:pt x="36" y="18"/>
                </a:cubicBezTo>
                <a:close/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36" y="13"/>
                  <a:pt x="31" y="11"/>
                  <a:pt x="25" y="11"/>
                </a:cubicBezTo>
                <a:cubicBezTo>
                  <a:pt x="19" y="11"/>
                  <a:pt x="14" y="13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20"/>
                  <a:pt x="4" y="26"/>
                  <a:pt x="4" y="32"/>
                </a:cubicBezTo>
                <a:cubicBezTo>
                  <a:pt x="4" y="37"/>
                  <a:pt x="6" y="43"/>
                  <a:pt x="10" y="46"/>
                </a:cubicBezTo>
                <a:cubicBezTo>
                  <a:pt x="14" y="50"/>
                  <a:pt x="19" y="53"/>
                  <a:pt x="25" y="53"/>
                </a:cubicBezTo>
                <a:cubicBezTo>
                  <a:pt x="31" y="53"/>
                  <a:pt x="36" y="50"/>
                  <a:pt x="40" y="47"/>
                </a:cubicBezTo>
                <a:cubicBezTo>
                  <a:pt x="40" y="46"/>
                  <a:pt x="40" y="46"/>
                  <a:pt x="40" y="46"/>
                </a:cubicBezTo>
                <a:cubicBezTo>
                  <a:pt x="44" y="43"/>
                  <a:pt x="46" y="37"/>
                  <a:pt x="46" y="32"/>
                </a:cubicBezTo>
                <a:cubicBezTo>
                  <a:pt x="46" y="26"/>
                  <a:pt x="44" y="21"/>
                  <a:pt x="40" y="17"/>
                </a:cubicBezTo>
                <a:cubicBezTo>
                  <a:pt x="40" y="17"/>
                  <a:pt x="40" y="17"/>
                  <a:pt x="40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49" name="Freeform 617"/>
          <p:cNvSpPr>
            <a:spLocks noEditPoints="1"/>
          </p:cNvSpPr>
          <p:nvPr/>
        </p:nvSpPr>
        <p:spPr>
          <a:xfrm>
            <a:off x="2659063" y="4405313"/>
            <a:ext cx="173037" cy="168275"/>
          </a:xfrm>
          <a:custGeom>
            <a:avLst/>
            <a:gdLst/>
            <a:ahLst/>
            <a:cxnLst>
              <a:cxn ang="0">
                <a:pos x="137789" y="25400"/>
              </a:cxn>
              <a:cxn ang="0">
                <a:pos x="108949" y="50800"/>
              </a:cxn>
              <a:cxn ang="0">
                <a:pos x="25635" y="47625"/>
              </a:cxn>
              <a:cxn ang="0">
                <a:pos x="83314" y="69850"/>
              </a:cxn>
              <a:cxn ang="0">
                <a:pos x="57679" y="104775"/>
              </a:cxn>
              <a:cxn ang="0">
                <a:pos x="25635" y="101600"/>
              </a:cxn>
              <a:cxn ang="0">
                <a:pos x="48066" y="123825"/>
              </a:cxn>
              <a:cxn ang="0">
                <a:pos x="51270" y="123825"/>
              </a:cxn>
              <a:cxn ang="0">
                <a:pos x="70497" y="146050"/>
              </a:cxn>
              <a:cxn ang="0">
                <a:pos x="67292" y="114300"/>
              </a:cxn>
              <a:cxn ang="0">
                <a:pos x="92927" y="88900"/>
              </a:cxn>
              <a:cxn ang="0">
                <a:pos x="102540" y="88900"/>
              </a:cxn>
              <a:cxn ang="0">
                <a:pos x="131380" y="139700"/>
              </a:cxn>
              <a:cxn ang="0">
                <a:pos x="124971" y="57150"/>
              </a:cxn>
              <a:cxn ang="0">
                <a:pos x="137789" y="25400"/>
              </a:cxn>
              <a:cxn ang="0">
                <a:pos x="128176" y="15875"/>
              </a:cxn>
              <a:cxn ang="0">
                <a:pos x="128176" y="15875"/>
              </a:cxn>
              <a:cxn ang="0">
                <a:pos x="157015" y="41275"/>
              </a:cxn>
              <a:cxn ang="0">
                <a:pos x="144198" y="142875"/>
              </a:cxn>
              <a:cxn ang="0">
                <a:pos x="128176" y="161925"/>
              </a:cxn>
              <a:cxn ang="0">
                <a:pos x="118562" y="158750"/>
              </a:cxn>
              <a:cxn ang="0">
                <a:pos x="76905" y="120650"/>
              </a:cxn>
              <a:cxn ang="0">
                <a:pos x="80110" y="152400"/>
              </a:cxn>
              <a:cxn ang="0">
                <a:pos x="57679" y="168275"/>
              </a:cxn>
              <a:cxn ang="0">
                <a:pos x="38453" y="133350"/>
              </a:cxn>
              <a:cxn ang="0">
                <a:pos x="3204" y="107950"/>
              </a:cxn>
              <a:cxn ang="0">
                <a:pos x="19226" y="92075"/>
              </a:cxn>
              <a:cxn ang="0">
                <a:pos x="51270" y="92075"/>
              </a:cxn>
              <a:cxn ang="0">
                <a:pos x="12818" y="53975"/>
              </a:cxn>
              <a:cxn ang="0">
                <a:pos x="9613" y="44450"/>
              </a:cxn>
              <a:cxn ang="0">
                <a:pos x="25635" y="31750"/>
              </a:cxn>
              <a:cxn ang="0">
                <a:pos x="108949" y="38100"/>
              </a:cxn>
            </a:cxnLst>
            <a:pathLst>
              <a:path w="54" h="53">
                <a:moveTo>
                  <a:pt x="43" y="8"/>
                </a:moveTo>
                <a:cubicBezTo>
                  <a:pt x="43" y="8"/>
                  <a:pt x="43" y="8"/>
                  <a:pt x="43" y="8"/>
                </a:cubicBezTo>
                <a:cubicBezTo>
                  <a:pt x="36" y="15"/>
                  <a:pt x="36" y="15"/>
                  <a:pt x="36" y="15"/>
                </a:cubicBezTo>
                <a:cubicBezTo>
                  <a:pt x="35" y="16"/>
                  <a:pt x="35" y="16"/>
                  <a:pt x="34" y="16"/>
                </a:cubicBezTo>
                <a:cubicBezTo>
                  <a:pt x="10" y="13"/>
                  <a:pt x="10" y="13"/>
                  <a:pt x="10" y="13"/>
                </a:cubicBezTo>
                <a:cubicBezTo>
                  <a:pt x="8" y="15"/>
                  <a:pt x="8" y="15"/>
                  <a:pt x="8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4"/>
                  <a:pt x="26" y="25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7" y="33"/>
                  <a:pt x="16" y="33"/>
                </a:cubicBezTo>
                <a:cubicBezTo>
                  <a:pt x="8" y="32"/>
                  <a:pt x="8" y="32"/>
                  <a:pt x="8" y="32"/>
                </a:cubicBezTo>
                <a:cubicBezTo>
                  <a:pt x="6" y="34"/>
                  <a:pt x="6" y="34"/>
                  <a:pt x="6" y="34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6" y="39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7"/>
                  <a:pt x="21" y="36"/>
                  <a:pt x="21" y="36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29" y="27"/>
                  <a:pt x="29" y="27"/>
                  <a:pt x="30" y="27"/>
                </a:cubicBezTo>
                <a:cubicBezTo>
                  <a:pt x="31" y="27"/>
                  <a:pt x="32" y="27"/>
                  <a:pt x="32" y="28"/>
                </a:cubicBezTo>
                <a:cubicBezTo>
                  <a:pt x="39" y="46"/>
                  <a:pt x="39" y="46"/>
                  <a:pt x="39" y="46"/>
                </a:cubicBezTo>
                <a:cubicBezTo>
                  <a:pt x="41" y="44"/>
                  <a:pt x="41" y="44"/>
                  <a:pt x="41" y="44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19"/>
                  <a:pt x="38" y="19"/>
                  <a:pt x="39" y="18"/>
                </a:cubicBezTo>
                <a:cubicBezTo>
                  <a:pt x="46" y="11"/>
                  <a:pt x="46" y="11"/>
                  <a:pt x="46" y="11"/>
                </a:cubicBezTo>
                <a:cubicBezTo>
                  <a:pt x="48" y="9"/>
                  <a:pt x="45" y="6"/>
                  <a:pt x="43" y="8"/>
                </a:cubicBezTo>
                <a:cubicBezTo>
                  <a:pt x="43" y="8"/>
                  <a:pt x="43" y="8"/>
                  <a:pt x="43" y="8"/>
                </a:cubicBezTo>
                <a:close/>
                <a:moveTo>
                  <a:pt x="40" y="5"/>
                </a:move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6" y="0"/>
                  <a:pt x="54" y="8"/>
                  <a:pt x="49" y="13"/>
                </a:cubicBezTo>
                <a:cubicBezTo>
                  <a:pt x="42" y="20"/>
                  <a:pt x="42" y="20"/>
                  <a:pt x="42" y="20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45"/>
                  <a:pt x="45" y="46"/>
                  <a:pt x="44" y="46"/>
                </a:cubicBezTo>
                <a:cubicBezTo>
                  <a:pt x="40" y="51"/>
                  <a:pt x="40" y="51"/>
                  <a:pt x="40" y="51"/>
                </a:cubicBezTo>
                <a:cubicBezTo>
                  <a:pt x="39" y="51"/>
                  <a:pt x="38" y="51"/>
                  <a:pt x="37" y="51"/>
                </a:cubicBezTo>
                <a:cubicBezTo>
                  <a:pt x="37" y="50"/>
                  <a:pt x="37" y="50"/>
                  <a:pt x="37" y="50"/>
                </a:cubicBezTo>
                <a:cubicBezTo>
                  <a:pt x="30" y="32"/>
                  <a:pt x="30" y="32"/>
                  <a:pt x="30" y="32"/>
                </a:cubicBezTo>
                <a:cubicBezTo>
                  <a:pt x="24" y="38"/>
                  <a:pt x="24" y="38"/>
                  <a:pt x="24" y="38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7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18" y="53"/>
                  <a:pt x="18" y="53"/>
                </a:cubicBezTo>
                <a:cubicBezTo>
                  <a:pt x="18" y="52"/>
                  <a:pt x="17" y="52"/>
                  <a:pt x="17" y="52"/>
                </a:cubicBezTo>
                <a:cubicBezTo>
                  <a:pt x="12" y="42"/>
                  <a:pt x="12" y="42"/>
                  <a:pt x="12" y="42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1" y="34"/>
                </a:cubicBezTo>
                <a:cubicBezTo>
                  <a:pt x="1" y="34"/>
                  <a:pt x="1" y="34"/>
                  <a:pt x="1" y="33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7" y="28"/>
                  <a:pt x="8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21" y="24"/>
                  <a:pt x="21" y="24"/>
                  <a:pt x="21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7"/>
                  <a:pt x="2" y="16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9" y="9"/>
                </a:cubicBezTo>
                <a:cubicBezTo>
                  <a:pt x="34" y="12"/>
                  <a:pt x="34" y="12"/>
                  <a:pt x="34" y="12"/>
                </a:cubicBezTo>
                <a:cubicBezTo>
                  <a:pt x="40" y="5"/>
                  <a:pt x="40" y="5"/>
                  <a:pt x="40" y="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0" name="Freeform 618"/>
          <p:cNvSpPr>
            <a:spLocks noEditPoints="1"/>
          </p:cNvSpPr>
          <p:nvPr/>
        </p:nvSpPr>
        <p:spPr>
          <a:xfrm>
            <a:off x="6573838" y="4106863"/>
            <a:ext cx="155575" cy="152400"/>
          </a:xfrm>
          <a:custGeom>
            <a:avLst/>
            <a:gdLst/>
            <a:ahLst/>
            <a:cxnLst>
              <a:cxn ang="0">
                <a:pos x="82550" y="15875"/>
              </a:cxn>
              <a:cxn ang="0">
                <a:pos x="120650" y="34925"/>
              </a:cxn>
              <a:cxn ang="0">
                <a:pos x="136525" y="73025"/>
              </a:cxn>
              <a:cxn ang="0">
                <a:pos x="152400" y="73025"/>
              </a:cxn>
              <a:cxn ang="0">
                <a:pos x="155575" y="76200"/>
              </a:cxn>
              <a:cxn ang="0">
                <a:pos x="152400" y="79375"/>
              </a:cxn>
              <a:cxn ang="0">
                <a:pos x="136525" y="79375"/>
              </a:cxn>
              <a:cxn ang="0">
                <a:pos x="120650" y="117475"/>
              </a:cxn>
              <a:cxn ang="0">
                <a:pos x="82550" y="136525"/>
              </a:cxn>
              <a:cxn ang="0">
                <a:pos x="82550" y="149225"/>
              </a:cxn>
              <a:cxn ang="0">
                <a:pos x="79375" y="152400"/>
              </a:cxn>
              <a:cxn ang="0">
                <a:pos x="73025" y="149225"/>
              </a:cxn>
              <a:cxn ang="0">
                <a:pos x="73025" y="136525"/>
              </a:cxn>
              <a:cxn ang="0">
                <a:pos x="34925" y="117475"/>
              </a:cxn>
              <a:cxn ang="0">
                <a:pos x="19050" y="79375"/>
              </a:cxn>
              <a:cxn ang="0">
                <a:pos x="6350" y="79375"/>
              </a:cxn>
              <a:cxn ang="0">
                <a:pos x="0" y="76200"/>
              </a:cxn>
              <a:cxn ang="0">
                <a:pos x="6350" y="73025"/>
              </a:cxn>
              <a:cxn ang="0">
                <a:pos x="19050" y="73025"/>
              </a:cxn>
              <a:cxn ang="0">
                <a:pos x="34925" y="34925"/>
              </a:cxn>
              <a:cxn ang="0">
                <a:pos x="73025" y="15875"/>
              </a:cxn>
              <a:cxn ang="0">
                <a:pos x="73025" y="3175"/>
              </a:cxn>
              <a:cxn ang="0">
                <a:pos x="79375" y="0"/>
              </a:cxn>
              <a:cxn ang="0">
                <a:pos x="82550" y="3175"/>
              </a:cxn>
              <a:cxn ang="0">
                <a:pos x="82550" y="15875"/>
              </a:cxn>
              <a:cxn ang="0">
                <a:pos x="79375" y="69850"/>
              </a:cxn>
              <a:cxn ang="0">
                <a:pos x="79375" y="69850"/>
              </a:cxn>
              <a:cxn ang="0">
                <a:pos x="82550" y="76200"/>
              </a:cxn>
              <a:cxn ang="0">
                <a:pos x="79375" y="82550"/>
              </a:cxn>
              <a:cxn ang="0">
                <a:pos x="73025" y="76200"/>
              </a:cxn>
              <a:cxn ang="0">
                <a:pos x="79375" y="69850"/>
              </a:cxn>
              <a:cxn ang="0">
                <a:pos x="79375" y="47625"/>
              </a:cxn>
              <a:cxn ang="0">
                <a:pos x="79375" y="47625"/>
              </a:cxn>
              <a:cxn ang="0">
                <a:pos x="98425" y="57150"/>
              </a:cxn>
              <a:cxn ang="0">
                <a:pos x="104775" y="76200"/>
              </a:cxn>
              <a:cxn ang="0">
                <a:pos x="98425" y="95250"/>
              </a:cxn>
              <a:cxn ang="0">
                <a:pos x="98425" y="95250"/>
              </a:cxn>
              <a:cxn ang="0">
                <a:pos x="79375" y="104775"/>
              </a:cxn>
              <a:cxn ang="0">
                <a:pos x="57150" y="95250"/>
              </a:cxn>
              <a:cxn ang="0">
                <a:pos x="57150" y="95250"/>
              </a:cxn>
              <a:cxn ang="0">
                <a:pos x="50800" y="76200"/>
              </a:cxn>
              <a:cxn ang="0">
                <a:pos x="57150" y="57150"/>
              </a:cxn>
              <a:cxn ang="0">
                <a:pos x="79375" y="47625"/>
              </a:cxn>
              <a:cxn ang="0">
                <a:pos x="92075" y="60325"/>
              </a:cxn>
              <a:cxn ang="0">
                <a:pos x="92075" y="60325"/>
              </a:cxn>
              <a:cxn ang="0">
                <a:pos x="79375" y="53975"/>
              </a:cxn>
              <a:cxn ang="0">
                <a:pos x="63500" y="60325"/>
              </a:cxn>
              <a:cxn ang="0">
                <a:pos x="57150" y="76200"/>
              </a:cxn>
              <a:cxn ang="0">
                <a:pos x="63500" y="92075"/>
              </a:cxn>
              <a:cxn ang="0">
                <a:pos x="79375" y="98425"/>
              </a:cxn>
              <a:cxn ang="0">
                <a:pos x="92075" y="92075"/>
              </a:cxn>
              <a:cxn ang="0">
                <a:pos x="98425" y="76200"/>
              </a:cxn>
              <a:cxn ang="0">
                <a:pos x="92075" y="60325"/>
              </a:cxn>
              <a:cxn ang="0">
                <a:pos x="111125" y="41275"/>
              </a:cxn>
              <a:cxn ang="0">
                <a:pos x="111125" y="41275"/>
              </a:cxn>
              <a:cxn ang="0">
                <a:pos x="79375" y="28575"/>
              </a:cxn>
              <a:cxn ang="0">
                <a:pos x="44450" y="41275"/>
              </a:cxn>
              <a:cxn ang="0">
                <a:pos x="31750" y="76200"/>
              </a:cxn>
              <a:cxn ang="0">
                <a:pos x="44450" y="107950"/>
              </a:cxn>
              <a:cxn ang="0">
                <a:pos x="79375" y="123825"/>
              </a:cxn>
              <a:cxn ang="0">
                <a:pos x="111125" y="107950"/>
              </a:cxn>
              <a:cxn ang="0">
                <a:pos x="123825" y="76200"/>
              </a:cxn>
              <a:cxn ang="0">
                <a:pos x="111125" y="41275"/>
              </a:cxn>
            </a:cxnLst>
            <a:pathLst>
              <a:path w="49" h="48">
                <a:moveTo>
                  <a:pt x="26" y="5"/>
                </a:moveTo>
                <a:cubicBezTo>
                  <a:pt x="30" y="6"/>
                  <a:pt x="35" y="8"/>
                  <a:pt x="38" y="11"/>
                </a:cubicBezTo>
                <a:cubicBezTo>
                  <a:pt x="41" y="14"/>
                  <a:pt x="43" y="18"/>
                  <a:pt x="43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3"/>
                  <a:pt x="49" y="23"/>
                  <a:pt x="49" y="24"/>
                </a:cubicBezTo>
                <a:cubicBezTo>
                  <a:pt x="49" y="25"/>
                  <a:pt x="48" y="25"/>
                  <a:pt x="48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0"/>
                  <a:pt x="41" y="34"/>
                  <a:pt x="38" y="37"/>
                </a:cubicBezTo>
                <a:cubicBezTo>
                  <a:pt x="35" y="40"/>
                  <a:pt x="30" y="42"/>
                  <a:pt x="26" y="43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8"/>
                  <a:pt x="25" y="48"/>
                  <a:pt x="25" y="48"/>
                </a:cubicBezTo>
                <a:cubicBezTo>
                  <a:pt x="24" y="48"/>
                  <a:pt x="23" y="48"/>
                  <a:pt x="23" y="47"/>
                </a:cubicBezTo>
                <a:cubicBezTo>
                  <a:pt x="23" y="43"/>
                  <a:pt x="23" y="43"/>
                  <a:pt x="23" y="43"/>
                </a:cubicBezTo>
                <a:cubicBezTo>
                  <a:pt x="19" y="42"/>
                  <a:pt x="14" y="40"/>
                  <a:pt x="11" y="37"/>
                </a:cubicBezTo>
                <a:cubicBezTo>
                  <a:pt x="8" y="34"/>
                  <a:pt x="6" y="30"/>
                  <a:pt x="6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5"/>
                  <a:pt x="0" y="24"/>
                </a:cubicBezTo>
                <a:cubicBezTo>
                  <a:pt x="0" y="23"/>
                  <a:pt x="1" y="23"/>
                  <a:pt x="2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18"/>
                  <a:pt x="8" y="14"/>
                  <a:pt x="11" y="11"/>
                </a:cubicBezTo>
                <a:cubicBezTo>
                  <a:pt x="14" y="8"/>
                  <a:pt x="19" y="6"/>
                  <a:pt x="23" y="5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25" y="0"/>
                  <a:pt x="26" y="0"/>
                  <a:pt x="26" y="1"/>
                </a:cubicBezTo>
                <a:cubicBezTo>
                  <a:pt x="26" y="5"/>
                  <a:pt x="26" y="5"/>
                  <a:pt x="26" y="5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6" y="22"/>
                  <a:pt x="26" y="23"/>
                  <a:pt x="26" y="24"/>
                </a:cubicBezTo>
                <a:cubicBezTo>
                  <a:pt x="26" y="25"/>
                  <a:pt x="26" y="26"/>
                  <a:pt x="25" y="26"/>
                </a:cubicBezTo>
                <a:cubicBezTo>
                  <a:pt x="23" y="26"/>
                  <a:pt x="23" y="25"/>
                  <a:pt x="23" y="24"/>
                </a:cubicBezTo>
                <a:cubicBezTo>
                  <a:pt x="23" y="23"/>
                  <a:pt x="23" y="22"/>
                  <a:pt x="25" y="22"/>
                </a:cubicBezTo>
                <a:close/>
                <a:moveTo>
                  <a:pt x="25" y="15"/>
                </a:moveTo>
                <a:cubicBezTo>
                  <a:pt x="25" y="15"/>
                  <a:pt x="25" y="15"/>
                  <a:pt x="25" y="15"/>
                </a:cubicBezTo>
                <a:cubicBezTo>
                  <a:pt x="27" y="15"/>
                  <a:pt x="29" y="16"/>
                  <a:pt x="31" y="18"/>
                </a:cubicBezTo>
                <a:cubicBezTo>
                  <a:pt x="32" y="19"/>
                  <a:pt x="33" y="21"/>
                  <a:pt x="33" y="24"/>
                </a:cubicBezTo>
                <a:cubicBezTo>
                  <a:pt x="33" y="26"/>
                  <a:pt x="32" y="29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29" y="32"/>
                  <a:pt x="27" y="33"/>
                  <a:pt x="25" y="33"/>
                </a:cubicBezTo>
                <a:cubicBezTo>
                  <a:pt x="22" y="33"/>
                  <a:pt x="20" y="32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29"/>
                  <a:pt x="16" y="26"/>
                  <a:pt x="16" y="24"/>
                </a:cubicBezTo>
                <a:cubicBezTo>
                  <a:pt x="16" y="21"/>
                  <a:pt x="17" y="19"/>
                  <a:pt x="18" y="18"/>
                </a:cubicBezTo>
                <a:cubicBezTo>
                  <a:pt x="20" y="16"/>
                  <a:pt x="22" y="15"/>
                  <a:pt x="25" y="15"/>
                </a:cubicBezTo>
                <a:close/>
                <a:moveTo>
                  <a:pt x="29" y="19"/>
                </a:moveTo>
                <a:cubicBezTo>
                  <a:pt x="29" y="19"/>
                  <a:pt x="29" y="19"/>
                  <a:pt x="29" y="19"/>
                </a:cubicBezTo>
                <a:cubicBezTo>
                  <a:pt x="28" y="18"/>
                  <a:pt x="26" y="17"/>
                  <a:pt x="25" y="17"/>
                </a:cubicBezTo>
                <a:cubicBezTo>
                  <a:pt x="23" y="17"/>
                  <a:pt x="21" y="18"/>
                  <a:pt x="20" y="19"/>
                </a:cubicBezTo>
                <a:cubicBezTo>
                  <a:pt x="19" y="20"/>
                  <a:pt x="18" y="22"/>
                  <a:pt x="18" y="24"/>
                </a:cubicBezTo>
                <a:cubicBezTo>
                  <a:pt x="18" y="26"/>
                  <a:pt x="19" y="27"/>
                  <a:pt x="20" y="29"/>
                </a:cubicBezTo>
                <a:cubicBezTo>
                  <a:pt x="21" y="30"/>
                  <a:pt x="23" y="31"/>
                  <a:pt x="25" y="31"/>
                </a:cubicBezTo>
                <a:cubicBezTo>
                  <a:pt x="26" y="31"/>
                  <a:pt x="28" y="30"/>
                  <a:pt x="29" y="29"/>
                </a:cubicBezTo>
                <a:cubicBezTo>
                  <a:pt x="30" y="27"/>
                  <a:pt x="31" y="26"/>
                  <a:pt x="31" y="24"/>
                </a:cubicBezTo>
                <a:cubicBezTo>
                  <a:pt x="31" y="22"/>
                  <a:pt x="30" y="20"/>
                  <a:pt x="29" y="19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2" y="11"/>
                  <a:pt x="29" y="9"/>
                  <a:pt x="25" y="9"/>
                </a:cubicBezTo>
                <a:cubicBezTo>
                  <a:pt x="20" y="9"/>
                  <a:pt x="17" y="11"/>
                  <a:pt x="14" y="13"/>
                </a:cubicBezTo>
                <a:cubicBezTo>
                  <a:pt x="11" y="16"/>
                  <a:pt x="10" y="20"/>
                  <a:pt x="10" y="24"/>
                </a:cubicBezTo>
                <a:cubicBezTo>
                  <a:pt x="10" y="28"/>
                  <a:pt x="11" y="32"/>
                  <a:pt x="14" y="34"/>
                </a:cubicBezTo>
                <a:cubicBezTo>
                  <a:pt x="17" y="37"/>
                  <a:pt x="20" y="39"/>
                  <a:pt x="25" y="39"/>
                </a:cubicBezTo>
                <a:cubicBezTo>
                  <a:pt x="29" y="39"/>
                  <a:pt x="32" y="37"/>
                  <a:pt x="35" y="34"/>
                </a:cubicBezTo>
                <a:cubicBezTo>
                  <a:pt x="38" y="32"/>
                  <a:pt x="39" y="28"/>
                  <a:pt x="39" y="24"/>
                </a:cubicBezTo>
                <a:cubicBezTo>
                  <a:pt x="39" y="20"/>
                  <a:pt x="38" y="16"/>
                  <a:pt x="35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1" name="Freeform 619"/>
          <p:cNvSpPr>
            <a:spLocks noEditPoints="1"/>
          </p:cNvSpPr>
          <p:nvPr/>
        </p:nvSpPr>
        <p:spPr>
          <a:xfrm>
            <a:off x="5180013" y="4094163"/>
            <a:ext cx="177800" cy="180975"/>
          </a:xfrm>
          <a:custGeom>
            <a:avLst/>
            <a:gdLst/>
            <a:ahLst/>
            <a:cxnLst>
              <a:cxn ang="0">
                <a:pos x="63500" y="168275"/>
              </a:cxn>
              <a:cxn ang="0">
                <a:pos x="12700" y="47625"/>
              </a:cxn>
              <a:cxn ang="0">
                <a:pos x="22225" y="44450"/>
              </a:cxn>
              <a:cxn ang="0">
                <a:pos x="66675" y="92075"/>
              </a:cxn>
              <a:cxn ang="0">
                <a:pos x="98425" y="60325"/>
              </a:cxn>
              <a:cxn ang="0">
                <a:pos x="117475" y="41275"/>
              </a:cxn>
              <a:cxn ang="0">
                <a:pos x="130175" y="47625"/>
              </a:cxn>
              <a:cxn ang="0">
                <a:pos x="130175" y="73025"/>
              </a:cxn>
              <a:cxn ang="0">
                <a:pos x="107950" y="76200"/>
              </a:cxn>
              <a:cxn ang="0">
                <a:pos x="133350" y="158750"/>
              </a:cxn>
              <a:cxn ang="0">
                <a:pos x="133350" y="171450"/>
              </a:cxn>
              <a:cxn ang="0">
                <a:pos x="88900" y="15875"/>
              </a:cxn>
              <a:cxn ang="0">
                <a:pos x="85725" y="9525"/>
              </a:cxn>
              <a:cxn ang="0">
                <a:pos x="117475" y="0"/>
              </a:cxn>
              <a:cxn ang="0">
                <a:pos x="171450" y="38100"/>
              </a:cxn>
              <a:cxn ang="0">
                <a:pos x="171450" y="82550"/>
              </a:cxn>
              <a:cxn ang="0">
                <a:pos x="161925" y="92075"/>
              </a:cxn>
              <a:cxn ang="0">
                <a:pos x="165100" y="79375"/>
              </a:cxn>
              <a:cxn ang="0">
                <a:pos x="165100" y="38100"/>
              </a:cxn>
              <a:cxn ang="0">
                <a:pos x="117475" y="6350"/>
              </a:cxn>
              <a:cxn ang="0">
                <a:pos x="107950" y="34925"/>
              </a:cxn>
              <a:cxn ang="0">
                <a:pos x="104775" y="31750"/>
              </a:cxn>
              <a:cxn ang="0">
                <a:pos x="107950" y="25400"/>
              </a:cxn>
              <a:cxn ang="0">
                <a:pos x="114300" y="25400"/>
              </a:cxn>
              <a:cxn ang="0">
                <a:pos x="130175" y="28575"/>
              </a:cxn>
              <a:cxn ang="0">
                <a:pos x="149225" y="47625"/>
              </a:cxn>
              <a:cxn ang="0">
                <a:pos x="149225" y="69850"/>
              </a:cxn>
              <a:cxn ang="0">
                <a:pos x="146050" y="73025"/>
              </a:cxn>
              <a:cxn ang="0">
                <a:pos x="142875" y="47625"/>
              </a:cxn>
              <a:cxn ang="0">
                <a:pos x="136525" y="41275"/>
              </a:cxn>
              <a:cxn ang="0">
                <a:pos x="117475" y="31750"/>
              </a:cxn>
              <a:cxn ang="0">
                <a:pos x="114300" y="31750"/>
              </a:cxn>
              <a:cxn ang="0">
                <a:pos x="117475" y="47625"/>
              </a:cxn>
              <a:cxn ang="0">
                <a:pos x="107950" y="53975"/>
              </a:cxn>
              <a:cxn ang="0">
                <a:pos x="107950" y="69850"/>
              </a:cxn>
              <a:cxn ang="0">
                <a:pos x="123825" y="69850"/>
              </a:cxn>
              <a:cxn ang="0">
                <a:pos x="123825" y="53975"/>
              </a:cxn>
              <a:cxn ang="0">
                <a:pos x="69850" y="95250"/>
              </a:cxn>
              <a:cxn ang="0">
                <a:pos x="82550" y="107950"/>
              </a:cxn>
              <a:cxn ang="0">
                <a:pos x="69850" y="95250"/>
              </a:cxn>
              <a:cxn ang="0">
                <a:pos x="66675" y="158750"/>
              </a:cxn>
              <a:cxn ang="0">
                <a:pos x="19050" y="60325"/>
              </a:cxn>
              <a:cxn ang="0">
                <a:pos x="66675" y="158750"/>
              </a:cxn>
            </a:cxnLst>
            <a:pathLst>
              <a:path w="56" h="57">
                <a:moveTo>
                  <a:pt x="42" y="54"/>
                </a:moveTo>
                <a:cubicBezTo>
                  <a:pt x="34" y="57"/>
                  <a:pt x="26" y="56"/>
                  <a:pt x="20" y="53"/>
                </a:cubicBezTo>
                <a:cubicBezTo>
                  <a:pt x="13" y="50"/>
                  <a:pt x="7" y="44"/>
                  <a:pt x="4" y="37"/>
                </a:cubicBezTo>
                <a:cubicBezTo>
                  <a:pt x="1" y="31"/>
                  <a:pt x="0" y="23"/>
                  <a:pt x="4" y="15"/>
                </a:cubicBezTo>
                <a:cubicBezTo>
                  <a:pt x="4" y="14"/>
                  <a:pt x="5" y="14"/>
                  <a:pt x="6" y="14"/>
                </a:cubicBezTo>
                <a:cubicBezTo>
                  <a:pt x="6" y="14"/>
                  <a:pt x="6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21" y="29"/>
                  <a:pt x="21" y="29"/>
                  <a:pt x="21" y="29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1"/>
                  <a:pt x="31" y="20"/>
                  <a:pt x="31" y="19"/>
                </a:cubicBezTo>
                <a:cubicBezTo>
                  <a:pt x="31" y="18"/>
                  <a:pt x="31" y="16"/>
                  <a:pt x="32" y="15"/>
                </a:cubicBezTo>
                <a:cubicBezTo>
                  <a:pt x="34" y="14"/>
                  <a:pt x="35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40" y="14"/>
                  <a:pt x="41" y="15"/>
                </a:cubicBezTo>
                <a:cubicBezTo>
                  <a:pt x="42" y="16"/>
                  <a:pt x="43" y="18"/>
                  <a:pt x="43" y="19"/>
                </a:cubicBezTo>
                <a:cubicBezTo>
                  <a:pt x="43" y="21"/>
                  <a:pt x="42" y="22"/>
                  <a:pt x="41" y="23"/>
                </a:cubicBezTo>
                <a:cubicBezTo>
                  <a:pt x="40" y="25"/>
                  <a:pt x="38" y="25"/>
                  <a:pt x="37" y="25"/>
                </a:cubicBezTo>
                <a:cubicBezTo>
                  <a:pt x="36" y="25"/>
                  <a:pt x="35" y="25"/>
                  <a:pt x="34" y="24"/>
                </a:cubicBezTo>
                <a:cubicBezTo>
                  <a:pt x="27" y="35"/>
                  <a:pt x="27" y="35"/>
                  <a:pt x="27" y="35"/>
                </a:cubicBezTo>
                <a:cubicBezTo>
                  <a:pt x="42" y="50"/>
                  <a:pt x="42" y="50"/>
                  <a:pt x="42" y="50"/>
                </a:cubicBezTo>
                <a:cubicBezTo>
                  <a:pt x="43" y="51"/>
                  <a:pt x="43" y="52"/>
                  <a:pt x="42" y="53"/>
                </a:cubicBezTo>
                <a:cubicBezTo>
                  <a:pt x="42" y="53"/>
                  <a:pt x="42" y="53"/>
                  <a:pt x="42" y="54"/>
                </a:cubicBezTo>
                <a:close/>
                <a:moveTo>
                  <a:pt x="28" y="5"/>
                </a:move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7" y="5"/>
                  <a:pt x="27" y="5"/>
                </a:cubicBezTo>
                <a:cubicBezTo>
                  <a:pt x="27" y="4"/>
                  <a:pt x="27" y="3"/>
                  <a:pt x="27" y="3"/>
                </a:cubicBezTo>
                <a:cubicBezTo>
                  <a:pt x="27" y="3"/>
                  <a:pt x="29" y="2"/>
                  <a:pt x="29" y="2"/>
                </a:cubicBezTo>
                <a:cubicBezTo>
                  <a:pt x="32" y="1"/>
                  <a:pt x="35" y="0"/>
                  <a:pt x="37" y="0"/>
                </a:cubicBezTo>
                <a:cubicBezTo>
                  <a:pt x="40" y="0"/>
                  <a:pt x="42" y="1"/>
                  <a:pt x="44" y="2"/>
                </a:cubicBezTo>
                <a:cubicBezTo>
                  <a:pt x="49" y="3"/>
                  <a:pt x="52" y="7"/>
                  <a:pt x="54" y="12"/>
                </a:cubicBezTo>
                <a:cubicBezTo>
                  <a:pt x="55" y="14"/>
                  <a:pt x="56" y="16"/>
                  <a:pt x="56" y="19"/>
                </a:cubicBezTo>
                <a:cubicBezTo>
                  <a:pt x="56" y="21"/>
                  <a:pt x="55" y="24"/>
                  <a:pt x="54" y="26"/>
                </a:cubicBezTo>
                <a:cubicBezTo>
                  <a:pt x="54" y="27"/>
                  <a:pt x="53" y="28"/>
                  <a:pt x="53" y="29"/>
                </a:cubicBezTo>
                <a:cubicBezTo>
                  <a:pt x="52" y="29"/>
                  <a:pt x="52" y="29"/>
                  <a:pt x="51" y="29"/>
                </a:cubicBezTo>
                <a:cubicBezTo>
                  <a:pt x="51" y="29"/>
                  <a:pt x="51" y="28"/>
                  <a:pt x="51" y="27"/>
                </a:cubicBezTo>
                <a:cubicBezTo>
                  <a:pt x="51" y="27"/>
                  <a:pt x="52" y="26"/>
                  <a:pt x="52" y="25"/>
                </a:cubicBezTo>
                <a:cubicBezTo>
                  <a:pt x="53" y="23"/>
                  <a:pt x="53" y="21"/>
                  <a:pt x="53" y="19"/>
                </a:cubicBezTo>
                <a:cubicBezTo>
                  <a:pt x="53" y="16"/>
                  <a:pt x="53" y="14"/>
                  <a:pt x="52" y="12"/>
                </a:cubicBezTo>
                <a:cubicBezTo>
                  <a:pt x="51" y="8"/>
                  <a:pt x="47" y="5"/>
                  <a:pt x="43" y="4"/>
                </a:cubicBezTo>
                <a:cubicBezTo>
                  <a:pt x="42" y="3"/>
                  <a:pt x="39" y="2"/>
                  <a:pt x="37" y="2"/>
                </a:cubicBezTo>
                <a:cubicBezTo>
                  <a:pt x="34" y="2"/>
                  <a:pt x="31" y="3"/>
                  <a:pt x="28" y="5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1"/>
                  <a:pt x="33" y="10"/>
                </a:cubicBezTo>
                <a:cubicBezTo>
                  <a:pt x="32" y="10"/>
                  <a:pt x="33" y="9"/>
                  <a:pt x="33" y="9"/>
                </a:cubicBezTo>
                <a:cubicBezTo>
                  <a:pt x="33" y="9"/>
                  <a:pt x="34" y="9"/>
                  <a:pt x="34" y="8"/>
                </a:cubicBezTo>
                <a:cubicBezTo>
                  <a:pt x="35" y="8"/>
                  <a:pt x="35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9" y="8"/>
                  <a:pt x="40" y="8"/>
                  <a:pt x="41" y="9"/>
                </a:cubicBezTo>
                <a:cubicBezTo>
                  <a:pt x="43" y="9"/>
                  <a:pt x="44" y="10"/>
                  <a:pt x="45" y="11"/>
                </a:cubicBezTo>
                <a:cubicBezTo>
                  <a:pt x="46" y="12"/>
                  <a:pt x="47" y="13"/>
                  <a:pt x="47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7"/>
                  <a:pt x="48" y="19"/>
                  <a:pt x="47" y="22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23"/>
                  <a:pt x="46" y="24"/>
                  <a:pt x="46" y="23"/>
                </a:cubicBezTo>
                <a:cubicBezTo>
                  <a:pt x="45" y="23"/>
                  <a:pt x="45" y="22"/>
                  <a:pt x="45" y="22"/>
                </a:cubicBezTo>
                <a:cubicBezTo>
                  <a:pt x="46" y="20"/>
                  <a:pt x="46" y="18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4"/>
                  <a:pt x="44" y="13"/>
                  <a:pt x="43" y="13"/>
                </a:cubicBezTo>
                <a:cubicBezTo>
                  <a:pt x="42" y="12"/>
                  <a:pt x="42" y="11"/>
                  <a:pt x="40" y="11"/>
                </a:cubicBezTo>
                <a:cubicBezTo>
                  <a:pt x="39" y="10"/>
                  <a:pt x="38" y="10"/>
                  <a:pt x="37" y="10"/>
                </a:cubicBezTo>
                <a:cubicBezTo>
                  <a:pt x="37" y="10"/>
                  <a:pt x="37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5" y="11"/>
                  <a:pt x="34" y="11"/>
                </a:cubicBezTo>
                <a:close/>
                <a:moveTo>
                  <a:pt x="37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6" y="15"/>
                  <a:pt x="35" y="16"/>
                  <a:pt x="34" y="17"/>
                </a:cubicBezTo>
                <a:cubicBezTo>
                  <a:pt x="33" y="17"/>
                  <a:pt x="33" y="18"/>
                  <a:pt x="33" y="19"/>
                </a:cubicBezTo>
                <a:cubicBezTo>
                  <a:pt x="33" y="20"/>
                  <a:pt x="33" y="21"/>
                  <a:pt x="34" y="22"/>
                </a:cubicBezTo>
                <a:cubicBezTo>
                  <a:pt x="35" y="22"/>
                  <a:pt x="36" y="23"/>
                  <a:pt x="37" y="23"/>
                </a:cubicBezTo>
                <a:cubicBezTo>
                  <a:pt x="38" y="23"/>
                  <a:pt x="39" y="22"/>
                  <a:pt x="39" y="22"/>
                </a:cubicBezTo>
                <a:cubicBezTo>
                  <a:pt x="40" y="21"/>
                  <a:pt x="40" y="20"/>
                  <a:pt x="40" y="19"/>
                </a:cubicBezTo>
                <a:cubicBezTo>
                  <a:pt x="40" y="18"/>
                  <a:pt x="40" y="17"/>
                  <a:pt x="39" y="17"/>
                </a:cubicBezTo>
                <a:cubicBezTo>
                  <a:pt x="39" y="16"/>
                  <a:pt x="38" y="15"/>
                  <a:pt x="37" y="15"/>
                </a:cubicBezTo>
                <a:close/>
                <a:moveTo>
                  <a:pt x="22" y="30"/>
                </a:moveTo>
                <a:cubicBezTo>
                  <a:pt x="22" y="30"/>
                  <a:pt x="22" y="30"/>
                  <a:pt x="22" y="30"/>
                </a:cubicBezTo>
                <a:cubicBezTo>
                  <a:pt x="26" y="34"/>
                  <a:pt x="26" y="34"/>
                  <a:pt x="26" y="34"/>
                </a:cubicBezTo>
                <a:cubicBezTo>
                  <a:pt x="31" y="25"/>
                  <a:pt x="31" y="25"/>
                  <a:pt x="31" y="25"/>
                </a:cubicBezTo>
                <a:cubicBezTo>
                  <a:pt x="22" y="30"/>
                  <a:pt x="22" y="30"/>
                  <a:pt x="22" y="30"/>
                </a:cubicBezTo>
                <a:close/>
                <a:moveTo>
                  <a:pt x="21" y="50"/>
                </a:moveTo>
                <a:cubicBezTo>
                  <a:pt x="21" y="50"/>
                  <a:pt x="21" y="50"/>
                  <a:pt x="21" y="50"/>
                </a:cubicBezTo>
                <a:cubicBezTo>
                  <a:pt x="26" y="52"/>
                  <a:pt x="32" y="53"/>
                  <a:pt x="38" y="51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25"/>
                  <a:pt x="5" y="31"/>
                  <a:pt x="7" y="36"/>
                </a:cubicBezTo>
                <a:cubicBezTo>
                  <a:pt x="10" y="42"/>
                  <a:pt x="15" y="47"/>
                  <a:pt x="21" y="5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2" name="Freeform 620"/>
          <p:cNvSpPr>
            <a:spLocks noEditPoints="1"/>
          </p:cNvSpPr>
          <p:nvPr/>
        </p:nvSpPr>
        <p:spPr>
          <a:xfrm>
            <a:off x="3779838" y="3783013"/>
            <a:ext cx="152400" cy="158750"/>
          </a:xfrm>
          <a:custGeom>
            <a:avLst/>
            <a:gdLst/>
            <a:ahLst/>
            <a:cxnLst>
              <a:cxn ang="0">
                <a:pos x="76200" y="0"/>
              </a:cxn>
              <a:cxn ang="0">
                <a:pos x="127000" y="22225"/>
              </a:cxn>
              <a:cxn ang="0">
                <a:pos x="133350" y="107950"/>
              </a:cxn>
              <a:cxn ang="0">
                <a:pos x="104775" y="133350"/>
              </a:cxn>
              <a:cxn ang="0">
                <a:pos x="82550" y="155575"/>
              </a:cxn>
              <a:cxn ang="0">
                <a:pos x="73025" y="155575"/>
              </a:cxn>
              <a:cxn ang="0">
                <a:pos x="73025" y="155575"/>
              </a:cxn>
              <a:cxn ang="0">
                <a:pos x="73025" y="155575"/>
              </a:cxn>
              <a:cxn ang="0">
                <a:pos x="50800" y="133350"/>
              </a:cxn>
              <a:cxn ang="0">
                <a:pos x="19050" y="107950"/>
              </a:cxn>
              <a:cxn ang="0">
                <a:pos x="28575" y="22225"/>
              </a:cxn>
              <a:cxn ang="0">
                <a:pos x="76200" y="0"/>
              </a:cxn>
              <a:cxn ang="0">
                <a:pos x="76200" y="34925"/>
              </a:cxn>
              <a:cxn ang="0">
                <a:pos x="76200" y="34925"/>
              </a:cxn>
              <a:cxn ang="0">
                <a:pos x="101600" y="44450"/>
              </a:cxn>
              <a:cxn ang="0">
                <a:pos x="111125" y="69850"/>
              </a:cxn>
              <a:cxn ang="0">
                <a:pos x="101600" y="95250"/>
              </a:cxn>
              <a:cxn ang="0">
                <a:pos x="76200" y="104775"/>
              </a:cxn>
              <a:cxn ang="0">
                <a:pos x="53975" y="95250"/>
              </a:cxn>
              <a:cxn ang="0">
                <a:pos x="41275" y="69850"/>
              </a:cxn>
              <a:cxn ang="0">
                <a:pos x="53975" y="44450"/>
              </a:cxn>
              <a:cxn ang="0">
                <a:pos x="76200" y="34925"/>
              </a:cxn>
              <a:cxn ang="0">
                <a:pos x="95250" y="50800"/>
              </a:cxn>
              <a:cxn ang="0">
                <a:pos x="95250" y="50800"/>
              </a:cxn>
              <a:cxn ang="0">
                <a:pos x="76200" y="41275"/>
              </a:cxn>
              <a:cxn ang="0">
                <a:pos x="57150" y="50800"/>
              </a:cxn>
              <a:cxn ang="0">
                <a:pos x="50800" y="69850"/>
              </a:cxn>
              <a:cxn ang="0">
                <a:pos x="57150" y="88900"/>
              </a:cxn>
              <a:cxn ang="0">
                <a:pos x="76200" y="98425"/>
              </a:cxn>
              <a:cxn ang="0">
                <a:pos x="95250" y="88900"/>
              </a:cxn>
              <a:cxn ang="0">
                <a:pos x="104775" y="69850"/>
              </a:cxn>
              <a:cxn ang="0">
                <a:pos x="95250" y="50800"/>
              </a:cxn>
              <a:cxn ang="0">
                <a:pos x="117475" y="28575"/>
              </a:cxn>
              <a:cxn ang="0">
                <a:pos x="117475" y="28575"/>
              </a:cxn>
              <a:cxn ang="0">
                <a:pos x="76200" y="12700"/>
              </a:cxn>
              <a:cxn ang="0">
                <a:pos x="38100" y="28575"/>
              </a:cxn>
              <a:cxn ang="0">
                <a:pos x="28575" y="101600"/>
              </a:cxn>
              <a:cxn ang="0">
                <a:pos x="57150" y="123825"/>
              </a:cxn>
              <a:cxn ang="0">
                <a:pos x="57150" y="123825"/>
              </a:cxn>
              <a:cxn ang="0">
                <a:pos x="76200" y="142875"/>
              </a:cxn>
              <a:cxn ang="0">
                <a:pos x="95250" y="123825"/>
              </a:cxn>
              <a:cxn ang="0">
                <a:pos x="95250" y="123825"/>
              </a:cxn>
              <a:cxn ang="0">
                <a:pos x="98425" y="123825"/>
              </a:cxn>
              <a:cxn ang="0">
                <a:pos x="123825" y="101600"/>
              </a:cxn>
              <a:cxn ang="0">
                <a:pos x="117475" y="28575"/>
              </a:cxn>
            </a:cxnLst>
            <a:pathLst>
              <a:path w="48" h="50">
                <a:moveTo>
                  <a:pt x="24" y="0"/>
                </a:moveTo>
                <a:cubicBezTo>
                  <a:pt x="30" y="0"/>
                  <a:pt x="36" y="3"/>
                  <a:pt x="40" y="7"/>
                </a:cubicBezTo>
                <a:cubicBezTo>
                  <a:pt x="47" y="14"/>
                  <a:pt x="48" y="26"/>
                  <a:pt x="42" y="34"/>
                </a:cubicBezTo>
                <a:cubicBezTo>
                  <a:pt x="40" y="38"/>
                  <a:pt x="37" y="41"/>
                  <a:pt x="33" y="42"/>
                </a:cubicBezTo>
                <a:cubicBezTo>
                  <a:pt x="26" y="49"/>
                  <a:pt x="26" y="49"/>
                  <a:pt x="26" y="49"/>
                </a:cubicBezTo>
                <a:cubicBezTo>
                  <a:pt x="25" y="50"/>
                  <a:pt x="24" y="50"/>
                  <a:pt x="23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16" y="42"/>
                  <a:pt x="16" y="42"/>
                  <a:pt x="16" y="42"/>
                </a:cubicBezTo>
                <a:cubicBezTo>
                  <a:pt x="12" y="41"/>
                  <a:pt x="9" y="38"/>
                  <a:pt x="6" y="34"/>
                </a:cubicBezTo>
                <a:cubicBezTo>
                  <a:pt x="0" y="26"/>
                  <a:pt x="1" y="14"/>
                  <a:pt x="9" y="7"/>
                </a:cubicBezTo>
                <a:cubicBezTo>
                  <a:pt x="13" y="3"/>
                  <a:pt x="18" y="0"/>
                  <a:pt x="24" y="0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7" y="11"/>
                  <a:pt x="30" y="12"/>
                  <a:pt x="32" y="14"/>
                </a:cubicBezTo>
                <a:cubicBezTo>
                  <a:pt x="34" y="16"/>
                  <a:pt x="35" y="19"/>
                  <a:pt x="35" y="22"/>
                </a:cubicBezTo>
                <a:cubicBezTo>
                  <a:pt x="35" y="25"/>
                  <a:pt x="34" y="28"/>
                  <a:pt x="32" y="30"/>
                </a:cubicBezTo>
                <a:cubicBezTo>
                  <a:pt x="30" y="32"/>
                  <a:pt x="27" y="33"/>
                  <a:pt x="24" y="33"/>
                </a:cubicBezTo>
                <a:cubicBezTo>
                  <a:pt x="21" y="33"/>
                  <a:pt x="19" y="32"/>
                  <a:pt x="17" y="30"/>
                </a:cubicBezTo>
                <a:cubicBezTo>
                  <a:pt x="15" y="28"/>
                  <a:pt x="13" y="25"/>
                  <a:pt x="13" y="22"/>
                </a:cubicBezTo>
                <a:cubicBezTo>
                  <a:pt x="13" y="19"/>
                  <a:pt x="15" y="16"/>
                  <a:pt x="17" y="14"/>
                </a:cubicBezTo>
                <a:cubicBezTo>
                  <a:pt x="19" y="12"/>
                  <a:pt x="21" y="11"/>
                  <a:pt x="24" y="11"/>
                </a:cubicBezTo>
                <a:close/>
                <a:moveTo>
                  <a:pt x="30" y="16"/>
                </a:moveTo>
                <a:cubicBezTo>
                  <a:pt x="30" y="16"/>
                  <a:pt x="30" y="16"/>
                  <a:pt x="30" y="16"/>
                </a:cubicBezTo>
                <a:cubicBezTo>
                  <a:pt x="29" y="14"/>
                  <a:pt x="27" y="13"/>
                  <a:pt x="24" y="13"/>
                </a:cubicBezTo>
                <a:cubicBezTo>
                  <a:pt x="22" y="13"/>
                  <a:pt x="20" y="14"/>
                  <a:pt x="18" y="16"/>
                </a:cubicBezTo>
                <a:cubicBezTo>
                  <a:pt x="17" y="17"/>
                  <a:pt x="16" y="20"/>
                  <a:pt x="16" y="22"/>
                </a:cubicBezTo>
                <a:cubicBezTo>
                  <a:pt x="16" y="24"/>
                  <a:pt x="17" y="27"/>
                  <a:pt x="18" y="28"/>
                </a:cubicBezTo>
                <a:cubicBezTo>
                  <a:pt x="20" y="30"/>
                  <a:pt x="22" y="31"/>
                  <a:pt x="24" y="31"/>
                </a:cubicBezTo>
                <a:cubicBezTo>
                  <a:pt x="27" y="31"/>
                  <a:pt x="29" y="30"/>
                  <a:pt x="30" y="28"/>
                </a:cubicBezTo>
                <a:cubicBezTo>
                  <a:pt x="32" y="27"/>
                  <a:pt x="33" y="24"/>
                  <a:pt x="33" y="22"/>
                </a:cubicBezTo>
                <a:cubicBezTo>
                  <a:pt x="33" y="20"/>
                  <a:pt x="32" y="17"/>
                  <a:pt x="30" y="16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4" y="6"/>
                  <a:pt x="29" y="4"/>
                  <a:pt x="24" y="4"/>
                </a:cubicBezTo>
                <a:cubicBezTo>
                  <a:pt x="19" y="4"/>
                  <a:pt x="15" y="6"/>
                  <a:pt x="12" y="9"/>
                </a:cubicBezTo>
                <a:cubicBezTo>
                  <a:pt x="5" y="15"/>
                  <a:pt x="5" y="25"/>
                  <a:pt x="9" y="32"/>
                </a:cubicBezTo>
                <a:cubicBezTo>
                  <a:pt x="11" y="35"/>
                  <a:pt x="14" y="38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24" y="45"/>
                  <a:pt x="24" y="45"/>
                  <a:pt x="24" y="45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1" y="39"/>
                  <a:pt x="31" y="39"/>
                </a:cubicBezTo>
                <a:cubicBezTo>
                  <a:pt x="34" y="38"/>
                  <a:pt x="37" y="35"/>
                  <a:pt x="39" y="32"/>
                </a:cubicBezTo>
                <a:cubicBezTo>
                  <a:pt x="44" y="25"/>
                  <a:pt x="43" y="15"/>
                  <a:pt x="37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3" name="Freeform 621"/>
          <p:cNvSpPr>
            <a:spLocks noEditPoints="1"/>
          </p:cNvSpPr>
          <p:nvPr/>
        </p:nvSpPr>
        <p:spPr>
          <a:xfrm>
            <a:off x="5459413" y="3783013"/>
            <a:ext cx="166687" cy="158750"/>
          </a:xfrm>
          <a:custGeom>
            <a:avLst/>
            <a:gdLst/>
            <a:ahLst/>
            <a:cxnLst>
              <a:cxn ang="0">
                <a:pos x="76932" y="0"/>
              </a:cxn>
              <a:cxn ang="0">
                <a:pos x="128221" y="22225"/>
              </a:cxn>
              <a:cxn ang="0">
                <a:pos x="134632" y="107950"/>
              </a:cxn>
              <a:cxn ang="0">
                <a:pos x="105782" y="133350"/>
              </a:cxn>
              <a:cxn ang="0">
                <a:pos x="83344" y="155575"/>
              </a:cxn>
              <a:cxn ang="0">
                <a:pos x="73727" y="155575"/>
              </a:cxn>
              <a:cxn ang="0">
                <a:pos x="73727" y="155575"/>
              </a:cxn>
              <a:cxn ang="0">
                <a:pos x="73727" y="155575"/>
              </a:cxn>
              <a:cxn ang="0">
                <a:pos x="51288" y="133350"/>
              </a:cxn>
              <a:cxn ang="0">
                <a:pos x="19233" y="107950"/>
              </a:cxn>
              <a:cxn ang="0">
                <a:pos x="28850" y="22225"/>
              </a:cxn>
              <a:cxn ang="0">
                <a:pos x="76932" y="0"/>
              </a:cxn>
              <a:cxn ang="0">
                <a:pos x="137837" y="120650"/>
              </a:cxn>
              <a:cxn ang="0">
                <a:pos x="137837" y="120650"/>
              </a:cxn>
              <a:cxn ang="0">
                <a:pos x="144248" y="114300"/>
              </a:cxn>
              <a:cxn ang="0">
                <a:pos x="150659" y="120650"/>
              </a:cxn>
              <a:cxn ang="0">
                <a:pos x="150659" y="130175"/>
              </a:cxn>
              <a:cxn ang="0">
                <a:pos x="160276" y="130175"/>
              </a:cxn>
              <a:cxn ang="0">
                <a:pos x="166687" y="136525"/>
              </a:cxn>
              <a:cxn ang="0">
                <a:pos x="160276" y="142875"/>
              </a:cxn>
              <a:cxn ang="0">
                <a:pos x="150659" y="142875"/>
              </a:cxn>
              <a:cxn ang="0">
                <a:pos x="150659" y="152400"/>
              </a:cxn>
              <a:cxn ang="0">
                <a:pos x="144248" y="158750"/>
              </a:cxn>
              <a:cxn ang="0">
                <a:pos x="137837" y="152400"/>
              </a:cxn>
              <a:cxn ang="0">
                <a:pos x="137837" y="142875"/>
              </a:cxn>
              <a:cxn ang="0">
                <a:pos x="128221" y="142875"/>
              </a:cxn>
              <a:cxn ang="0">
                <a:pos x="121810" y="136525"/>
              </a:cxn>
              <a:cxn ang="0">
                <a:pos x="128221" y="130175"/>
              </a:cxn>
              <a:cxn ang="0">
                <a:pos x="137837" y="130175"/>
              </a:cxn>
              <a:cxn ang="0">
                <a:pos x="137837" y="120650"/>
              </a:cxn>
              <a:cxn ang="0">
                <a:pos x="76932" y="34925"/>
              </a:cxn>
              <a:cxn ang="0">
                <a:pos x="76932" y="34925"/>
              </a:cxn>
              <a:cxn ang="0">
                <a:pos x="102577" y="44450"/>
              </a:cxn>
              <a:cxn ang="0">
                <a:pos x="112193" y="69850"/>
              </a:cxn>
              <a:cxn ang="0">
                <a:pos x="102577" y="95250"/>
              </a:cxn>
              <a:cxn ang="0">
                <a:pos x="76932" y="104775"/>
              </a:cxn>
              <a:cxn ang="0">
                <a:pos x="51288" y="95250"/>
              </a:cxn>
              <a:cxn ang="0">
                <a:pos x="41672" y="69850"/>
              </a:cxn>
              <a:cxn ang="0">
                <a:pos x="51288" y="44450"/>
              </a:cxn>
              <a:cxn ang="0">
                <a:pos x="76932" y="34925"/>
              </a:cxn>
              <a:cxn ang="0">
                <a:pos x="96166" y="50800"/>
              </a:cxn>
              <a:cxn ang="0">
                <a:pos x="96166" y="50800"/>
              </a:cxn>
              <a:cxn ang="0">
                <a:pos x="76932" y="41275"/>
              </a:cxn>
              <a:cxn ang="0">
                <a:pos x="57699" y="50800"/>
              </a:cxn>
              <a:cxn ang="0">
                <a:pos x="51288" y="69850"/>
              </a:cxn>
              <a:cxn ang="0">
                <a:pos x="57699" y="88900"/>
              </a:cxn>
              <a:cxn ang="0">
                <a:pos x="76932" y="98425"/>
              </a:cxn>
              <a:cxn ang="0">
                <a:pos x="96166" y="88900"/>
              </a:cxn>
              <a:cxn ang="0">
                <a:pos x="105782" y="69850"/>
              </a:cxn>
              <a:cxn ang="0">
                <a:pos x="96166" y="50800"/>
              </a:cxn>
              <a:cxn ang="0">
                <a:pos x="118604" y="28575"/>
              </a:cxn>
              <a:cxn ang="0">
                <a:pos x="118604" y="28575"/>
              </a:cxn>
              <a:cxn ang="0">
                <a:pos x="76932" y="12700"/>
              </a:cxn>
              <a:cxn ang="0">
                <a:pos x="35261" y="28575"/>
              </a:cxn>
              <a:cxn ang="0">
                <a:pos x="28850" y="101600"/>
              </a:cxn>
              <a:cxn ang="0">
                <a:pos x="57699" y="123825"/>
              </a:cxn>
              <a:cxn ang="0">
                <a:pos x="57699" y="123825"/>
              </a:cxn>
              <a:cxn ang="0">
                <a:pos x="76932" y="142875"/>
              </a:cxn>
              <a:cxn ang="0">
                <a:pos x="96166" y="123825"/>
              </a:cxn>
              <a:cxn ang="0">
                <a:pos x="96166" y="123825"/>
              </a:cxn>
              <a:cxn ang="0">
                <a:pos x="99371" y="123825"/>
              </a:cxn>
              <a:cxn ang="0">
                <a:pos x="125015" y="101600"/>
              </a:cxn>
              <a:cxn ang="0">
                <a:pos x="118604" y="28575"/>
              </a:cxn>
            </a:cxnLst>
            <a:pathLst>
              <a:path w="52" h="50">
                <a:moveTo>
                  <a:pt x="24" y="0"/>
                </a:moveTo>
                <a:cubicBezTo>
                  <a:pt x="30" y="0"/>
                  <a:pt x="36" y="3"/>
                  <a:pt x="40" y="7"/>
                </a:cubicBezTo>
                <a:cubicBezTo>
                  <a:pt x="47" y="14"/>
                  <a:pt x="48" y="26"/>
                  <a:pt x="42" y="34"/>
                </a:cubicBezTo>
                <a:cubicBezTo>
                  <a:pt x="40" y="38"/>
                  <a:pt x="37" y="41"/>
                  <a:pt x="33" y="42"/>
                </a:cubicBezTo>
                <a:cubicBezTo>
                  <a:pt x="26" y="49"/>
                  <a:pt x="26" y="49"/>
                  <a:pt x="26" y="49"/>
                </a:cubicBezTo>
                <a:cubicBezTo>
                  <a:pt x="25" y="50"/>
                  <a:pt x="24" y="50"/>
                  <a:pt x="23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16" y="42"/>
                  <a:pt x="16" y="42"/>
                  <a:pt x="16" y="42"/>
                </a:cubicBezTo>
                <a:cubicBezTo>
                  <a:pt x="12" y="41"/>
                  <a:pt x="9" y="38"/>
                  <a:pt x="6" y="34"/>
                </a:cubicBezTo>
                <a:cubicBezTo>
                  <a:pt x="0" y="26"/>
                  <a:pt x="1" y="14"/>
                  <a:pt x="9" y="7"/>
                </a:cubicBezTo>
                <a:cubicBezTo>
                  <a:pt x="13" y="3"/>
                  <a:pt x="18" y="0"/>
                  <a:pt x="24" y="0"/>
                </a:cubicBezTo>
                <a:close/>
                <a:moveTo>
                  <a:pt x="43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43" y="37"/>
                  <a:pt x="44" y="36"/>
                  <a:pt x="45" y="36"/>
                </a:cubicBezTo>
                <a:cubicBezTo>
                  <a:pt x="46" y="36"/>
                  <a:pt x="47" y="37"/>
                  <a:pt x="47" y="38"/>
                </a:cubicBezTo>
                <a:cubicBezTo>
                  <a:pt x="47" y="41"/>
                  <a:pt x="47" y="41"/>
                  <a:pt x="47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1"/>
                  <a:pt x="52" y="42"/>
                  <a:pt x="52" y="43"/>
                </a:cubicBezTo>
                <a:cubicBezTo>
                  <a:pt x="52" y="44"/>
                  <a:pt x="51" y="45"/>
                  <a:pt x="50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6" y="50"/>
                  <a:pt x="45" y="50"/>
                </a:cubicBezTo>
                <a:cubicBezTo>
                  <a:pt x="44" y="50"/>
                  <a:pt x="43" y="49"/>
                  <a:pt x="43" y="48"/>
                </a:cubicBezTo>
                <a:cubicBezTo>
                  <a:pt x="43" y="45"/>
                  <a:pt x="43" y="45"/>
                  <a:pt x="43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8" y="44"/>
                  <a:pt x="38" y="43"/>
                </a:cubicBezTo>
                <a:cubicBezTo>
                  <a:pt x="38" y="42"/>
                  <a:pt x="39" y="41"/>
                  <a:pt x="40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8"/>
                  <a:pt x="43" y="38"/>
                  <a:pt x="43" y="38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7" y="11"/>
                  <a:pt x="30" y="12"/>
                  <a:pt x="32" y="14"/>
                </a:cubicBezTo>
                <a:cubicBezTo>
                  <a:pt x="34" y="16"/>
                  <a:pt x="35" y="19"/>
                  <a:pt x="35" y="22"/>
                </a:cubicBezTo>
                <a:cubicBezTo>
                  <a:pt x="35" y="25"/>
                  <a:pt x="34" y="28"/>
                  <a:pt x="32" y="30"/>
                </a:cubicBezTo>
                <a:cubicBezTo>
                  <a:pt x="30" y="32"/>
                  <a:pt x="27" y="33"/>
                  <a:pt x="24" y="33"/>
                </a:cubicBezTo>
                <a:cubicBezTo>
                  <a:pt x="21" y="33"/>
                  <a:pt x="18" y="32"/>
                  <a:pt x="16" y="30"/>
                </a:cubicBezTo>
                <a:cubicBezTo>
                  <a:pt x="14" y="28"/>
                  <a:pt x="13" y="25"/>
                  <a:pt x="13" y="22"/>
                </a:cubicBezTo>
                <a:cubicBezTo>
                  <a:pt x="13" y="19"/>
                  <a:pt x="14" y="16"/>
                  <a:pt x="16" y="14"/>
                </a:cubicBezTo>
                <a:cubicBezTo>
                  <a:pt x="18" y="12"/>
                  <a:pt x="21" y="11"/>
                  <a:pt x="24" y="11"/>
                </a:cubicBezTo>
                <a:close/>
                <a:moveTo>
                  <a:pt x="30" y="16"/>
                </a:moveTo>
                <a:cubicBezTo>
                  <a:pt x="30" y="16"/>
                  <a:pt x="30" y="16"/>
                  <a:pt x="30" y="16"/>
                </a:cubicBezTo>
                <a:cubicBezTo>
                  <a:pt x="29" y="14"/>
                  <a:pt x="27" y="13"/>
                  <a:pt x="24" y="13"/>
                </a:cubicBezTo>
                <a:cubicBezTo>
                  <a:pt x="22" y="13"/>
                  <a:pt x="20" y="14"/>
                  <a:pt x="18" y="16"/>
                </a:cubicBezTo>
                <a:cubicBezTo>
                  <a:pt x="17" y="17"/>
                  <a:pt x="16" y="20"/>
                  <a:pt x="16" y="22"/>
                </a:cubicBezTo>
                <a:cubicBezTo>
                  <a:pt x="16" y="24"/>
                  <a:pt x="17" y="27"/>
                  <a:pt x="18" y="28"/>
                </a:cubicBezTo>
                <a:cubicBezTo>
                  <a:pt x="20" y="30"/>
                  <a:pt x="22" y="31"/>
                  <a:pt x="24" y="31"/>
                </a:cubicBezTo>
                <a:cubicBezTo>
                  <a:pt x="27" y="31"/>
                  <a:pt x="29" y="30"/>
                  <a:pt x="30" y="28"/>
                </a:cubicBezTo>
                <a:cubicBezTo>
                  <a:pt x="32" y="27"/>
                  <a:pt x="33" y="24"/>
                  <a:pt x="33" y="22"/>
                </a:cubicBezTo>
                <a:cubicBezTo>
                  <a:pt x="33" y="20"/>
                  <a:pt x="32" y="17"/>
                  <a:pt x="30" y="16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4" y="6"/>
                  <a:pt x="29" y="4"/>
                  <a:pt x="24" y="4"/>
                </a:cubicBezTo>
                <a:cubicBezTo>
                  <a:pt x="19" y="4"/>
                  <a:pt x="15" y="6"/>
                  <a:pt x="11" y="9"/>
                </a:cubicBezTo>
                <a:cubicBezTo>
                  <a:pt x="5" y="15"/>
                  <a:pt x="4" y="25"/>
                  <a:pt x="9" y="32"/>
                </a:cubicBezTo>
                <a:cubicBezTo>
                  <a:pt x="11" y="35"/>
                  <a:pt x="14" y="38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24" y="45"/>
                  <a:pt x="24" y="45"/>
                  <a:pt x="24" y="45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1" y="39"/>
                  <a:pt x="31" y="39"/>
                </a:cubicBezTo>
                <a:cubicBezTo>
                  <a:pt x="34" y="38"/>
                  <a:pt x="37" y="35"/>
                  <a:pt x="39" y="32"/>
                </a:cubicBezTo>
                <a:cubicBezTo>
                  <a:pt x="44" y="25"/>
                  <a:pt x="43" y="15"/>
                  <a:pt x="37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4" name="Freeform 622"/>
          <p:cNvSpPr>
            <a:spLocks noEditPoints="1"/>
          </p:cNvSpPr>
          <p:nvPr/>
        </p:nvSpPr>
        <p:spPr>
          <a:xfrm>
            <a:off x="5743575" y="3783013"/>
            <a:ext cx="158750" cy="158750"/>
          </a:xfrm>
          <a:custGeom>
            <a:avLst/>
            <a:gdLst/>
            <a:ahLst/>
            <a:cxnLst>
              <a:cxn ang="0">
                <a:pos x="76200" y="0"/>
              </a:cxn>
              <a:cxn ang="0">
                <a:pos x="123825" y="22225"/>
              </a:cxn>
              <a:cxn ang="0">
                <a:pos x="133350" y="107950"/>
              </a:cxn>
              <a:cxn ang="0">
                <a:pos x="101600" y="133350"/>
              </a:cxn>
              <a:cxn ang="0">
                <a:pos x="79375" y="155575"/>
              </a:cxn>
              <a:cxn ang="0">
                <a:pos x="69850" y="155575"/>
              </a:cxn>
              <a:cxn ang="0">
                <a:pos x="69850" y="155575"/>
              </a:cxn>
              <a:cxn ang="0">
                <a:pos x="69850" y="155575"/>
              </a:cxn>
              <a:cxn ang="0">
                <a:pos x="50800" y="133350"/>
              </a:cxn>
              <a:cxn ang="0">
                <a:pos x="19050" y="107950"/>
              </a:cxn>
              <a:cxn ang="0">
                <a:pos x="25400" y="22225"/>
              </a:cxn>
              <a:cxn ang="0">
                <a:pos x="76200" y="0"/>
              </a:cxn>
              <a:cxn ang="0">
                <a:pos x="149225" y="127000"/>
              </a:cxn>
              <a:cxn ang="0">
                <a:pos x="149225" y="127000"/>
              </a:cxn>
              <a:cxn ang="0">
                <a:pos x="155575" y="127000"/>
              </a:cxn>
              <a:cxn ang="0">
                <a:pos x="155575" y="133350"/>
              </a:cxn>
              <a:cxn ang="0">
                <a:pos x="149225" y="142875"/>
              </a:cxn>
              <a:cxn ang="0">
                <a:pos x="155575" y="149225"/>
              </a:cxn>
              <a:cxn ang="0">
                <a:pos x="155575" y="155575"/>
              </a:cxn>
              <a:cxn ang="0">
                <a:pos x="149225" y="155575"/>
              </a:cxn>
              <a:cxn ang="0">
                <a:pos x="142875" y="149225"/>
              </a:cxn>
              <a:cxn ang="0">
                <a:pos x="133350" y="155575"/>
              </a:cxn>
              <a:cxn ang="0">
                <a:pos x="127000" y="155575"/>
              </a:cxn>
              <a:cxn ang="0">
                <a:pos x="127000" y="149225"/>
              </a:cxn>
              <a:cxn ang="0">
                <a:pos x="133350" y="142875"/>
              </a:cxn>
              <a:cxn ang="0">
                <a:pos x="127000" y="133350"/>
              </a:cxn>
              <a:cxn ang="0">
                <a:pos x="127000" y="127000"/>
              </a:cxn>
              <a:cxn ang="0">
                <a:pos x="133350" y="127000"/>
              </a:cxn>
              <a:cxn ang="0">
                <a:pos x="142875" y="133350"/>
              </a:cxn>
              <a:cxn ang="0">
                <a:pos x="149225" y="127000"/>
              </a:cxn>
              <a:cxn ang="0">
                <a:pos x="76200" y="34925"/>
              </a:cxn>
              <a:cxn ang="0">
                <a:pos x="76200" y="34925"/>
              </a:cxn>
              <a:cxn ang="0">
                <a:pos x="101600" y="44450"/>
              </a:cxn>
              <a:cxn ang="0">
                <a:pos x="111125" y="69850"/>
              </a:cxn>
              <a:cxn ang="0">
                <a:pos x="101600" y="95250"/>
              </a:cxn>
              <a:cxn ang="0">
                <a:pos x="76200" y="104775"/>
              </a:cxn>
              <a:cxn ang="0">
                <a:pos x="50800" y="95250"/>
              </a:cxn>
              <a:cxn ang="0">
                <a:pos x="41275" y="69850"/>
              </a:cxn>
              <a:cxn ang="0">
                <a:pos x="50800" y="44450"/>
              </a:cxn>
              <a:cxn ang="0">
                <a:pos x="76200" y="34925"/>
              </a:cxn>
              <a:cxn ang="0">
                <a:pos x="95250" y="50800"/>
              </a:cxn>
              <a:cxn ang="0">
                <a:pos x="95250" y="50800"/>
              </a:cxn>
              <a:cxn ang="0">
                <a:pos x="76200" y="41275"/>
              </a:cxn>
              <a:cxn ang="0">
                <a:pos x="57150" y="50800"/>
              </a:cxn>
              <a:cxn ang="0">
                <a:pos x="47625" y="69850"/>
              </a:cxn>
              <a:cxn ang="0">
                <a:pos x="57150" y="88900"/>
              </a:cxn>
              <a:cxn ang="0">
                <a:pos x="76200" y="98425"/>
              </a:cxn>
              <a:cxn ang="0">
                <a:pos x="95250" y="88900"/>
              </a:cxn>
              <a:cxn ang="0">
                <a:pos x="104775" y="69850"/>
              </a:cxn>
              <a:cxn ang="0">
                <a:pos x="95250" y="50800"/>
              </a:cxn>
              <a:cxn ang="0">
                <a:pos x="117475" y="28575"/>
              </a:cxn>
              <a:cxn ang="0">
                <a:pos x="117475" y="28575"/>
              </a:cxn>
              <a:cxn ang="0">
                <a:pos x="76200" y="12700"/>
              </a:cxn>
              <a:cxn ang="0">
                <a:pos x="34925" y="28575"/>
              </a:cxn>
              <a:cxn ang="0">
                <a:pos x="28575" y="101600"/>
              </a:cxn>
              <a:cxn ang="0">
                <a:pos x="53975" y="123825"/>
              </a:cxn>
              <a:cxn ang="0">
                <a:pos x="57150" y="123825"/>
              </a:cxn>
              <a:cxn ang="0">
                <a:pos x="76200" y="142875"/>
              </a:cxn>
              <a:cxn ang="0">
                <a:pos x="95250" y="123825"/>
              </a:cxn>
              <a:cxn ang="0">
                <a:pos x="95250" y="123825"/>
              </a:cxn>
              <a:cxn ang="0">
                <a:pos x="95250" y="123825"/>
              </a:cxn>
              <a:cxn ang="0">
                <a:pos x="123825" y="101600"/>
              </a:cxn>
              <a:cxn ang="0">
                <a:pos x="117475" y="28575"/>
              </a:cxn>
            </a:cxnLst>
            <a:pathLst>
              <a:path w="50" h="50">
                <a:moveTo>
                  <a:pt x="24" y="0"/>
                </a:moveTo>
                <a:cubicBezTo>
                  <a:pt x="30" y="0"/>
                  <a:pt x="35" y="3"/>
                  <a:pt x="39" y="7"/>
                </a:cubicBezTo>
                <a:cubicBezTo>
                  <a:pt x="47" y="14"/>
                  <a:pt x="48" y="26"/>
                  <a:pt x="42" y="34"/>
                </a:cubicBezTo>
                <a:cubicBezTo>
                  <a:pt x="40" y="38"/>
                  <a:pt x="36" y="41"/>
                  <a:pt x="32" y="42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0"/>
                  <a:pt x="23" y="50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6" y="42"/>
                  <a:pt x="16" y="42"/>
                  <a:pt x="16" y="42"/>
                </a:cubicBezTo>
                <a:cubicBezTo>
                  <a:pt x="12" y="41"/>
                  <a:pt x="8" y="38"/>
                  <a:pt x="6" y="34"/>
                </a:cubicBezTo>
                <a:cubicBezTo>
                  <a:pt x="0" y="26"/>
                  <a:pt x="1" y="14"/>
                  <a:pt x="8" y="7"/>
                </a:cubicBezTo>
                <a:cubicBezTo>
                  <a:pt x="12" y="3"/>
                  <a:pt x="18" y="0"/>
                  <a:pt x="24" y="0"/>
                </a:cubicBezTo>
                <a:close/>
                <a:moveTo>
                  <a:pt x="47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47" y="39"/>
                  <a:pt x="49" y="39"/>
                  <a:pt x="49" y="40"/>
                </a:cubicBezTo>
                <a:cubicBezTo>
                  <a:pt x="50" y="41"/>
                  <a:pt x="50" y="42"/>
                  <a:pt x="49" y="42"/>
                </a:cubicBezTo>
                <a:cubicBezTo>
                  <a:pt x="47" y="45"/>
                  <a:pt x="47" y="45"/>
                  <a:pt x="47" y="45"/>
                </a:cubicBezTo>
                <a:cubicBezTo>
                  <a:pt x="49" y="47"/>
                  <a:pt x="49" y="47"/>
                  <a:pt x="49" y="47"/>
                </a:cubicBezTo>
                <a:cubicBezTo>
                  <a:pt x="50" y="47"/>
                  <a:pt x="50" y="49"/>
                  <a:pt x="49" y="49"/>
                </a:cubicBezTo>
                <a:cubicBezTo>
                  <a:pt x="49" y="50"/>
                  <a:pt x="47" y="50"/>
                  <a:pt x="47" y="49"/>
                </a:cubicBezTo>
                <a:cubicBezTo>
                  <a:pt x="45" y="47"/>
                  <a:pt x="45" y="47"/>
                  <a:pt x="45" y="47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50"/>
                  <a:pt x="40" y="50"/>
                  <a:pt x="40" y="49"/>
                </a:cubicBezTo>
                <a:cubicBezTo>
                  <a:pt x="39" y="49"/>
                  <a:pt x="39" y="47"/>
                  <a:pt x="40" y="47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1"/>
                  <a:pt x="40" y="40"/>
                </a:cubicBezTo>
                <a:cubicBezTo>
                  <a:pt x="40" y="39"/>
                  <a:pt x="42" y="39"/>
                  <a:pt x="42" y="40"/>
                </a:cubicBezTo>
                <a:cubicBezTo>
                  <a:pt x="45" y="42"/>
                  <a:pt x="45" y="42"/>
                  <a:pt x="45" y="42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24" y="11"/>
                </a:moveTo>
                <a:cubicBezTo>
                  <a:pt x="24" y="11"/>
                  <a:pt x="24" y="11"/>
                  <a:pt x="24" y="11"/>
                </a:cubicBezTo>
                <a:cubicBezTo>
                  <a:pt x="27" y="11"/>
                  <a:pt x="30" y="12"/>
                  <a:pt x="32" y="14"/>
                </a:cubicBezTo>
                <a:cubicBezTo>
                  <a:pt x="34" y="16"/>
                  <a:pt x="35" y="19"/>
                  <a:pt x="35" y="22"/>
                </a:cubicBezTo>
                <a:cubicBezTo>
                  <a:pt x="35" y="25"/>
                  <a:pt x="34" y="28"/>
                  <a:pt x="32" y="30"/>
                </a:cubicBezTo>
                <a:cubicBezTo>
                  <a:pt x="30" y="32"/>
                  <a:pt x="27" y="33"/>
                  <a:pt x="24" y="33"/>
                </a:cubicBezTo>
                <a:cubicBezTo>
                  <a:pt x="21" y="33"/>
                  <a:pt x="18" y="32"/>
                  <a:pt x="16" y="30"/>
                </a:cubicBezTo>
                <a:cubicBezTo>
                  <a:pt x="14" y="28"/>
                  <a:pt x="13" y="25"/>
                  <a:pt x="13" y="22"/>
                </a:cubicBezTo>
                <a:cubicBezTo>
                  <a:pt x="13" y="19"/>
                  <a:pt x="14" y="16"/>
                  <a:pt x="16" y="14"/>
                </a:cubicBezTo>
                <a:cubicBezTo>
                  <a:pt x="18" y="12"/>
                  <a:pt x="21" y="11"/>
                  <a:pt x="24" y="11"/>
                </a:cubicBezTo>
                <a:close/>
                <a:moveTo>
                  <a:pt x="30" y="16"/>
                </a:moveTo>
                <a:cubicBezTo>
                  <a:pt x="30" y="16"/>
                  <a:pt x="30" y="16"/>
                  <a:pt x="30" y="16"/>
                </a:cubicBezTo>
                <a:cubicBezTo>
                  <a:pt x="28" y="14"/>
                  <a:pt x="26" y="13"/>
                  <a:pt x="24" y="13"/>
                </a:cubicBezTo>
                <a:cubicBezTo>
                  <a:pt x="21" y="13"/>
                  <a:pt x="19" y="14"/>
                  <a:pt x="18" y="16"/>
                </a:cubicBezTo>
                <a:cubicBezTo>
                  <a:pt x="16" y="17"/>
                  <a:pt x="15" y="20"/>
                  <a:pt x="15" y="22"/>
                </a:cubicBezTo>
                <a:cubicBezTo>
                  <a:pt x="15" y="24"/>
                  <a:pt x="16" y="27"/>
                  <a:pt x="18" y="28"/>
                </a:cubicBezTo>
                <a:cubicBezTo>
                  <a:pt x="19" y="30"/>
                  <a:pt x="21" y="31"/>
                  <a:pt x="24" y="31"/>
                </a:cubicBezTo>
                <a:cubicBezTo>
                  <a:pt x="26" y="31"/>
                  <a:pt x="28" y="30"/>
                  <a:pt x="30" y="28"/>
                </a:cubicBezTo>
                <a:cubicBezTo>
                  <a:pt x="32" y="27"/>
                  <a:pt x="33" y="24"/>
                  <a:pt x="33" y="22"/>
                </a:cubicBezTo>
                <a:cubicBezTo>
                  <a:pt x="33" y="20"/>
                  <a:pt x="32" y="17"/>
                  <a:pt x="30" y="16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3" y="6"/>
                  <a:pt x="29" y="4"/>
                  <a:pt x="24" y="4"/>
                </a:cubicBezTo>
                <a:cubicBezTo>
                  <a:pt x="19" y="4"/>
                  <a:pt x="14" y="6"/>
                  <a:pt x="11" y="9"/>
                </a:cubicBezTo>
                <a:cubicBezTo>
                  <a:pt x="5" y="15"/>
                  <a:pt x="4" y="25"/>
                  <a:pt x="9" y="32"/>
                </a:cubicBezTo>
                <a:cubicBezTo>
                  <a:pt x="11" y="35"/>
                  <a:pt x="14" y="38"/>
                  <a:pt x="17" y="39"/>
                </a:cubicBezTo>
                <a:cubicBezTo>
                  <a:pt x="17" y="39"/>
                  <a:pt x="18" y="39"/>
                  <a:pt x="18" y="39"/>
                </a:cubicBezTo>
                <a:cubicBezTo>
                  <a:pt x="24" y="45"/>
                  <a:pt x="24" y="45"/>
                  <a:pt x="24" y="45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4" y="38"/>
                  <a:pt x="37" y="35"/>
                  <a:pt x="39" y="32"/>
                </a:cubicBezTo>
                <a:cubicBezTo>
                  <a:pt x="44" y="25"/>
                  <a:pt x="43" y="15"/>
                  <a:pt x="37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5" name="Freeform 623"/>
          <p:cNvSpPr>
            <a:spLocks noEditPoints="1"/>
          </p:cNvSpPr>
          <p:nvPr/>
        </p:nvSpPr>
        <p:spPr>
          <a:xfrm>
            <a:off x="6026150" y="3783013"/>
            <a:ext cx="152400" cy="158750"/>
          </a:xfrm>
          <a:custGeom>
            <a:avLst/>
            <a:gdLst/>
            <a:ahLst/>
            <a:cxnLst>
              <a:cxn ang="0">
                <a:pos x="76200" y="0"/>
              </a:cxn>
              <a:cxn ang="0">
                <a:pos x="123825" y="22225"/>
              </a:cxn>
              <a:cxn ang="0">
                <a:pos x="133350" y="107950"/>
              </a:cxn>
              <a:cxn ang="0">
                <a:pos x="101600" y="133350"/>
              </a:cxn>
              <a:cxn ang="0">
                <a:pos x="79375" y="155575"/>
              </a:cxn>
              <a:cxn ang="0">
                <a:pos x="69850" y="155575"/>
              </a:cxn>
              <a:cxn ang="0">
                <a:pos x="69850" y="155575"/>
              </a:cxn>
              <a:cxn ang="0">
                <a:pos x="69850" y="155575"/>
              </a:cxn>
              <a:cxn ang="0">
                <a:pos x="47625" y="133350"/>
              </a:cxn>
              <a:cxn ang="0">
                <a:pos x="19050" y="107950"/>
              </a:cxn>
              <a:cxn ang="0">
                <a:pos x="25400" y="22225"/>
              </a:cxn>
              <a:cxn ang="0">
                <a:pos x="76200" y="0"/>
              </a:cxn>
              <a:cxn ang="0">
                <a:pos x="47625" y="69850"/>
              </a:cxn>
              <a:cxn ang="0">
                <a:pos x="47625" y="69850"/>
              </a:cxn>
              <a:cxn ang="0">
                <a:pos x="44450" y="69850"/>
              </a:cxn>
              <a:cxn ang="0">
                <a:pos x="44450" y="66675"/>
              </a:cxn>
              <a:cxn ang="0">
                <a:pos x="73025" y="34925"/>
              </a:cxn>
              <a:cxn ang="0">
                <a:pos x="79375" y="34925"/>
              </a:cxn>
              <a:cxn ang="0">
                <a:pos x="107950" y="66675"/>
              </a:cxn>
              <a:cxn ang="0">
                <a:pos x="107950" y="69850"/>
              </a:cxn>
              <a:cxn ang="0">
                <a:pos x="101600" y="69850"/>
              </a:cxn>
              <a:cxn ang="0">
                <a:pos x="76200" y="44450"/>
              </a:cxn>
              <a:cxn ang="0">
                <a:pos x="47625" y="69850"/>
              </a:cxn>
              <a:cxn ang="0">
                <a:pos x="92075" y="76200"/>
              </a:cxn>
              <a:cxn ang="0">
                <a:pos x="92075" y="76200"/>
              </a:cxn>
              <a:cxn ang="0">
                <a:pos x="95250" y="69850"/>
              </a:cxn>
              <a:cxn ang="0">
                <a:pos x="98425" y="76200"/>
              </a:cxn>
              <a:cxn ang="0">
                <a:pos x="98425" y="98425"/>
              </a:cxn>
              <a:cxn ang="0">
                <a:pos x="95250" y="101600"/>
              </a:cxn>
              <a:cxn ang="0">
                <a:pos x="95250" y="101600"/>
              </a:cxn>
              <a:cxn ang="0">
                <a:pos x="53975" y="101600"/>
              </a:cxn>
              <a:cxn ang="0">
                <a:pos x="50800" y="98425"/>
              </a:cxn>
              <a:cxn ang="0">
                <a:pos x="50800" y="98425"/>
              </a:cxn>
              <a:cxn ang="0">
                <a:pos x="50800" y="76200"/>
              </a:cxn>
              <a:cxn ang="0">
                <a:pos x="53975" y="69850"/>
              </a:cxn>
              <a:cxn ang="0">
                <a:pos x="60325" y="76200"/>
              </a:cxn>
              <a:cxn ang="0">
                <a:pos x="60325" y="95250"/>
              </a:cxn>
              <a:cxn ang="0">
                <a:pos x="92075" y="95250"/>
              </a:cxn>
              <a:cxn ang="0">
                <a:pos x="92075" y="76200"/>
              </a:cxn>
              <a:cxn ang="0">
                <a:pos x="117475" y="28575"/>
              </a:cxn>
              <a:cxn ang="0">
                <a:pos x="117475" y="28575"/>
              </a:cxn>
              <a:cxn ang="0">
                <a:pos x="76200" y="12700"/>
              </a:cxn>
              <a:cxn ang="0">
                <a:pos x="34925" y="28575"/>
              </a:cxn>
              <a:cxn ang="0">
                <a:pos x="28575" y="101600"/>
              </a:cxn>
              <a:cxn ang="0">
                <a:pos x="53975" y="123825"/>
              </a:cxn>
              <a:cxn ang="0">
                <a:pos x="57150" y="123825"/>
              </a:cxn>
              <a:cxn ang="0">
                <a:pos x="76200" y="142875"/>
              </a:cxn>
              <a:cxn ang="0">
                <a:pos x="95250" y="123825"/>
              </a:cxn>
              <a:cxn ang="0">
                <a:pos x="95250" y="123825"/>
              </a:cxn>
              <a:cxn ang="0">
                <a:pos x="95250" y="123825"/>
              </a:cxn>
              <a:cxn ang="0">
                <a:pos x="123825" y="101600"/>
              </a:cxn>
              <a:cxn ang="0">
                <a:pos x="117475" y="28575"/>
              </a:cxn>
            </a:cxnLst>
            <a:pathLst>
              <a:path w="48" h="50">
                <a:moveTo>
                  <a:pt x="24" y="0"/>
                </a:moveTo>
                <a:cubicBezTo>
                  <a:pt x="30" y="0"/>
                  <a:pt x="35" y="3"/>
                  <a:pt x="39" y="7"/>
                </a:cubicBezTo>
                <a:cubicBezTo>
                  <a:pt x="47" y="14"/>
                  <a:pt x="48" y="26"/>
                  <a:pt x="42" y="34"/>
                </a:cubicBezTo>
                <a:cubicBezTo>
                  <a:pt x="39" y="38"/>
                  <a:pt x="36" y="41"/>
                  <a:pt x="32" y="42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0"/>
                  <a:pt x="23" y="50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5" y="42"/>
                  <a:pt x="15" y="42"/>
                  <a:pt x="15" y="42"/>
                </a:cubicBezTo>
                <a:cubicBezTo>
                  <a:pt x="11" y="41"/>
                  <a:pt x="8" y="38"/>
                  <a:pt x="6" y="34"/>
                </a:cubicBezTo>
                <a:cubicBezTo>
                  <a:pt x="0" y="26"/>
                  <a:pt x="1" y="14"/>
                  <a:pt x="8" y="7"/>
                </a:cubicBezTo>
                <a:cubicBezTo>
                  <a:pt x="12" y="3"/>
                  <a:pt x="18" y="0"/>
                  <a:pt x="24" y="0"/>
                </a:cubicBezTo>
                <a:close/>
                <a:moveTo>
                  <a:pt x="15" y="22"/>
                </a:moveTo>
                <a:cubicBezTo>
                  <a:pt x="15" y="22"/>
                  <a:pt x="15" y="22"/>
                  <a:pt x="15" y="22"/>
                </a:cubicBezTo>
                <a:cubicBezTo>
                  <a:pt x="15" y="23"/>
                  <a:pt x="14" y="23"/>
                  <a:pt x="14" y="22"/>
                </a:cubicBezTo>
                <a:cubicBezTo>
                  <a:pt x="13" y="22"/>
                  <a:pt x="13" y="21"/>
                  <a:pt x="14" y="21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4" y="11"/>
                  <a:pt x="25" y="1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2"/>
                  <a:pt x="34" y="22"/>
                </a:cubicBezTo>
                <a:cubicBezTo>
                  <a:pt x="33" y="23"/>
                  <a:pt x="33" y="23"/>
                  <a:pt x="32" y="22"/>
                </a:cubicBezTo>
                <a:cubicBezTo>
                  <a:pt x="24" y="14"/>
                  <a:pt x="24" y="14"/>
                  <a:pt x="24" y="14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29" y="24"/>
                </a:moveTo>
                <a:cubicBezTo>
                  <a:pt x="29" y="24"/>
                  <a:pt x="29" y="24"/>
                  <a:pt x="29" y="24"/>
                </a:cubicBezTo>
                <a:cubicBezTo>
                  <a:pt x="29" y="23"/>
                  <a:pt x="30" y="22"/>
                  <a:pt x="30" y="22"/>
                </a:cubicBezTo>
                <a:cubicBezTo>
                  <a:pt x="31" y="22"/>
                  <a:pt x="31" y="23"/>
                  <a:pt x="31" y="24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3"/>
                  <a:pt x="17" y="22"/>
                  <a:pt x="17" y="22"/>
                </a:cubicBezTo>
                <a:cubicBezTo>
                  <a:pt x="18" y="22"/>
                  <a:pt x="19" y="23"/>
                  <a:pt x="19" y="24"/>
                </a:cubicBezTo>
                <a:cubicBezTo>
                  <a:pt x="19" y="30"/>
                  <a:pt x="19" y="30"/>
                  <a:pt x="1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24"/>
                  <a:pt x="29" y="24"/>
                  <a:pt x="29" y="24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3" y="6"/>
                  <a:pt x="29" y="4"/>
                  <a:pt x="24" y="4"/>
                </a:cubicBezTo>
                <a:cubicBezTo>
                  <a:pt x="19" y="4"/>
                  <a:pt x="14" y="6"/>
                  <a:pt x="11" y="9"/>
                </a:cubicBezTo>
                <a:cubicBezTo>
                  <a:pt x="5" y="15"/>
                  <a:pt x="4" y="25"/>
                  <a:pt x="9" y="32"/>
                </a:cubicBezTo>
                <a:cubicBezTo>
                  <a:pt x="11" y="35"/>
                  <a:pt x="14" y="38"/>
                  <a:pt x="17" y="39"/>
                </a:cubicBezTo>
                <a:cubicBezTo>
                  <a:pt x="17" y="39"/>
                  <a:pt x="18" y="39"/>
                  <a:pt x="18" y="39"/>
                </a:cubicBezTo>
                <a:cubicBezTo>
                  <a:pt x="24" y="45"/>
                  <a:pt x="24" y="45"/>
                  <a:pt x="24" y="45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4" y="38"/>
                  <a:pt x="37" y="35"/>
                  <a:pt x="39" y="32"/>
                </a:cubicBezTo>
                <a:cubicBezTo>
                  <a:pt x="44" y="25"/>
                  <a:pt x="43" y="15"/>
                  <a:pt x="37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6" name="Freeform 624"/>
          <p:cNvSpPr>
            <a:spLocks noEditPoints="1"/>
          </p:cNvSpPr>
          <p:nvPr/>
        </p:nvSpPr>
        <p:spPr>
          <a:xfrm>
            <a:off x="6302375" y="3783013"/>
            <a:ext cx="153988" cy="158750"/>
          </a:xfrm>
          <a:custGeom>
            <a:avLst/>
            <a:gdLst/>
            <a:ahLst/>
            <a:cxnLst>
              <a:cxn ang="0">
                <a:pos x="76994" y="0"/>
              </a:cxn>
              <a:cxn ang="0">
                <a:pos x="128323" y="22225"/>
              </a:cxn>
              <a:cxn ang="0">
                <a:pos x="134740" y="107950"/>
              </a:cxn>
              <a:cxn ang="0">
                <a:pos x="105867" y="133350"/>
              </a:cxn>
              <a:cxn ang="0">
                <a:pos x="83410" y="155575"/>
              </a:cxn>
              <a:cxn ang="0">
                <a:pos x="73786" y="155575"/>
              </a:cxn>
              <a:cxn ang="0">
                <a:pos x="73786" y="155575"/>
              </a:cxn>
              <a:cxn ang="0">
                <a:pos x="73786" y="155575"/>
              </a:cxn>
              <a:cxn ang="0">
                <a:pos x="51329" y="133350"/>
              </a:cxn>
              <a:cxn ang="0">
                <a:pos x="19249" y="107950"/>
              </a:cxn>
              <a:cxn ang="0">
                <a:pos x="28873" y="22225"/>
              </a:cxn>
              <a:cxn ang="0">
                <a:pos x="76994" y="0"/>
              </a:cxn>
              <a:cxn ang="0">
                <a:pos x="67370" y="92075"/>
              </a:cxn>
              <a:cxn ang="0">
                <a:pos x="67370" y="92075"/>
              </a:cxn>
              <a:cxn ang="0">
                <a:pos x="60954" y="95250"/>
              </a:cxn>
              <a:cxn ang="0">
                <a:pos x="60954" y="92075"/>
              </a:cxn>
              <a:cxn ang="0">
                <a:pos x="73786" y="50800"/>
              </a:cxn>
              <a:cxn ang="0">
                <a:pos x="80202" y="47625"/>
              </a:cxn>
              <a:cxn ang="0">
                <a:pos x="80202" y="50800"/>
              </a:cxn>
              <a:cxn ang="0">
                <a:pos x="96243" y="92075"/>
              </a:cxn>
              <a:cxn ang="0">
                <a:pos x="93034" y="95250"/>
              </a:cxn>
              <a:cxn ang="0">
                <a:pos x="89826" y="92075"/>
              </a:cxn>
              <a:cxn ang="0">
                <a:pos x="86618" y="85725"/>
              </a:cxn>
              <a:cxn ang="0">
                <a:pos x="70578" y="85725"/>
              </a:cxn>
              <a:cxn ang="0">
                <a:pos x="67370" y="92075"/>
              </a:cxn>
              <a:cxn ang="0">
                <a:pos x="76994" y="63500"/>
              </a:cxn>
              <a:cxn ang="0">
                <a:pos x="76994" y="63500"/>
              </a:cxn>
              <a:cxn ang="0">
                <a:pos x="73786" y="79375"/>
              </a:cxn>
              <a:cxn ang="0">
                <a:pos x="83410" y="79375"/>
              </a:cxn>
              <a:cxn ang="0">
                <a:pos x="76994" y="63500"/>
              </a:cxn>
              <a:cxn ang="0">
                <a:pos x="118699" y="28575"/>
              </a:cxn>
              <a:cxn ang="0">
                <a:pos x="118699" y="28575"/>
              </a:cxn>
              <a:cxn ang="0">
                <a:pos x="76994" y="12700"/>
              </a:cxn>
              <a:cxn ang="0">
                <a:pos x="38497" y="28575"/>
              </a:cxn>
              <a:cxn ang="0">
                <a:pos x="28873" y="101600"/>
              </a:cxn>
              <a:cxn ang="0">
                <a:pos x="57746" y="123825"/>
              </a:cxn>
              <a:cxn ang="0">
                <a:pos x="57746" y="123825"/>
              </a:cxn>
              <a:cxn ang="0">
                <a:pos x="76994" y="142875"/>
              </a:cxn>
              <a:cxn ang="0">
                <a:pos x="96243" y="123825"/>
              </a:cxn>
              <a:cxn ang="0">
                <a:pos x="96243" y="123825"/>
              </a:cxn>
              <a:cxn ang="0">
                <a:pos x="99451" y="123825"/>
              </a:cxn>
              <a:cxn ang="0">
                <a:pos x="125115" y="101600"/>
              </a:cxn>
              <a:cxn ang="0">
                <a:pos x="118699" y="28575"/>
              </a:cxn>
            </a:cxnLst>
            <a:pathLst>
              <a:path w="48" h="50">
                <a:moveTo>
                  <a:pt x="24" y="0"/>
                </a:moveTo>
                <a:cubicBezTo>
                  <a:pt x="30" y="0"/>
                  <a:pt x="36" y="3"/>
                  <a:pt x="40" y="7"/>
                </a:cubicBezTo>
                <a:cubicBezTo>
                  <a:pt x="47" y="14"/>
                  <a:pt x="48" y="26"/>
                  <a:pt x="42" y="34"/>
                </a:cubicBezTo>
                <a:cubicBezTo>
                  <a:pt x="40" y="38"/>
                  <a:pt x="37" y="41"/>
                  <a:pt x="33" y="42"/>
                </a:cubicBezTo>
                <a:cubicBezTo>
                  <a:pt x="26" y="49"/>
                  <a:pt x="26" y="49"/>
                  <a:pt x="26" y="49"/>
                </a:cubicBezTo>
                <a:cubicBezTo>
                  <a:pt x="25" y="50"/>
                  <a:pt x="24" y="50"/>
                  <a:pt x="23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16" y="42"/>
                  <a:pt x="16" y="42"/>
                  <a:pt x="16" y="42"/>
                </a:cubicBezTo>
                <a:cubicBezTo>
                  <a:pt x="12" y="41"/>
                  <a:pt x="9" y="38"/>
                  <a:pt x="6" y="34"/>
                </a:cubicBezTo>
                <a:cubicBezTo>
                  <a:pt x="0" y="26"/>
                  <a:pt x="1" y="14"/>
                  <a:pt x="9" y="7"/>
                </a:cubicBezTo>
                <a:cubicBezTo>
                  <a:pt x="13" y="3"/>
                  <a:pt x="18" y="0"/>
                  <a:pt x="24" y="0"/>
                </a:cubicBezTo>
                <a:close/>
                <a:moveTo>
                  <a:pt x="21" y="29"/>
                </a:moveTo>
                <a:cubicBezTo>
                  <a:pt x="21" y="29"/>
                  <a:pt x="21" y="29"/>
                  <a:pt x="21" y="29"/>
                </a:cubicBezTo>
                <a:cubicBezTo>
                  <a:pt x="21" y="30"/>
                  <a:pt x="20" y="30"/>
                  <a:pt x="19" y="30"/>
                </a:cubicBezTo>
                <a:cubicBezTo>
                  <a:pt x="19" y="30"/>
                  <a:pt x="19" y="29"/>
                  <a:pt x="19" y="29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4" y="15"/>
                  <a:pt x="25" y="15"/>
                </a:cubicBezTo>
                <a:cubicBezTo>
                  <a:pt x="25" y="15"/>
                  <a:pt x="25" y="16"/>
                  <a:pt x="25" y="16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30"/>
                  <a:pt x="29" y="30"/>
                </a:cubicBezTo>
                <a:cubicBezTo>
                  <a:pt x="29" y="30"/>
                  <a:pt x="28" y="30"/>
                  <a:pt x="28" y="29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9"/>
                  <a:pt x="21" y="29"/>
                  <a:pt x="21" y="29"/>
                </a:cubicBezTo>
                <a:close/>
                <a:moveTo>
                  <a:pt x="24" y="20"/>
                </a:moveTo>
                <a:cubicBezTo>
                  <a:pt x="24" y="20"/>
                  <a:pt x="24" y="20"/>
                  <a:pt x="24" y="20"/>
                </a:cubicBezTo>
                <a:cubicBezTo>
                  <a:pt x="23" y="25"/>
                  <a:pt x="23" y="25"/>
                  <a:pt x="23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4" y="20"/>
                  <a:pt x="24" y="20"/>
                  <a:pt x="24" y="20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4" y="6"/>
                  <a:pt x="29" y="4"/>
                  <a:pt x="24" y="4"/>
                </a:cubicBezTo>
                <a:cubicBezTo>
                  <a:pt x="19" y="4"/>
                  <a:pt x="15" y="6"/>
                  <a:pt x="12" y="9"/>
                </a:cubicBezTo>
                <a:cubicBezTo>
                  <a:pt x="5" y="15"/>
                  <a:pt x="5" y="25"/>
                  <a:pt x="9" y="32"/>
                </a:cubicBezTo>
                <a:cubicBezTo>
                  <a:pt x="11" y="35"/>
                  <a:pt x="14" y="38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24" y="45"/>
                  <a:pt x="24" y="45"/>
                  <a:pt x="24" y="45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1" y="39"/>
                  <a:pt x="31" y="39"/>
                </a:cubicBezTo>
                <a:cubicBezTo>
                  <a:pt x="34" y="38"/>
                  <a:pt x="37" y="35"/>
                  <a:pt x="39" y="32"/>
                </a:cubicBezTo>
                <a:cubicBezTo>
                  <a:pt x="44" y="25"/>
                  <a:pt x="43" y="15"/>
                  <a:pt x="37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7" name="Freeform 625"/>
          <p:cNvSpPr>
            <a:spLocks noEditPoints="1"/>
          </p:cNvSpPr>
          <p:nvPr/>
        </p:nvSpPr>
        <p:spPr>
          <a:xfrm>
            <a:off x="6577013" y="3783013"/>
            <a:ext cx="149225" cy="158750"/>
          </a:xfrm>
          <a:custGeom>
            <a:avLst/>
            <a:gdLst/>
            <a:ahLst/>
            <a:cxnLst>
              <a:cxn ang="0">
                <a:pos x="123825" y="22225"/>
              </a:cxn>
              <a:cxn ang="0">
                <a:pos x="101600" y="133350"/>
              </a:cxn>
              <a:cxn ang="0">
                <a:pos x="69850" y="155575"/>
              </a:cxn>
              <a:cxn ang="0">
                <a:pos x="69850" y="155575"/>
              </a:cxn>
              <a:cxn ang="0">
                <a:pos x="15875" y="107950"/>
              </a:cxn>
              <a:cxn ang="0">
                <a:pos x="76200" y="0"/>
              </a:cxn>
              <a:cxn ang="0">
                <a:pos x="66675" y="69850"/>
              </a:cxn>
              <a:cxn ang="0">
                <a:pos x="82550" y="69850"/>
              </a:cxn>
              <a:cxn ang="0">
                <a:pos x="82550" y="69850"/>
              </a:cxn>
              <a:cxn ang="0">
                <a:pos x="82550" y="66675"/>
              </a:cxn>
              <a:cxn ang="0">
                <a:pos x="82550" y="66675"/>
              </a:cxn>
              <a:cxn ang="0">
                <a:pos x="82550" y="57150"/>
              </a:cxn>
              <a:cxn ang="0">
                <a:pos x="82550" y="57150"/>
              </a:cxn>
              <a:cxn ang="0">
                <a:pos x="82550" y="57150"/>
              </a:cxn>
              <a:cxn ang="0">
                <a:pos x="66675" y="57150"/>
              </a:cxn>
              <a:cxn ang="0">
                <a:pos x="73025" y="76200"/>
              </a:cxn>
              <a:cxn ang="0">
                <a:pos x="66675" y="76200"/>
              </a:cxn>
              <a:cxn ang="0">
                <a:pos x="73025" y="88900"/>
              </a:cxn>
              <a:cxn ang="0">
                <a:pos x="82550" y="88900"/>
              </a:cxn>
              <a:cxn ang="0">
                <a:pos x="82550" y="88900"/>
              </a:cxn>
              <a:cxn ang="0">
                <a:pos x="82550" y="85725"/>
              </a:cxn>
              <a:cxn ang="0">
                <a:pos x="82550" y="76200"/>
              </a:cxn>
              <a:cxn ang="0">
                <a:pos x="82550" y="76200"/>
              </a:cxn>
              <a:cxn ang="0">
                <a:pos x="82550" y="76200"/>
              </a:cxn>
              <a:cxn ang="0">
                <a:pos x="82550" y="76200"/>
              </a:cxn>
              <a:cxn ang="0">
                <a:pos x="88900" y="73025"/>
              </a:cxn>
              <a:cxn ang="0">
                <a:pos x="88900" y="73025"/>
              </a:cxn>
              <a:cxn ang="0">
                <a:pos x="92075" y="79375"/>
              </a:cxn>
              <a:cxn ang="0">
                <a:pos x="88900" y="88900"/>
              </a:cxn>
              <a:cxn ang="0">
                <a:pos x="88900" y="92075"/>
              </a:cxn>
              <a:cxn ang="0">
                <a:pos x="82550" y="95250"/>
              </a:cxn>
              <a:cxn ang="0">
                <a:pos x="63500" y="95250"/>
              </a:cxn>
              <a:cxn ang="0">
                <a:pos x="57150" y="92075"/>
              </a:cxn>
              <a:cxn ang="0">
                <a:pos x="57150" y="73025"/>
              </a:cxn>
              <a:cxn ang="0">
                <a:pos x="57150" y="50800"/>
              </a:cxn>
              <a:cxn ang="0">
                <a:pos x="63500" y="47625"/>
              </a:cxn>
              <a:cxn ang="0">
                <a:pos x="82550" y="47625"/>
              </a:cxn>
              <a:cxn ang="0">
                <a:pos x="88900" y="50800"/>
              </a:cxn>
              <a:cxn ang="0">
                <a:pos x="88900" y="53975"/>
              </a:cxn>
              <a:cxn ang="0">
                <a:pos x="92075" y="66675"/>
              </a:cxn>
              <a:cxn ang="0">
                <a:pos x="88900" y="69850"/>
              </a:cxn>
              <a:cxn ang="0">
                <a:pos x="114300" y="28575"/>
              </a:cxn>
              <a:cxn ang="0">
                <a:pos x="76200" y="12700"/>
              </a:cxn>
              <a:cxn ang="0">
                <a:pos x="28575" y="101600"/>
              </a:cxn>
              <a:cxn ang="0">
                <a:pos x="57150" y="123825"/>
              </a:cxn>
              <a:cxn ang="0">
                <a:pos x="92075" y="123825"/>
              </a:cxn>
              <a:cxn ang="0">
                <a:pos x="95250" y="123825"/>
              </a:cxn>
              <a:cxn ang="0">
                <a:pos x="114300" y="28575"/>
              </a:cxn>
            </a:cxnLst>
            <a:pathLst>
              <a:path w="47" h="50">
                <a:moveTo>
                  <a:pt x="24" y="0"/>
                </a:moveTo>
                <a:cubicBezTo>
                  <a:pt x="30" y="0"/>
                  <a:pt x="35" y="3"/>
                  <a:pt x="39" y="7"/>
                </a:cubicBezTo>
                <a:cubicBezTo>
                  <a:pt x="46" y="14"/>
                  <a:pt x="47" y="26"/>
                  <a:pt x="42" y="34"/>
                </a:cubicBezTo>
                <a:cubicBezTo>
                  <a:pt x="39" y="38"/>
                  <a:pt x="36" y="41"/>
                  <a:pt x="32" y="42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50"/>
                  <a:pt x="23" y="50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5" y="42"/>
                  <a:pt x="15" y="42"/>
                  <a:pt x="15" y="42"/>
                </a:cubicBezTo>
                <a:cubicBezTo>
                  <a:pt x="11" y="41"/>
                  <a:pt x="8" y="38"/>
                  <a:pt x="5" y="34"/>
                </a:cubicBezTo>
                <a:cubicBezTo>
                  <a:pt x="0" y="26"/>
                  <a:pt x="1" y="14"/>
                  <a:pt x="8" y="7"/>
                </a:cubicBezTo>
                <a:cubicBezTo>
                  <a:pt x="12" y="3"/>
                  <a:pt x="18" y="0"/>
                  <a:pt x="24" y="0"/>
                </a:cubicBezTo>
                <a:close/>
                <a:moveTo>
                  <a:pt x="21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22"/>
                  <a:pt x="21" y="22"/>
                  <a:pt x="21" y="22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8"/>
                  <a:pt x="21" y="28"/>
                  <a:pt x="21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7"/>
                  <a:pt x="26" y="27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lose/>
                <a:moveTo>
                  <a:pt x="28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4"/>
                  <a:pt x="29" y="25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9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9" y="15"/>
                  <a:pt x="20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6" y="15"/>
                  <a:pt x="27" y="15"/>
                </a:cubicBezTo>
                <a:cubicBezTo>
                  <a:pt x="27" y="16"/>
                  <a:pt x="27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7"/>
                  <a:pt x="28" y="17"/>
                </a:cubicBezTo>
                <a:cubicBezTo>
                  <a:pt x="29" y="17"/>
                  <a:pt x="29" y="18"/>
                  <a:pt x="29" y="18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8" y="23"/>
                  <a:pt x="28" y="23"/>
                </a:cubicBezTo>
                <a:close/>
                <a:moveTo>
                  <a:pt x="36" y="9"/>
                </a:moveTo>
                <a:cubicBezTo>
                  <a:pt x="36" y="9"/>
                  <a:pt x="36" y="9"/>
                  <a:pt x="36" y="9"/>
                </a:cubicBezTo>
                <a:cubicBezTo>
                  <a:pt x="33" y="6"/>
                  <a:pt x="29" y="4"/>
                  <a:pt x="24" y="4"/>
                </a:cubicBezTo>
                <a:cubicBezTo>
                  <a:pt x="19" y="4"/>
                  <a:pt x="14" y="6"/>
                  <a:pt x="11" y="9"/>
                </a:cubicBezTo>
                <a:cubicBezTo>
                  <a:pt x="5" y="15"/>
                  <a:pt x="4" y="25"/>
                  <a:pt x="9" y="32"/>
                </a:cubicBezTo>
                <a:cubicBezTo>
                  <a:pt x="11" y="35"/>
                  <a:pt x="14" y="38"/>
                  <a:pt x="17" y="39"/>
                </a:cubicBezTo>
                <a:cubicBezTo>
                  <a:pt x="17" y="39"/>
                  <a:pt x="17" y="39"/>
                  <a:pt x="18" y="39"/>
                </a:cubicBezTo>
                <a:cubicBezTo>
                  <a:pt x="24" y="45"/>
                  <a:pt x="24" y="45"/>
                  <a:pt x="24" y="45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3" y="38"/>
                  <a:pt x="36" y="35"/>
                  <a:pt x="38" y="32"/>
                </a:cubicBezTo>
                <a:cubicBezTo>
                  <a:pt x="43" y="25"/>
                  <a:pt x="42" y="15"/>
                  <a:pt x="36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8" name="Freeform 626"/>
          <p:cNvSpPr>
            <a:spLocks noEditPoints="1"/>
          </p:cNvSpPr>
          <p:nvPr/>
        </p:nvSpPr>
        <p:spPr>
          <a:xfrm>
            <a:off x="7413625" y="3789363"/>
            <a:ext cx="146050" cy="146050"/>
          </a:xfrm>
          <a:custGeom>
            <a:avLst/>
            <a:gdLst/>
            <a:ahLst/>
            <a:cxnLst>
              <a:cxn ang="0">
                <a:pos x="28575" y="53975"/>
              </a:cxn>
              <a:cxn ang="0">
                <a:pos x="31750" y="44450"/>
              </a:cxn>
              <a:cxn ang="0">
                <a:pos x="41275" y="31750"/>
              </a:cxn>
              <a:cxn ang="0">
                <a:pos x="53975" y="28575"/>
              </a:cxn>
              <a:cxn ang="0">
                <a:pos x="47625" y="38100"/>
              </a:cxn>
              <a:cxn ang="0">
                <a:pos x="41275" y="41275"/>
              </a:cxn>
              <a:cxn ang="0">
                <a:pos x="34925" y="53975"/>
              </a:cxn>
              <a:cxn ang="0">
                <a:pos x="117475" y="107950"/>
              </a:cxn>
              <a:cxn ang="0">
                <a:pos x="142875" y="142875"/>
              </a:cxn>
              <a:cxn ang="0">
                <a:pos x="107950" y="117475"/>
              </a:cxn>
              <a:cxn ang="0">
                <a:pos x="66675" y="133350"/>
              </a:cxn>
              <a:cxn ang="0">
                <a:pos x="41275" y="127000"/>
              </a:cxn>
              <a:cxn ang="0">
                <a:pos x="6350" y="92075"/>
              </a:cxn>
              <a:cxn ang="0">
                <a:pos x="0" y="66675"/>
              </a:cxn>
              <a:cxn ang="0">
                <a:pos x="19050" y="19050"/>
              </a:cxn>
              <a:cxn ang="0">
                <a:pos x="92075" y="6350"/>
              </a:cxn>
              <a:cxn ang="0">
                <a:pos x="114300" y="19050"/>
              </a:cxn>
              <a:cxn ang="0">
                <a:pos x="127000" y="41275"/>
              </a:cxn>
              <a:cxn ang="0">
                <a:pos x="133350" y="66675"/>
              </a:cxn>
              <a:cxn ang="0">
                <a:pos x="117475" y="107950"/>
              </a:cxn>
              <a:cxn ang="0">
                <a:pos x="85725" y="15875"/>
              </a:cxn>
              <a:cxn ang="0">
                <a:pos x="28575" y="28575"/>
              </a:cxn>
              <a:cxn ang="0">
                <a:pos x="12700" y="66675"/>
              </a:cxn>
              <a:cxn ang="0">
                <a:pos x="15875" y="88900"/>
              </a:cxn>
              <a:cxn ang="0">
                <a:pos x="28575" y="104775"/>
              </a:cxn>
              <a:cxn ang="0">
                <a:pos x="66675" y="120650"/>
              </a:cxn>
              <a:cxn ang="0">
                <a:pos x="104775" y="104775"/>
              </a:cxn>
              <a:cxn ang="0">
                <a:pos x="104775" y="104775"/>
              </a:cxn>
              <a:cxn ang="0">
                <a:pos x="120650" y="66675"/>
              </a:cxn>
              <a:cxn ang="0">
                <a:pos x="117475" y="47625"/>
              </a:cxn>
              <a:cxn ang="0">
                <a:pos x="104775" y="28575"/>
              </a:cxn>
              <a:cxn ang="0">
                <a:pos x="85725" y="15875"/>
              </a:cxn>
              <a:cxn ang="0">
                <a:pos x="101600" y="66675"/>
              </a:cxn>
              <a:cxn ang="0">
                <a:pos x="107950" y="66675"/>
              </a:cxn>
              <a:cxn ang="0">
                <a:pos x="104775" y="82550"/>
              </a:cxn>
              <a:cxn ang="0">
                <a:pos x="82550" y="107950"/>
              </a:cxn>
              <a:cxn ang="0">
                <a:pos x="63500" y="104775"/>
              </a:cxn>
              <a:cxn ang="0">
                <a:pos x="79375" y="98425"/>
              </a:cxn>
              <a:cxn ang="0">
                <a:pos x="98425" y="79375"/>
              </a:cxn>
              <a:cxn ang="0">
                <a:pos x="101600" y="66675"/>
              </a:cxn>
            </a:cxnLst>
            <a:pathLst>
              <a:path w="46" h="46">
                <a:moveTo>
                  <a:pt x="11" y="17"/>
                </a:moveTo>
                <a:cubicBezTo>
                  <a:pt x="10" y="17"/>
                  <a:pt x="10" y="18"/>
                  <a:pt x="9" y="17"/>
                </a:cubicBezTo>
                <a:cubicBezTo>
                  <a:pt x="9" y="17"/>
                  <a:pt x="8" y="16"/>
                  <a:pt x="9" y="16"/>
                </a:cubicBezTo>
                <a:cubicBezTo>
                  <a:pt x="9" y="15"/>
                  <a:pt x="9" y="14"/>
                  <a:pt x="10" y="14"/>
                </a:cubicBezTo>
                <a:cubicBezTo>
                  <a:pt x="10" y="13"/>
                  <a:pt x="11" y="12"/>
                  <a:pt x="11" y="12"/>
                </a:cubicBezTo>
                <a:cubicBezTo>
                  <a:pt x="12" y="11"/>
                  <a:pt x="13" y="10"/>
                  <a:pt x="13" y="10"/>
                </a:cubicBezTo>
                <a:cubicBezTo>
                  <a:pt x="14" y="9"/>
                  <a:pt x="15" y="9"/>
                  <a:pt x="16" y="9"/>
                </a:cubicBezTo>
                <a:cubicBezTo>
                  <a:pt x="16" y="8"/>
                  <a:pt x="17" y="9"/>
                  <a:pt x="17" y="9"/>
                </a:cubicBezTo>
                <a:cubicBezTo>
                  <a:pt x="17" y="10"/>
                  <a:pt x="17" y="11"/>
                  <a:pt x="17" y="11"/>
                </a:cubicBezTo>
                <a:cubicBezTo>
                  <a:pt x="16" y="11"/>
                  <a:pt x="15" y="11"/>
                  <a:pt x="15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2" y="14"/>
                  <a:pt x="12" y="15"/>
                </a:cubicBezTo>
                <a:cubicBezTo>
                  <a:pt x="11" y="15"/>
                  <a:pt x="11" y="16"/>
                  <a:pt x="11" y="17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6" y="45"/>
                  <a:pt x="45" y="45"/>
                </a:cubicBezTo>
                <a:cubicBezTo>
                  <a:pt x="45" y="46"/>
                  <a:pt x="43" y="46"/>
                  <a:pt x="43" y="45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8"/>
                  <a:pt x="31" y="40"/>
                  <a:pt x="29" y="40"/>
                </a:cubicBezTo>
                <a:cubicBezTo>
                  <a:pt x="26" y="41"/>
                  <a:pt x="24" y="42"/>
                  <a:pt x="21" y="42"/>
                </a:cubicBezTo>
                <a:cubicBezTo>
                  <a:pt x="18" y="42"/>
                  <a:pt x="15" y="41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0" y="39"/>
                  <a:pt x="8" y="38"/>
                  <a:pt x="6" y="36"/>
                </a:cubicBezTo>
                <a:cubicBezTo>
                  <a:pt x="4" y="34"/>
                  <a:pt x="3" y="32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7"/>
                  <a:pt x="0" y="24"/>
                  <a:pt x="0" y="21"/>
                </a:cubicBezTo>
                <a:cubicBezTo>
                  <a:pt x="0" y="18"/>
                  <a:pt x="1" y="16"/>
                  <a:pt x="2" y="13"/>
                </a:cubicBezTo>
                <a:cubicBezTo>
                  <a:pt x="3" y="11"/>
                  <a:pt x="4" y="8"/>
                  <a:pt x="6" y="6"/>
                </a:cubicBezTo>
                <a:cubicBezTo>
                  <a:pt x="10" y="3"/>
                  <a:pt x="15" y="0"/>
                  <a:pt x="21" y="0"/>
                </a:cubicBezTo>
                <a:cubicBezTo>
                  <a:pt x="24" y="0"/>
                  <a:pt x="26" y="1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31" y="3"/>
                  <a:pt x="34" y="4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8" y="8"/>
                  <a:pt x="39" y="11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6"/>
                  <a:pt x="42" y="18"/>
                  <a:pt x="42" y="21"/>
                </a:cubicBezTo>
                <a:cubicBezTo>
                  <a:pt x="42" y="24"/>
                  <a:pt x="41" y="27"/>
                  <a:pt x="40" y="29"/>
                </a:cubicBezTo>
                <a:cubicBezTo>
                  <a:pt x="39" y="31"/>
                  <a:pt x="38" y="33"/>
                  <a:pt x="37" y="34"/>
                </a:cubicBezTo>
                <a:close/>
                <a:moveTo>
                  <a:pt x="27" y="5"/>
                </a:moveTo>
                <a:cubicBezTo>
                  <a:pt x="27" y="5"/>
                  <a:pt x="27" y="5"/>
                  <a:pt x="27" y="5"/>
                </a:cubicBezTo>
                <a:cubicBezTo>
                  <a:pt x="26" y="5"/>
                  <a:pt x="23" y="4"/>
                  <a:pt x="21" y="4"/>
                </a:cubicBezTo>
                <a:cubicBezTo>
                  <a:pt x="16" y="4"/>
                  <a:pt x="12" y="6"/>
                  <a:pt x="9" y="9"/>
                </a:cubicBezTo>
                <a:cubicBezTo>
                  <a:pt x="7" y="11"/>
                  <a:pt x="6" y="13"/>
                  <a:pt x="5" y="15"/>
                </a:cubicBezTo>
                <a:cubicBezTo>
                  <a:pt x="4" y="17"/>
                  <a:pt x="4" y="19"/>
                  <a:pt x="4" y="21"/>
                </a:cubicBezTo>
                <a:cubicBezTo>
                  <a:pt x="4" y="23"/>
                  <a:pt x="4" y="26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30"/>
                  <a:pt x="7" y="32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5"/>
                  <a:pt x="12" y="36"/>
                  <a:pt x="14" y="37"/>
                </a:cubicBezTo>
                <a:cubicBezTo>
                  <a:pt x="16" y="38"/>
                  <a:pt x="19" y="38"/>
                  <a:pt x="21" y="38"/>
                </a:cubicBezTo>
                <a:cubicBezTo>
                  <a:pt x="23" y="38"/>
                  <a:pt x="25" y="38"/>
                  <a:pt x="27" y="37"/>
                </a:cubicBezTo>
                <a:cubicBezTo>
                  <a:pt x="30" y="36"/>
                  <a:pt x="31" y="35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5" y="32"/>
                  <a:pt x="36" y="30"/>
                  <a:pt x="37" y="28"/>
                </a:cubicBezTo>
                <a:cubicBezTo>
                  <a:pt x="38" y="26"/>
                  <a:pt x="38" y="23"/>
                  <a:pt x="38" y="21"/>
                </a:cubicBezTo>
                <a:cubicBezTo>
                  <a:pt x="38" y="19"/>
                  <a:pt x="38" y="17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6" y="13"/>
                  <a:pt x="35" y="11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1" y="7"/>
                  <a:pt x="30" y="6"/>
                  <a:pt x="27" y="5"/>
                </a:cubicBezTo>
                <a:cubicBezTo>
                  <a:pt x="27" y="5"/>
                  <a:pt x="27" y="5"/>
                  <a:pt x="27" y="5"/>
                </a:cubicBezTo>
                <a:close/>
                <a:moveTo>
                  <a:pt x="32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20"/>
                  <a:pt x="33" y="20"/>
                  <a:pt x="33" y="20"/>
                </a:cubicBezTo>
                <a:cubicBezTo>
                  <a:pt x="34" y="20"/>
                  <a:pt x="34" y="20"/>
                  <a:pt x="34" y="21"/>
                </a:cubicBezTo>
                <a:cubicBezTo>
                  <a:pt x="34" y="23"/>
                  <a:pt x="34" y="25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8"/>
                  <a:pt x="32" y="29"/>
                  <a:pt x="31" y="31"/>
                </a:cubicBezTo>
                <a:cubicBezTo>
                  <a:pt x="29" y="32"/>
                  <a:pt x="28" y="33"/>
                  <a:pt x="26" y="34"/>
                </a:cubicBezTo>
                <a:cubicBezTo>
                  <a:pt x="25" y="34"/>
                  <a:pt x="23" y="35"/>
                  <a:pt x="21" y="35"/>
                </a:cubicBezTo>
                <a:cubicBezTo>
                  <a:pt x="20" y="35"/>
                  <a:pt x="20" y="34"/>
                  <a:pt x="20" y="33"/>
                </a:cubicBezTo>
                <a:cubicBezTo>
                  <a:pt x="20" y="33"/>
                  <a:pt x="20" y="32"/>
                  <a:pt x="21" y="32"/>
                </a:cubicBezTo>
                <a:cubicBezTo>
                  <a:pt x="22" y="32"/>
                  <a:pt x="24" y="32"/>
                  <a:pt x="25" y="31"/>
                </a:cubicBezTo>
                <a:cubicBezTo>
                  <a:pt x="27" y="31"/>
                  <a:pt x="28" y="30"/>
                  <a:pt x="29" y="29"/>
                </a:cubicBezTo>
                <a:cubicBezTo>
                  <a:pt x="30" y="28"/>
                  <a:pt x="31" y="27"/>
                  <a:pt x="31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4"/>
                  <a:pt x="32" y="23"/>
                  <a:pt x="32" y="2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59" name="Freeform 627"/>
          <p:cNvSpPr>
            <a:spLocks noEditPoints="1"/>
          </p:cNvSpPr>
          <p:nvPr/>
        </p:nvSpPr>
        <p:spPr>
          <a:xfrm>
            <a:off x="4616450" y="4411663"/>
            <a:ext cx="158750" cy="165100"/>
          </a:xfrm>
          <a:custGeom>
            <a:avLst/>
            <a:gdLst/>
            <a:ahLst/>
            <a:cxnLst>
              <a:cxn ang="0">
                <a:pos x="6350" y="60325"/>
              </a:cxn>
              <a:cxn ang="0">
                <a:pos x="53975" y="66675"/>
              </a:cxn>
              <a:cxn ang="0">
                <a:pos x="12700" y="73025"/>
              </a:cxn>
              <a:cxn ang="0">
                <a:pos x="146050" y="82550"/>
              </a:cxn>
              <a:cxn ang="0">
                <a:pos x="111125" y="73025"/>
              </a:cxn>
              <a:cxn ang="0">
                <a:pos x="111125" y="60325"/>
              </a:cxn>
              <a:cxn ang="0">
                <a:pos x="158750" y="66675"/>
              </a:cxn>
              <a:cxn ang="0">
                <a:pos x="158750" y="88900"/>
              </a:cxn>
              <a:cxn ang="0">
                <a:pos x="152400" y="95250"/>
              </a:cxn>
              <a:cxn ang="0">
                <a:pos x="136525" y="158750"/>
              </a:cxn>
              <a:cxn ang="0">
                <a:pos x="28575" y="165100"/>
              </a:cxn>
              <a:cxn ang="0">
                <a:pos x="15875" y="95250"/>
              </a:cxn>
              <a:cxn ang="0">
                <a:pos x="0" y="88900"/>
              </a:cxn>
              <a:cxn ang="0">
                <a:pos x="0" y="66675"/>
              </a:cxn>
              <a:cxn ang="0">
                <a:pos x="44450" y="104775"/>
              </a:cxn>
              <a:cxn ang="0">
                <a:pos x="47625" y="101600"/>
              </a:cxn>
              <a:cxn ang="0">
                <a:pos x="50800" y="139700"/>
              </a:cxn>
              <a:cxn ang="0">
                <a:pos x="44450" y="139700"/>
              </a:cxn>
              <a:cxn ang="0">
                <a:pos x="66675" y="104775"/>
              </a:cxn>
              <a:cxn ang="0">
                <a:pos x="69850" y="101600"/>
              </a:cxn>
              <a:cxn ang="0">
                <a:pos x="73025" y="139700"/>
              </a:cxn>
              <a:cxn ang="0">
                <a:pos x="66675" y="139700"/>
              </a:cxn>
              <a:cxn ang="0">
                <a:pos x="88900" y="104775"/>
              </a:cxn>
              <a:cxn ang="0">
                <a:pos x="92075" y="101600"/>
              </a:cxn>
              <a:cxn ang="0">
                <a:pos x="95250" y="139700"/>
              </a:cxn>
              <a:cxn ang="0">
                <a:pos x="88900" y="139700"/>
              </a:cxn>
              <a:cxn ang="0">
                <a:pos x="111125" y="104775"/>
              </a:cxn>
              <a:cxn ang="0">
                <a:pos x="114300" y="101600"/>
              </a:cxn>
              <a:cxn ang="0">
                <a:pos x="117475" y="139700"/>
              </a:cxn>
              <a:cxn ang="0">
                <a:pos x="111125" y="139700"/>
              </a:cxn>
              <a:cxn ang="0">
                <a:pos x="133350" y="3175"/>
              </a:cxn>
              <a:cxn ang="0">
                <a:pos x="142875" y="3175"/>
              </a:cxn>
              <a:cxn ang="0">
                <a:pos x="85725" y="79375"/>
              </a:cxn>
              <a:cxn ang="0">
                <a:pos x="76200" y="79375"/>
              </a:cxn>
              <a:cxn ang="0">
                <a:pos x="19050" y="3175"/>
              </a:cxn>
              <a:cxn ang="0">
                <a:pos x="79375" y="63500"/>
              </a:cxn>
              <a:cxn ang="0">
                <a:pos x="133350" y="92075"/>
              </a:cxn>
              <a:cxn ang="0">
                <a:pos x="25400" y="92075"/>
              </a:cxn>
              <a:cxn ang="0">
                <a:pos x="123825" y="152400"/>
              </a:cxn>
            </a:cxnLst>
            <a:pathLst>
              <a:path w="50" h="52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7" y="19"/>
                  <a:pt x="11" y="19"/>
                  <a:pt x="15" y="19"/>
                </a:cubicBezTo>
                <a:cubicBezTo>
                  <a:pt x="17" y="19"/>
                  <a:pt x="17" y="20"/>
                  <a:pt x="17" y="21"/>
                </a:cubicBezTo>
                <a:cubicBezTo>
                  <a:pt x="17" y="22"/>
                  <a:pt x="17" y="23"/>
                  <a:pt x="15" y="23"/>
                </a:cubicBezTo>
                <a:cubicBezTo>
                  <a:pt x="12" y="23"/>
                  <a:pt x="8" y="23"/>
                  <a:pt x="4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18" y="26"/>
                  <a:pt x="32" y="26"/>
                  <a:pt x="46" y="26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23"/>
                  <a:pt x="39" y="23"/>
                  <a:pt x="35" y="23"/>
                </a:cubicBezTo>
                <a:cubicBezTo>
                  <a:pt x="34" y="23"/>
                  <a:pt x="33" y="22"/>
                  <a:pt x="33" y="21"/>
                </a:cubicBezTo>
                <a:cubicBezTo>
                  <a:pt x="33" y="20"/>
                  <a:pt x="34" y="19"/>
                  <a:pt x="35" y="19"/>
                </a:cubicBezTo>
                <a:cubicBezTo>
                  <a:pt x="39" y="19"/>
                  <a:pt x="44" y="19"/>
                  <a:pt x="48" y="19"/>
                </a:cubicBezTo>
                <a:cubicBezTo>
                  <a:pt x="49" y="19"/>
                  <a:pt x="50" y="20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49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3" y="50"/>
                  <a:pt x="43" y="50"/>
                  <a:pt x="43" y="50"/>
                </a:cubicBezTo>
                <a:cubicBezTo>
                  <a:pt x="43" y="51"/>
                  <a:pt x="42" y="52"/>
                  <a:pt x="41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8" y="52"/>
                  <a:pt x="8" y="51"/>
                  <a:pt x="8" y="5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29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1" y="19"/>
                  <a:pt x="2" y="19"/>
                </a:cubicBezTo>
                <a:close/>
                <a:moveTo>
                  <a:pt x="1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15" y="32"/>
                  <a:pt x="16" y="33"/>
                  <a:pt x="16" y="33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5"/>
                  <a:pt x="15" y="45"/>
                  <a:pt x="15" y="45"/>
                </a:cubicBezTo>
                <a:cubicBezTo>
                  <a:pt x="14" y="45"/>
                  <a:pt x="14" y="45"/>
                  <a:pt x="14" y="44"/>
                </a:cubicBezTo>
                <a:cubicBezTo>
                  <a:pt x="14" y="33"/>
                  <a:pt x="14" y="33"/>
                  <a:pt x="14" y="33"/>
                </a:cubicBezTo>
                <a:close/>
                <a:moveTo>
                  <a:pt x="21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2"/>
                  <a:pt x="22" y="32"/>
                </a:cubicBezTo>
                <a:cubicBezTo>
                  <a:pt x="22" y="32"/>
                  <a:pt x="23" y="33"/>
                  <a:pt x="23" y="33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5"/>
                  <a:pt x="22" y="45"/>
                  <a:pt x="22" y="45"/>
                </a:cubicBezTo>
                <a:cubicBezTo>
                  <a:pt x="21" y="45"/>
                  <a:pt x="21" y="45"/>
                  <a:pt x="21" y="44"/>
                </a:cubicBezTo>
                <a:cubicBezTo>
                  <a:pt x="21" y="33"/>
                  <a:pt x="21" y="33"/>
                  <a:pt x="21" y="33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2"/>
                  <a:pt x="29" y="32"/>
                </a:cubicBezTo>
                <a:cubicBezTo>
                  <a:pt x="29" y="32"/>
                  <a:pt x="30" y="33"/>
                  <a:pt x="30" y="33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5"/>
                  <a:pt x="29" y="45"/>
                  <a:pt x="29" y="45"/>
                </a:cubicBezTo>
                <a:cubicBezTo>
                  <a:pt x="28" y="45"/>
                  <a:pt x="28" y="45"/>
                  <a:pt x="28" y="44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35" y="33"/>
                </a:move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2"/>
                  <a:pt x="36" y="32"/>
                </a:cubicBezTo>
                <a:cubicBezTo>
                  <a:pt x="36" y="32"/>
                  <a:pt x="37" y="33"/>
                  <a:pt x="37" y="33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45"/>
                  <a:pt x="36" y="45"/>
                  <a:pt x="36" y="45"/>
                </a:cubicBezTo>
                <a:cubicBezTo>
                  <a:pt x="35" y="45"/>
                  <a:pt x="35" y="45"/>
                  <a:pt x="35" y="44"/>
                </a:cubicBezTo>
                <a:cubicBezTo>
                  <a:pt x="35" y="33"/>
                  <a:pt x="35" y="33"/>
                  <a:pt x="35" y="33"/>
                </a:cubicBezTo>
                <a:close/>
                <a:moveTo>
                  <a:pt x="42" y="1"/>
                </a:moveTo>
                <a:cubicBezTo>
                  <a:pt x="42" y="1"/>
                  <a:pt x="42" y="1"/>
                  <a:pt x="42" y="1"/>
                </a:cubicBezTo>
                <a:cubicBezTo>
                  <a:pt x="43" y="0"/>
                  <a:pt x="44" y="0"/>
                  <a:pt x="45" y="1"/>
                </a:cubicBezTo>
                <a:cubicBezTo>
                  <a:pt x="46" y="2"/>
                  <a:pt x="46" y="3"/>
                  <a:pt x="45" y="4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5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6" y="4"/>
                  <a:pt x="6" y="4"/>
                  <a:pt x="6" y="4"/>
                </a:cubicBezTo>
                <a:cubicBezTo>
                  <a:pt x="5" y="3"/>
                  <a:pt x="5" y="2"/>
                  <a:pt x="6" y="1"/>
                </a:cubicBezTo>
                <a:cubicBezTo>
                  <a:pt x="7" y="0"/>
                  <a:pt x="8" y="0"/>
                  <a:pt x="9" y="1"/>
                </a:cubicBezTo>
                <a:cubicBezTo>
                  <a:pt x="25" y="20"/>
                  <a:pt x="25" y="20"/>
                  <a:pt x="25" y="20"/>
                </a:cubicBezTo>
                <a:cubicBezTo>
                  <a:pt x="42" y="1"/>
                  <a:pt x="42" y="1"/>
                  <a:pt x="42" y="1"/>
                </a:cubicBezTo>
                <a:close/>
                <a:moveTo>
                  <a:pt x="42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11" y="48"/>
                  <a:pt x="11" y="48"/>
                  <a:pt x="11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29"/>
                  <a:pt x="42" y="29"/>
                  <a:pt x="42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0" name="Freeform 628"/>
          <p:cNvSpPr>
            <a:spLocks noEditPoints="1"/>
          </p:cNvSpPr>
          <p:nvPr/>
        </p:nvSpPr>
        <p:spPr>
          <a:xfrm>
            <a:off x="6026150" y="4119563"/>
            <a:ext cx="152400" cy="127000"/>
          </a:xfrm>
          <a:custGeom>
            <a:avLst/>
            <a:gdLst/>
            <a:ahLst/>
            <a:cxnLst>
              <a:cxn ang="0">
                <a:pos x="133350" y="0"/>
              </a:cxn>
              <a:cxn ang="0">
                <a:pos x="152400" y="19050"/>
              </a:cxn>
              <a:cxn ang="0">
                <a:pos x="146050" y="120650"/>
              </a:cxn>
              <a:cxn ang="0">
                <a:pos x="19050" y="127000"/>
              </a:cxn>
              <a:cxn ang="0">
                <a:pos x="0" y="107950"/>
              </a:cxn>
              <a:cxn ang="0">
                <a:pos x="6350" y="6350"/>
              </a:cxn>
              <a:cxn ang="0">
                <a:pos x="19050" y="0"/>
              </a:cxn>
              <a:cxn ang="0">
                <a:pos x="82550" y="12700"/>
              </a:cxn>
              <a:cxn ang="0">
                <a:pos x="139700" y="38100"/>
              </a:cxn>
              <a:cxn ang="0">
                <a:pos x="136525" y="12700"/>
              </a:cxn>
              <a:cxn ang="0">
                <a:pos x="133350" y="12700"/>
              </a:cxn>
              <a:cxn ang="0">
                <a:pos x="139700" y="44450"/>
              </a:cxn>
              <a:cxn ang="0">
                <a:pos x="82550" y="44450"/>
              </a:cxn>
              <a:cxn ang="0">
                <a:pos x="104775" y="98425"/>
              </a:cxn>
              <a:cxn ang="0">
                <a:pos x="101600" y="101600"/>
              </a:cxn>
              <a:cxn ang="0">
                <a:pos x="82550" y="101600"/>
              </a:cxn>
              <a:cxn ang="0">
                <a:pos x="133350" y="114300"/>
              </a:cxn>
              <a:cxn ang="0">
                <a:pos x="139700" y="107950"/>
              </a:cxn>
              <a:cxn ang="0">
                <a:pos x="69850" y="114300"/>
              </a:cxn>
              <a:cxn ang="0">
                <a:pos x="69850" y="101600"/>
              </a:cxn>
              <a:cxn ang="0">
                <a:pos x="47625" y="101600"/>
              </a:cxn>
              <a:cxn ang="0">
                <a:pos x="44450" y="98425"/>
              </a:cxn>
              <a:cxn ang="0">
                <a:pos x="69850" y="28575"/>
              </a:cxn>
              <a:cxn ang="0">
                <a:pos x="12700" y="107950"/>
              </a:cxn>
              <a:cxn ang="0">
                <a:pos x="12700" y="114300"/>
              </a:cxn>
              <a:cxn ang="0">
                <a:pos x="19050" y="114300"/>
              </a:cxn>
              <a:cxn ang="0">
                <a:pos x="12700" y="22225"/>
              </a:cxn>
              <a:cxn ang="0">
                <a:pos x="69850" y="22225"/>
              </a:cxn>
              <a:cxn ang="0">
                <a:pos x="19050" y="12700"/>
              </a:cxn>
              <a:cxn ang="0">
                <a:pos x="12700" y="19050"/>
              </a:cxn>
              <a:cxn ang="0">
                <a:pos x="95250" y="95250"/>
              </a:cxn>
              <a:cxn ang="0">
                <a:pos x="76200" y="63500"/>
              </a:cxn>
              <a:cxn ang="0">
                <a:pos x="95250" y="95250"/>
              </a:cxn>
            </a:cxnLst>
            <a:pathLst>
              <a:path w="48" h="40">
                <a:moveTo>
                  <a:pt x="6" y="0"/>
                </a:move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5" y="1"/>
                  <a:pt x="46" y="2"/>
                </a:cubicBezTo>
                <a:cubicBezTo>
                  <a:pt x="47" y="3"/>
                  <a:pt x="48" y="4"/>
                  <a:pt x="48" y="6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6"/>
                  <a:pt x="47" y="37"/>
                  <a:pt x="46" y="38"/>
                </a:cubicBezTo>
                <a:cubicBezTo>
                  <a:pt x="45" y="39"/>
                  <a:pt x="43" y="40"/>
                  <a:pt x="42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4" y="40"/>
                  <a:pt x="3" y="39"/>
                  <a:pt x="2" y="38"/>
                </a:cubicBezTo>
                <a:cubicBezTo>
                  <a:pt x="1" y="37"/>
                  <a:pt x="0" y="36"/>
                  <a:pt x="0" y="34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4" y="0"/>
                  <a:pt x="6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5"/>
                  <a:pt x="44" y="5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2" y="4"/>
                  <a:pt x="42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8"/>
                  <a:pt x="26" y="18"/>
                  <a:pt x="26" y="18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1"/>
                  <a:pt x="33" y="32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6"/>
                  <a:pt x="26" y="36"/>
                  <a:pt x="26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5"/>
                  <a:pt x="44" y="35"/>
                  <a:pt x="44" y="34"/>
                </a:cubicBezTo>
                <a:cubicBezTo>
                  <a:pt x="44" y="14"/>
                  <a:pt x="44" y="14"/>
                  <a:pt x="44" y="14"/>
                </a:cubicBezTo>
                <a:close/>
                <a:moveTo>
                  <a:pt x="22" y="36"/>
                </a:moveTo>
                <a:cubicBezTo>
                  <a:pt x="22" y="36"/>
                  <a:pt x="22" y="36"/>
                  <a:pt x="22" y="36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4" y="32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9"/>
                  <a:pt x="22" y="9"/>
                  <a:pt x="22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6" y="36"/>
                </a:cubicBezTo>
                <a:cubicBezTo>
                  <a:pt x="22" y="36"/>
                  <a:pt x="22" y="36"/>
                  <a:pt x="22" y="36"/>
                </a:cubicBezTo>
                <a:close/>
                <a:moveTo>
                  <a:pt x="4" y="7"/>
                </a:moveTo>
                <a:cubicBezTo>
                  <a:pt x="4" y="7"/>
                  <a:pt x="4" y="7"/>
                  <a:pt x="4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4"/>
                  <a:pt x="22" y="4"/>
                  <a:pt x="22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7"/>
                  <a:pt x="4" y="7"/>
                  <a:pt x="4" y="7"/>
                </a:cubicBezTo>
                <a:close/>
                <a:moveTo>
                  <a:pt x="30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24" y="20"/>
                  <a:pt x="24" y="20"/>
                  <a:pt x="24" y="20"/>
                </a:cubicBezTo>
                <a:cubicBezTo>
                  <a:pt x="17" y="30"/>
                  <a:pt x="17" y="30"/>
                  <a:pt x="17" y="30"/>
                </a:cubicBezTo>
                <a:cubicBezTo>
                  <a:pt x="30" y="30"/>
                  <a:pt x="30" y="30"/>
                  <a:pt x="30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1" name="Freeform 629"/>
          <p:cNvSpPr>
            <a:spLocks noEditPoints="1"/>
          </p:cNvSpPr>
          <p:nvPr/>
        </p:nvSpPr>
        <p:spPr>
          <a:xfrm>
            <a:off x="1555750" y="4440238"/>
            <a:ext cx="158750" cy="111125"/>
          </a:xfrm>
          <a:custGeom>
            <a:avLst/>
            <a:gdLst/>
            <a:ahLst/>
            <a:cxnLst>
              <a:cxn ang="0">
                <a:pos x="146050" y="76200"/>
              </a:cxn>
              <a:cxn ang="0">
                <a:pos x="142875" y="50800"/>
              </a:cxn>
              <a:cxn ang="0">
                <a:pos x="123825" y="50800"/>
              </a:cxn>
              <a:cxn ang="0">
                <a:pos x="19050" y="50800"/>
              </a:cxn>
              <a:cxn ang="0">
                <a:pos x="12700" y="50800"/>
              </a:cxn>
              <a:cxn ang="0">
                <a:pos x="19050" y="76200"/>
              </a:cxn>
              <a:cxn ang="0">
                <a:pos x="25400" y="82550"/>
              </a:cxn>
              <a:cxn ang="0">
                <a:pos x="28575" y="95250"/>
              </a:cxn>
              <a:cxn ang="0">
                <a:pos x="38100" y="98425"/>
              </a:cxn>
              <a:cxn ang="0">
                <a:pos x="53975" y="82550"/>
              </a:cxn>
              <a:cxn ang="0">
                <a:pos x="53975" y="82550"/>
              </a:cxn>
              <a:cxn ang="0">
                <a:pos x="60325" y="76200"/>
              </a:cxn>
              <a:cxn ang="0">
                <a:pos x="98425" y="76200"/>
              </a:cxn>
              <a:cxn ang="0">
                <a:pos x="104775" y="82550"/>
              </a:cxn>
              <a:cxn ang="0">
                <a:pos x="107950" y="95250"/>
              </a:cxn>
              <a:cxn ang="0">
                <a:pos x="130175" y="95250"/>
              </a:cxn>
              <a:cxn ang="0">
                <a:pos x="136525" y="82550"/>
              </a:cxn>
              <a:cxn ang="0">
                <a:pos x="142875" y="76200"/>
              </a:cxn>
              <a:cxn ang="0">
                <a:pos x="142875" y="76200"/>
              </a:cxn>
              <a:cxn ang="0">
                <a:pos x="120650" y="76200"/>
              </a:cxn>
              <a:cxn ang="0">
                <a:pos x="120650" y="88900"/>
              </a:cxn>
              <a:cxn ang="0">
                <a:pos x="120650" y="76200"/>
              </a:cxn>
              <a:cxn ang="0">
                <a:pos x="38100" y="76200"/>
              </a:cxn>
              <a:cxn ang="0">
                <a:pos x="38100" y="88900"/>
              </a:cxn>
              <a:cxn ang="0">
                <a:pos x="38100" y="76200"/>
              </a:cxn>
              <a:cxn ang="0">
                <a:pos x="117475" y="41275"/>
              </a:cxn>
              <a:cxn ang="0">
                <a:pos x="34925" y="12700"/>
              </a:cxn>
              <a:cxn ang="0">
                <a:pos x="117475" y="41275"/>
              </a:cxn>
              <a:cxn ang="0">
                <a:pos x="152400" y="88900"/>
              </a:cxn>
              <a:cxn ang="0">
                <a:pos x="139700" y="101600"/>
              </a:cxn>
              <a:cxn ang="0">
                <a:pos x="139700" y="101600"/>
              </a:cxn>
              <a:cxn ang="0">
                <a:pos x="101600" y="101600"/>
              </a:cxn>
              <a:cxn ang="0">
                <a:pos x="92075" y="88900"/>
              </a:cxn>
              <a:cxn ang="0">
                <a:pos x="60325" y="101600"/>
              </a:cxn>
              <a:cxn ang="0">
                <a:pos x="57150" y="101600"/>
              </a:cxn>
              <a:cxn ang="0">
                <a:pos x="19050" y="101600"/>
              </a:cxn>
              <a:cxn ang="0">
                <a:pos x="12700" y="88900"/>
              </a:cxn>
              <a:cxn ang="0">
                <a:pos x="6350" y="88900"/>
              </a:cxn>
              <a:cxn ang="0">
                <a:pos x="0" y="44450"/>
              </a:cxn>
              <a:cxn ang="0">
                <a:pos x="6350" y="38100"/>
              </a:cxn>
              <a:cxn ang="0">
                <a:pos x="25400" y="3175"/>
              </a:cxn>
              <a:cxn ang="0">
                <a:pos x="104775" y="0"/>
              </a:cxn>
              <a:cxn ang="0">
                <a:pos x="127000" y="38100"/>
              </a:cxn>
              <a:cxn ang="0">
                <a:pos x="152400" y="38100"/>
              </a:cxn>
              <a:cxn ang="0">
                <a:pos x="158750" y="82550"/>
              </a:cxn>
              <a:cxn ang="0">
                <a:pos x="152400" y="88900"/>
              </a:cxn>
            </a:cxnLst>
            <a:pathLst>
              <a:path w="50" h="35">
                <a:moveTo>
                  <a:pt x="45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6" y="16"/>
                  <a:pt x="46" y="16"/>
                  <a:pt x="46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4" y="16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8" y="25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8"/>
                  <a:pt x="8" y="29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1" y="31"/>
                  <a:pt x="12" y="31"/>
                </a:cubicBezTo>
                <a:cubicBezTo>
                  <a:pt x="14" y="31"/>
                  <a:pt x="15" y="30"/>
                  <a:pt x="16" y="30"/>
                </a:cubicBezTo>
                <a:cubicBezTo>
                  <a:pt x="17" y="29"/>
                  <a:pt x="17" y="28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5"/>
                  <a:pt x="18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3" y="25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8"/>
                  <a:pt x="34" y="29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1"/>
                  <a:pt x="38" y="31"/>
                </a:cubicBezTo>
                <a:cubicBezTo>
                  <a:pt x="39" y="31"/>
                  <a:pt x="40" y="30"/>
                  <a:pt x="41" y="30"/>
                </a:cubicBezTo>
                <a:cubicBezTo>
                  <a:pt x="42" y="29"/>
                  <a:pt x="43" y="28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5"/>
                  <a:pt x="43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9" y="24"/>
                  <a:pt x="40" y="25"/>
                  <a:pt x="40" y="26"/>
                </a:cubicBezTo>
                <a:cubicBezTo>
                  <a:pt x="40" y="27"/>
                  <a:pt x="39" y="28"/>
                  <a:pt x="38" y="28"/>
                </a:cubicBezTo>
                <a:cubicBezTo>
                  <a:pt x="37" y="28"/>
                  <a:pt x="36" y="27"/>
                  <a:pt x="36" y="26"/>
                </a:cubicBezTo>
                <a:cubicBezTo>
                  <a:pt x="36" y="25"/>
                  <a:pt x="37" y="24"/>
                  <a:pt x="38" y="24"/>
                </a:cubicBezTo>
                <a:close/>
                <a:moveTo>
                  <a:pt x="12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4" y="25"/>
                  <a:pt x="14" y="26"/>
                </a:cubicBezTo>
                <a:cubicBezTo>
                  <a:pt x="14" y="27"/>
                  <a:pt x="13" y="28"/>
                  <a:pt x="12" y="28"/>
                </a:cubicBezTo>
                <a:cubicBezTo>
                  <a:pt x="11" y="28"/>
                  <a:pt x="10" y="27"/>
                  <a:pt x="10" y="26"/>
                </a:cubicBezTo>
                <a:cubicBezTo>
                  <a:pt x="10" y="25"/>
                  <a:pt x="11" y="24"/>
                  <a:pt x="12" y="24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48" y="28"/>
                </a:moveTo>
                <a:cubicBezTo>
                  <a:pt x="48" y="28"/>
                  <a:pt x="48" y="28"/>
                  <a:pt x="48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4"/>
                  <a:pt x="40" y="35"/>
                  <a:pt x="38" y="35"/>
                </a:cubicBezTo>
                <a:cubicBezTo>
                  <a:pt x="35" y="35"/>
                  <a:pt x="33" y="34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1"/>
                  <a:pt x="30" y="30"/>
                  <a:pt x="29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0" y="31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4"/>
                  <a:pt x="15" y="35"/>
                  <a:pt x="12" y="35"/>
                </a:cubicBezTo>
                <a:cubicBezTo>
                  <a:pt x="10" y="35"/>
                  <a:pt x="8" y="34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1"/>
                  <a:pt x="4" y="30"/>
                  <a:pt x="4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1" y="28"/>
                  <a:pt x="0" y="27"/>
                  <a:pt x="0" y="2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5" y="0"/>
                  <a:pt x="35" y="1"/>
                </a:cubicBezTo>
                <a:cubicBezTo>
                  <a:pt x="40" y="12"/>
                  <a:pt x="40" y="12"/>
                  <a:pt x="40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50" y="13"/>
                  <a:pt x="50" y="14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49" y="28"/>
                  <a:pt x="48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2" name="Freeform 630"/>
          <p:cNvSpPr>
            <a:spLocks noEditPoints="1"/>
          </p:cNvSpPr>
          <p:nvPr/>
        </p:nvSpPr>
        <p:spPr>
          <a:xfrm>
            <a:off x="5195888" y="4427538"/>
            <a:ext cx="149225" cy="136525"/>
          </a:xfrm>
          <a:custGeom>
            <a:avLst/>
            <a:gdLst/>
            <a:ahLst/>
            <a:cxnLst>
              <a:cxn ang="0">
                <a:pos x="12700" y="120650"/>
              </a:cxn>
              <a:cxn ang="0">
                <a:pos x="9525" y="117475"/>
              </a:cxn>
              <a:cxn ang="0">
                <a:pos x="12700" y="111125"/>
              </a:cxn>
              <a:cxn ang="0">
                <a:pos x="19050" y="111125"/>
              </a:cxn>
              <a:cxn ang="0">
                <a:pos x="19050" y="47625"/>
              </a:cxn>
              <a:cxn ang="0">
                <a:pos x="6350" y="47625"/>
              </a:cxn>
              <a:cxn ang="0">
                <a:pos x="0" y="41275"/>
              </a:cxn>
              <a:cxn ang="0">
                <a:pos x="3175" y="34925"/>
              </a:cxn>
              <a:cxn ang="0">
                <a:pos x="73025" y="0"/>
              </a:cxn>
              <a:cxn ang="0">
                <a:pos x="76200" y="0"/>
              </a:cxn>
              <a:cxn ang="0">
                <a:pos x="146050" y="34925"/>
              </a:cxn>
              <a:cxn ang="0">
                <a:pos x="149225" y="44450"/>
              </a:cxn>
              <a:cxn ang="0">
                <a:pos x="142875" y="47625"/>
              </a:cxn>
              <a:cxn ang="0">
                <a:pos x="142875" y="47625"/>
              </a:cxn>
              <a:cxn ang="0">
                <a:pos x="130175" y="47625"/>
              </a:cxn>
              <a:cxn ang="0">
                <a:pos x="130175" y="111125"/>
              </a:cxn>
              <a:cxn ang="0">
                <a:pos x="136525" y="111125"/>
              </a:cxn>
              <a:cxn ang="0">
                <a:pos x="139700" y="117475"/>
              </a:cxn>
              <a:cxn ang="0">
                <a:pos x="136525" y="120650"/>
              </a:cxn>
              <a:cxn ang="0">
                <a:pos x="12700" y="120650"/>
              </a:cxn>
              <a:cxn ang="0">
                <a:pos x="31750" y="47625"/>
              </a:cxn>
              <a:cxn ang="0">
                <a:pos x="31750" y="47625"/>
              </a:cxn>
              <a:cxn ang="0">
                <a:pos x="31750" y="111125"/>
              </a:cxn>
              <a:cxn ang="0">
                <a:pos x="50800" y="111125"/>
              </a:cxn>
              <a:cxn ang="0">
                <a:pos x="50800" y="47625"/>
              </a:cxn>
              <a:cxn ang="0">
                <a:pos x="31750" y="47625"/>
              </a:cxn>
              <a:cxn ang="0">
                <a:pos x="63500" y="47625"/>
              </a:cxn>
              <a:cxn ang="0">
                <a:pos x="63500" y="47625"/>
              </a:cxn>
              <a:cxn ang="0">
                <a:pos x="63500" y="111125"/>
              </a:cxn>
              <a:cxn ang="0">
                <a:pos x="85725" y="111125"/>
              </a:cxn>
              <a:cxn ang="0">
                <a:pos x="85725" y="47625"/>
              </a:cxn>
              <a:cxn ang="0">
                <a:pos x="63500" y="47625"/>
              </a:cxn>
              <a:cxn ang="0">
                <a:pos x="98425" y="47625"/>
              </a:cxn>
              <a:cxn ang="0">
                <a:pos x="98425" y="47625"/>
              </a:cxn>
              <a:cxn ang="0">
                <a:pos x="98425" y="111125"/>
              </a:cxn>
              <a:cxn ang="0">
                <a:pos x="117475" y="111125"/>
              </a:cxn>
              <a:cxn ang="0">
                <a:pos x="117475" y="47625"/>
              </a:cxn>
              <a:cxn ang="0">
                <a:pos x="98425" y="47625"/>
              </a:cxn>
              <a:cxn ang="0">
                <a:pos x="117475" y="34925"/>
              </a:cxn>
              <a:cxn ang="0">
                <a:pos x="117475" y="34925"/>
              </a:cxn>
              <a:cxn ang="0">
                <a:pos x="73025" y="12700"/>
              </a:cxn>
              <a:cxn ang="0">
                <a:pos x="31750" y="34925"/>
              </a:cxn>
              <a:cxn ang="0">
                <a:pos x="117475" y="34925"/>
              </a:cxn>
              <a:cxn ang="0">
                <a:pos x="6350" y="136525"/>
              </a:cxn>
              <a:cxn ang="0">
                <a:pos x="6350" y="136525"/>
              </a:cxn>
              <a:cxn ang="0">
                <a:pos x="0" y="130175"/>
              </a:cxn>
              <a:cxn ang="0">
                <a:pos x="6350" y="123825"/>
              </a:cxn>
              <a:cxn ang="0">
                <a:pos x="142875" y="123825"/>
              </a:cxn>
              <a:cxn ang="0">
                <a:pos x="149225" y="130175"/>
              </a:cxn>
              <a:cxn ang="0">
                <a:pos x="142875" y="136525"/>
              </a:cxn>
              <a:cxn ang="0">
                <a:pos x="6350" y="136525"/>
              </a:cxn>
            </a:cxnLst>
            <a:pathLst>
              <a:path w="47" h="43">
                <a:moveTo>
                  <a:pt x="4" y="38"/>
                </a:moveTo>
                <a:cubicBezTo>
                  <a:pt x="3" y="38"/>
                  <a:pt x="3" y="37"/>
                  <a:pt x="3" y="37"/>
                </a:cubicBezTo>
                <a:cubicBezTo>
                  <a:pt x="3" y="36"/>
                  <a:pt x="3" y="35"/>
                  <a:pt x="4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15"/>
                  <a:pt x="6" y="15"/>
                  <a:pt x="6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0" y="14"/>
                  <a:pt x="0" y="13"/>
                </a:cubicBezTo>
                <a:cubicBezTo>
                  <a:pt x="0" y="12"/>
                  <a:pt x="0" y="11"/>
                  <a:pt x="1" y="1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46" y="11"/>
                  <a:pt x="46" y="11"/>
                  <a:pt x="46" y="11"/>
                </a:cubicBezTo>
                <a:cubicBezTo>
                  <a:pt x="47" y="11"/>
                  <a:pt x="47" y="13"/>
                  <a:pt x="47" y="14"/>
                </a:cubicBezTo>
                <a:cubicBezTo>
                  <a:pt x="47" y="14"/>
                  <a:pt x="46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35"/>
                  <a:pt x="41" y="35"/>
                  <a:pt x="41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4" y="35"/>
                  <a:pt x="44" y="36"/>
                  <a:pt x="44" y="37"/>
                </a:cubicBezTo>
                <a:cubicBezTo>
                  <a:pt x="44" y="37"/>
                  <a:pt x="44" y="38"/>
                  <a:pt x="43" y="38"/>
                </a:cubicBezTo>
                <a:cubicBezTo>
                  <a:pt x="4" y="38"/>
                  <a:pt x="4" y="38"/>
                  <a:pt x="4" y="38"/>
                </a:cubicBezTo>
                <a:close/>
                <a:moveTo>
                  <a:pt x="10" y="15"/>
                </a:moveTo>
                <a:cubicBezTo>
                  <a:pt x="10" y="15"/>
                  <a:pt x="10" y="15"/>
                  <a:pt x="10" y="15"/>
                </a:cubicBezTo>
                <a:cubicBezTo>
                  <a:pt x="10" y="35"/>
                  <a:pt x="10" y="35"/>
                  <a:pt x="10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5"/>
                  <a:pt x="16" y="15"/>
                  <a:pt x="16" y="15"/>
                </a:cubicBezTo>
                <a:cubicBezTo>
                  <a:pt x="10" y="15"/>
                  <a:pt x="10" y="15"/>
                  <a:pt x="10" y="15"/>
                </a:cubicBezTo>
                <a:close/>
                <a:moveTo>
                  <a:pt x="20" y="15"/>
                </a:moveTo>
                <a:cubicBezTo>
                  <a:pt x="20" y="15"/>
                  <a:pt x="20" y="15"/>
                  <a:pt x="20" y="15"/>
                </a:cubicBezTo>
                <a:cubicBezTo>
                  <a:pt x="20" y="35"/>
                  <a:pt x="20" y="35"/>
                  <a:pt x="20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15"/>
                  <a:pt x="27" y="15"/>
                  <a:pt x="27" y="15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31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35"/>
                  <a:pt x="31" y="35"/>
                  <a:pt x="31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15"/>
                  <a:pt x="37" y="15"/>
                  <a:pt x="37" y="15"/>
                </a:cubicBezTo>
                <a:cubicBezTo>
                  <a:pt x="31" y="15"/>
                  <a:pt x="31" y="15"/>
                  <a:pt x="31" y="15"/>
                </a:cubicBezTo>
                <a:close/>
                <a:moveTo>
                  <a:pt x="37" y="11"/>
                </a:moveTo>
                <a:cubicBezTo>
                  <a:pt x="37" y="11"/>
                  <a:pt x="37" y="11"/>
                  <a:pt x="37" y="11"/>
                </a:cubicBezTo>
                <a:cubicBezTo>
                  <a:pt x="23" y="4"/>
                  <a:pt x="23" y="4"/>
                  <a:pt x="23" y="4"/>
                </a:cubicBezTo>
                <a:cubicBezTo>
                  <a:pt x="10" y="11"/>
                  <a:pt x="10" y="11"/>
                  <a:pt x="10" y="11"/>
                </a:cubicBezTo>
                <a:cubicBezTo>
                  <a:pt x="37" y="11"/>
                  <a:pt x="37" y="11"/>
                  <a:pt x="37" y="11"/>
                </a:cubicBezTo>
                <a:close/>
                <a:moveTo>
                  <a:pt x="2" y="43"/>
                </a:moveTo>
                <a:cubicBezTo>
                  <a:pt x="2" y="43"/>
                  <a:pt x="2" y="43"/>
                  <a:pt x="2" y="43"/>
                </a:cubicBezTo>
                <a:cubicBezTo>
                  <a:pt x="1" y="43"/>
                  <a:pt x="0" y="42"/>
                  <a:pt x="0" y="41"/>
                </a:cubicBezTo>
                <a:cubicBezTo>
                  <a:pt x="0" y="40"/>
                  <a:pt x="1" y="39"/>
                  <a:pt x="2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40"/>
                  <a:pt x="47" y="41"/>
                </a:cubicBezTo>
                <a:cubicBezTo>
                  <a:pt x="47" y="42"/>
                  <a:pt x="46" y="43"/>
                  <a:pt x="45" y="43"/>
                </a:cubicBezTo>
                <a:cubicBezTo>
                  <a:pt x="2" y="43"/>
                  <a:pt x="2" y="43"/>
                  <a:pt x="2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3" name="Freeform 631"/>
          <p:cNvSpPr>
            <a:spLocks noEditPoints="1"/>
          </p:cNvSpPr>
          <p:nvPr/>
        </p:nvSpPr>
        <p:spPr>
          <a:xfrm>
            <a:off x="6573838" y="4418013"/>
            <a:ext cx="155575" cy="152400"/>
          </a:xfrm>
          <a:custGeom>
            <a:avLst/>
            <a:gdLst/>
            <a:ahLst/>
            <a:cxnLst>
              <a:cxn ang="0">
                <a:pos x="127000" y="53975"/>
              </a:cxn>
              <a:cxn ang="0">
                <a:pos x="152400" y="50800"/>
              </a:cxn>
              <a:cxn ang="0">
                <a:pos x="152400" y="73025"/>
              </a:cxn>
              <a:cxn ang="0">
                <a:pos x="133350" y="76200"/>
              </a:cxn>
              <a:cxn ang="0">
                <a:pos x="127000" y="127000"/>
              </a:cxn>
              <a:cxn ang="0">
                <a:pos x="117475" y="152400"/>
              </a:cxn>
              <a:cxn ang="0">
                <a:pos x="104775" y="149225"/>
              </a:cxn>
              <a:cxn ang="0">
                <a:pos x="101600" y="136525"/>
              </a:cxn>
              <a:cxn ang="0">
                <a:pos x="53975" y="136525"/>
              </a:cxn>
              <a:cxn ang="0">
                <a:pos x="22225" y="136525"/>
              </a:cxn>
              <a:cxn ang="0">
                <a:pos x="41275" y="95250"/>
              </a:cxn>
              <a:cxn ang="0">
                <a:pos x="19050" y="76200"/>
              </a:cxn>
              <a:cxn ang="0">
                <a:pos x="0" y="63500"/>
              </a:cxn>
              <a:cxn ang="0">
                <a:pos x="25400" y="50800"/>
              </a:cxn>
              <a:cxn ang="0">
                <a:pos x="57150" y="53975"/>
              </a:cxn>
              <a:cxn ang="0">
                <a:pos x="63500" y="25400"/>
              </a:cxn>
              <a:cxn ang="0">
                <a:pos x="79375" y="0"/>
              </a:cxn>
              <a:cxn ang="0">
                <a:pos x="92075" y="15875"/>
              </a:cxn>
              <a:cxn ang="0">
                <a:pos x="88900" y="60325"/>
              </a:cxn>
              <a:cxn ang="0">
                <a:pos x="66675" y="60325"/>
              </a:cxn>
              <a:cxn ang="0">
                <a:pos x="53975" y="88900"/>
              </a:cxn>
              <a:cxn ang="0">
                <a:pos x="47625" y="123825"/>
              </a:cxn>
              <a:cxn ang="0">
                <a:pos x="107950" y="123825"/>
              </a:cxn>
              <a:cxn ang="0">
                <a:pos x="127000" y="66675"/>
              </a:cxn>
              <a:cxn ang="0">
                <a:pos x="136525" y="63500"/>
              </a:cxn>
              <a:cxn ang="0">
                <a:pos x="136525" y="63500"/>
              </a:cxn>
              <a:cxn ang="0">
                <a:pos x="139700" y="66675"/>
              </a:cxn>
              <a:cxn ang="0">
                <a:pos x="146050" y="63500"/>
              </a:cxn>
              <a:cxn ang="0">
                <a:pos x="139700" y="60325"/>
              </a:cxn>
              <a:cxn ang="0">
                <a:pos x="117475" y="133350"/>
              </a:cxn>
              <a:cxn ang="0">
                <a:pos x="114300" y="133350"/>
              </a:cxn>
              <a:cxn ang="0">
                <a:pos x="114300" y="136525"/>
              </a:cxn>
              <a:cxn ang="0">
                <a:pos x="114300" y="139700"/>
              </a:cxn>
              <a:cxn ang="0">
                <a:pos x="120650" y="139700"/>
              </a:cxn>
              <a:cxn ang="0">
                <a:pos x="120650" y="133350"/>
              </a:cxn>
              <a:cxn ang="0">
                <a:pos x="117475" y="133350"/>
              </a:cxn>
              <a:cxn ang="0">
                <a:pos x="41275" y="136525"/>
              </a:cxn>
              <a:cxn ang="0">
                <a:pos x="38100" y="133350"/>
              </a:cxn>
              <a:cxn ang="0">
                <a:pos x="34925" y="139700"/>
              </a:cxn>
              <a:cxn ang="0">
                <a:pos x="41275" y="136525"/>
              </a:cxn>
              <a:cxn ang="0">
                <a:pos x="15875" y="63500"/>
              </a:cxn>
              <a:cxn ang="0">
                <a:pos x="15875" y="60325"/>
              </a:cxn>
              <a:cxn ang="0">
                <a:pos x="12700" y="60325"/>
              </a:cxn>
              <a:cxn ang="0">
                <a:pos x="15875" y="66675"/>
              </a:cxn>
              <a:cxn ang="0">
                <a:pos x="15875" y="66675"/>
              </a:cxn>
              <a:cxn ang="0">
                <a:pos x="79375" y="22225"/>
              </a:cxn>
              <a:cxn ang="0">
                <a:pos x="82550" y="15875"/>
              </a:cxn>
              <a:cxn ang="0">
                <a:pos x="76200" y="19050"/>
              </a:cxn>
              <a:cxn ang="0">
                <a:pos x="76200" y="19050"/>
              </a:cxn>
            </a:cxnLst>
            <a:pathLst>
              <a:path w="49" h="48">
                <a:moveTo>
                  <a:pt x="28" y="9"/>
                </a:moveTo>
                <a:cubicBezTo>
                  <a:pt x="32" y="17"/>
                  <a:pt x="32" y="17"/>
                  <a:pt x="32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1" y="16"/>
                  <a:pt x="41" y="16"/>
                </a:cubicBezTo>
                <a:cubicBezTo>
                  <a:pt x="42" y="15"/>
                  <a:pt x="43" y="15"/>
                  <a:pt x="44" y="15"/>
                </a:cubicBezTo>
                <a:cubicBezTo>
                  <a:pt x="46" y="15"/>
                  <a:pt x="47" y="15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9" y="17"/>
                  <a:pt x="49" y="18"/>
                  <a:pt x="49" y="20"/>
                </a:cubicBezTo>
                <a:cubicBezTo>
                  <a:pt x="49" y="21"/>
                  <a:pt x="49" y="22"/>
                  <a:pt x="48" y="23"/>
                </a:cubicBezTo>
                <a:cubicBezTo>
                  <a:pt x="47" y="24"/>
                  <a:pt x="46" y="25"/>
                  <a:pt x="44" y="25"/>
                </a:cubicBezTo>
                <a:cubicBezTo>
                  <a:pt x="44" y="25"/>
                  <a:pt x="43" y="25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6" y="30"/>
                  <a:pt x="36" y="30"/>
                  <a:pt x="36" y="30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9"/>
                  <a:pt x="40" y="39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1"/>
                  <a:pt x="42" y="42"/>
                  <a:pt x="42" y="43"/>
                </a:cubicBezTo>
                <a:cubicBezTo>
                  <a:pt x="42" y="46"/>
                  <a:pt x="40" y="48"/>
                  <a:pt x="37" y="48"/>
                </a:cubicBezTo>
                <a:cubicBezTo>
                  <a:pt x="36" y="48"/>
                  <a:pt x="34" y="48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6"/>
                  <a:pt x="32" y="45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5" y="38"/>
                  <a:pt x="25" y="38"/>
                  <a:pt x="25" y="38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6"/>
                  <a:pt x="15" y="48"/>
                  <a:pt x="12" y="48"/>
                </a:cubicBezTo>
                <a:cubicBezTo>
                  <a:pt x="11" y="48"/>
                  <a:pt x="10" y="48"/>
                  <a:pt x="9" y="47"/>
                </a:cubicBezTo>
                <a:cubicBezTo>
                  <a:pt x="8" y="46"/>
                  <a:pt x="7" y="45"/>
                  <a:pt x="7" y="43"/>
                </a:cubicBezTo>
                <a:cubicBezTo>
                  <a:pt x="7" y="42"/>
                  <a:pt x="8" y="41"/>
                  <a:pt x="9" y="40"/>
                </a:cubicBezTo>
                <a:cubicBezTo>
                  <a:pt x="9" y="39"/>
                  <a:pt x="10" y="39"/>
                  <a:pt x="11" y="38"/>
                </a:cubicBezTo>
                <a:cubicBezTo>
                  <a:pt x="13" y="30"/>
                  <a:pt x="13" y="30"/>
                  <a:pt x="13" y="30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5"/>
                  <a:pt x="5" y="25"/>
                  <a:pt x="5" y="25"/>
                </a:cubicBezTo>
                <a:cubicBezTo>
                  <a:pt x="3" y="25"/>
                  <a:pt x="2" y="24"/>
                  <a:pt x="1" y="23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18"/>
                  <a:pt x="0" y="17"/>
                  <a:pt x="1" y="16"/>
                </a:cubicBezTo>
                <a:cubicBezTo>
                  <a:pt x="2" y="15"/>
                  <a:pt x="3" y="15"/>
                  <a:pt x="5" y="15"/>
                </a:cubicBezTo>
                <a:cubicBezTo>
                  <a:pt x="6" y="15"/>
                  <a:pt x="7" y="15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6"/>
                  <a:pt x="20" y="5"/>
                </a:cubicBezTo>
                <a:cubicBezTo>
                  <a:pt x="20" y="3"/>
                  <a:pt x="22" y="0"/>
                  <a:pt x="25" y="0"/>
                </a:cubicBezTo>
                <a:cubicBezTo>
                  <a:pt x="26" y="0"/>
                  <a:pt x="27" y="1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3"/>
                  <a:pt x="29" y="4"/>
                  <a:pt x="29" y="5"/>
                </a:cubicBezTo>
                <a:cubicBezTo>
                  <a:pt x="29" y="6"/>
                  <a:pt x="29" y="7"/>
                  <a:pt x="29" y="8"/>
                </a:cubicBezTo>
                <a:cubicBezTo>
                  <a:pt x="28" y="8"/>
                  <a:pt x="28" y="8"/>
                  <a:pt x="28" y="9"/>
                </a:cubicBezTo>
                <a:close/>
                <a:moveTo>
                  <a:pt x="28" y="19"/>
                </a:moveTo>
                <a:cubicBezTo>
                  <a:pt x="28" y="19"/>
                  <a:pt x="28" y="19"/>
                  <a:pt x="28" y="19"/>
                </a:cubicBezTo>
                <a:cubicBezTo>
                  <a:pt x="25" y="10"/>
                  <a:pt x="25" y="10"/>
                  <a:pt x="25" y="10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20"/>
                  <a:pt x="20" y="20"/>
                  <a:pt x="1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9"/>
                  <a:pt x="17" y="30"/>
                </a:cubicBezTo>
                <a:cubicBezTo>
                  <a:pt x="15" y="39"/>
                  <a:pt x="15" y="39"/>
                  <a:pt x="15" y="39"/>
                </a:cubicBez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5" y="34"/>
                  <a:pt x="26" y="34"/>
                </a:cubicBezTo>
                <a:cubicBezTo>
                  <a:pt x="34" y="39"/>
                  <a:pt x="34" y="39"/>
                  <a:pt x="34" y="39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2" y="28"/>
                  <a:pt x="32" y="28"/>
                </a:cubicBezTo>
                <a:cubicBezTo>
                  <a:pt x="40" y="21"/>
                  <a:pt x="40" y="21"/>
                  <a:pt x="40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9" y="20"/>
                  <a:pt x="28" y="19"/>
                </a:cubicBezTo>
                <a:close/>
                <a:moveTo>
                  <a:pt x="43" y="20"/>
                </a:move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4" y="20"/>
                  <a:pt x="44" y="20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0"/>
                  <a:pt x="46" y="20"/>
                  <a:pt x="46" y="20"/>
                </a:cubicBezTo>
                <a:cubicBezTo>
                  <a:pt x="46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3" y="19"/>
                  <a:pt x="43" y="20"/>
                </a:cubicBezTo>
                <a:close/>
                <a:moveTo>
                  <a:pt x="37" y="42"/>
                </a:move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4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6" y="44"/>
                  <a:pt x="37" y="44"/>
                  <a:pt x="37" y="44"/>
                </a:cubicBezTo>
                <a:cubicBezTo>
                  <a:pt x="37" y="44"/>
                  <a:pt x="37" y="44"/>
                  <a:pt x="3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3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7" y="42"/>
                  <a:pt x="37" y="42"/>
                </a:cubicBezTo>
                <a:close/>
                <a:moveTo>
                  <a:pt x="13" y="43"/>
                </a:move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2" y="42"/>
                  <a:pt x="12" y="42"/>
                </a:cubicBezTo>
                <a:cubicBezTo>
                  <a:pt x="12" y="42"/>
                  <a:pt x="12" y="42"/>
                  <a:pt x="11" y="42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4"/>
                  <a:pt x="11" y="44"/>
                  <a:pt x="11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44"/>
                  <a:pt x="13" y="44"/>
                  <a:pt x="13" y="43"/>
                </a:cubicBezTo>
                <a:cubicBezTo>
                  <a:pt x="13" y="43"/>
                  <a:pt x="13" y="43"/>
                  <a:pt x="13" y="43"/>
                </a:cubicBezTo>
                <a:close/>
                <a:moveTo>
                  <a:pt x="5" y="21"/>
                </a:move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3" y="19"/>
                  <a:pt x="3" y="20"/>
                </a:cubicBezTo>
                <a:cubicBezTo>
                  <a:pt x="3" y="20"/>
                  <a:pt x="4" y="20"/>
                  <a:pt x="4" y="21"/>
                </a:cubicBezTo>
                <a:cubicBezTo>
                  <a:pt x="4" y="21"/>
                  <a:pt x="4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4" y="6"/>
                  <a:pt x="25" y="7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6"/>
                  <a:pt x="26" y="5"/>
                  <a:pt x="26" y="5"/>
                </a:cubicBezTo>
                <a:cubicBezTo>
                  <a:pt x="26" y="5"/>
                  <a:pt x="25" y="4"/>
                  <a:pt x="25" y="4"/>
                </a:cubicBezTo>
                <a:cubicBezTo>
                  <a:pt x="24" y="4"/>
                  <a:pt x="23" y="5"/>
                  <a:pt x="23" y="5"/>
                </a:cubicBezTo>
                <a:cubicBezTo>
                  <a:pt x="23" y="5"/>
                  <a:pt x="24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4" name="Freeform 632"/>
          <p:cNvSpPr>
            <a:spLocks noEditPoints="1"/>
          </p:cNvSpPr>
          <p:nvPr/>
        </p:nvSpPr>
        <p:spPr>
          <a:xfrm>
            <a:off x="5192713" y="3783013"/>
            <a:ext cx="155575" cy="158750"/>
          </a:xfrm>
          <a:custGeom>
            <a:avLst/>
            <a:gdLst/>
            <a:ahLst/>
            <a:cxnLst>
              <a:cxn ang="0">
                <a:pos x="133350" y="25400"/>
              </a:cxn>
              <a:cxn ang="0">
                <a:pos x="133350" y="136525"/>
              </a:cxn>
              <a:cxn ang="0">
                <a:pos x="22225" y="136525"/>
              </a:cxn>
              <a:cxn ang="0">
                <a:pos x="22225" y="25400"/>
              </a:cxn>
              <a:cxn ang="0">
                <a:pos x="123825" y="127000"/>
              </a:cxn>
              <a:cxn ang="0">
                <a:pos x="142875" y="82550"/>
              </a:cxn>
              <a:cxn ang="0">
                <a:pos x="114300" y="123825"/>
              </a:cxn>
              <a:cxn ang="0">
                <a:pos x="123825" y="127000"/>
              </a:cxn>
              <a:cxn ang="0">
                <a:pos x="117475" y="133350"/>
              </a:cxn>
              <a:cxn ang="0">
                <a:pos x="107950" y="133350"/>
              </a:cxn>
              <a:cxn ang="0">
                <a:pos x="117475" y="133350"/>
              </a:cxn>
              <a:cxn ang="0">
                <a:pos x="88900" y="146050"/>
              </a:cxn>
              <a:cxn ang="0">
                <a:pos x="104775" y="127000"/>
              </a:cxn>
              <a:cxn ang="0">
                <a:pos x="82550" y="120650"/>
              </a:cxn>
              <a:cxn ang="0">
                <a:pos x="88900" y="146050"/>
              </a:cxn>
              <a:cxn ang="0">
                <a:pos x="73025" y="146050"/>
              </a:cxn>
              <a:cxn ang="0">
                <a:pos x="53975" y="123825"/>
              </a:cxn>
              <a:cxn ang="0">
                <a:pos x="53975" y="130175"/>
              </a:cxn>
              <a:cxn ang="0">
                <a:pos x="73025" y="146050"/>
              </a:cxn>
              <a:cxn ang="0">
                <a:pos x="50800" y="139700"/>
              </a:cxn>
              <a:cxn ang="0">
                <a:pos x="44450" y="130175"/>
              </a:cxn>
              <a:cxn ang="0">
                <a:pos x="50800" y="139700"/>
              </a:cxn>
              <a:cxn ang="0">
                <a:pos x="31750" y="127000"/>
              </a:cxn>
              <a:cxn ang="0">
                <a:pos x="34925" y="82550"/>
              </a:cxn>
              <a:cxn ang="0">
                <a:pos x="31750" y="127000"/>
              </a:cxn>
              <a:cxn ang="0">
                <a:pos x="107950" y="120650"/>
              </a:cxn>
              <a:cxn ang="0">
                <a:pos x="114300" y="82550"/>
              </a:cxn>
              <a:cxn ang="0">
                <a:pos x="82550" y="114300"/>
              </a:cxn>
              <a:cxn ang="0">
                <a:pos x="107950" y="120650"/>
              </a:cxn>
              <a:cxn ang="0">
                <a:pos x="73025" y="114300"/>
              </a:cxn>
              <a:cxn ang="0">
                <a:pos x="41275" y="82550"/>
              </a:cxn>
              <a:cxn ang="0">
                <a:pos x="50800" y="117475"/>
              </a:cxn>
              <a:cxn ang="0">
                <a:pos x="123825" y="31750"/>
              </a:cxn>
              <a:cxn ang="0">
                <a:pos x="123825" y="31750"/>
              </a:cxn>
              <a:cxn ang="0">
                <a:pos x="120650" y="76200"/>
              </a:cxn>
              <a:cxn ang="0">
                <a:pos x="123825" y="31750"/>
              </a:cxn>
              <a:cxn ang="0">
                <a:pos x="117475" y="25400"/>
              </a:cxn>
              <a:cxn ang="0">
                <a:pos x="107950" y="25400"/>
              </a:cxn>
              <a:cxn ang="0">
                <a:pos x="117475" y="25400"/>
              </a:cxn>
              <a:cxn ang="0">
                <a:pos x="88900" y="12700"/>
              </a:cxn>
              <a:cxn ang="0">
                <a:pos x="82550" y="38100"/>
              </a:cxn>
              <a:cxn ang="0">
                <a:pos x="104775" y="31750"/>
              </a:cxn>
              <a:cxn ang="0">
                <a:pos x="88900" y="12700"/>
              </a:cxn>
              <a:cxn ang="0">
                <a:pos x="73025" y="12700"/>
              </a:cxn>
              <a:cxn ang="0">
                <a:pos x="53975" y="28575"/>
              </a:cxn>
              <a:cxn ang="0">
                <a:pos x="53975" y="34925"/>
              </a:cxn>
              <a:cxn ang="0">
                <a:pos x="73025" y="12700"/>
              </a:cxn>
              <a:cxn ang="0">
                <a:pos x="50800" y="19050"/>
              </a:cxn>
              <a:cxn ang="0">
                <a:pos x="44450" y="28575"/>
              </a:cxn>
              <a:cxn ang="0">
                <a:pos x="50800" y="19050"/>
              </a:cxn>
              <a:cxn ang="0">
                <a:pos x="31750" y="31750"/>
              </a:cxn>
              <a:cxn ang="0">
                <a:pos x="9525" y="76200"/>
              </a:cxn>
              <a:cxn ang="0">
                <a:pos x="41275" y="38100"/>
              </a:cxn>
              <a:cxn ang="0">
                <a:pos x="107950" y="41275"/>
              </a:cxn>
              <a:cxn ang="0">
                <a:pos x="104775" y="41275"/>
              </a:cxn>
              <a:cxn ang="0">
                <a:pos x="82550" y="76200"/>
              </a:cxn>
              <a:cxn ang="0">
                <a:pos x="107950" y="41275"/>
              </a:cxn>
              <a:cxn ang="0">
                <a:pos x="73025" y="44450"/>
              </a:cxn>
              <a:cxn ang="0">
                <a:pos x="47625" y="41275"/>
              </a:cxn>
              <a:cxn ang="0">
                <a:pos x="73025" y="76200"/>
              </a:cxn>
            </a:cxnLst>
            <a:pathLst>
              <a:path w="49" h="50">
                <a:moveTo>
                  <a:pt x="24" y="0"/>
                </a:moveTo>
                <a:cubicBezTo>
                  <a:pt x="31" y="0"/>
                  <a:pt x="38" y="3"/>
                  <a:pt x="42" y="8"/>
                </a:cubicBezTo>
                <a:cubicBezTo>
                  <a:pt x="47" y="12"/>
                  <a:pt x="49" y="18"/>
                  <a:pt x="49" y="25"/>
                </a:cubicBezTo>
                <a:cubicBezTo>
                  <a:pt x="49" y="32"/>
                  <a:pt x="47" y="38"/>
                  <a:pt x="42" y="43"/>
                </a:cubicBezTo>
                <a:cubicBezTo>
                  <a:pt x="38" y="47"/>
                  <a:pt x="31" y="50"/>
                  <a:pt x="24" y="50"/>
                </a:cubicBezTo>
                <a:cubicBezTo>
                  <a:pt x="18" y="50"/>
                  <a:pt x="11" y="47"/>
                  <a:pt x="7" y="43"/>
                </a:cubicBezTo>
                <a:cubicBezTo>
                  <a:pt x="2" y="38"/>
                  <a:pt x="0" y="32"/>
                  <a:pt x="0" y="25"/>
                </a:cubicBezTo>
                <a:cubicBezTo>
                  <a:pt x="0" y="18"/>
                  <a:pt x="2" y="12"/>
                  <a:pt x="7" y="8"/>
                </a:cubicBezTo>
                <a:cubicBezTo>
                  <a:pt x="11" y="3"/>
                  <a:pt x="18" y="0"/>
                  <a:pt x="24" y="0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3" y="36"/>
                  <a:pt x="45" y="32"/>
                  <a:pt x="45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31"/>
                  <a:pt x="37" y="35"/>
                  <a:pt x="36" y="39"/>
                </a:cubicBezTo>
                <a:cubicBezTo>
                  <a:pt x="37" y="39"/>
                  <a:pt x="38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lose/>
                <a:moveTo>
                  <a:pt x="37" y="42"/>
                </a:moveTo>
                <a:cubicBezTo>
                  <a:pt x="37" y="42"/>
                  <a:pt x="37" y="42"/>
                  <a:pt x="37" y="42"/>
                </a:cubicBezTo>
                <a:cubicBezTo>
                  <a:pt x="36" y="42"/>
                  <a:pt x="36" y="41"/>
                  <a:pt x="35" y="41"/>
                </a:cubicBezTo>
                <a:cubicBezTo>
                  <a:pt x="35" y="41"/>
                  <a:pt x="35" y="42"/>
                  <a:pt x="34" y="42"/>
                </a:cubicBezTo>
                <a:cubicBezTo>
                  <a:pt x="34" y="43"/>
                  <a:pt x="33" y="44"/>
                  <a:pt x="33" y="44"/>
                </a:cubicBezTo>
                <a:cubicBezTo>
                  <a:pt x="34" y="44"/>
                  <a:pt x="36" y="43"/>
                  <a:pt x="37" y="42"/>
                </a:cubicBezTo>
                <a:close/>
                <a:moveTo>
                  <a:pt x="28" y="46"/>
                </a:moveTo>
                <a:cubicBezTo>
                  <a:pt x="28" y="46"/>
                  <a:pt x="28" y="46"/>
                  <a:pt x="28" y="46"/>
                </a:cubicBezTo>
                <a:cubicBezTo>
                  <a:pt x="30" y="45"/>
                  <a:pt x="31" y="43"/>
                  <a:pt x="32" y="41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2" y="39"/>
                  <a:pt x="32" y="39"/>
                </a:cubicBezTo>
                <a:cubicBezTo>
                  <a:pt x="30" y="39"/>
                  <a:pt x="28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7" y="46"/>
                  <a:pt x="28" y="46"/>
                </a:cubicBezTo>
                <a:close/>
                <a:moveTo>
                  <a:pt x="23" y="46"/>
                </a:moveTo>
                <a:cubicBezTo>
                  <a:pt x="23" y="46"/>
                  <a:pt x="23" y="46"/>
                  <a:pt x="23" y="46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38"/>
                  <a:pt x="19" y="39"/>
                  <a:pt x="17" y="39"/>
                </a:cubicBezTo>
                <a:cubicBezTo>
                  <a:pt x="17" y="39"/>
                  <a:pt x="16" y="40"/>
                  <a:pt x="16" y="40"/>
                </a:cubicBezTo>
                <a:cubicBezTo>
                  <a:pt x="16" y="40"/>
                  <a:pt x="16" y="40"/>
                  <a:pt x="17" y="41"/>
                </a:cubicBezTo>
                <a:cubicBezTo>
                  <a:pt x="18" y="43"/>
                  <a:pt x="19" y="45"/>
                  <a:pt x="21" y="46"/>
                </a:cubicBezTo>
                <a:cubicBezTo>
                  <a:pt x="22" y="46"/>
                  <a:pt x="23" y="46"/>
                  <a:pt x="23" y="46"/>
                </a:cubicBezTo>
                <a:close/>
                <a:moveTo>
                  <a:pt x="16" y="44"/>
                </a:moveTo>
                <a:cubicBezTo>
                  <a:pt x="16" y="44"/>
                  <a:pt x="16" y="44"/>
                  <a:pt x="16" y="44"/>
                </a:cubicBezTo>
                <a:cubicBezTo>
                  <a:pt x="16" y="44"/>
                  <a:pt x="15" y="43"/>
                  <a:pt x="15" y="42"/>
                </a:cubicBezTo>
                <a:cubicBezTo>
                  <a:pt x="14" y="42"/>
                  <a:pt x="14" y="41"/>
                  <a:pt x="14" y="41"/>
                </a:cubicBezTo>
                <a:cubicBezTo>
                  <a:pt x="13" y="41"/>
                  <a:pt x="13" y="42"/>
                  <a:pt x="12" y="42"/>
                </a:cubicBezTo>
                <a:cubicBezTo>
                  <a:pt x="13" y="43"/>
                  <a:pt x="15" y="44"/>
                  <a:pt x="16" y="44"/>
                </a:cubicBezTo>
                <a:close/>
                <a:moveTo>
                  <a:pt x="10" y="40"/>
                </a:moveTo>
                <a:cubicBezTo>
                  <a:pt x="10" y="40"/>
                  <a:pt x="10" y="40"/>
                  <a:pt x="10" y="40"/>
                </a:cubicBezTo>
                <a:cubicBezTo>
                  <a:pt x="11" y="40"/>
                  <a:pt x="12" y="39"/>
                  <a:pt x="13" y="39"/>
                </a:cubicBezTo>
                <a:cubicBezTo>
                  <a:pt x="12" y="35"/>
                  <a:pt x="11" y="31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4" y="32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lose/>
                <a:moveTo>
                  <a:pt x="34" y="38"/>
                </a:moveTo>
                <a:cubicBezTo>
                  <a:pt x="34" y="38"/>
                  <a:pt x="34" y="38"/>
                  <a:pt x="34" y="38"/>
                </a:cubicBezTo>
                <a:cubicBezTo>
                  <a:pt x="35" y="34"/>
                  <a:pt x="36" y="30"/>
                  <a:pt x="3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31" y="36"/>
                  <a:pt x="33" y="37"/>
                </a:cubicBezTo>
                <a:cubicBezTo>
                  <a:pt x="33" y="37"/>
                  <a:pt x="34" y="38"/>
                  <a:pt x="34" y="38"/>
                </a:cubicBezTo>
                <a:close/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26"/>
                  <a:pt x="23" y="26"/>
                  <a:pt x="2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0"/>
                  <a:pt x="14" y="34"/>
                  <a:pt x="15" y="38"/>
                </a:cubicBezTo>
                <a:cubicBezTo>
                  <a:pt x="15" y="38"/>
                  <a:pt x="16" y="37"/>
                  <a:pt x="16" y="37"/>
                </a:cubicBezTo>
                <a:cubicBezTo>
                  <a:pt x="18" y="36"/>
                  <a:pt x="21" y="36"/>
                  <a:pt x="23" y="36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10"/>
                  <a:pt x="37" y="11"/>
                  <a:pt x="36" y="12"/>
                </a:cubicBezTo>
                <a:cubicBezTo>
                  <a:pt x="37" y="15"/>
                  <a:pt x="38" y="19"/>
                  <a:pt x="38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19"/>
                  <a:pt x="43" y="14"/>
                  <a:pt x="39" y="1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4" y="6"/>
                  <a:pt x="33" y="6"/>
                </a:cubicBezTo>
                <a:cubicBezTo>
                  <a:pt x="33" y="7"/>
                  <a:pt x="34" y="7"/>
                  <a:pt x="34" y="8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6" y="9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2"/>
                  <a:pt x="32" y="11"/>
                </a:cubicBezTo>
                <a:cubicBezTo>
                  <a:pt x="32" y="11"/>
                  <a:pt x="33" y="11"/>
                  <a:pt x="33" y="10"/>
                </a:cubicBezTo>
                <a:cubicBezTo>
                  <a:pt x="33" y="10"/>
                  <a:pt x="33" y="10"/>
                  <a:pt x="32" y="9"/>
                </a:cubicBezTo>
                <a:cubicBezTo>
                  <a:pt x="31" y="7"/>
                  <a:pt x="30" y="5"/>
                  <a:pt x="28" y="4"/>
                </a:cubicBezTo>
                <a:close/>
                <a:moveTo>
                  <a:pt x="23" y="4"/>
                </a:move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19" y="5"/>
                  <a:pt x="18" y="7"/>
                  <a:pt x="17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7" y="11"/>
                  <a:pt x="17" y="11"/>
                </a:cubicBezTo>
                <a:cubicBezTo>
                  <a:pt x="19" y="12"/>
                  <a:pt x="21" y="12"/>
                  <a:pt x="23" y="12"/>
                </a:cubicBezTo>
                <a:cubicBezTo>
                  <a:pt x="23" y="4"/>
                  <a:pt x="23" y="4"/>
                  <a:pt x="23" y="4"/>
                </a:cubicBezTo>
                <a:close/>
                <a:moveTo>
                  <a:pt x="16" y="6"/>
                </a:move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3" y="7"/>
                  <a:pt x="12" y="8"/>
                </a:cubicBezTo>
                <a:cubicBezTo>
                  <a:pt x="13" y="9"/>
                  <a:pt x="13" y="9"/>
                  <a:pt x="14" y="9"/>
                </a:cubicBezTo>
                <a:cubicBezTo>
                  <a:pt x="14" y="9"/>
                  <a:pt x="14" y="9"/>
                  <a:pt x="15" y="8"/>
                </a:cubicBezTo>
                <a:cubicBezTo>
                  <a:pt x="15" y="7"/>
                  <a:pt x="16" y="7"/>
                  <a:pt x="16" y="6"/>
                </a:cubicBezTo>
                <a:close/>
                <a:moveTo>
                  <a:pt x="10" y="10"/>
                </a:move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9"/>
                  <a:pt x="3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2"/>
                </a:cubicBezTo>
                <a:cubicBezTo>
                  <a:pt x="12" y="11"/>
                  <a:pt x="11" y="10"/>
                  <a:pt x="10" y="10"/>
                </a:cubicBezTo>
                <a:close/>
                <a:moveTo>
                  <a:pt x="34" y="13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3" y="13"/>
                  <a:pt x="33" y="13"/>
                </a:cubicBezTo>
                <a:cubicBezTo>
                  <a:pt x="31" y="14"/>
                  <a:pt x="28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0"/>
                  <a:pt x="35" y="16"/>
                  <a:pt x="34" y="13"/>
                </a:cubicBezTo>
                <a:close/>
                <a:moveTo>
                  <a:pt x="23" y="14"/>
                </a:moveTo>
                <a:cubicBezTo>
                  <a:pt x="23" y="14"/>
                  <a:pt x="23" y="14"/>
                  <a:pt x="23" y="14"/>
                </a:cubicBezTo>
                <a:cubicBezTo>
                  <a:pt x="21" y="14"/>
                  <a:pt x="18" y="14"/>
                  <a:pt x="16" y="13"/>
                </a:cubicBezTo>
                <a:cubicBezTo>
                  <a:pt x="16" y="13"/>
                  <a:pt x="15" y="13"/>
                  <a:pt x="15" y="13"/>
                </a:cubicBezTo>
                <a:cubicBezTo>
                  <a:pt x="14" y="16"/>
                  <a:pt x="13" y="20"/>
                  <a:pt x="1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4"/>
                  <a:pt x="23" y="14"/>
                  <a:pt x="23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5" name="Freeform 633"/>
          <p:cNvSpPr>
            <a:spLocks noEditPoints="1"/>
          </p:cNvSpPr>
          <p:nvPr/>
        </p:nvSpPr>
        <p:spPr>
          <a:xfrm>
            <a:off x="998538" y="4103688"/>
            <a:ext cx="171450" cy="158750"/>
          </a:xfrm>
          <a:custGeom>
            <a:avLst/>
            <a:gdLst/>
            <a:ahLst/>
            <a:cxnLst>
              <a:cxn ang="0">
                <a:pos x="155575" y="63500"/>
              </a:cxn>
              <a:cxn ang="0">
                <a:pos x="123825" y="31750"/>
              </a:cxn>
              <a:cxn ang="0">
                <a:pos x="114300" y="66675"/>
              </a:cxn>
              <a:cxn ang="0">
                <a:pos x="82550" y="44450"/>
              </a:cxn>
              <a:cxn ang="0">
                <a:pos x="92075" y="82550"/>
              </a:cxn>
              <a:cxn ang="0">
                <a:pos x="76200" y="158750"/>
              </a:cxn>
              <a:cxn ang="0">
                <a:pos x="22225" y="22225"/>
              </a:cxn>
              <a:cxn ang="0">
                <a:pos x="155575" y="117475"/>
              </a:cxn>
              <a:cxn ang="0">
                <a:pos x="98425" y="117475"/>
              </a:cxn>
              <a:cxn ang="0">
                <a:pos x="161925" y="139700"/>
              </a:cxn>
              <a:cxn ang="0">
                <a:pos x="168275" y="155575"/>
              </a:cxn>
              <a:cxn ang="0">
                <a:pos x="127000" y="158750"/>
              </a:cxn>
              <a:cxn ang="0">
                <a:pos x="127000" y="76200"/>
              </a:cxn>
              <a:cxn ang="0">
                <a:pos x="127000" y="139700"/>
              </a:cxn>
              <a:cxn ang="0">
                <a:pos x="127000" y="133350"/>
              </a:cxn>
              <a:cxn ang="0">
                <a:pos x="152400" y="117475"/>
              </a:cxn>
              <a:cxn ang="0">
                <a:pos x="120650" y="95250"/>
              </a:cxn>
              <a:cxn ang="0">
                <a:pos x="117475" y="104775"/>
              </a:cxn>
              <a:cxn ang="0">
                <a:pos x="107950" y="107950"/>
              </a:cxn>
              <a:cxn ang="0">
                <a:pos x="76200" y="146050"/>
              </a:cxn>
              <a:cxn ang="0">
                <a:pos x="53975" y="123825"/>
              </a:cxn>
              <a:cxn ang="0">
                <a:pos x="66675" y="146050"/>
              </a:cxn>
              <a:cxn ang="0">
                <a:pos x="53975" y="139700"/>
              </a:cxn>
              <a:cxn ang="0">
                <a:pos x="38100" y="133350"/>
              </a:cxn>
              <a:cxn ang="0">
                <a:pos x="34925" y="127000"/>
              </a:cxn>
              <a:cxn ang="0">
                <a:pos x="12700" y="82550"/>
              </a:cxn>
              <a:cxn ang="0">
                <a:pos x="76200" y="114300"/>
              </a:cxn>
              <a:cxn ang="0">
                <a:pos x="41275" y="82550"/>
              </a:cxn>
              <a:cxn ang="0">
                <a:pos x="76200" y="114300"/>
              </a:cxn>
              <a:cxn ang="0">
                <a:pos x="104775" y="19050"/>
              </a:cxn>
              <a:cxn ang="0">
                <a:pos x="117475" y="25400"/>
              </a:cxn>
              <a:cxn ang="0">
                <a:pos x="82550" y="12700"/>
              </a:cxn>
              <a:cxn ang="0">
                <a:pos x="104775" y="31750"/>
              </a:cxn>
              <a:cxn ang="0">
                <a:pos x="76200" y="12700"/>
              </a:cxn>
              <a:cxn ang="0">
                <a:pos x="53975" y="28575"/>
              </a:cxn>
              <a:cxn ang="0">
                <a:pos x="76200" y="38100"/>
              </a:cxn>
              <a:cxn ang="0">
                <a:pos x="53975" y="19050"/>
              </a:cxn>
              <a:cxn ang="0">
                <a:pos x="47625" y="25400"/>
              </a:cxn>
              <a:cxn ang="0">
                <a:pos x="34925" y="31750"/>
              </a:cxn>
              <a:cxn ang="0">
                <a:pos x="34925" y="76200"/>
              </a:cxn>
              <a:cxn ang="0">
                <a:pos x="76200" y="44450"/>
              </a:cxn>
              <a:cxn ang="0">
                <a:pos x="47625" y="38100"/>
              </a:cxn>
              <a:cxn ang="0">
                <a:pos x="76200" y="44450"/>
              </a:cxn>
            </a:cxnLst>
            <a:pathLst>
              <a:path w="54" h="50">
                <a:moveTo>
                  <a:pt x="25" y="0"/>
                </a:moveTo>
                <a:cubicBezTo>
                  <a:pt x="32" y="0"/>
                  <a:pt x="38" y="3"/>
                  <a:pt x="42" y="7"/>
                </a:cubicBezTo>
                <a:cubicBezTo>
                  <a:pt x="46" y="11"/>
                  <a:pt x="48" y="15"/>
                  <a:pt x="49" y="20"/>
                </a:cubicBezTo>
                <a:cubicBezTo>
                  <a:pt x="50" y="22"/>
                  <a:pt x="46" y="23"/>
                  <a:pt x="45" y="20"/>
                </a:cubicBezTo>
                <a:cubicBezTo>
                  <a:pt x="45" y="16"/>
                  <a:pt x="43" y="13"/>
                  <a:pt x="40" y="10"/>
                </a:cubicBezTo>
                <a:cubicBezTo>
                  <a:pt x="40" y="10"/>
                  <a:pt x="39" y="10"/>
                  <a:pt x="39" y="10"/>
                </a:cubicBezTo>
                <a:cubicBezTo>
                  <a:pt x="38" y="10"/>
                  <a:pt x="37" y="11"/>
                  <a:pt x="36" y="11"/>
                </a:cubicBezTo>
                <a:cubicBezTo>
                  <a:pt x="37" y="14"/>
                  <a:pt x="38" y="17"/>
                  <a:pt x="38" y="21"/>
                </a:cubicBezTo>
                <a:cubicBezTo>
                  <a:pt x="39" y="22"/>
                  <a:pt x="36" y="22"/>
                  <a:pt x="36" y="21"/>
                </a:cubicBezTo>
                <a:cubicBezTo>
                  <a:pt x="36" y="18"/>
                  <a:pt x="35" y="15"/>
                  <a:pt x="34" y="12"/>
                </a:cubicBezTo>
                <a:cubicBezTo>
                  <a:pt x="34" y="13"/>
                  <a:pt x="34" y="13"/>
                  <a:pt x="33" y="13"/>
                </a:cubicBezTo>
                <a:cubicBezTo>
                  <a:pt x="31" y="14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1" y="24"/>
                  <a:pt x="31" y="26"/>
                  <a:pt x="29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3"/>
                  <a:pt x="26" y="41"/>
                  <a:pt x="26" y="48"/>
                </a:cubicBezTo>
                <a:cubicBezTo>
                  <a:pt x="26" y="49"/>
                  <a:pt x="25" y="50"/>
                  <a:pt x="24" y="50"/>
                </a:cubicBezTo>
                <a:cubicBezTo>
                  <a:pt x="18" y="50"/>
                  <a:pt x="12" y="47"/>
                  <a:pt x="7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49" y="37"/>
                </a:moveTo>
                <a:cubicBezTo>
                  <a:pt x="49" y="37"/>
                  <a:pt x="49" y="37"/>
                  <a:pt x="49" y="37"/>
                </a:cubicBezTo>
                <a:cubicBezTo>
                  <a:pt x="49" y="32"/>
                  <a:pt x="45" y="28"/>
                  <a:pt x="40" y="28"/>
                </a:cubicBezTo>
                <a:cubicBezTo>
                  <a:pt x="38" y="28"/>
                  <a:pt x="36" y="29"/>
                  <a:pt x="34" y="31"/>
                </a:cubicBezTo>
                <a:cubicBezTo>
                  <a:pt x="32" y="32"/>
                  <a:pt x="31" y="35"/>
                  <a:pt x="31" y="37"/>
                </a:cubicBezTo>
                <a:cubicBezTo>
                  <a:pt x="31" y="42"/>
                  <a:pt x="35" y="46"/>
                  <a:pt x="40" y="46"/>
                </a:cubicBezTo>
                <a:cubicBezTo>
                  <a:pt x="45" y="46"/>
                  <a:pt x="49" y="42"/>
                  <a:pt x="49" y="37"/>
                </a:cubicBezTo>
                <a:close/>
                <a:moveTo>
                  <a:pt x="51" y="44"/>
                </a:moveTo>
                <a:cubicBezTo>
                  <a:pt x="51" y="44"/>
                  <a:pt x="51" y="44"/>
                  <a:pt x="51" y="44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7"/>
                  <a:pt x="54" y="49"/>
                  <a:pt x="53" y="49"/>
                </a:cubicBezTo>
                <a:cubicBezTo>
                  <a:pt x="52" y="50"/>
                  <a:pt x="51" y="50"/>
                  <a:pt x="50" y="49"/>
                </a:cubicBezTo>
                <a:cubicBezTo>
                  <a:pt x="48" y="47"/>
                  <a:pt x="48" y="47"/>
                  <a:pt x="48" y="47"/>
                </a:cubicBezTo>
                <a:cubicBezTo>
                  <a:pt x="46" y="49"/>
                  <a:pt x="43" y="50"/>
                  <a:pt x="40" y="50"/>
                </a:cubicBezTo>
                <a:cubicBezTo>
                  <a:pt x="33" y="50"/>
                  <a:pt x="28" y="44"/>
                  <a:pt x="28" y="37"/>
                </a:cubicBezTo>
                <a:cubicBezTo>
                  <a:pt x="28" y="34"/>
                  <a:pt x="29" y="30"/>
                  <a:pt x="31" y="28"/>
                </a:cubicBezTo>
                <a:cubicBezTo>
                  <a:pt x="34" y="25"/>
                  <a:pt x="37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39"/>
                  <a:pt x="52" y="42"/>
                  <a:pt x="51" y="44"/>
                </a:cubicBezTo>
                <a:close/>
                <a:moveTo>
                  <a:pt x="40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39" y="44"/>
                  <a:pt x="39" y="43"/>
                </a:cubicBezTo>
                <a:cubicBezTo>
                  <a:pt x="39" y="42"/>
                  <a:pt x="40" y="42"/>
                  <a:pt x="40" y="42"/>
                </a:cubicBezTo>
                <a:cubicBezTo>
                  <a:pt x="43" y="42"/>
                  <a:pt x="45" y="40"/>
                  <a:pt x="45" y="37"/>
                </a:cubicBezTo>
                <a:cubicBezTo>
                  <a:pt x="45" y="36"/>
                  <a:pt x="46" y="36"/>
                  <a:pt x="47" y="36"/>
                </a:cubicBezTo>
                <a:cubicBezTo>
                  <a:pt x="47" y="36"/>
                  <a:pt x="48" y="36"/>
                  <a:pt x="48" y="37"/>
                </a:cubicBezTo>
                <a:cubicBezTo>
                  <a:pt x="48" y="41"/>
                  <a:pt x="44" y="44"/>
                  <a:pt x="40" y="44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9" y="30"/>
                  <a:pt x="39" y="31"/>
                </a:cubicBezTo>
                <a:cubicBezTo>
                  <a:pt x="39" y="31"/>
                  <a:pt x="39" y="32"/>
                  <a:pt x="38" y="32"/>
                </a:cubicBezTo>
                <a:cubicBezTo>
                  <a:pt x="38" y="32"/>
                  <a:pt x="37" y="33"/>
                  <a:pt x="37" y="33"/>
                </a:cubicBezTo>
                <a:cubicBezTo>
                  <a:pt x="36" y="34"/>
                  <a:pt x="36" y="34"/>
                  <a:pt x="36" y="35"/>
                </a:cubicBezTo>
                <a:cubicBezTo>
                  <a:pt x="35" y="35"/>
                  <a:pt x="35" y="36"/>
                  <a:pt x="34" y="35"/>
                </a:cubicBezTo>
                <a:cubicBezTo>
                  <a:pt x="34" y="35"/>
                  <a:pt x="33" y="35"/>
                  <a:pt x="34" y="34"/>
                </a:cubicBezTo>
                <a:cubicBezTo>
                  <a:pt x="34" y="33"/>
                  <a:pt x="35" y="32"/>
                  <a:pt x="35" y="32"/>
                </a:cubicBezTo>
                <a:cubicBezTo>
                  <a:pt x="36" y="31"/>
                  <a:pt x="37" y="30"/>
                  <a:pt x="38" y="3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1" y="38"/>
                  <a:pt x="19" y="38"/>
                  <a:pt x="17" y="39"/>
                </a:cubicBezTo>
                <a:cubicBezTo>
                  <a:pt x="17" y="39"/>
                  <a:pt x="17" y="39"/>
                  <a:pt x="16" y="40"/>
                </a:cubicBezTo>
                <a:cubicBezTo>
                  <a:pt x="17" y="40"/>
                  <a:pt x="17" y="40"/>
                  <a:pt x="17" y="41"/>
                </a:cubicBezTo>
                <a:cubicBezTo>
                  <a:pt x="18" y="43"/>
                  <a:pt x="20" y="45"/>
                  <a:pt x="21" y="46"/>
                </a:cubicBezTo>
                <a:cubicBezTo>
                  <a:pt x="22" y="46"/>
                  <a:pt x="23" y="46"/>
                  <a:pt x="24" y="46"/>
                </a:cubicBez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5" y="43"/>
                  <a:pt x="15" y="42"/>
                </a:cubicBezTo>
                <a:cubicBezTo>
                  <a:pt x="15" y="41"/>
                  <a:pt x="15" y="41"/>
                  <a:pt x="14" y="41"/>
                </a:cubicBezTo>
                <a:cubicBezTo>
                  <a:pt x="14" y="41"/>
                  <a:pt x="13" y="41"/>
                  <a:pt x="12" y="42"/>
                </a:cubicBezTo>
                <a:cubicBezTo>
                  <a:pt x="14" y="43"/>
                  <a:pt x="15" y="44"/>
                  <a:pt x="17" y="44"/>
                </a:cubicBezTo>
                <a:close/>
                <a:moveTo>
                  <a:pt x="11" y="40"/>
                </a:move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2" y="39"/>
                  <a:pt x="13" y="38"/>
                </a:cubicBezTo>
                <a:cubicBezTo>
                  <a:pt x="12" y="35"/>
                  <a:pt x="11" y="31"/>
                  <a:pt x="11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1" y="40"/>
                </a:cubicBezTo>
                <a:close/>
                <a:moveTo>
                  <a:pt x="24" y="36"/>
                </a:moveTo>
                <a:cubicBezTo>
                  <a:pt x="24" y="36"/>
                  <a:pt x="24" y="36"/>
                  <a:pt x="24" y="36"/>
                </a:cubicBezTo>
                <a:cubicBezTo>
                  <a:pt x="24" y="26"/>
                  <a:pt x="24" y="26"/>
                  <a:pt x="2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4" y="30"/>
                  <a:pt x="14" y="34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9" y="36"/>
                  <a:pt x="21" y="36"/>
                  <a:pt x="24" y="36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3" y="6"/>
                </a:cubicBezTo>
                <a:cubicBezTo>
                  <a:pt x="34" y="6"/>
                  <a:pt x="34" y="7"/>
                  <a:pt x="35" y="8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9"/>
                  <a:pt x="37" y="9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1"/>
                  <a:pt x="32" y="11"/>
                </a:cubicBezTo>
                <a:cubicBezTo>
                  <a:pt x="33" y="11"/>
                  <a:pt x="33" y="10"/>
                  <a:pt x="33" y="10"/>
                </a:cubicBezTo>
                <a:cubicBezTo>
                  <a:pt x="33" y="10"/>
                  <a:pt x="33" y="10"/>
                  <a:pt x="33" y="9"/>
                </a:cubicBezTo>
                <a:cubicBezTo>
                  <a:pt x="32" y="7"/>
                  <a:pt x="30" y="5"/>
                  <a:pt x="28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10"/>
                  <a:pt x="17" y="10"/>
                  <a:pt x="16" y="10"/>
                </a:cubicBezTo>
                <a:cubicBezTo>
                  <a:pt x="17" y="10"/>
                  <a:pt x="17" y="11"/>
                  <a:pt x="17" y="11"/>
                </a:cubicBezTo>
                <a:cubicBezTo>
                  <a:pt x="19" y="11"/>
                  <a:pt x="21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6"/>
                </a:moveTo>
                <a:cubicBezTo>
                  <a:pt x="17" y="6"/>
                  <a:pt x="17" y="6"/>
                  <a:pt x="17" y="6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9"/>
                  <a:pt x="14" y="9"/>
                  <a:pt x="14" y="9"/>
                </a:cubicBezTo>
                <a:cubicBezTo>
                  <a:pt x="15" y="9"/>
                  <a:pt x="15" y="9"/>
                  <a:pt x="15" y="8"/>
                </a:cubicBezTo>
                <a:cubicBezTo>
                  <a:pt x="15" y="7"/>
                  <a:pt x="16" y="6"/>
                  <a:pt x="17" y="6"/>
                </a:cubicBezTo>
                <a:close/>
                <a:moveTo>
                  <a:pt x="11" y="10"/>
                </a:moveTo>
                <a:cubicBezTo>
                  <a:pt x="11" y="10"/>
                  <a:pt x="11" y="10"/>
                  <a:pt x="11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1" y="10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4"/>
                  <a:pt x="16" y="13"/>
                </a:cubicBezTo>
                <a:cubicBezTo>
                  <a:pt x="16" y="13"/>
                  <a:pt x="16" y="13"/>
                  <a:pt x="15" y="12"/>
                </a:cubicBezTo>
                <a:cubicBezTo>
                  <a:pt x="14" y="16"/>
                  <a:pt x="14" y="20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6" name="Freeform 634"/>
          <p:cNvSpPr>
            <a:spLocks noEditPoints="1"/>
          </p:cNvSpPr>
          <p:nvPr/>
        </p:nvSpPr>
        <p:spPr>
          <a:xfrm>
            <a:off x="3498850" y="4427538"/>
            <a:ext cx="160338" cy="133350"/>
          </a:xfrm>
          <a:custGeom>
            <a:avLst/>
            <a:gdLst/>
            <a:ahLst/>
            <a:cxnLst>
              <a:cxn ang="0">
                <a:pos x="150718" y="9525"/>
              </a:cxn>
              <a:cxn ang="0">
                <a:pos x="150718" y="127000"/>
              </a:cxn>
              <a:cxn ang="0">
                <a:pos x="28861" y="133350"/>
              </a:cxn>
              <a:cxn ang="0">
                <a:pos x="9620" y="127000"/>
              </a:cxn>
              <a:cxn ang="0">
                <a:pos x="9620" y="9525"/>
              </a:cxn>
              <a:cxn ang="0">
                <a:pos x="28861" y="0"/>
              </a:cxn>
              <a:cxn ang="0">
                <a:pos x="32068" y="95250"/>
              </a:cxn>
              <a:cxn ang="0">
                <a:pos x="70549" y="85725"/>
              </a:cxn>
              <a:cxn ang="0">
                <a:pos x="92996" y="85725"/>
              </a:cxn>
              <a:cxn ang="0">
                <a:pos x="128270" y="95250"/>
              </a:cxn>
              <a:cxn ang="0">
                <a:pos x="92996" y="104775"/>
              </a:cxn>
              <a:cxn ang="0">
                <a:pos x="70549" y="104775"/>
              </a:cxn>
              <a:cxn ang="0">
                <a:pos x="73755" y="101600"/>
              </a:cxn>
              <a:cxn ang="0">
                <a:pos x="86583" y="88900"/>
              </a:cxn>
              <a:cxn ang="0">
                <a:pos x="115443" y="50800"/>
              </a:cxn>
              <a:cxn ang="0">
                <a:pos x="112237" y="53975"/>
              </a:cxn>
              <a:cxn ang="0">
                <a:pos x="112237" y="53975"/>
              </a:cxn>
              <a:cxn ang="0">
                <a:pos x="112237" y="53975"/>
              </a:cxn>
              <a:cxn ang="0">
                <a:pos x="112237" y="53975"/>
              </a:cxn>
              <a:cxn ang="0">
                <a:pos x="109030" y="53975"/>
              </a:cxn>
              <a:cxn ang="0">
                <a:pos x="109030" y="53975"/>
              </a:cxn>
              <a:cxn ang="0">
                <a:pos x="109030" y="53975"/>
              </a:cxn>
              <a:cxn ang="0">
                <a:pos x="109030" y="50800"/>
              </a:cxn>
              <a:cxn ang="0">
                <a:pos x="99410" y="69850"/>
              </a:cxn>
              <a:cxn ang="0">
                <a:pos x="96203" y="31750"/>
              </a:cxn>
              <a:cxn ang="0">
                <a:pos x="99410" y="31750"/>
              </a:cxn>
              <a:cxn ang="0">
                <a:pos x="102616" y="31750"/>
              </a:cxn>
              <a:cxn ang="0">
                <a:pos x="112237" y="44450"/>
              </a:cxn>
              <a:cxn ang="0">
                <a:pos x="121857" y="31750"/>
              </a:cxn>
              <a:cxn ang="0">
                <a:pos x="121857" y="31750"/>
              </a:cxn>
              <a:cxn ang="0">
                <a:pos x="125064" y="31750"/>
              </a:cxn>
              <a:cxn ang="0">
                <a:pos x="121857" y="69850"/>
              </a:cxn>
              <a:cxn ang="0">
                <a:pos x="115443" y="50800"/>
              </a:cxn>
              <a:cxn ang="0">
                <a:pos x="38481" y="69850"/>
              </a:cxn>
              <a:cxn ang="0">
                <a:pos x="51308" y="31750"/>
              </a:cxn>
              <a:cxn ang="0">
                <a:pos x="60928" y="69850"/>
              </a:cxn>
              <a:cxn ang="0">
                <a:pos x="44895" y="60325"/>
              </a:cxn>
              <a:cxn ang="0">
                <a:pos x="48101" y="44450"/>
              </a:cxn>
              <a:cxn ang="0">
                <a:pos x="48101" y="44450"/>
              </a:cxn>
              <a:cxn ang="0">
                <a:pos x="60928" y="34925"/>
              </a:cxn>
              <a:cxn ang="0">
                <a:pos x="76962" y="31750"/>
              </a:cxn>
              <a:cxn ang="0">
                <a:pos x="89789" y="34925"/>
              </a:cxn>
              <a:cxn ang="0">
                <a:pos x="80169" y="66675"/>
              </a:cxn>
              <a:cxn ang="0">
                <a:pos x="73755" y="38100"/>
              </a:cxn>
              <a:cxn ang="0">
                <a:pos x="131477" y="12700"/>
              </a:cxn>
              <a:cxn ang="0">
                <a:pos x="19241" y="19050"/>
              </a:cxn>
              <a:cxn ang="0">
                <a:pos x="19241" y="117475"/>
              </a:cxn>
              <a:cxn ang="0">
                <a:pos x="131477" y="120650"/>
              </a:cxn>
              <a:cxn ang="0">
                <a:pos x="147511" y="104775"/>
              </a:cxn>
              <a:cxn ang="0">
                <a:pos x="131477" y="12700"/>
              </a:cxn>
            </a:cxnLst>
            <a:pathLst>
              <a:path w="50" h="42">
                <a:moveTo>
                  <a:pt x="9" y="0"/>
                </a:move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6" y="1"/>
                  <a:pt x="47" y="3"/>
                </a:cubicBezTo>
                <a:cubicBezTo>
                  <a:pt x="49" y="5"/>
                  <a:pt x="50" y="7"/>
                  <a:pt x="50" y="9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6"/>
                  <a:pt x="49" y="38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41"/>
                  <a:pt x="43" y="42"/>
                  <a:pt x="41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42"/>
                  <a:pt x="5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1" y="38"/>
                  <a:pt x="0" y="36"/>
                  <a:pt x="0" y="33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1"/>
                  <a:pt x="7" y="0"/>
                  <a:pt x="9" y="0"/>
                </a:cubicBezTo>
                <a:close/>
                <a:moveTo>
                  <a:pt x="12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0" y="31"/>
                  <a:pt x="10" y="30"/>
                </a:cubicBezTo>
                <a:cubicBezTo>
                  <a:pt x="10" y="29"/>
                  <a:pt x="11" y="29"/>
                  <a:pt x="12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1" y="28"/>
                  <a:pt x="21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5"/>
                  <a:pt x="27" y="25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30" y="28"/>
                  <a:pt x="30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40" y="29"/>
                  <a:pt x="40" y="30"/>
                </a:cubicBezTo>
                <a:cubicBezTo>
                  <a:pt x="40" y="31"/>
                  <a:pt x="39" y="31"/>
                  <a:pt x="39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2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5"/>
                  <a:pt x="24" y="35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3"/>
                  <a:pt x="21" y="32"/>
                  <a:pt x="20" y="31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23" y="32"/>
                </a:moveTo>
                <a:cubicBezTo>
                  <a:pt x="23" y="32"/>
                  <a:pt x="23" y="32"/>
                  <a:pt x="23" y="32"/>
                </a:cubicBezTo>
                <a:cubicBezTo>
                  <a:pt x="24" y="33"/>
                  <a:pt x="26" y="33"/>
                  <a:pt x="27" y="32"/>
                </a:cubicBezTo>
                <a:cubicBezTo>
                  <a:pt x="28" y="31"/>
                  <a:pt x="28" y="29"/>
                  <a:pt x="27" y="28"/>
                </a:cubicBezTo>
                <a:cubicBezTo>
                  <a:pt x="26" y="27"/>
                  <a:pt x="24" y="27"/>
                  <a:pt x="23" y="28"/>
                </a:cubicBezTo>
                <a:cubicBezTo>
                  <a:pt x="22" y="29"/>
                  <a:pt x="22" y="31"/>
                  <a:pt x="23" y="32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1" y="22"/>
                  <a:pt x="31" y="22"/>
                </a:cubicBezTo>
                <a:cubicBezTo>
                  <a:pt x="30" y="22"/>
                  <a:pt x="30" y="21"/>
                  <a:pt x="30" y="21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1"/>
                  <a:pt x="30" y="11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5" y="14"/>
                  <a:pt x="35" y="14"/>
                  <a:pt x="35" y="14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39" y="22"/>
                  <a:pt x="38" y="22"/>
                </a:cubicBezTo>
                <a:cubicBezTo>
                  <a:pt x="38" y="22"/>
                  <a:pt x="37" y="21"/>
                  <a:pt x="37" y="21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6"/>
                  <a:pt x="36" y="16"/>
                  <a:pt x="36" y="16"/>
                </a:cubicBezTo>
                <a:close/>
                <a:moveTo>
                  <a:pt x="13" y="21"/>
                </a:move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2" y="22"/>
                  <a:pt x="12" y="22"/>
                </a:cubicBezTo>
                <a:cubicBezTo>
                  <a:pt x="11" y="22"/>
                  <a:pt x="11" y="21"/>
                  <a:pt x="11" y="20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0"/>
                  <a:pt x="15" y="10"/>
                  <a:pt x="16" y="10"/>
                </a:cubicBezTo>
                <a:cubicBezTo>
                  <a:pt x="16" y="10"/>
                  <a:pt x="16" y="10"/>
                  <a:pt x="16" y="1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1"/>
                  <a:pt x="20" y="22"/>
                  <a:pt x="19" y="22"/>
                </a:cubicBezTo>
                <a:cubicBezTo>
                  <a:pt x="19" y="22"/>
                  <a:pt x="18" y="22"/>
                  <a:pt x="18" y="21"/>
                </a:cubicBezTo>
                <a:cubicBezTo>
                  <a:pt x="17" y="19"/>
                  <a:pt x="17" y="19"/>
                  <a:pt x="17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3" y="21"/>
                  <a:pt x="13" y="21"/>
                  <a:pt x="13" y="21"/>
                </a:cubicBezTo>
                <a:close/>
                <a:moveTo>
                  <a:pt x="15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4"/>
                  <a:pt x="15" y="14"/>
                  <a:pt x="15" y="14"/>
                </a:cubicBezTo>
                <a:close/>
                <a:moveTo>
                  <a:pt x="21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19" y="12"/>
                  <a:pt x="19" y="11"/>
                </a:cubicBezTo>
                <a:cubicBezTo>
                  <a:pt x="19" y="10"/>
                  <a:pt x="20" y="10"/>
                  <a:pt x="21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8" y="10"/>
                  <a:pt x="28" y="11"/>
                </a:cubicBezTo>
                <a:cubicBezTo>
                  <a:pt x="28" y="12"/>
                  <a:pt x="27" y="12"/>
                  <a:pt x="27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2"/>
                  <a:pt x="21" y="12"/>
                  <a:pt x="21" y="12"/>
                </a:cubicBezTo>
                <a:close/>
                <a:moveTo>
                  <a:pt x="41" y="4"/>
                </a:moveTo>
                <a:cubicBezTo>
                  <a:pt x="41" y="4"/>
                  <a:pt x="41" y="4"/>
                  <a:pt x="41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7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8"/>
                  <a:pt x="4" y="9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5"/>
                  <a:pt x="5" y="36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8" y="38"/>
                  <a:pt x="9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2" y="38"/>
                  <a:pt x="44" y="38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6"/>
                  <a:pt x="46" y="35"/>
                  <a:pt x="46" y="33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7"/>
                  <a:pt x="45" y="6"/>
                </a:cubicBezTo>
                <a:cubicBezTo>
                  <a:pt x="44" y="5"/>
                  <a:pt x="42" y="4"/>
                  <a:pt x="41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7" name="Freeform 635"/>
          <p:cNvSpPr>
            <a:spLocks noEditPoints="1"/>
          </p:cNvSpPr>
          <p:nvPr/>
        </p:nvSpPr>
        <p:spPr>
          <a:xfrm>
            <a:off x="4905375" y="4106863"/>
            <a:ext cx="131763" cy="152400"/>
          </a:xfrm>
          <a:custGeom>
            <a:avLst/>
            <a:gdLst/>
            <a:ahLst/>
            <a:cxnLst>
              <a:cxn ang="0">
                <a:pos x="115694" y="0"/>
              </a:cxn>
              <a:cxn ang="0">
                <a:pos x="112481" y="9525"/>
              </a:cxn>
              <a:cxn ang="0">
                <a:pos x="131763" y="57150"/>
              </a:cxn>
              <a:cxn ang="0">
                <a:pos x="109267" y="107950"/>
              </a:cxn>
              <a:cxn ang="0">
                <a:pos x="86771" y="123825"/>
              </a:cxn>
              <a:cxn ang="0">
                <a:pos x="64275" y="130175"/>
              </a:cxn>
              <a:cxn ang="0">
                <a:pos x="86771" y="139700"/>
              </a:cxn>
              <a:cxn ang="0">
                <a:pos x="86771" y="152400"/>
              </a:cxn>
              <a:cxn ang="0">
                <a:pos x="57847" y="152400"/>
              </a:cxn>
              <a:cxn ang="0">
                <a:pos x="28924" y="152400"/>
              </a:cxn>
              <a:cxn ang="0">
                <a:pos x="28924" y="139700"/>
              </a:cxn>
              <a:cxn ang="0">
                <a:pos x="51420" y="130175"/>
              </a:cxn>
              <a:cxn ang="0">
                <a:pos x="32137" y="123825"/>
              </a:cxn>
              <a:cxn ang="0">
                <a:pos x="6427" y="114300"/>
              </a:cxn>
              <a:cxn ang="0">
                <a:pos x="0" y="107950"/>
              </a:cxn>
              <a:cxn ang="0">
                <a:pos x="0" y="57150"/>
              </a:cxn>
              <a:cxn ang="0">
                <a:pos x="16069" y="15875"/>
              </a:cxn>
              <a:cxn ang="0">
                <a:pos x="57847" y="0"/>
              </a:cxn>
              <a:cxn ang="0">
                <a:pos x="102839" y="6350"/>
              </a:cxn>
              <a:cxn ang="0">
                <a:pos x="102839" y="6350"/>
              </a:cxn>
              <a:cxn ang="0">
                <a:pos x="109267" y="0"/>
              </a:cxn>
              <a:cxn ang="0">
                <a:pos x="106053" y="15875"/>
              </a:cxn>
              <a:cxn ang="0">
                <a:pos x="115694" y="57150"/>
              </a:cxn>
              <a:cxn ang="0">
                <a:pos x="99626" y="98425"/>
              </a:cxn>
              <a:cxn ang="0">
                <a:pos x="19282" y="101600"/>
              </a:cxn>
              <a:cxn ang="0">
                <a:pos x="32137" y="117475"/>
              </a:cxn>
              <a:cxn ang="0">
                <a:pos x="83557" y="117475"/>
              </a:cxn>
              <a:cxn ang="0">
                <a:pos x="102839" y="101600"/>
              </a:cxn>
              <a:cxn ang="0">
                <a:pos x="118908" y="82550"/>
              </a:cxn>
              <a:cxn ang="0">
                <a:pos x="118908" y="31750"/>
              </a:cxn>
              <a:cxn ang="0">
                <a:pos x="89984" y="25400"/>
              </a:cxn>
              <a:cxn ang="0">
                <a:pos x="57847" y="12700"/>
              </a:cxn>
              <a:cxn ang="0">
                <a:pos x="12855" y="57150"/>
              </a:cxn>
              <a:cxn ang="0">
                <a:pos x="57847" y="101600"/>
              </a:cxn>
              <a:cxn ang="0">
                <a:pos x="89984" y="88900"/>
              </a:cxn>
              <a:cxn ang="0">
                <a:pos x="89984" y="25400"/>
              </a:cxn>
              <a:cxn ang="0">
                <a:pos x="99626" y="98425"/>
              </a:cxn>
              <a:cxn ang="0">
                <a:pos x="89984" y="98425"/>
              </a:cxn>
            </a:cxnLst>
            <a:pathLst>
              <a:path w="41" h="48">
                <a:moveTo>
                  <a:pt x="34" y="0"/>
                </a:moveTo>
                <a:cubicBezTo>
                  <a:pt x="35" y="0"/>
                  <a:pt x="36" y="0"/>
                  <a:pt x="36" y="0"/>
                </a:cubicBezTo>
                <a:cubicBezTo>
                  <a:pt x="36" y="1"/>
                  <a:pt x="36" y="1"/>
                  <a:pt x="36" y="2"/>
                </a:cubicBezTo>
                <a:cubicBezTo>
                  <a:pt x="35" y="3"/>
                  <a:pt x="35" y="3"/>
                  <a:pt x="35" y="3"/>
                </a:cubicBezTo>
                <a:cubicBezTo>
                  <a:pt x="37" y="5"/>
                  <a:pt x="38" y="7"/>
                  <a:pt x="39" y="9"/>
                </a:cubicBezTo>
                <a:cubicBezTo>
                  <a:pt x="40" y="12"/>
                  <a:pt x="41" y="15"/>
                  <a:pt x="41" y="18"/>
                </a:cubicBezTo>
                <a:cubicBezTo>
                  <a:pt x="41" y="21"/>
                  <a:pt x="40" y="24"/>
                  <a:pt x="39" y="27"/>
                </a:cubicBezTo>
                <a:cubicBezTo>
                  <a:pt x="38" y="29"/>
                  <a:pt x="36" y="32"/>
                  <a:pt x="34" y="34"/>
                </a:cubicBezTo>
                <a:cubicBezTo>
                  <a:pt x="32" y="36"/>
                  <a:pt x="30" y="38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40"/>
                  <a:pt x="22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4"/>
                  <a:pt x="20" y="44"/>
                  <a:pt x="20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4"/>
                  <a:pt x="29" y="45"/>
                  <a:pt x="29" y="46"/>
                </a:cubicBezTo>
                <a:cubicBezTo>
                  <a:pt x="29" y="47"/>
                  <a:pt x="28" y="48"/>
                  <a:pt x="2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48"/>
                  <a:pt x="7" y="47"/>
                  <a:pt x="7" y="46"/>
                </a:cubicBezTo>
                <a:cubicBezTo>
                  <a:pt x="7" y="45"/>
                  <a:pt x="8" y="44"/>
                  <a:pt x="9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1"/>
                  <a:pt x="16" y="40"/>
                </a:cubicBezTo>
                <a:cubicBezTo>
                  <a:pt x="14" y="40"/>
                  <a:pt x="12" y="40"/>
                  <a:pt x="10" y="39"/>
                </a:cubicBezTo>
                <a:cubicBezTo>
                  <a:pt x="7" y="38"/>
                  <a:pt x="5" y="36"/>
                  <a:pt x="3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1" y="36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27"/>
                  <a:pt x="0" y="23"/>
                  <a:pt x="0" y="18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9" y="2"/>
                  <a:pt x="13" y="0"/>
                  <a:pt x="18" y="0"/>
                </a:cubicBezTo>
                <a:cubicBezTo>
                  <a:pt x="23" y="0"/>
                  <a:pt x="27" y="1"/>
                  <a:pt x="30" y="4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0"/>
                  <a:pt x="34" y="0"/>
                  <a:pt x="34" y="0"/>
                </a:cubicBezTo>
                <a:close/>
                <a:moveTo>
                  <a:pt x="33" y="5"/>
                </a:moveTo>
                <a:cubicBezTo>
                  <a:pt x="33" y="5"/>
                  <a:pt x="33" y="5"/>
                  <a:pt x="33" y="5"/>
                </a:cubicBezTo>
                <a:cubicBezTo>
                  <a:pt x="32" y="6"/>
                  <a:pt x="32" y="6"/>
                  <a:pt x="32" y="6"/>
                </a:cubicBezTo>
                <a:cubicBezTo>
                  <a:pt x="35" y="9"/>
                  <a:pt x="36" y="13"/>
                  <a:pt x="36" y="18"/>
                </a:cubicBezTo>
                <a:cubicBezTo>
                  <a:pt x="36" y="23"/>
                  <a:pt x="34" y="28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28" y="34"/>
                  <a:pt x="23" y="36"/>
                  <a:pt x="18" y="36"/>
                </a:cubicBezTo>
                <a:cubicBezTo>
                  <a:pt x="14" y="36"/>
                  <a:pt x="9" y="35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8" y="36"/>
                  <a:pt x="10" y="37"/>
                </a:cubicBezTo>
                <a:cubicBezTo>
                  <a:pt x="13" y="38"/>
                  <a:pt x="15" y="38"/>
                  <a:pt x="18" y="38"/>
                </a:cubicBezTo>
                <a:cubicBezTo>
                  <a:pt x="21" y="38"/>
                  <a:pt x="23" y="38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8" y="36"/>
                  <a:pt x="31" y="34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0"/>
                  <a:pt x="36" y="28"/>
                  <a:pt x="37" y="26"/>
                </a:cubicBezTo>
                <a:cubicBezTo>
                  <a:pt x="38" y="23"/>
                  <a:pt x="38" y="21"/>
                  <a:pt x="38" y="18"/>
                </a:cubicBezTo>
                <a:cubicBezTo>
                  <a:pt x="38" y="15"/>
                  <a:pt x="38" y="13"/>
                  <a:pt x="37" y="10"/>
                </a:cubicBezTo>
                <a:cubicBezTo>
                  <a:pt x="36" y="8"/>
                  <a:pt x="35" y="6"/>
                  <a:pt x="33" y="5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26" y="5"/>
                  <a:pt x="22" y="4"/>
                  <a:pt x="18" y="4"/>
                </a:cubicBezTo>
                <a:cubicBezTo>
                  <a:pt x="14" y="4"/>
                  <a:pt x="11" y="5"/>
                  <a:pt x="8" y="8"/>
                </a:cubicBezTo>
                <a:cubicBezTo>
                  <a:pt x="5" y="10"/>
                  <a:pt x="4" y="14"/>
                  <a:pt x="4" y="18"/>
                </a:cubicBezTo>
                <a:cubicBezTo>
                  <a:pt x="4" y="22"/>
                  <a:pt x="5" y="26"/>
                  <a:pt x="8" y="28"/>
                </a:cubicBezTo>
                <a:cubicBezTo>
                  <a:pt x="11" y="31"/>
                  <a:pt x="14" y="32"/>
                  <a:pt x="18" y="32"/>
                </a:cubicBezTo>
                <a:cubicBezTo>
                  <a:pt x="22" y="32"/>
                  <a:pt x="26" y="31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31" y="26"/>
                  <a:pt x="33" y="22"/>
                  <a:pt x="33" y="18"/>
                </a:cubicBezTo>
                <a:cubicBezTo>
                  <a:pt x="33" y="14"/>
                  <a:pt x="31" y="10"/>
                  <a:pt x="28" y="8"/>
                </a:cubicBezTo>
                <a:cubicBezTo>
                  <a:pt x="28" y="8"/>
                  <a:pt x="28" y="8"/>
                  <a:pt x="28" y="8"/>
                </a:cubicBezTo>
                <a:close/>
                <a:moveTo>
                  <a:pt x="31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0" y="32"/>
                  <a:pt x="29" y="32"/>
                  <a:pt x="28" y="31"/>
                </a:cubicBezTo>
                <a:cubicBezTo>
                  <a:pt x="31" y="31"/>
                  <a:pt x="31" y="31"/>
                  <a:pt x="31" y="3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8" name="Freeform 636"/>
          <p:cNvSpPr>
            <a:spLocks noEditPoints="1"/>
          </p:cNvSpPr>
          <p:nvPr/>
        </p:nvSpPr>
        <p:spPr>
          <a:xfrm>
            <a:off x="4343400" y="3783013"/>
            <a:ext cx="158750" cy="158750"/>
          </a:xfrm>
          <a:custGeom>
            <a:avLst/>
            <a:gdLst/>
            <a:ahLst/>
            <a:cxnLst>
              <a:cxn ang="0">
                <a:pos x="136525" y="25400"/>
              </a:cxn>
              <a:cxn ang="0">
                <a:pos x="158750" y="79375"/>
              </a:cxn>
              <a:cxn ang="0">
                <a:pos x="136525" y="136525"/>
              </a:cxn>
              <a:cxn ang="0">
                <a:pos x="22225" y="136525"/>
              </a:cxn>
              <a:cxn ang="0">
                <a:pos x="0" y="79375"/>
              </a:cxn>
              <a:cxn ang="0">
                <a:pos x="25400" y="22225"/>
              </a:cxn>
              <a:cxn ang="0">
                <a:pos x="69850" y="12700"/>
              </a:cxn>
              <a:cxn ang="0">
                <a:pos x="66675" y="19050"/>
              </a:cxn>
              <a:cxn ang="0">
                <a:pos x="47625" y="50800"/>
              </a:cxn>
              <a:cxn ang="0">
                <a:pos x="60325" y="50800"/>
              </a:cxn>
              <a:cxn ang="0">
                <a:pos x="82550" y="63500"/>
              </a:cxn>
              <a:cxn ang="0">
                <a:pos x="85725" y="73025"/>
              </a:cxn>
              <a:cxn ang="0">
                <a:pos x="73025" y="98425"/>
              </a:cxn>
              <a:cxn ang="0">
                <a:pos x="73025" y="114300"/>
              </a:cxn>
              <a:cxn ang="0">
                <a:pos x="73025" y="123825"/>
              </a:cxn>
              <a:cxn ang="0">
                <a:pos x="38100" y="104775"/>
              </a:cxn>
              <a:cxn ang="0">
                <a:pos x="19050" y="85725"/>
              </a:cxn>
              <a:cxn ang="0">
                <a:pos x="22225" y="66675"/>
              </a:cxn>
              <a:cxn ang="0">
                <a:pos x="12700" y="69850"/>
              </a:cxn>
              <a:cxn ang="0">
                <a:pos x="31750" y="127000"/>
              </a:cxn>
              <a:cxn ang="0">
                <a:pos x="76200" y="139700"/>
              </a:cxn>
              <a:cxn ang="0">
                <a:pos x="127000" y="127000"/>
              </a:cxn>
              <a:cxn ang="0">
                <a:pos x="136525" y="117475"/>
              </a:cxn>
              <a:cxn ang="0">
                <a:pos x="120650" y="120650"/>
              </a:cxn>
              <a:cxn ang="0">
                <a:pos x="117475" y="120650"/>
              </a:cxn>
              <a:cxn ang="0">
                <a:pos x="117475" y="95250"/>
              </a:cxn>
              <a:cxn ang="0">
                <a:pos x="107950" y="73025"/>
              </a:cxn>
              <a:cxn ang="0">
                <a:pos x="101600" y="41275"/>
              </a:cxn>
              <a:cxn ang="0">
                <a:pos x="88900" y="31750"/>
              </a:cxn>
              <a:cxn ang="0">
                <a:pos x="88900" y="28575"/>
              </a:cxn>
              <a:cxn ang="0">
                <a:pos x="79375" y="12700"/>
              </a:cxn>
              <a:cxn ang="0">
                <a:pos x="15875" y="60325"/>
              </a:cxn>
              <a:cxn ang="0">
                <a:pos x="15875" y="60325"/>
              </a:cxn>
              <a:cxn ang="0">
                <a:pos x="28575" y="73025"/>
              </a:cxn>
              <a:cxn ang="0">
                <a:pos x="34925" y="95250"/>
              </a:cxn>
              <a:cxn ang="0">
                <a:pos x="57150" y="120650"/>
              </a:cxn>
              <a:cxn ang="0">
                <a:pos x="66675" y="114300"/>
              </a:cxn>
              <a:cxn ang="0">
                <a:pos x="66675" y="98425"/>
              </a:cxn>
              <a:cxn ang="0">
                <a:pos x="79375" y="73025"/>
              </a:cxn>
              <a:cxn ang="0">
                <a:pos x="69850" y="60325"/>
              </a:cxn>
              <a:cxn ang="0">
                <a:pos x="60325" y="57150"/>
              </a:cxn>
              <a:cxn ang="0">
                <a:pos x="57150" y="34925"/>
              </a:cxn>
              <a:cxn ang="0">
                <a:pos x="60325" y="15875"/>
              </a:cxn>
              <a:cxn ang="0">
                <a:pos x="31750" y="31750"/>
              </a:cxn>
              <a:cxn ang="0">
                <a:pos x="101600" y="142875"/>
              </a:cxn>
              <a:cxn ang="0">
                <a:pos x="76200" y="146050"/>
              </a:cxn>
              <a:cxn ang="0">
                <a:pos x="79375" y="146050"/>
              </a:cxn>
              <a:cxn ang="0">
                <a:pos x="142875" y="95250"/>
              </a:cxn>
              <a:cxn ang="0">
                <a:pos x="146050" y="92075"/>
              </a:cxn>
              <a:cxn ang="0">
                <a:pos x="127000" y="31750"/>
              </a:cxn>
              <a:cxn ang="0">
                <a:pos x="92075" y="12700"/>
              </a:cxn>
              <a:cxn ang="0">
                <a:pos x="95250" y="25400"/>
              </a:cxn>
              <a:cxn ang="0">
                <a:pos x="98425" y="28575"/>
              </a:cxn>
              <a:cxn ang="0">
                <a:pos x="111125" y="34925"/>
              </a:cxn>
              <a:cxn ang="0">
                <a:pos x="104775" y="57150"/>
              </a:cxn>
              <a:cxn ang="0">
                <a:pos x="114300" y="66675"/>
              </a:cxn>
              <a:cxn ang="0">
                <a:pos x="123825" y="114300"/>
              </a:cxn>
              <a:cxn ang="0">
                <a:pos x="133350" y="111125"/>
              </a:cxn>
              <a:cxn ang="0">
                <a:pos x="104775" y="38100"/>
              </a:cxn>
              <a:cxn ang="0">
                <a:pos x="104775" y="38100"/>
              </a:cxn>
            </a:cxnLst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8"/>
                </a:cubicBezTo>
                <a:cubicBezTo>
                  <a:pt x="8" y="7"/>
                  <a:pt x="8" y="7"/>
                  <a:pt x="8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2" y="4"/>
                </a:moveTo>
                <a:cubicBezTo>
                  <a:pt x="22" y="4"/>
                  <a:pt x="22" y="4"/>
                  <a:pt x="22" y="4"/>
                </a:cubicBezTo>
                <a:cubicBezTo>
                  <a:pt x="22" y="5"/>
                  <a:pt x="22" y="5"/>
                  <a:pt x="21" y="6"/>
                </a:cubicBezTo>
                <a:cubicBezTo>
                  <a:pt x="21" y="8"/>
                  <a:pt x="20" y="11"/>
                  <a:pt x="19" y="12"/>
                </a:cubicBezTo>
                <a:cubicBezTo>
                  <a:pt x="19" y="13"/>
                  <a:pt x="15" y="15"/>
                  <a:pt x="15" y="16"/>
                </a:cubicBezTo>
                <a:cubicBezTo>
                  <a:pt x="15" y="16"/>
                  <a:pt x="16" y="16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6"/>
                  <a:pt x="22" y="16"/>
                  <a:pt x="23" y="17"/>
                </a:cubicBezTo>
                <a:cubicBezTo>
                  <a:pt x="25" y="18"/>
                  <a:pt x="26" y="19"/>
                  <a:pt x="26" y="20"/>
                </a:cubicBezTo>
                <a:cubicBezTo>
                  <a:pt x="27" y="21"/>
                  <a:pt x="27" y="22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6" y="25"/>
                  <a:pt x="26" y="26"/>
                </a:cubicBezTo>
                <a:cubicBezTo>
                  <a:pt x="23" y="29"/>
                  <a:pt x="23" y="30"/>
                  <a:pt x="23" y="31"/>
                </a:cubicBezTo>
                <a:cubicBezTo>
                  <a:pt x="23" y="32"/>
                  <a:pt x="23" y="33"/>
                  <a:pt x="23" y="34"/>
                </a:cubicBezTo>
                <a:cubicBezTo>
                  <a:pt x="23" y="34"/>
                  <a:pt x="23" y="35"/>
                  <a:pt x="23" y="36"/>
                </a:cubicBezTo>
                <a:cubicBezTo>
                  <a:pt x="23" y="37"/>
                  <a:pt x="23" y="38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5"/>
                  <a:pt x="18" y="41"/>
                  <a:pt x="16" y="39"/>
                </a:cubicBezTo>
                <a:cubicBezTo>
                  <a:pt x="14" y="37"/>
                  <a:pt x="12" y="34"/>
                  <a:pt x="12" y="33"/>
                </a:cubicBezTo>
                <a:cubicBezTo>
                  <a:pt x="12" y="33"/>
                  <a:pt x="11" y="32"/>
                  <a:pt x="10" y="32"/>
                </a:cubicBezTo>
                <a:cubicBezTo>
                  <a:pt x="8" y="31"/>
                  <a:pt x="6" y="30"/>
                  <a:pt x="6" y="27"/>
                </a:cubicBezTo>
                <a:cubicBezTo>
                  <a:pt x="6" y="25"/>
                  <a:pt x="7" y="23"/>
                  <a:pt x="7" y="22"/>
                </a:cubicBezTo>
                <a:cubicBezTo>
                  <a:pt x="7" y="22"/>
                  <a:pt x="7" y="22"/>
                  <a:pt x="7" y="21"/>
                </a:cubicBezTo>
                <a:cubicBezTo>
                  <a:pt x="7" y="21"/>
                  <a:pt x="6" y="21"/>
                  <a:pt x="5" y="22"/>
                </a:cubicBezTo>
                <a:cubicBezTo>
                  <a:pt x="5" y="22"/>
                  <a:pt x="5" y="22"/>
                  <a:pt x="4" y="22"/>
                </a:cubicBezTo>
                <a:cubicBezTo>
                  <a:pt x="4" y="23"/>
                  <a:pt x="4" y="24"/>
                  <a:pt x="4" y="25"/>
                </a:cubicBezTo>
                <a:cubicBezTo>
                  <a:pt x="4" y="31"/>
                  <a:pt x="6" y="36"/>
                  <a:pt x="10" y="40"/>
                </a:cubicBezTo>
                <a:cubicBezTo>
                  <a:pt x="12" y="42"/>
                  <a:pt x="15" y="44"/>
                  <a:pt x="18" y="45"/>
                </a:cubicBezTo>
                <a:cubicBezTo>
                  <a:pt x="20" y="45"/>
                  <a:pt x="22" y="44"/>
                  <a:pt x="24" y="44"/>
                </a:cubicBezTo>
                <a:cubicBezTo>
                  <a:pt x="27" y="43"/>
                  <a:pt x="31" y="42"/>
                  <a:pt x="35" y="43"/>
                </a:cubicBezTo>
                <a:cubicBezTo>
                  <a:pt x="37" y="43"/>
                  <a:pt x="39" y="41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39"/>
                  <a:pt x="42" y="38"/>
                  <a:pt x="43" y="37"/>
                </a:cubicBezTo>
                <a:cubicBezTo>
                  <a:pt x="42" y="37"/>
                  <a:pt x="41" y="38"/>
                  <a:pt x="40" y="38"/>
                </a:cubicBezTo>
                <a:cubicBezTo>
                  <a:pt x="39" y="39"/>
                  <a:pt x="38" y="39"/>
                  <a:pt x="38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6"/>
                  <a:pt x="36" y="33"/>
                  <a:pt x="37" y="30"/>
                </a:cubicBezTo>
                <a:cubicBezTo>
                  <a:pt x="38" y="28"/>
                  <a:pt x="39" y="25"/>
                  <a:pt x="36" y="23"/>
                </a:cubicBezTo>
                <a:cubicBezTo>
                  <a:pt x="35" y="23"/>
                  <a:pt x="34" y="23"/>
                  <a:pt x="34" y="23"/>
                </a:cubicBezTo>
                <a:cubicBezTo>
                  <a:pt x="32" y="22"/>
                  <a:pt x="31" y="21"/>
                  <a:pt x="31" y="20"/>
                </a:cubicBezTo>
                <a:cubicBezTo>
                  <a:pt x="29" y="17"/>
                  <a:pt x="30" y="15"/>
                  <a:pt x="32" y="13"/>
                </a:cubicBezTo>
                <a:cubicBezTo>
                  <a:pt x="32" y="13"/>
                  <a:pt x="33" y="12"/>
                  <a:pt x="33" y="12"/>
                </a:cubicBezTo>
                <a:cubicBezTo>
                  <a:pt x="31" y="12"/>
                  <a:pt x="29" y="12"/>
                  <a:pt x="28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6"/>
                  <a:pt x="27" y="6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3" y="4"/>
                  <a:pt x="22" y="4"/>
                </a:cubicBezTo>
                <a:close/>
                <a:moveTo>
                  <a:pt x="5" y="19"/>
                </a:move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6" y="19"/>
                  <a:pt x="7" y="19"/>
                  <a:pt x="8" y="19"/>
                </a:cubicBezTo>
                <a:cubicBezTo>
                  <a:pt x="10" y="20"/>
                  <a:pt x="10" y="21"/>
                  <a:pt x="9" y="23"/>
                </a:cubicBezTo>
                <a:cubicBezTo>
                  <a:pt x="9" y="24"/>
                  <a:pt x="8" y="25"/>
                  <a:pt x="9" y="27"/>
                </a:cubicBezTo>
                <a:cubicBezTo>
                  <a:pt x="9" y="29"/>
                  <a:pt x="10" y="29"/>
                  <a:pt x="11" y="30"/>
                </a:cubicBezTo>
                <a:cubicBezTo>
                  <a:pt x="12" y="31"/>
                  <a:pt x="13" y="31"/>
                  <a:pt x="14" y="32"/>
                </a:cubicBezTo>
                <a:cubicBezTo>
                  <a:pt x="14" y="33"/>
                  <a:pt x="16" y="36"/>
                  <a:pt x="18" y="38"/>
                </a:cubicBezTo>
                <a:cubicBezTo>
                  <a:pt x="18" y="38"/>
                  <a:pt x="21" y="41"/>
                  <a:pt x="21" y="39"/>
                </a:cubicBezTo>
                <a:cubicBezTo>
                  <a:pt x="21" y="38"/>
                  <a:pt x="21" y="37"/>
                  <a:pt x="21" y="36"/>
                </a:cubicBezTo>
                <a:cubicBezTo>
                  <a:pt x="21" y="35"/>
                  <a:pt x="21" y="35"/>
                  <a:pt x="21" y="34"/>
                </a:cubicBezTo>
                <a:cubicBezTo>
                  <a:pt x="21" y="33"/>
                  <a:pt x="21" y="32"/>
                  <a:pt x="21" y="31"/>
                </a:cubicBezTo>
                <a:cubicBezTo>
                  <a:pt x="20" y="29"/>
                  <a:pt x="20" y="28"/>
                  <a:pt x="24" y="25"/>
                </a:cubicBezTo>
                <a:cubicBezTo>
                  <a:pt x="24" y="24"/>
                  <a:pt x="25" y="23"/>
                  <a:pt x="25" y="23"/>
                </a:cubicBezTo>
                <a:cubicBezTo>
                  <a:pt x="25" y="22"/>
                  <a:pt x="25" y="22"/>
                  <a:pt x="24" y="21"/>
                </a:cubicBezTo>
                <a:cubicBezTo>
                  <a:pt x="24" y="20"/>
                  <a:pt x="23" y="20"/>
                  <a:pt x="22" y="19"/>
                </a:cubicBezTo>
                <a:cubicBezTo>
                  <a:pt x="21" y="19"/>
                  <a:pt x="20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4" y="18"/>
                  <a:pt x="13" y="18"/>
                  <a:pt x="13" y="16"/>
                </a:cubicBezTo>
                <a:cubicBezTo>
                  <a:pt x="13" y="14"/>
                  <a:pt x="16" y="12"/>
                  <a:pt x="18" y="11"/>
                </a:cubicBezTo>
                <a:cubicBezTo>
                  <a:pt x="18" y="10"/>
                  <a:pt x="19" y="7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6" y="6"/>
                  <a:pt x="13" y="8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8" y="13"/>
                  <a:pt x="6" y="16"/>
                  <a:pt x="5" y="19"/>
                </a:cubicBezTo>
                <a:close/>
                <a:moveTo>
                  <a:pt x="32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5"/>
                  <a:pt x="27" y="45"/>
                  <a:pt x="24" y="46"/>
                </a:cubicBezTo>
                <a:cubicBezTo>
                  <a:pt x="24" y="46"/>
                  <a:pt x="23" y="46"/>
                  <a:pt x="23" y="46"/>
                </a:cubicBezTo>
                <a:cubicBezTo>
                  <a:pt x="24" y="46"/>
                  <a:pt x="24" y="46"/>
                  <a:pt x="25" y="46"/>
                </a:cubicBezTo>
                <a:cubicBezTo>
                  <a:pt x="27" y="46"/>
                  <a:pt x="30" y="46"/>
                  <a:pt x="32" y="45"/>
                </a:cubicBezTo>
                <a:close/>
                <a:moveTo>
                  <a:pt x="45" y="30"/>
                </a:moveTo>
                <a:cubicBezTo>
                  <a:pt x="45" y="30"/>
                  <a:pt x="45" y="30"/>
                  <a:pt x="45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8"/>
                  <a:pt x="46" y="26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7" y="7"/>
                  <a:pt x="33" y="5"/>
                  <a:pt x="29" y="4"/>
                </a:cubicBezTo>
                <a:cubicBezTo>
                  <a:pt x="29" y="5"/>
                  <a:pt x="30" y="7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9"/>
                  <a:pt x="30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0"/>
                  <a:pt x="32" y="10"/>
                  <a:pt x="33" y="10"/>
                </a:cubicBezTo>
                <a:cubicBezTo>
                  <a:pt x="34" y="10"/>
                  <a:pt x="35" y="10"/>
                  <a:pt x="35" y="11"/>
                </a:cubicBezTo>
                <a:cubicBezTo>
                  <a:pt x="36" y="12"/>
                  <a:pt x="35" y="13"/>
                  <a:pt x="34" y="15"/>
                </a:cubicBezTo>
                <a:cubicBezTo>
                  <a:pt x="32" y="16"/>
                  <a:pt x="31" y="17"/>
                  <a:pt x="33" y="18"/>
                </a:cubicBezTo>
                <a:cubicBezTo>
                  <a:pt x="33" y="19"/>
                  <a:pt x="34" y="20"/>
                  <a:pt x="35" y="21"/>
                </a:cubicBezTo>
                <a:cubicBezTo>
                  <a:pt x="35" y="21"/>
                  <a:pt x="36" y="21"/>
                  <a:pt x="36" y="21"/>
                </a:cubicBezTo>
                <a:cubicBezTo>
                  <a:pt x="42" y="23"/>
                  <a:pt x="41" y="27"/>
                  <a:pt x="40" y="31"/>
                </a:cubicBezTo>
                <a:cubicBezTo>
                  <a:pt x="39" y="33"/>
                  <a:pt x="38" y="35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5"/>
                  <a:pt x="42" y="35"/>
                </a:cubicBezTo>
                <a:cubicBezTo>
                  <a:pt x="43" y="33"/>
                  <a:pt x="44" y="32"/>
                  <a:pt x="45" y="30"/>
                </a:cubicBezTo>
                <a:close/>
                <a:moveTo>
                  <a:pt x="33" y="12"/>
                </a:move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3" y="12"/>
                  <a:pt x="33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69" name="Freeform 637"/>
          <p:cNvSpPr>
            <a:spLocks noEditPoints="1"/>
          </p:cNvSpPr>
          <p:nvPr/>
        </p:nvSpPr>
        <p:spPr>
          <a:xfrm>
            <a:off x="2949575" y="4424363"/>
            <a:ext cx="142875" cy="142875"/>
          </a:xfrm>
          <a:custGeom>
            <a:avLst/>
            <a:gdLst/>
            <a:ahLst/>
            <a:cxnLst>
              <a:cxn ang="0">
                <a:pos x="47625" y="34925"/>
              </a:cxn>
              <a:cxn ang="0">
                <a:pos x="47625" y="34925"/>
              </a:cxn>
              <a:cxn ang="0">
                <a:pos x="79375" y="34925"/>
              </a:cxn>
              <a:cxn ang="0">
                <a:pos x="95250" y="38100"/>
              </a:cxn>
              <a:cxn ang="0">
                <a:pos x="95250" y="38100"/>
              </a:cxn>
              <a:cxn ang="0">
                <a:pos x="101600" y="53975"/>
              </a:cxn>
              <a:cxn ang="0">
                <a:pos x="101600" y="63500"/>
              </a:cxn>
              <a:cxn ang="0">
                <a:pos x="95250" y="76200"/>
              </a:cxn>
              <a:cxn ang="0">
                <a:pos x="79375" y="82550"/>
              </a:cxn>
              <a:cxn ang="0">
                <a:pos x="50800" y="82550"/>
              </a:cxn>
              <a:cxn ang="0">
                <a:pos x="50800" y="104775"/>
              </a:cxn>
              <a:cxn ang="0">
                <a:pos x="47625" y="107950"/>
              </a:cxn>
              <a:cxn ang="0">
                <a:pos x="44450" y="104775"/>
              </a:cxn>
              <a:cxn ang="0">
                <a:pos x="44450" y="38100"/>
              </a:cxn>
              <a:cxn ang="0">
                <a:pos x="47625" y="34925"/>
              </a:cxn>
              <a:cxn ang="0">
                <a:pos x="25400" y="0"/>
              </a:cxn>
              <a:cxn ang="0">
                <a:pos x="25400" y="0"/>
              </a:cxn>
              <a:cxn ang="0">
                <a:pos x="120650" y="0"/>
              </a:cxn>
              <a:cxn ang="0">
                <a:pos x="142875" y="22225"/>
              </a:cxn>
              <a:cxn ang="0">
                <a:pos x="142875" y="117475"/>
              </a:cxn>
              <a:cxn ang="0">
                <a:pos x="120650" y="142875"/>
              </a:cxn>
              <a:cxn ang="0">
                <a:pos x="25400" y="142875"/>
              </a:cxn>
              <a:cxn ang="0">
                <a:pos x="0" y="117475"/>
              </a:cxn>
              <a:cxn ang="0">
                <a:pos x="0" y="22225"/>
              </a:cxn>
              <a:cxn ang="0">
                <a:pos x="25400" y="0"/>
              </a:cxn>
              <a:cxn ang="0">
                <a:pos x="120650" y="12700"/>
              </a:cxn>
              <a:cxn ang="0">
                <a:pos x="120650" y="12700"/>
              </a:cxn>
              <a:cxn ang="0">
                <a:pos x="25400" y="12700"/>
              </a:cxn>
              <a:cxn ang="0">
                <a:pos x="12700" y="22225"/>
              </a:cxn>
              <a:cxn ang="0">
                <a:pos x="12700" y="117475"/>
              </a:cxn>
              <a:cxn ang="0">
                <a:pos x="25400" y="130175"/>
              </a:cxn>
              <a:cxn ang="0">
                <a:pos x="120650" y="130175"/>
              </a:cxn>
              <a:cxn ang="0">
                <a:pos x="130175" y="117475"/>
              </a:cxn>
              <a:cxn ang="0">
                <a:pos x="130175" y="22225"/>
              </a:cxn>
              <a:cxn ang="0">
                <a:pos x="120650" y="12700"/>
              </a:cxn>
              <a:cxn ang="0">
                <a:pos x="79375" y="41275"/>
              </a:cxn>
              <a:cxn ang="0">
                <a:pos x="79375" y="41275"/>
              </a:cxn>
              <a:cxn ang="0">
                <a:pos x="50800" y="41275"/>
              </a:cxn>
              <a:cxn ang="0">
                <a:pos x="50800" y="73025"/>
              </a:cxn>
              <a:cxn ang="0">
                <a:pos x="79375" y="73025"/>
              </a:cxn>
              <a:cxn ang="0">
                <a:pos x="88900" y="69850"/>
              </a:cxn>
              <a:cxn ang="0">
                <a:pos x="92075" y="63500"/>
              </a:cxn>
              <a:cxn ang="0">
                <a:pos x="92075" y="53975"/>
              </a:cxn>
              <a:cxn ang="0">
                <a:pos x="88900" y="44450"/>
              </a:cxn>
              <a:cxn ang="0">
                <a:pos x="88900" y="44450"/>
              </a:cxn>
              <a:cxn ang="0">
                <a:pos x="79375" y="41275"/>
              </a:cxn>
            </a:cxnLst>
            <a:pathLst>
              <a:path w="45" h="45">
                <a:moveTo>
                  <a:pt x="15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7" y="11"/>
                  <a:pt x="29" y="11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3"/>
                  <a:pt x="32" y="15"/>
                  <a:pt x="32" y="17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1"/>
                  <a:pt x="31" y="23"/>
                  <a:pt x="30" y="24"/>
                </a:cubicBezTo>
                <a:cubicBezTo>
                  <a:pt x="29" y="25"/>
                  <a:pt x="27" y="26"/>
                  <a:pt x="25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4"/>
                  <a:pt x="15" y="34"/>
                </a:cubicBezTo>
                <a:cubicBezTo>
                  <a:pt x="14" y="34"/>
                  <a:pt x="14" y="33"/>
                  <a:pt x="14" y="33"/>
                </a:cubicBezTo>
                <a:cubicBezTo>
                  <a:pt x="14" y="26"/>
                  <a:pt x="14" y="19"/>
                  <a:pt x="14" y="12"/>
                </a:cubicBezTo>
                <a:cubicBezTo>
                  <a:pt x="14" y="11"/>
                  <a:pt x="14" y="11"/>
                  <a:pt x="15" y="11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2" y="0"/>
                  <a:pt x="45" y="3"/>
                  <a:pt x="45" y="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41"/>
                  <a:pt x="42" y="45"/>
                  <a:pt x="3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4" y="45"/>
                  <a:pt x="0" y="41"/>
                  <a:pt x="0" y="3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38" y="4"/>
                </a:moveTo>
                <a:cubicBezTo>
                  <a:pt x="38" y="4"/>
                  <a:pt x="38" y="4"/>
                  <a:pt x="3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4" y="5"/>
                  <a:pt x="4" y="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9"/>
                  <a:pt x="6" y="41"/>
                  <a:pt x="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0" y="41"/>
                  <a:pt x="41" y="39"/>
                  <a:pt x="41" y="3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5"/>
                  <a:pt x="40" y="4"/>
                  <a:pt x="38" y="4"/>
                </a:cubicBezTo>
                <a:close/>
                <a:moveTo>
                  <a:pt x="25" y="13"/>
                </a:moveTo>
                <a:cubicBezTo>
                  <a:pt x="25" y="13"/>
                  <a:pt x="25" y="13"/>
                  <a:pt x="25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23"/>
                  <a:pt x="16" y="23"/>
                  <a:pt x="1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6" y="23"/>
                  <a:pt x="27" y="23"/>
                  <a:pt x="28" y="22"/>
                </a:cubicBezTo>
                <a:cubicBezTo>
                  <a:pt x="29" y="22"/>
                  <a:pt x="29" y="21"/>
                  <a:pt x="29" y="20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6"/>
                  <a:pt x="29" y="15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3"/>
                  <a:pt x="26" y="13"/>
                  <a:pt x="25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0" name="Freeform 638"/>
          <p:cNvSpPr>
            <a:spLocks noEditPoints="1"/>
          </p:cNvSpPr>
          <p:nvPr/>
        </p:nvSpPr>
        <p:spPr>
          <a:xfrm>
            <a:off x="5475288" y="4424363"/>
            <a:ext cx="144462" cy="142875"/>
          </a:xfrm>
          <a:custGeom>
            <a:avLst/>
            <a:gdLst/>
            <a:ahLst/>
            <a:cxnLst>
              <a:cxn ang="0">
                <a:pos x="118780" y="0"/>
              </a:cxn>
              <a:cxn ang="0">
                <a:pos x="144462" y="117475"/>
              </a:cxn>
              <a:cxn ang="0">
                <a:pos x="22472" y="142875"/>
              </a:cxn>
              <a:cxn ang="0">
                <a:pos x="0" y="22225"/>
              </a:cxn>
              <a:cxn ang="0">
                <a:pos x="57785" y="88900"/>
              </a:cxn>
              <a:cxn ang="0">
                <a:pos x="54575" y="76200"/>
              </a:cxn>
              <a:cxn ang="0">
                <a:pos x="44944" y="92075"/>
              </a:cxn>
              <a:cxn ang="0">
                <a:pos x="32103" y="50800"/>
              </a:cxn>
              <a:cxn ang="0">
                <a:pos x="41733" y="50800"/>
              </a:cxn>
              <a:cxn ang="0">
                <a:pos x="51364" y="63500"/>
              </a:cxn>
              <a:cxn ang="0">
                <a:pos x="51364" y="63500"/>
              </a:cxn>
              <a:cxn ang="0">
                <a:pos x="51364" y="63500"/>
              </a:cxn>
              <a:cxn ang="0">
                <a:pos x="51364" y="63500"/>
              </a:cxn>
              <a:cxn ang="0">
                <a:pos x="51364" y="63500"/>
              </a:cxn>
              <a:cxn ang="0">
                <a:pos x="51364" y="60325"/>
              </a:cxn>
              <a:cxn ang="0">
                <a:pos x="51364" y="60325"/>
              </a:cxn>
              <a:cxn ang="0">
                <a:pos x="51364" y="60325"/>
              </a:cxn>
              <a:cxn ang="0">
                <a:pos x="51364" y="60325"/>
              </a:cxn>
              <a:cxn ang="0">
                <a:pos x="51364" y="60325"/>
              </a:cxn>
              <a:cxn ang="0">
                <a:pos x="54575" y="60325"/>
              </a:cxn>
              <a:cxn ang="0">
                <a:pos x="54575" y="60325"/>
              </a:cxn>
              <a:cxn ang="0">
                <a:pos x="54575" y="60325"/>
              </a:cxn>
              <a:cxn ang="0">
                <a:pos x="54575" y="60325"/>
              </a:cxn>
              <a:cxn ang="0">
                <a:pos x="54575" y="60325"/>
              </a:cxn>
              <a:cxn ang="0">
                <a:pos x="54575" y="60325"/>
              </a:cxn>
              <a:cxn ang="0">
                <a:pos x="54575" y="60325"/>
              </a:cxn>
              <a:cxn ang="0">
                <a:pos x="54575" y="60325"/>
              </a:cxn>
              <a:cxn ang="0">
                <a:pos x="57785" y="60325"/>
              </a:cxn>
              <a:cxn ang="0">
                <a:pos x="57785" y="60325"/>
              </a:cxn>
              <a:cxn ang="0">
                <a:pos x="57785" y="63500"/>
              </a:cxn>
              <a:cxn ang="0">
                <a:pos x="57785" y="63500"/>
              </a:cxn>
              <a:cxn ang="0">
                <a:pos x="57785" y="63500"/>
              </a:cxn>
              <a:cxn ang="0">
                <a:pos x="57785" y="63500"/>
              </a:cxn>
              <a:cxn ang="0">
                <a:pos x="60995" y="76200"/>
              </a:cxn>
              <a:cxn ang="0">
                <a:pos x="70626" y="47625"/>
              </a:cxn>
              <a:cxn ang="0">
                <a:pos x="67416" y="88900"/>
              </a:cxn>
              <a:cxn ang="0">
                <a:pos x="102729" y="82550"/>
              </a:cxn>
              <a:cxn ang="0">
                <a:pos x="105939" y="79375"/>
              </a:cxn>
              <a:cxn ang="0">
                <a:pos x="105939" y="85725"/>
              </a:cxn>
              <a:cxn ang="0">
                <a:pos x="93098" y="92075"/>
              </a:cxn>
              <a:cxn ang="0">
                <a:pos x="77046" y="79375"/>
              </a:cxn>
              <a:cxn ang="0">
                <a:pos x="83467" y="53975"/>
              </a:cxn>
              <a:cxn ang="0">
                <a:pos x="93098" y="47625"/>
              </a:cxn>
              <a:cxn ang="0">
                <a:pos x="105939" y="53975"/>
              </a:cxn>
              <a:cxn ang="0">
                <a:pos x="109149" y="57150"/>
              </a:cxn>
              <a:cxn ang="0">
                <a:pos x="102729" y="60325"/>
              </a:cxn>
              <a:cxn ang="0">
                <a:pos x="93098" y="53975"/>
              </a:cxn>
              <a:cxn ang="0">
                <a:pos x="86677" y="63500"/>
              </a:cxn>
              <a:cxn ang="0">
                <a:pos x="86677" y="82550"/>
              </a:cxn>
              <a:cxn ang="0">
                <a:pos x="99518" y="82550"/>
              </a:cxn>
              <a:cxn ang="0">
                <a:pos x="118780" y="12700"/>
              </a:cxn>
              <a:cxn ang="0">
                <a:pos x="22472" y="12700"/>
              </a:cxn>
              <a:cxn ang="0">
                <a:pos x="9631" y="117475"/>
              </a:cxn>
              <a:cxn ang="0">
                <a:pos x="118780" y="130175"/>
              </a:cxn>
              <a:cxn ang="0">
                <a:pos x="131621" y="22225"/>
              </a:cxn>
            </a:cxnLst>
            <a:pathLst>
              <a:path w="45" h="45">
                <a:moveTo>
                  <a:pt x="7" y="0"/>
                </a:moveTo>
                <a:cubicBezTo>
                  <a:pt x="37" y="0"/>
                  <a:pt x="37" y="0"/>
                  <a:pt x="37" y="0"/>
                </a:cubicBezTo>
                <a:cubicBezTo>
                  <a:pt x="41" y="0"/>
                  <a:pt x="45" y="3"/>
                  <a:pt x="45" y="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41"/>
                  <a:pt x="41" y="45"/>
                  <a:pt x="3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1"/>
                  <a:pt x="0" y="3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17" y="24"/>
                  <a:pt x="17" y="24"/>
                  <a:pt x="17" y="24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9"/>
                  <a:pt x="15" y="29"/>
                  <a:pt x="14" y="29"/>
                </a:cubicBezTo>
                <a:cubicBezTo>
                  <a:pt x="14" y="29"/>
                  <a:pt x="13" y="29"/>
                  <a:pt x="13" y="28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6"/>
                  <a:pt x="11" y="15"/>
                  <a:pt x="11" y="15"/>
                </a:cubicBezTo>
                <a:cubicBezTo>
                  <a:pt x="12" y="15"/>
                  <a:pt x="13" y="15"/>
                  <a:pt x="13" y="16"/>
                </a:cubicBezTo>
                <a:cubicBezTo>
                  <a:pt x="14" y="24"/>
                  <a:pt x="14" y="24"/>
                  <a:pt x="14" y="24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4"/>
                  <a:pt x="19" y="24"/>
                  <a:pt x="19" y="2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5"/>
                  <a:pt x="22" y="15"/>
                  <a:pt x="22" y="15"/>
                </a:cubicBezTo>
                <a:cubicBezTo>
                  <a:pt x="23" y="15"/>
                  <a:pt x="23" y="16"/>
                  <a:pt x="23" y="16"/>
                </a:cubicBezTo>
                <a:cubicBezTo>
                  <a:pt x="21" y="28"/>
                  <a:pt x="21" y="28"/>
                  <a:pt x="21" y="28"/>
                </a:cubicBezTo>
                <a:cubicBezTo>
                  <a:pt x="20" y="30"/>
                  <a:pt x="19" y="30"/>
                  <a:pt x="18" y="28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3" y="25"/>
                </a:cubicBezTo>
                <a:cubicBezTo>
                  <a:pt x="34" y="25"/>
                  <a:pt x="34" y="26"/>
                  <a:pt x="34" y="26"/>
                </a:cubicBezTo>
                <a:cubicBezTo>
                  <a:pt x="34" y="27"/>
                  <a:pt x="33" y="27"/>
                  <a:pt x="33" y="27"/>
                </a:cubicBezTo>
                <a:cubicBezTo>
                  <a:pt x="33" y="27"/>
                  <a:pt x="33" y="28"/>
                  <a:pt x="33" y="28"/>
                </a:cubicBezTo>
                <a:cubicBezTo>
                  <a:pt x="32" y="29"/>
                  <a:pt x="30" y="29"/>
                  <a:pt x="29" y="29"/>
                </a:cubicBezTo>
                <a:cubicBezTo>
                  <a:pt x="28" y="29"/>
                  <a:pt x="27" y="29"/>
                  <a:pt x="26" y="28"/>
                </a:cubicBezTo>
                <a:cubicBezTo>
                  <a:pt x="25" y="27"/>
                  <a:pt x="24" y="26"/>
                  <a:pt x="24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9"/>
                  <a:pt x="25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6"/>
                  <a:pt x="28" y="15"/>
                  <a:pt x="29" y="15"/>
                </a:cubicBezTo>
                <a:cubicBezTo>
                  <a:pt x="30" y="15"/>
                  <a:pt x="32" y="16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8"/>
                  <a:pt x="34" y="18"/>
                  <a:pt x="34" y="18"/>
                </a:cubicBezTo>
                <a:cubicBezTo>
                  <a:pt x="34" y="19"/>
                  <a:pt x="34" y="19"/>
                  <a:pt x="33" y="20"/>
                </a:cubicBezTo>
                <a:cubicBezTo>
                  <a:pt x="32" y="20"/>
                  <a:pt x="32" y="20"/>
                  <a:pt x="3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8"/>
                  <a:pt x="30" y="17"/>
                  <a:pt x="29" y="17"/>
                </a:cubicBezTo>
                <a:cubicBezTo>
                  <a:pt x="28" y="17"/>
                  <a:pt x="28" y="18"/>
                  <a:pt x="27" y="18"/>
                </a:cubicBezTo>
                <a:cubicBezTo>
                  <a:pt x="27" y="19"/>
                  <a:pt x="27" y="19"/>
                  <a:pt x="27" y="20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6"/>
                  <a:pt x="27" y="26"/>
                </a:cubicBezTo>
                <a:cubicBezTo>
                  <a:pt x="28" y="27"/>
                  <a:pt x="30" y="27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2" y="26"/>
                </a:cubicBezTo>
                <a:close/>
                <a:moveTo>
                  <a:pt x="37" y="4"/>
                </a:moveTo>
                <a:cubicBezTo>
                  <a:pt x="37" y="4"/>
                  <a:pt x="37" y="4"/>
                  <a:pt x="37" y="4"/>
                </a:cubicBezTo>
                <a:cubicBezTo>
                  <a:pt x="7" y="4"/>
                  <a:pt x="7" y="4"/>
                  <a:pt x="7" y="4"/>
                </a:cubicBezTo>
                <a:cubicBezTo>
                  <a:pt x="5" y="4"/>
                  <a:pt x="3" y="5"/>
                  <a:pt x="3" y="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9"/>
                  <a:pt x="5" y="41"/>
                  <a:pt x="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9" y="41"/>
                  <a:pt x="41" y="39"/>
                  <a:pt x="41" y="3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5"/>
                  <a:pt x="39" y="4"/>
                  <a:pt x="37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1" name="Freeform 639"/>
          <p:cNvSpPr>
            <a:spLocks noEditPoints="1"/>
          </p:cNvSpPr>
          <p:nvPr/>
        </p:nvSpPr>
        <p:spPr>
          <a:xfrm>
            <a:off x="1284288" y="4418013"/>
            <a:ext cx="157162" cy="155575"/>
          </a:xfrm>
          <a:custGeom>
            <a:avLst/>
            <a:gdLst/>
            <a:ahLst/>
            <a:cxnLst>
              <a:cxn ang="0">
                <a:pos x="96222" y="142875"/>
              </a:cxn>
              <a:cxn ang="0">
                <a:pos x="89807" y="12700"/>
              </a:cxn>
              <a:cxn ang="0">
                <a:pos x="9622" y="142875"/>
              </a:cxn>
              <a:cxn ang="0">
                <a:pos x="28866" y="117475"/>
              </a:cxn>
              <a:cxn ang="0">
                <a:pos x="80185" y="123825"/>
              </a:cxn>
              <a:cxn ang="0">
                <a:pos x="89807" y="142875"/>
              </a:cxn>
              <a:cxn ang="0">
                <a:pos x="112259" y="73025"/>
              </a:cxn>
              <a:cxn ang="0">
                <a:pos x="131503" y="66675"/>
              </a:cxn>
              <a:cxn ang="0">
                <a:pos x="112259" y="73025"/>
              </a:cxn>
              <a:cxn ang="0">
                <a:pos x="109051" y="88900"/>
              </a:cxn>
              <a:cxn ang="0">
                <a:pos x="134710" y="88900"/>
              </a:cxn>
              <a:cxn ang="0">
                <a:pos x="112259" y="114300"/>
              </a:cxn>
              <a:cxn ang="0">
                <a:pos x="112259" y="104775"/>
              </a:cxn>
              <a:cxn ang="0">
                <a:pos x="131503" y="114300"/>
              </a:cxn>
              <a:cxn ang="0">
                <a:pos x="112259" y="133350"/>
              </a:cxn>
              <a:cxn ang="0">
                <a:pos x="131503" y="123825"/>
              </a:cxn>
              <a:cxn ang="0">
                <a:pos x="112259" y="133350"/>
              </a:cxn>
              <a:cxn ang="0">
                <a:pos x="19244" y="25400"/>
              </a:cxn>
              <a:cxn ang="0">
                <a:pos x="41696" y="25400"/>
              </a:cxn>
              <a:cxn ang="0">
                <a:pos x="60940" y="28575"/>
              </a:cxn>
              <a:cxn ang="0">
                <a:pos x="60940" y="22225"/>
              </a:cxn>
              <a:cxn ang="0">
                <a:pos x="76977" y="28575"/>
              </a:cxn>
              <a:cxn ang="0">
                <a:pos x="22452" y="50800"/>
              </a:cxn>
              <a:cxn ang="0">
                <a:pos x="38489" y="41275"/>
              </a:cxn>
              <a:cxn ang="0">
                <a:pos x="22452" y="50800"/>
              </a:cxn>
              <a:cxn ang="0">
                <a:pos x="57733" y="44450"/>
              </a:cxn>
              <a:cxn ang="0">
                <a:pos x="83392" y="44450"/>
              </a:cxn>
              <a:cxn ang="0">
                <a:pos x="22452" y="69850"/>
              </a:cxn>
              <a:cxn ang="0">
                <a:pos x="22452" y="60325"/>
              </a:cxn>
              <a:cxn ang="0">
                <a:pos x="38489" y="69850"/>
              </a:cxn>
              <a:cxn ang="0">
                <a:pos x="60940" y="69850"/>
              </a:cxn>
              <a:cxn ang="0">
                <a:pos x="76977" y="60325"/>
              </a:cxn>
              <a:cxn ang="0">
                <a:pos x="60940" y="69850"/>
              </a:cxn>
              <a:cxn ang="0">
                <a:pos x="19244" y="85725"/>
              </a:cxn>
              <a:cxn ang="0">
                <a:pos x="41696" y="85725"/>
              </a:cxn>
              <a:cxn ang="0">
                <a:pos x="60940" y="88900"/>
              </a:cxn>
              <a:cxn ang="0">
                <a:pos x="60940" y="79375"/>
              </a:cxn>
              <a:cxn ang="0">
                <a:pos x="76977" y="88900"/>
              </a:cxn>
              <a:cxn ang="0">
                <a:pos x="22452" y="107950"/>
              </a:cxn>
              <a:cxn ang="0">
                <a:pos x="38489" y="101600"/>
              </a:cxn>
              <a:cxn ang="0">
                <a:pos x="22452" y="107950"/>
              </a:cxn>
              <a:cxn ang="0">
                <a:pos x="57733" y="104775"/>
              </a:cxn>
              <a:cxn ang="0">
                <a:pos x="83392" y="104775"/>
              </a:cxn>
              <a:cxn ang="0">
                <a:pos x="102636" y="44450"/>
              </a:cxn>
              <a:cxn ang="0">
                <a:pos x="150747" y="44450"/>
              </a:cxn>
              <a:cxn ang="0">
                <a:pos x="157162" y="149225"/>
              </a:cxn>
              <a:cxn ang="0">
                <a:pos x="73770" y="155575"/>
              </a:cxn>
              <a:cxn ang="0">
                <a:pos x="67355" y="130175"/>
              </a:cxn>
              <a:cxn ang="0">
                <a:pos x="35281" y="149225"/>
              </a:cxn>
              <a:cxn ang="0">
                <a:pos x="6415" y="155575"/>
              </a:cxn>
              <a:cxn ang="0">
                <a:pos x="0" y="6350"/>
              </a:cxn>
              <a:cxn ang="0">
                <a:pos x="96222" y="0"/>
              </a:cxn>
            </a:cxnLst>
            <a:pathLst>
              <a:path w="49" h="49">
                <a:moveTo>
                  <a:pt x="46" y="18"/>
                </a:moveTo>
                <a:cubicBezTo>
                  <a:pt x="30" y="18"/>
                  <a:pt x="30" y="18"/>
                  <a:pt x="30" y="18"/>
                </a:cubicBezTo>
                <a:cubicBezTo>
                  <a:pt x="30" y="45"/>
                  <a:pt x="30" y="45"/>
                  <a:pt x="30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18"/>
                  <a:pt x="46" y="18"/>
                  <a:pt x="46" y="1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5"/>
                  <a:pt x="3" y="45"/>
                  <a:pt x="3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8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8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5"/>
                  <a:pt x="25" y="45"/>
                  <a:pt x="25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31"/>
                  <a:pt x="28" y="17"/>
                  <a:pt x="28" y="4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4" y="23"/>
                  <a:pt x="34" y="22"/>
                </a:cubicBezTo>
                <a:cubicBezTo>
                  <a:pt x="34" y="22"/>
                  <a:pt x="35" y="21"/>
                  <a:pt x="35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2" y="22"/>
                  <a:pt x="42" y="22"/>
                </a:cubicBezTo>
                <a:cubicBezTo>
                  <a:pt x="42" y="23"/>
                  <a:pt x="41" y="23"/>
                  <a:pt x="41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35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4" y="29"/>
                  <a:pt x="34" y="28"/>
                </a:cubicBezTo>
                <a:cubicBezTo>
                  <a:pt x="34" y="28"/>
                  <a:pt x="35" y="27"/>
                  <a:pt x="35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2" y="28"/>
                  <a:pt x="42" y="28"/>
                </a:cubicBezTo>
                <a:cubicBezTo>
                  <a:pt x="42" y="29"/>
                  <a:pt x="41" y="29"/>
                  <a:pt x="41" y="29"/>
                </a:cubicBezTo>
                <a:cubicBezTo>
                  <a:pt x="35" y="29"/>
                  <a:pt x="35" y="29"/>
                  <a:pt x="35" y="29"/>
                </a:cubicBezTo>
                <a:close/>
                <a:moveTo>
                  <a:pt x="35" y="36"/>
                </a:move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4" y="35"/>
                  <a:pt x="34" y="34"/>
                </a:cubicBezTo>
                <a:cubicBezTo>
                  <a:pt x="34" y="34"/>
                  <a:pt x="35" y="33"/>
                  <a:pt x="35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2" y="34"/>
                  <a:pt x="42" y="34"/>
                </a:cubicBezTo>
                <a:cubicBezTo>
                  <a:pt x="42" y="35"/>
                  <a:pt x="41" y="36"/>
                  <a:pt x="41" y="36"/>
                </a:cubicBezTo>
                <a:cubicBezTo>
                  <a:pt x="35" y="36"/>
                  <a:pt x="35" y="36"/>
                  <a:pt x="35" y="36"/>
                </a:cubicBezTo>
                <a:close/>
                <a:moveTo>
                  <a:pt x="35" y="42"/>
                </a:move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4" y="41"/>
                  <a:pt x="34" y="41"/>
                </a:cubicBezTo>
                <a:cubicBezTo>
                  <a:pt x="34" y="40"/>
                  <a:pt x="35" y="39"/>
                  <a:pt x="35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2" y="40"/>
                  <a:pt x="42" y="41"/>
                </a:cubicBezTo>
                <a:cubicBezTo>
                  <a:pt x="42" y="41"/>
                  <a:pt x="41" y="42"/>
                  <a:pt x="41" y="42"/>
                </a:cubicBezTo>
                <a:cubicBezTo>
                  <a:pt x="35" y="42"/>
                  <a:pt x="35" y="42"/>
                  <a:pt x="35" y="42"/>
                </a:cubicBezTo>
                <a:close/>
                <a:moveTo>
                  <a:pt x="7" y="9"/>
                </a:move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8"/>
                  <a:pt x="6" y="7"/>
                  <a:pt x="7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7"/>
                  <a:pt x="13" y="8"/>
                  <a:pt x="13" y="8"/>
                </a:cubicBezTo>
                <a:cubicBezTo>
                  <a:pt x="13" y="9"/>
                  <a:pt x="13" y="9"/>
                  <a:pt x="12" y="9"/>
                </a:cubicBezTo>
                <a:cubicBezTo>
                  <a:pt x="7" y="9"/>
                  <a:pt x="7" y="9"/>
                  <a:pt x="7" y="9"/>
                </a:cubicBezTo>
                <a:close/>
                <a:moveTo>
                  <a:pt x="19" y="9"/>
                </a:move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8"/>
                </a:cubicBezTo>
                <a:cubicBezTo>
                  <a:pt x="18" y="8"/>
                  <a:pt x="19" y="7"/>
                  <a:pt x="19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7"/>
                  <a:pt x="26" y="8"/>
                  <a:pt x="26" y="8"/>
                </a:cubicBezTo>
                <a:cubicBezTo>
                  <a:pt x="26" y="9"/>
                  <a:pt x="25" y="9"/>
                  <a:pt x="24" y="9"/>
                </a:cubicBezTo>
                <a:cubicBezTo>
                  <a:pt x="19" y="9"/>
                  <a:pt x="19" y="9"/>
                  <a:pt x="19" y="9"/>
                </a:cubicBezTo>
                <a:close/>
                <a:moveTo>
                  <a:pt x="7" y="16"/>
                </a:move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5"/>
                  <a:pt x="6" y="14"/>
                </a:cubicBezTo>
                <a:cubicBezTo>
                  <a:pt x="6" y="14"/>
                  <a:pt x="6" y="13"/>
                  <a:pt x="7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3" y="13"/>
                  <a:pt x="13" y="14"/>
                  <a:pt x="13" y="14"/>
                </a:cubicBezTo>
                <a:cubicBezTo>
                  <a:pt x="13" y="15"/>
                  <a:pt x="13" y="16"/>
                  <a:pt x="12" y="16"/>
                </a:cubicBezTo>
                <a:cubicBezTo>
                  <a:pt x="7" y="16"/>
                  <a:pt x="7" y="16"/>
                  <a:pt x="7" y="16"/>
                </a:cubicBezTo>
                <a:close/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18" y="15"/>
                  <a:pt x="18" y="14"/>
                </a:cubicBezTo>
                <a:cubicBezTo>
                  <a:pt x="18" y="14"/>
                  <a:pt x="19" y="13"/>
                  <a:pt x="19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5" y="13"/>
                  <a:pt x="26" y="14"/>
                  <a:pt x="26" y="14"/>
                </a:cubicBezTo>
                <a:cubicBezTo>
                  <a:pt x="26" y="15"/>
                  <a:pt x="25" y="16"/>
                  <a:pt x="24" y="16"/>
                </a:cubicBezTo>
                <a:cubicBezTo>
                  <a:pt x="19" y="16"/>
                  <a:pt x="19" y="16"/>
                  <a:pt x="19" y="16"/>
                </a:cubicBezTo>
                <a:close/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6" y="21"/>
                  <a:pt x="6" y="20"/>
                </a:cubicBezTo>
                <a:cubicBezTo>
                  <a:pt x="6" y="20"/>
                  <a:pt x="6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19"/>
                  <a:pt x="13" y="20"/>
                  <a:pt x="13" y="20"/>
                </a:cubicBezTo>
                <a:cubicBezTo>
                  <a:pt x="13" y="21"/>
                  <a:pt x="13" y="22"/>
                  <a:pt x="12" y="22"/>
                </a:cubicBezTo>
                <a:cubicBezTo>
                  <a:pt x="7" y="22"/>
                  <a:pt x="7" y="22"/>
                  <a:pt x="7" y="22"/>
                </a:cubicBezTo>
                <a:close/>
                <a:moveTo>
                  <a:pt x="19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8" y="21"/>
                  <a:pt x="18" y="20"/>
                </a:cubicBezTo>
                <a:cubicBezTo>
                  <a:pt x="18" y="20"/>
                  <a:pt x="19" y="19"/>
                  <a:pt x="19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5" y="19"/>
                  <a:pt x="26" y="20"/>
                  <a:pt x="26" y="20"/>
                </a:cubicBezTo>
                <a:cubicBezTo>
                  <a:pt x="26" y="21"/>
                  <a:pt x="25" y="22"/>
                  <a:pt x="24" y="22"/>
                </a:cubicBezTo>
                <a:cubicBezTo>
                  <a:pt x="19" y="22"/>
                  <a:pt x="19" y="22"/>
                  <a:pt x="19" y="22"/>
                </a:cubicBezTo>
                <a:close/>
                <a:moveTo>
                  <a:pt x="7" y="28"/>
                </a:move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7"/>
                  <a:pt x="6" y="27"/>
                </a:cubicBezTo>
                <a:cubicBezTo>
                  <a:pt x="6" y="26"/>
                  <a:pt x="6" y="25"/>
                  <a:pt x="7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5"/>
                  <a:pt x="13" y="26"/>
                  <a:pt x="13" y="27"/>
                </a:cubicBezTo>
                <a:cubicBezTo>
                  <a:pt x="13" y="27"/>
                  <a:pt x="13" y="28"/>
                  <a:pt x="12" y="28"/>
                </a:cubicBezTo>
                <a:cubicBezTo>
                  <a:pt x="7" y="28"/>
                  <a:pt x="7" y="28"/>
                  <a:pt x="7" y="28"/>
                </a:cubicBezTo>
                <a:close/>
                <a:moveTo>
                  <a:pt x="19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8" y="27"/>
                  <a:pt x="18" y="27"/>
                </a:cubicBezTo>
                <a:cubicBezTo>
                  <a:pt x="18" y="26"/>
                  <a:pt x="19" y="25"/>
                  <a:pt x="19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5"/>
                  <a:pt x="26" y="26"/>
                  <a:pt x="26" y="27"/>
                </a:cubicBezTo>
                <a:cubicBezTo>
                  <a:pt x="26" y="27"/>
                  <a:pt x="25" y="28"/>
                  <a:pt x="24" y="28"/>
                </a:cubicBezTo>
                <a:cubicBezTo>
                  <a:pt x="19" y="28"/>
                  <a:pt x="19" y="28"/>
                  <a:pt x="19" y="28"/>
                </a:cubicBezTo>
                <a:close/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6" y="34"/>
                  <a:pt x="6" y="33"/>
                  <a:pt x="6" y="33"/>
                </a:cubicBezTo>
                <a:cubicBezTo>
                  <a:pt x="6" y="32"/>
                  <a:pt x="6" y="32"/>
                  <a:pt x="7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3" y="32"/>
                  <a:pt x="13" y="32"/>
                  <a:pt x="13" y="33"/>
                </a:cubicBezTo>
                <a:cubicBezTo>
                  <a:pt x="13" y="33"/>
                  <a:pt x="13" y="34"/>
                  <a:pt x="12" y="34"/>
                </a:cubicBezTo>
                <a:cubicBezTo>
                  <a:pt x="7" y="34"/>
                  <a:pt x="7" y="34"/>
                  <a:pt x="7" y="34"/>
                </a:cubicBezTo>
                <a:close/>
                <a:moveTo>
                  <a:pt x="19" y="34"/>
                </a:moveTo>
                <a:cubicBezTo>
                  <a:pt x="19" y="34"/>
                  <a:pt x="19" y="34"/>
                  <a:pt x="19" y="34"/>
                </a:cubicBezTo>
                <a:cubicBezTo>
                  <a:pt x="19" y="34"/>
                  <a:pt x="18" y="33"/>
                  <a:pt x="18" y="33"/>
                </a:cubicBezTo>
                <a:cubicBezTo>
                  <a:pt x="18" y="32"/>
                  <a:pt x="19" y="32"/>
                  <a:pt x="19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5" y="32"/>
                  <a:pt x="26" y="32"/>
                  <a:pt x="26" y="33"/>
                </a:cubicBezTo>
                <a:cubicBezTo>
                  <a:pt x="26" y="33"/>
                  <a:pt x="25" y="34"/>
                  <a:pt x="24" y="34"/>
                </a:cubicBezTo>
                <a:cubicBezTo>
                  <a:pt x="19" y="34"/>
                  <a:pt x="19" y="34"/>
                  <a:pt x="19" y="34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9" y="14"/>
                  <a:pt x="49" y="15"/>
                  <a:pt x="49" y="16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9" y="49"/>
                  <a:pt x="47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9"/>
                  <a:pt x="21" y="48"/>
                  <a:pt x="21" y="47"/>
                </a:cubicBezTo>
                <a:cubicBezTo>
                  <a:pt x="21" y="41"/>
                  <a:pt x="21" y="41"/>
                  <a:pt x="2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0" y="49"/>
                  <a:pt x="9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0" y="49"/>
                  <a:pt x="0" y="48"/>
                  <a:pt x="0" y="4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14"/>
                  <a:pt x="32" y="14"/>
                  <a:pt x="32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2" name="Freeform 640"/>
          <p:cNvSpPr>
            <a:spLocks noEditPoints="1"/>
          </p:cNvSpPr>
          <p:nvPr/>
        </p:nvSpPr>
        <p:spPr>
          <a:xfrm>
            <a:off x="5743575" y="4424363"/>
            <a:ext cx="165100" cy="142875"/>
          </a:xfrm>
          <a:custGeom>
            <a:avLst/>
            <a:gdLst/>
            <a:ahLst/>
            <a:cxnLst>
              <a:cxn ang="0">
                <a:pos x="139700" y="47625"/>
              </a:cxn>
              <a:cxn ang="0">
                <a:pos x="34925" y="47625"/>
              </a:cxn>
              <a:cxn ang="0">
                <a:pos x="19050" y="120650"/>
              </a:cxn>
              <a:cxn ang="0">
                <a:pos x="155575" y="120650"/>
              </a:cxn>
              <a:cxn ang="0">
                <a:pos x="139700" y="47625"/>
              </a:cxn>
              <a:cxn ang="0">
                <a:pos x="104775" y="76200"/>
              </a:cxn>
              <a:cxn ang="0">
                <a:pos x="123825" y="79375"/>
              </a:cxn>
              <a:cxn ang="0">
                <a:pos x="107950" y="88900"/>
              </a:cxn>
              <a:cxn ang="0">
                <a:pos x="114300" y="95250"/>
              </a:cxn>
              <a:cxn ang="0">
                <a:pos x="120650" y="101600"/>
              </a:cxn>
              <a:cxn ang="0">
                <a:pos x="104775" y="107950"/>
              </a:cxn>
              <a:cxn ang="0">
                <a:pos x="101600" y="79375"/>
              </a:cxn>
              <a:cxn ang="0">
                <a:pos x="149225" y="104775"/>
              </a:cxn>
              <a:cxn ang="0">
                <a:pos x="127000" y="104775"/>
              </a:cxn>
              <a:cxn ang="0">
                <a:pos x="130175" y="76200"/>
              </a:cxn>
              <a:cxn ang="0">
                <a:pos x="146050" y="101600"/>
              </a:cxn>
              <a:cxn ang="0">
                <a:pos x="66675" y="76200"/>
              </a:cxn>
              <a:cxn ang="0">
                <a:pos x="73025" y="101600"/>
              </a:cxn>
              <a:cxn ang="0">
                <a:pos x="57150" y="107950"/>
              </a:cxn>
              <a:cxn ang="0">
                <a:pos x="50800" y="82550"/>
              </a:cxn>
              <a:cxn ang="0">
                <a:pos x="66675" y="82550"/>
              </a:cxn>
              <a:cxn ang="0">
                <a:pos x="60325" y="101600"/>
              </a:cxn>
              <a:cxn ang="0">
                <a:pos x="92075" y="104775"/>
              </a:cxn>
              <a:cxn ang="0">
                <a:pos x="82550" y="104775"/>
              </a:cxn>
              <a:cxn ang="0">
                <a:pos x="76200" y="79375"/>
              </a:cxn>
              <a:cxn ang="0">
                <a:pos x="88900" y="76200"/>
              </a:cxn>
              <a:cxn ang="0">
                <a:pos x="98425" y="79375"/>
              </a:cxn>
              <a:cxn ang="0">
                <a:pos x="92075" y="104775"/>
              </a:cxn>
              <a:cxn ang="0">
                <a:pos x="28575" y="107950"/>
              </a:cxn>
              <a:cxn ang="0">
                <a:pos x="25400" y="92075"/>
              </a:cxn>
              <a:cxn ang="0">
                <a:pos x="28575" y="76200"/>
              </a:cxn>
              <a:cxn ang="0">
                <a:pos x="41275" y="88900"/>
              </a:cxn>
              <a:cxn ang="0">
                <a:pos x="47625" y="79375"/>
              </a:cxn>
              <a:cxn ang="0">
                <a:pos x="47625" y="92075"/>
              </a:cxn>
              <a:cxn ang="0">
                <a:pos x="41275" y="104775"/>
              </a:cxn>
              <a:cxn ang="0">
                <a:pos x="31750" y="104775"/>
              </a:cxn>
              <a:cxn ang="0">
                <a:pos x="133350" y="25400"/>
              </a:cxn>
              <a:cxn ang="0">
                <a:pos x="133350" y="41275"/>
              </a:cxn>
              <a:cxn ang="0">
                <a:pos x="31750" y="25400"/>
              </a:cxn>
              <a:cxn ang="0">
                <a:pos x="6350" y="38100"/>
              </a:cxn>
              <a:cxn ang="0">
                <a:pos x="6350" y="0"/>
              </a:cxn>
              <a:cxn ang="0">
                <a:pos x="158750" y="12700"/>
              </a:cxn>
              <a:cxn ang="0">
                <a:pos x="142875" y="25400"/>
              </a:cxn>
              <a:cxn ang="0">
                <a:pos x="165100" y="60325"/>
              </a:cxn>
              <a:cxn ang="0">
                <a:pos x="31750" y="142875"/>
              </a:cxn>
              <a:cxn ang="0">
                <a:pos x="31750" y="41275"/>
              </a:cxn>
            </a:cxnLst>
            <a:pathLst>
              <a:path w="52" h="45"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7" y="15"/>
                  <a:pt x="6" y="17"/>
                  <a:pt x="6" y="19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41"/>
                  <a:pt x="7" y="42"/>
                  <a:pt x="10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7" y="42"/>
                  <a:pt x="49" y="41"/>
                  <a:pt x="49" y="38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7"/>
                  <a:pt x="47" y="15"/>
                  <a:pt x="45" y="15"/>
                </a:cubicBezTo>
                <a:cubicBezTo>
                  <a:pt x="44" y="15"/>
                  <a:pt x="44" y="15"/>
                  <a:pt x="44" y="15"/>
                </a:cubicBezTo>
                <a:close/>
                <a:moveTo>
                  <a:pt x="32" y="25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9" y="24"/>
                  <a:pt x="39" y="24"/>
                  <a:pt x="39" y="25"/>
                </a:cubicBezTo>
                <a:cubicBezTo>
                  <a:pt x="39" y="26"/>
                  <a:pt x="39" y="26"/>
                  <a:pt x="38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8"/>
                  <a:pt x="34" y="28"/>
                  <a:pt x="34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7" y="28"/>
                  <a:pt x="37" y="29"/>
                </a:cubicBezTo>
                <a:cubicBezTo>
                  <a:pt x="37" y="30"/>
                  <a:pt x="36" y="30"/>
                  <a:pt x="36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9" y="32"/>
                  <a:pt x="39" y="32"/>
                  <a:pt x="39" y="33"/>
                </a:cubicBezTo>
                <a:cubicBezTo>
                  <a:pt x="39" y="33"/>
                  <a:pt x="39" y="34"/>
                  <a:pt x="38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0"/>
                  <a:pt x="32" y="28"/>
                  <a:pt x="32" y="25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7" y="32"/>
                  <a:pt x="47" y="32"/>
                  <a:pt x="47" y="33"/>
                </a:cubicBezTo>
                <a:cubicBezTo>
                  <a:pt x="47" y="33"/>
                  <a:pt x="47" y="34"/>
                  <a:pt x="46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34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4"/>
                  <a:pt x="41" y="24"/>
                  <a:pt x="41" y="24"/>
                </a:cubicBezTo>
                <a:cubicBezTo>
                  <a:pt x="42" y="24"/>
                  <a:pt x="42" y="24"/>
                  <a:pt x="42" y="25"/>
                </a:cubicBezTo>
                <a:cubicBezTo>
                  <a:pt x="42" y="32"/>
                  <a:pt x="42" y="32"/>
                  <a:pt x="42" y="32"/>
                </a:cubicBezTo>
                <a:cubicBezTo>
                  <a:pt x="46" y="32"/>
                  <a:pt x="46" y="32"/>
                  <a:pt x="46" y="32"/>
                </a:cubicBezTo>
                <a:close/>
                <a:moveTo>
                  <a:pt x="18" y="24"/>
                </a:moveTo>
                <a:cubicBezTo>
                  <a:pt x="18" y="24"/>
                  <a:pt x="18" y="24"/>
                  <a:pt x="18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2" y="24"/>
                  <a:pt x="22" y="24"/>
                  <a:pt x="23" y="25"/>
                </a:cubicBezTo>
                <a:cubicBezTo>
                  <a:pt x="23" y="25"/>
                  <a:pt x="23" y="26"/>
                  <a:pt x="23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3"/>
                  <a:pt x="23" y="33"/>
                </a:cubicBezTo>
                <a:cubicBezTo>
                  <a:pt x="22" y="34"/>
                  <a:pt x="22" y="34"/>
                  <a:pt x="21" y="34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4"/>
                  <a:pt x="17" y="34"/>
                  <a:pt x="17" y="33"/>
                </a:cubicBezTo>
                <a:cubicBezTo>
                  <a:pt x="17" y="33"/>
                  <a:pt x="16" y="32"/>
                  <a:pt x="16" y="32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7" y="25"/>
                  <a:pt x="17" y="25"/>
                </a:cubicBezTo>
                <a:cubicBezTo>
                  <a:pt x="17" y="24"/>
                  <a:pt x="18" y="24"/>
                  <a:pt x="18" y="24"/>
                </a:cubicBezTo>
                <a:close/>
                <a:moveTo>
                  <a:pt x="21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26"/>
                  <a:pt x="21" y="26"/>
                  <a:pt x="21" y="26"/>
                </a:cubicBezTo>
                <a:close/>
                <a:moveTo>
                  <a:pt x="29" y="33"/>
                </a:moveTo>
                <a:cubicBezTo>
                  <a:pt x="29" y="33"/>
                  <a:pt x="29" y="33"/>
                  <a:pt x="29" y="33"/>
                </a:cubicBezTo>
                <a:cubicBezTo>
                  <a:pt x="29" y="33"/>
                  <a:pt x="28" y="34"/>
                  <a:pt x="28" y="34"/>
                </a:cubicBezTo>
                <a:cubicBezTo>
                  <a:pt x="27" y="34"/>
                  <a:pt x="26" y="33"/>
                  <a:pt x="26" y="33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4" y="26"/>
                  <a:pt x="24" y="26"/>
                  <a:pt x="24" y="25"/>
                </a:cubicBezTo>
                <a:cubicBezTo>
                  <a:pt x="24" y="24"/>
                  <a:pt x="24" y="24"/>
                  <a:pt x="25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1" y="24"/>
                  <a:pt x="31" y="24"/>
                  <a:pt x="31" y="25"/>
                </a:cubicBezTo>
                <a:cubicBezTo>
                  <a:pt x="31" y="26"/>
                  <a:pt x="31" y="26"/>
                  <a:pt x="30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33"/>
                  <a:pt x="29" y="33"/>
                  <a:pt x="29" y="33"/>
                </a:cubicBez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4"/>
                  <a:pt x="9" y="34"/>
                </a:cubicBezTo>
                <a:cubicBezTo>
                  <a:pt x="8" y="34"/>
                  <a:pt x="8" y="33"/>
                  <a:pt x="8" y="33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8" y="24"/>
                  <a:pt x="9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8"/>
                  <a:pt x="10" y="28"/>
                  <a:pt x="10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4" y="24"/>
                </a:cubicBezTo>
                <a:cubicBezTo>
                  <a:pt x="14" y="24"/>
                  <a:pt x="15" y="24"/>
                  <a:pt x="15" y="25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4" y="34"/>
                  <a:pt x="14" y="34"/>
                </a:cubicBezTo>
                <a:cubicBezTo>
                  <a:pt x="13" y="34"/>
                  <a:pt x="13" y="33"/>
                  <a:pt x="13" y="33"/>
                </a:cubicBezTo>
                <a:cubicBezTo>
                  <a:pt x="13" y="30"/>
                  <a:pt x="13" y="30"/>
                  <a:pt x="13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3"/>
                  <a:pt x="10" y="33"/>
                  <a:pt x="10" y="33"/>
                </a:cubicBezTo>
                <a:close/>
                <a:moveTo>
                  <a:pt x="42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42" y="8"/>
                  <a:pt x="42" y="8"/>
                  <a:pt x="42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13"/>
                  <a:pt x="13" y="13"/>
                  <a:pt x="13" y="13"/>
                </a:cubicBezTo>
                <a:cubicBezTo>
                  <a:pt x="42" y="13"/>
                  <a:pt x="42" y="13"/>
                  <a:pt x="42" y="13"/>
                </a:cubicBezTo>
                <a:close/>
                <a:moveTo>
                  <a:pt x="10" y="13"/>
                </a:moveTo>
                <a:cubicBezTo>
                  <a:pt x="10" y="13"/>
                  <a:pt x="10" y="13"/>
                  <a:pt x="10" y="13"/>
                </a:cubicBezTo>
                <a:cubicBezTo>
                  <a:pt x="10" y="8"/>
                  <a:pt x="10" y="8"/>
                  <a:pt x="10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3" y="12"/>
                  <a:pt x="2" y="12"/>
                </a:cubicBezTo>
                <a:cubicBezTo>
                  <a:pt x="0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4"/>
                  <a:pt x="3" y="4"/>
                  <a:pt x="3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5"/>
                  <a:pt x="52" y="6"/>
                </a:cubicBezTo>
                <a:cubicBezTo>
                  <a:pt x="52" y="7"/>
                  <a:pt x="51" y="8"/>
                  <a:pt x="50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9" y="13"/>
                  <a:pt x="52" y="16"/>
                  <a:pt x="52" y="19"/>
                </a:cubicBezTo>
                <a:cubicBezTo>
                  <a:pt x="52" y="38"/>
                  <a:pt x="52" y="38"/>
                  <a:pt x="52" y="38"/>
                </a:cubicBezTo>
                <a:cubicBezTo>
                  <a:pt x="52" y="42"/>
                  <a:pt x="49" y="45"/>
                  <a:pt x="45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6" y="45"/>
                  <a:pt x="3" y="42"/>
                  <a:pt x="3" y="3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6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3" name="Freeform 641"/>
          <p:cNvSpPr>
            <a:spLocks noEditPoints="1"/>
          </p:cNvSpPr>
          <p:nvPr/>
        </p:nvSpPr>
        <p:spPr>
          <a:xfrm>
            <a:off x="1004888" y="4418013"/>
            <a:ext cx="158750" cy="152400"/>
          </a:xfrm>
          <a:custGeom>
            <a:avLst/>
            <a:gdLst/>
            <a:ahLst/>
            <a:cxnLst>
              <a:cxn ang="0">
                <a:pos x="142875" y="25400"/>
              </a:cxn>
              <a:cxn ang="0">
                <a:pos x="155575" y="44450"/>
              </a:cxn>
              <a:cxn ang="0">
                <a:pos x="155575" y="107950"/>
              </a:cxn>
              <a:cxn ang="0">
                <a:pos x="136525" y="123825"/>
              </a:cxn>
              <a:cxn ang="0">
                <a:pos x="120650" y="107950"/>
              </a:cxn>
              <a:cxn ang="0">
                <a:pos x="117475" y="60325"/>
              </a:cxn>
              <a:cxn ang="0">
                <a:pos x="114300" y="57150"/>
              </a:cxn>
              <a:cxn ang="0">
                <a:pos x="127000" y="139700"/>
              </a:cxn>
              <a:cxn ang="0">
                <a:pos x="127000" y="152400"/>
              </a:cxn>
              <a:cxn ang="0">
                <a:pos x="0" y="146050"/>
              </a:cxn>
              <a:cxn ang="0">
                <a:pos x="19050" y="139700"/>
              </a:cxn>
              <a:cxn ang="0">
                <a:pos x="25400" y="0"/>
              </a:cxn>
              <a:cxn ang="0">
                <a:pos x="107950" y="0"/>
              </a:cxn>
              <a:cxn ang="0">
                <a:pos x="114300" y="6350"/>
              </a:cxn>
              <a:cxn ang="0">
                <a:pos x="123825" y="53975"/>
              </a:cxn>
              <a:cxn ang="0">
                <a:pos x="127000" y="66675"/>
              </a:cxn>
              <a:cxn ang="0">
                <a:pos x="133350" y="114300"/>
              </a:cxn>
              <a:cxn ang="0">
                <a:pos x="142875" y="114300"/>
              </a:cxn>
              <a:cxn ang="0">
                <a:pos x="149225" y="44450"/>
              </a:cxn>
              <a:cxn ang="0">
                <a:pos x="146050" y="44450"/>
              </a:cxn>
              <a:cxn ang="0">
                <a:pos x="139700" y="50800"/>
              </a:cxn>
              <a:cxn ang="0">
                <a:pos x="133350" y="31750"/>
              </a:cxn>
              <a:cxn ang="0">
                <a:pos x="130175" y="19050"/>
              </a:cxn>
              <a:cxn ang="0">
                <a:pos x="142875" y="25400"/>
              </a:cxn>
              <a:cxn ang="0">
                <a:pos x="101600" y="12700"/>
              </a:cxn>
              <a:cxn ang="0">
                <a:pos x="31750" y="139700"/>
              </a:cxn>
              <a:cxn ang="0">
                <a:pos x="101600" y="12700"/>
              </a:cxn>
              <a:cxn ang="0">
                <a:pos x="41275" y="22225"/>
              </a:cxn>
              <a:cxn ang="0">
                <a:pos x="92075" y="22225"/>
              </a:cxn>
              <a:cxn ang="0">
                <a:pos x="95250" y="25400"/>
              </a:cxn>
              <a:cxn ang="0">
                <a:pos x="92075" y="69850"/>
              </a:cxn>
              <a:cxn ang="0">
                <a:pos x="41275" y="69850"/>
              </a:cxn>
              <a:cxn ang="0">
                <a:pos x="38100" y="66675"/>
              </a:cxn>
              <a:cxn ang="0">
                <a:pos x="41275" y="22225"/>
              </a:cxn>
              <a:cxn ang="0">
                <a:pos x="88900" y="28575"/>
              </a:cxn>
              <a:cxn ang="0">
                <a:pos x="44450" y="60325"/>
              </a:cxn>
              <a:cxn ang="0">
                <a:pos x="88900" y="28575"/>
              </a:cxn>
            </a:cxnLst>
            <a:pathLst>
              <a:path w="50" h="48">
                <a:moveTo>
                  <a:pt x="45" y="8"/>
                </a:moveTo>
                <a:cubicBezTo>
                  <a:pt x="45" y="8"/>
                  <a:pt x="45" y="8"/>
                  <a:pt x="45" y="8"/>
                </a:cubicBezTo>
                <a:cubicBezTo>
                  <a:pt x="49" y="11"/>
                  <a:pt x="49" y="11"/>
                  <a:pt x="49" y="11"/>
                </a:cubicBezTo>
                <a:cubicBezTo>
                  <a:pt x="50" y="12"/>
                  <a:pt x="50" y="13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6"/>
                  <a:pt x="47" y="38"/>
                  <a:pt x="46" y="38"/>
                </a:cubicBezTo>
                <a:cubicBezTo>
                  <a:pt x="45" y="39"/>
                  <a:pt x="44" y="39"/>
                  <a:pt x="43" y="39"/>
                </a:cubicBezTo>
                <a:cubicBezTo>
                  <a:pt x="43" y="39"/>
                  <a:pt x="42" y="39"/>
                  <a:pt x="41" y="38"/>
                </a:cubicBezTo>
                <a:cubicBezTo>
                  <a:pt x="40" y="38"/>
                  <a:pt x="38" y="36"/>
                  <a:pt x="38" y="34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0"/>
                  <a:pt x="38" y="20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8"/>
                  <a:pt x="36" y="18"/>
                </a:cubicBezTo>
                <a:cubicBezTo>
                  <a:pt x="36" y="44"/>
                  <a:pt x="36" y="44"/>
                  <a:pt x="36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2" y="44"/>
                  <a:pt x="42" y="45"/>
                  <a:pt x="42" y="46"/>
                </a:cubicBezTo>
                <a:cubicBezTo>
                  <a:pt x="42" y="47"/>
                  <a:pt x="42" y="48"/>
                  <a:pt x="40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8"/>
                  <a:pt x="0" y="47"/>
                  <a:pt x="0" y="46"/>
                </a:cubicBezTo>
                <a:cubicBezTo>
                  <a:pt x="0" y="45"/>
                  <a:pt x="1" y="44"/>
                  <a:pt x="2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7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6"/>
                  <a:pt x="36" y="16"/>
                  <a:pt x="36" y="16"/>
                </a:cubicBezTo>
                <a:cubicBezTo>
                  <a:pt x="37" y="16"/>
                  <a:pt x="38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8"/>
                  <a:pt x="40" y="20"/>
                  <a:pt x="40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5"/>
                  <a:pt x="41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5" y="36"/>
                </a:cubicBezTo>
                <a:cubicBezTo>
                  <a:pt x="46" y="36"/>
                  <a:pt x="47" y="35"/>
                  <a:pt x="47" y="34"/>
                </a:cubicBezTo>
                <a:cubicBezTo>
                  <a:pt x="47" y="14"/>
                  <a:pt x="47" y="14"/>
                  <a:pt x="47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5"/>
                  <a:pt x="45" y="16"/>
                  <a:pt x="44" y="16"/>
                </a:cubicBezTo>
                <a:cubicBezTo>
                  <a:pt x="43" y="16"/>
                  <a:pt x="42" y="15"/>
                  <a:pt x="42" y="14"/>
                </a:cubicBezTo>
                <a:cubicBezTo>
                  <a:pt x="42" y="10"/>
                  <a:pt x="42" y="10"/>
                  <a:pt x="42" y="10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8"/>
                  <a:pt x="40" y="7"/>
                  <a:pt x="41" y="6"/>
                </a:cubicBezTo>
                <a:cubicBezTo>
                  <a:pt x="41" y="5"/>
                  <a:pt x="43" y="5"/>
                  <a:pt x="43" y="6"/>
                </a:cubicBezTo>
                <a:cubicBezTo>
                  <a:pt x="45" y="8"/>
                  <a:pt x="45" y="8"/>
                  <a:pt x="45" y="8"/>
                </a:cubicBezTo>
                <a:close/>
                <a:moveTo>
                  <a:pt x="32" y="4"/>
                </a:moveTo>
                <a:cubicBezTo>
                  <a:pt x="32" y="4"/>
                  <a:pt x="32" y="4"/>
                  <a:pt x="32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4"/>
                  <a:pt x="10" y="44"/>
                  <a:pt x="10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"/>
                  <a:pt x="32" y="4"/>
                  <a:pt x="32" y="4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0" y="7"/>
                  <a:pt x="30" y="7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2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2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7"/>
                  <a:pt x="12" y="7"/>
                  <a:pt x="13" y="7"/>
                </a:cubicBezTo>
                <a:close/>
                <a:moveTo>
                  <a:pt x="28" y="9"/>
                </a:moveTo>
                <a:cubicBezTo>
                  <a:pt x="28" y="9"/>
                  <a:pt x="28" y="9"/>
                  <a:pt x="28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9"/>
                  <a:pt x="14" y="19"/>
                  <a:pt x="14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9"/>
                  <a:pt x="28" y="9"/>
                  <a:pt x="28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4" name="Freeform 642"/>
          <p:cNvSpPr>
            <a:spLocks noEditPoints="1"/>
          </p:cNvSpPr>
          <p:nvPr/>
        </p:nvSpPr>
        <p:spPr>
          <a:xfrm>
            <a:off x="7131050" y="4103688"/>
            <a:ext cx="149225" cy="155575"/>
          </a:xfrm>
          <a:custGeom>
            <a:avLst/>
            <a:gdLst/>
            <a:ahLst/>
            <a:cxnLst>
              <a:cxn ang="0">
                <a:pos x="3175" y="152400"/>
              </a:cxn>
              <a:cxn ang="0">
                <a:pos x="60325" y="146050"/>
              </a:cxn>
              <a:cxn ang="0">
                <a:pos x="25400" y="127000"/>
              </a:cxn>
              <a:cxn ang="0">
                <a:pos x="3175" y="104775"/>
              </a:cxn>
              <a:cxn ang="0">
                <a:pos x="22225" y="79375"/>
              </a:cxn>
              <a:cxn ang="0">
                <a:pos x="60325" y="76200"/>
              </a:cxn>
              <a:cxn ang="0">
                <a:pos x="25400" y="63500"/>
              </a:cxn>
              <a:cxn ang="0">
                <a:pos x="19050" y="57150"/>
              </a:cxn>
              <a:cxn ang="0">
                <a:pos x="25400" y="15875"/>
              </a:cxn>
              <a:cxn ang="0">
                <a:pos x="60325" y="15875"/>
              </a:cxn>
              <a:cxn ang="0">
                <a:pos x="63500" y="0"/>
              </a:cxn>
              <a:cxn ang="0">
                <a:pos x="85725" y="0"/>
              </a:cxn>
              <a:cxn ang="0">
                <a:pos x="88900" y="6350"/>
              </a:cxn>
              <a:cxn ang="0">
                <a:pos x="123825" y="15875"/>
              </a:cxn>
              <a:cxn ang="0">
                <a:pos x="146050" y="34925"/>
              </a:cxn>
              <a:cxn ang="0">
                <a:pos x="146050" y="44450"/>
              </a:cxn>
              <a:cxn ang="0">
                <a:pos x="123825" y="63500"/>
              </a:cxn>
              <a:cxn ang="0">
                <a:pos x="88900" y="63500"/>
              </a:cxn>
              <a:cxn ang="0">
                <a:pos x="123825" y="76200"/>
              </a:cxn>
              <a:cxn ang="0">
                <a:pos x="130175" y="82550"/>
              </a:cxn>
              <a:cxn ang="0">
                <a:pos x="130175" y="120650"/>
              </a:cxn>
              <a:cxn ang="0">
                <a:pos x="88900" y="127000"/>
              </a:cxn>
              <a:cxn ang="0">
                <a:pos x="139700" y="146050"/>
              </a:cxn>
              <a:cxn ang="0">
                <a:pos x="139700" y="155575"/>
              </a:cxn>
              <a:cxn ang="0">
                <a:pos x="66675" y="146050"/>
              </a:cxn>
              <a:cxn ang="0">
                <a:pos x="82550" y="146050"/>
              </a:cxn>
              <a:cxn ang="0">
                <a:pos x="66675" y="127000"/>
              </a:cxn>
              <a:cxn ang="0">
                <a:pos x="82550" y="9525"/>
              </a:cxn>
              <a:cxn ang="0">
                <a:pos x="66675" y="9525"/>
              </a:cxn>
              <a:cxn ang="0">
                <a:pos x="82550" y="15875"/>
              </a:cxn>
              <a:cxn ang="0">
                <a:pos x="82550" y="76200"/>
              </a:cxn>
              <a:cxn ang="0">
                <a:pos x="82550" y="63500"/>
              </a:cxn>
              <a:cxn ang="0">
                <a:pos x="66675" y="76200"/>
              </a:cxn>
              <a:cxn ang="0">
                <a:pos x="120650" y="25400"/>
              </a:cxn>
              <a:cxn ang="0">
                <a:pos x="31750" y="25400"/>
              </a:cxn>
              <a:cxn ang="0">
                <a:pos x="120650" y="50800"/>
              </a:cxn>
              <a:cxn ang="0">
                <a:pos x="120650" y="25400"/>
              </a:cxn>
              <a:cxn ang="0">
                <a:pos x="117475" y="88900"/>
              </a:cxn>
              <a:cxn ang="0">
                <a:pos x="15875" y="101600"/>
              </a:cxn>
              <a:cxn ang="0">
                <a:pos x="117475" y="114300"/>
              </a:cxn>
            </a:cxnLst>
            <a:pathLst>
              <a:path w="47" h="49">
                <a:moveTo>
                  <a:pt x="3" y="49"/>
                </a:moveTo>
                <a:cubicBezTo>
                  <a:pt x="2" y="49"/>
                  <a:pt x="1" y="49"/>
                  <a:pt x="1" y="48"/>
                </a:cubicBezTo>
                <a:cubicBezTo>
                  <a:pt x="1" y="47"/>
                  <a:pt x="2" y="46"/>
                  <a:pt x="3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0"/>
                  <a:pt x="19" y="40"/>
                  <a:pt x="1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7" y="40"/>
                  <a:pt x="7" y="39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1" y="31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4"/>
                  <a:pt x="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0"/>
                  <a:pt x="19" y="20"/>
                  <a:pt x="1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0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7"/>
                  <a:pt x="6" y="7"/>
                  <a:pt x="6" y="7"/>
                </a:cubicBezTo>
                <a:cubicBezTo>
                  <a:pt x="6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8" y="1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5"/>
                  <a:pt x="28" y="5"/>
                  <a:pt x="2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40" y="5"/>
                  <a:pt x="40" y="5"/>
                </a:cubicBezTo>
                <a:cubicBezTo>
                  <a:pt x="46" y="11"/>
                  <a:pt x="46" y="11"/>
                  <a:pt x="46" y="11"/>
                </a:cubicBezTo>
                <a:cubicBezTo>
                  <a:pt x="47" y="12"/>
                  <a:pt x="47" y="13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4"/>
                  <a:pt x="28" y="24"/>
                  <a:pt x="28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4"/>
                  <a:pt x="41" y="25"/>
                  <a:pt x="41" y="26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9"/>
                  <a:pt x="40" y="40"/>
                  <a:pt x="39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6"/>
                  <a:pt x="28" y="46"/>
                  <a:pt x="28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6" y="47"/>
                  <a:pt x="46" y="48"/>
                </a:cubicBezTo>
                <a:cubicBezTo>
                  <a:pt x="46" y="49"/>
                  <a:pt x="45" y="49"/>
                  <a:pt x="44" y="49"/>
                </a:cubicBezTo>
                <a:cubicBezTo>
                  <a:pt x="3" y="49"/>
                  <a:pt x="3" y="49"/>
                  <a:pt x="3" y="49"/>
                </a:cubicBezTo>
                <a:close/>
                <a:moveTo>
                  <a:pt x="21" y="46"/>
                </a:moveTo>
                <a:cubicBezTo>
                  <a:pt x="21" y="46"/>
                  <a:pt x="21" y="46"/>
                  <a:pt x="21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0"/>
                  <a:pt x="26" y="40"/>
                  <a:pt x="26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6"/>
                  <a:pt x="21" y="46"/>
                  <a:pt x="21" y="46"/>
                </a:cubicBezTo>
                <a:close/>
                <a:moveTo>
                  <a:pt x="26" y="3"/>
                </a:moveTo>
                <a:cubicBezTo>
                  <a:pt x="26" y="3"/>
                  <a:pt x="26" y="3"/>
                  <a:pt x="26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5"/>
                  <a:pt x="21" y="5"/>
                  <a:pt x="21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3"/>
                  <a:pt x="26" y="3"/>
                  <a:pt x="26" y="3"/>
                </a:cubicBezTo>
                <a:close/>
                <a:moveTo>
                  <a:pt x="26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26" y="20"/>
                  <a:pt x="26" y="20"/>
                  <a:pt x="26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4"/>
                  <a:pt x="21" y="24"/>
                  <a:pt x="21" y="24"/>
                </a:cubicBezTo>
                <a:cubicBezTo>
                  <a:pt x="26" y="24"/>
                  <a:pt x="26" y="24"/>
                  <a:pt x="26" y="24"/>
                </a:cubicBezTo>
                <a:close/>
                <a:moveTo>
                  <a:pt x="38" y="8"/>
                </a:moveTo>
                <a:cubicBezTo>
                  <a:pt x="38" y="8"/>
                  <a:pt x="38" y="8"/>
                  <a:pt x="38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16"/>
                  <a:pt x="10" y="16"/>
                  <a:pt x="10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8"/>
                  <a:pt x="38" y="8"/>
                  <a:pt x="38" y="8"/>
                </a:cubicBezTo>
                <a:close/>
                <a:moveTo>
                  <a:pt x="37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5" y="32"/>
                  <a:pt x="5" y="32"/>
                  <a:pt x="5" y="32"/>
                </a:cubicBezTo>
                <a:cubicBezTo>
                  <a:pt x="9" y="36"/>
                  <a:pt x="9" y="36"/>
                  <a:pt x="9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28"/>
                  <a:pt x="37" y="28"/>
                  <a:pt x="37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5" name="Freeform 643"/>
          <p:cNvSpPr>
            <a:spLocks noEditPoints="1"/>
          </p:cNvSpPr>
          <p:nvPr/>
        </p:nvSpPr>
        <p:spPr>
          <a:xfrm>
            <a:off x="7702550" y="4103688"/>
            <a:ext cx="134938" cy="158750"/>
          </a:xfrm>
          <a:custGeom>
            <a:avLst/>
            <a:gdLst/>
            <a:ahLst/>
            <a:cxnLst>
              <a:cxn ang="0">
                <a:pos x="28915" y="41275"/>
              </a:cxn>
              <a:cxn ang="0">
                <a:pos x="67469" y="28575"/>
              </a:cxn>
              <a:cxn ang="0">
                <a:pos x="61043" y="34925"/>
              </a:cxn>
              <a:cxn ang="0">
                <a:pos x="35341" y="0"/>
              </a:cxn>
              <a:cxn ang="0">
                <a:pos x="106023" y="6350"/>
              </a:cxn>
              <a:cxn ang="0">
                <a:pos x="131725" y="15875"/>
              </a:cxn>
              <a:cxn ang="0">
                <a:pos x="134938" y="22225"/>
              </a:cxn>
              <a:cxn ang="0">
                <a:pos x="131725" y="60325"/>
              </a:cxn>
              <a:cxn ang="0">
                <a:pos x="134938" y="66675"/>
              </a:cxn>
              <a:cxn ang="0">
                <a:pos x="131725" y="104775"/>
              </a:cxn>
              <a:cxn ang="0">
                <a:pos x="106023" y="136525"/>
              </a:cxn>
              <a:cxn ang="0">
                <a:pos x="99597" y="158750"/>
              </a:cxn>
              <a:cxn ang="0">
                <a:pos x="28915" y="152400"/>
              </a:cxn>
              <a:cxn ang="0">
                <a:pos x="0" y="107950"/>
              </a:cxn>
              <a:cxn ang="0">
                <a:pos x="28915" y="95250"/>
              </a:cxn>
              <a:cxn ang="0">
                <a:pos x="0" y="63500"/>
              </a:cxn>
              <a:cxn ang="0">
                <a:pos x="28915" y="50800"/>
              </a:cxn>
              <a:cxn ang="0">
                <a:pos x="0" y="19050"/>
              </a:cxn>
              <a:cxn ang="0">
                <a:pos x="28915" y="6350"/>
              </a:cxn>
              <a:cxn ang="0">
                <a:pos x="106023" y="22225"/>
              </a:cxn>
              <a:cxn ang="0">
                <a:pos x="106023" y="22225"/>
              </a:cxn>
              <a:cxn ang="0">
                <a:pos x="106023" y="82550"/>
              </a:cxn>
              <a:cxn ang="0">
                <a:pos x="106023" y="111125"/>
              </a:cxn>
              <a:cxn ang="0">
                <a:pos x="122087" y="111125"/>
              </a:cxn>
              <a:cxn ang="0">
                <a:pos x="28915" y="127000"/>
              </a:cxn>
              <a:cxn ang="0">
                <a:pos x="28915" y="127000"/>
              </a:cxn>
              <a:cxn ang="0">
                <a:pos x="28915" y="66675"/>
              </a:cxn>
              <a:cxn ang="0">
                <a:pos x="93171" y="12700"/>
              </a:cxn>
              <a:cxn ang="0">
                <a:pos x="41767" y="146050"/>
              </a:cxn>
              <a:cxn ang="0">
                <a:pos x="80320" y="111125"/>
              </a:cxn>
              <a:cxn ang="0">
                <a:pos x="54618" y="136525"/>
              </a:cxn>
              <a:cxn ang="0">
                <a:pos x="77107" y="114300"/>
              </a:cxn>
              <a:cxn ang="0">
                <a:pos x="57831" y="130175"/>
              </a:cxn>
              <a:cxn ang="0">
                <a:pos x="80320" y="66675"/>
              </a:cxn>
              <a:cxn ang="0">
                <a:pos x="80320" y="92075"/>
              </a:cxn>
              <a:cxn ang="0">
                <a:pos x="54618" y="66675"/>
              </a:cxn>
              <a:cxn ang="0">
                <a:pos x="77107" y="69850"/>
              </a:cxn>
              <a:cxn ang="0">
                <a:pos x="77107" y="88900"/>
              </a:cxn>
              <a:cxn ang="0">
                <a:pos x="80320" y="22225"/>
              </a:cxn>
              <a:cxn ang="0">
                <a:pos x="54618" y="47625"/>
              </a:cxn>
              <a:cxn ang="0">
                <a:pos x="77107" y="28575"/>
              </a:cxn>
              <a:cxn ang="0">
                <a:pos x="57831" y="44450"/>
              </a:cxn>
              <a:cxn ang="0">
                <a:pos x="77107" y="28575"/>
              </a:cxn>
            </a:cxnLst>
            <a:pathLst>
              <a:path w="42" h="50">
                <a:moveTo>
                  <a:pt x="9" y="7"/>
                </a:moveTo>
                <a:cubicBezTo>
                  <a:pt x="4" y="7"/>
                  <a:pt x="4" y="7"/>
                  <a:pt x="4" y="7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7"/>
                  <a:pt x="9" y="7"/>
                  <a:pt x="9" y="7"/>
                </a:cubicBezTo>
                <a:close/>
                <a:moveTo>
                  <a:pt x="21" y="9"/>
                </a:move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3" y="10"/>
                  <a:pt x="23" y="11"/>
                </a:cubicBezTo>
                <a:cubicBezTo>
                  <a:pt x="23" y="12"/>
                  <a:pt x="22" y="13"/>
                  <a:pt x="21" y="13"/>
                </a:cubicBezTo>
                <a:cubicBezTo>
                  <a:pt x="20" y="13"/>
                  <a:pt x="19" y="12"/>
                  <a:pt x="19" y="11"/>
                </a:cubicBezTo>
                <a:cubicBezTo>
                  <a:pt x="19" y="10"/>
                  <a:pt x="20" y="9"/>
                  <a:pt x="21" y="9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3" y="1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5"/>
                  <a:pt x="33" y="5"/>
                  <a:pt x="33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5"/>
                  <a:pt x="42" y="6"/>
                  <a:pt x="42" y="6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9"/>
                  <a:pt x="33" y="19"/>
                  <a:pt x="33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2" y="19"/>
                  <a:pt x="42" y="19"/>
                  <a:pt x="42" y="20"/>
                </a:cubicBezTo>
                <a:cubicBezTo>
                  <a:pt x="42" y="20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3"/>
                  <a:pt x="33" y="33"/>
                  <a:pt x="33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2" y="33"/>
                  <a:pt x="42" y="33"/>
                  <a:pt x="42" y="34"/>
                </a:cubicBezTo>
                <a:cubicBezTo>
                  <a:pt x="42" y="34"/>
                  <a:pt x="42" y="35"/>
                  <a:pt x="42" y="35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9"/>
                  <a:pt x="32" y="50"/>
                  <a:pt x="31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9" y="49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3"/>
                  <a:pt x="9" y="43"/>
                  <a:pt x="9" y="4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0" y="33"/>
                  <a:pt x="0" y="33"/>
                  <a:pt x="1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0"/>
                  <a:pt x="9" y="30"/>
                  <a:pt x="9" y="3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19"/>
                  <a:pt x="0" y="19"/>
                  <a:pt x="1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6"/>
                  <a:pt x="9" y="16"/>
                  <a:pt x="9" y="16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1" y="0"/>
                </a:cubicBezTo>
                <a:close/>
                <a:moveTo>
                  <a:pt x="33" y="7"/>
                </a:moveTo>
                <a:cubicBezTo>
                  <a:pt x="33" y="7"/>
                  <a:pt x="33" y="7"/>
                  <a:pt x="33" y="7"/>
                </a:cubicBezTo>
                <a:cubicBezTo>
                  <a:pt x="33" y="13"/>
                  <a:pt x="33" y="13"/>
                  <a:pt x="33" y="13"/>
                </a:cubicBezTo>
                <a:cubicBezTo>
                  <a:pt x="38" y="7"/>
                  <a:pt x="38" y="7"/>
                  <a:pt x="38" y="7"/>
                </a:cubicBezTo>
                <a:cubicBezTo>
                  <a:pt x="33" y="7"/>
                  <a:pt x="33" y="7"/>
                  <a:pt x="33" y="7"/>
                </a:cubicBezTo>
                <a:close/>
                <a:moveTo>
                  <a:pt x="33" y="21"/>
                </a:moveTo>
                <a:cubicBezTo>
                  <a:pt x="33" y="21"/>
                  <a:pt x="33" y="21"/>
                  <a:pt x="33" y="21"/>
                </a:cubicBezTo>
                <a:cubicBezTo>
                  <a:pt x="33" y="26"/>
                  <a:pt x="33" y="26"/>
                  <a:pt x="33" y="26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1"/>
                  <a:pt x="33" y="21"/>
                  <a:pt x="33" y="21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40"/>
                  <a:pt x="33" y="40"/>
                  <a:pt x="33" y="40"/>
                </a:cubicBezTo>
                <a:cubicBezTo>
                  <a:pt x="38" y="35"/>
                  <a:pt x="38" y="35"/>
                  <a:pt x="38" y="35"/>
                </a:cubicBezTo>
                <a:cubicBezTo>
                  <a:pt x="33" y="35"/>
                  <a:pt x="33" y="35"/>
                  <a:pt x="33" y="35"/>
                </a:cubicBezTo>
                <a:close/>
                <a:moveTo>
                  <a:pt x="9" y="40"/>
                </a:moveTo>
                <a:cubicBezTo>
                  <a:pt x="9" y="40"/>
                  <a:pt x="9" y="40"/>
                  <a:pt x="9" y="40"/>
                </a:cubicBezTo>
                <a:cubicBezTo>
                  <a:pt x="9" y="35"/>
                  <a:pt x="9" y="35"/>
                  <a:pt x="9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9" y="40"/>
                  <a:pt x="9" y="40"/>
                  <a:pt x="9" y="40"/>
                </a:cubicBezTo>
                <a:close/>
                <a:moveTo>
                  <a:pt x="9" y="26"/>
                </a:moveTo>
                <a:cubicBezTo>
                  <a:pt x="9" y="26"/>
                  <a:pt x="9" y="26"/>
                  <a:pt x="9" y="26"/>
                </a:cubicBezTo>
                <a:cubicBezTo>
                  <a:pt x="9" y="21"/>
                  <a:pt x="9" y="21"/>
                  <a:pt x="9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6"/>
                  <a:pt x="9" y="26"/>
                  <a:pt x="9" y="26"/>
                </a:cubicBezTo>
                <a:close/>
                <a:moveTo>
                  <a:pt x="29" y="4"/>
                </a:moveTo>
                <a:cubicBezTo>
                  <a:pt x="29" y="4"/>
                  <a:pt x="29" y="4"/>
                  <a:pt x="29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6"/>
                  <a:pt x="13" y="46"/>
                  <a:pt x="13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"/>
                  <a:pt x="29" y="4"/>
                  <a:pt x="29" y="4"/>
                </a:cubicBezTo>
                <a:close/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27" y="37"/>
                  <a:pt x="27" y="41"/>
                  <a:pt x="25" y="43"/>
                </a:cubicBezTo>
                <a:cubicBezTo>
                  <a:pt x="23" y="45"/>
                  <a:pt x="19" y="45"/>
                  <a:pt x="17" y="43"/>
                </a:cubicBezTo>
                <a:cubicBezTo>
                  <a:pt x="14" y="41"/>
                  <a:pt x="14" y="37"/>
                  <a:pt x="17" y="35"/>
                </a:cubicBezTo>
                <a:cubicBezTo>
                  <a:pt x="19" y="32"/>
                  <a:pt x="23" y="32"/>
                  <a:pt x="25" y="35"/>
                </a:cubicBezTo>
                <a:close/>
                <a:moveTo>
                  <a:pt x="24" y="36"/>
                </a:moveTo>
                <a:cubicBezTo>
                  <a:pt x="24" y="36"/>
                  <a:pt x="24" y="36"/>
                  <a:pt x="24" y="36"/>
                </a:cubicBezTo>
                <a:cubicBezTo>
                  <a:pt x="22" y="35"/>
                  <a:pt x="20" y="35"/>
                  <a:pt x="18" y="36"/>
                </a:cubicBezTo>
                <a:cubicBezTo>
                  <a:pt x="17" y="38"/>
                  <a:pt x="17" y="40"/>
                  <a:pt x="18" y="41"/>
                </a:cubicBezTo>
                <a:cubicBezTo>
                  <a:pt x="20" y="43"/>
                  <a:pt x="22" y="43"/>
                  <a:pt x="24" y="41"/>
                </a:cubicBezTo>
                <a:cubicBezTo>
                  <a:pt x="25" y="40"/>
                  <a:pt x="25" y="38"/>
                  <a:pt x="24" y="36"/>
                </a:cubicBezTo>
                <a:close/>
                <a:moveTo>
                  <a:pt x="25" y="21"/>
                </a:move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7" y="23"/>
                  <a:pt x="27" y="27"/>
                  <a:pt x="25" y="29"/>
                </a:cubicBezTo>
                <a:cubicBezTo>
                  <a:pt x="23" y="32"/>
                  <a:pt x="19" y="32"/>
                  <a:pt x="17" y="29"/>
                </a:cubicBezTo>
                <a:cubicBezTo>
                  <a:pt x="14" y="27"/>
                  <a:pt x="14" y="23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9" y="18"/>
                  <a:pt x="23" y="18"/>
                  <a:pt x="25" y="21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2" y="21"/>
                  <a:pt x="20" y="21"/>
                  <a:pt x="18" y="22"/>
                </a:cubicBezTo>
                <a:cubicBezTo>
                  <a:pt x="17" y="24"/>
                  <a:pt x="17" y="26"/>
                  <a:pt x="18" y="28"/>
                </a:cubicBezTo>
                <a:cubicBezTo>
                  <a:pt x="20" y="29"/>
                  <a:pt x="22" y="29"/>
                  <a:pt x="24" y="28"/>
                </a:cubicBezTo>
                <a:cubicBezTo>
                  <a:pt x="25" y="26"/>
                  <a:pt x="25" y="24"/>
                  <a:pt x="24" y="22"/>
                </a:cubicBezTo>
                <a:close/>
                <a:moveTo>
                  <a:pt x="25" y="7"/>
                </a:move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8" y="9"/>
                  <a:pt x="27" y="13"/>
                  <a:pt x="25" y="15"/>
                </a:cubicBezTo>
                <a:cubicBezTo>
                  <a:pt x="23" y="18"/>
                  <a:pt x="19" y="18"/>
                  <a:pt x="17" y="15"/>
                </a:cubicBezTo>
                <a:cubicBezTo>
                  <a:pt x="14" y="13"/>
                  <a:pt x="14" y="9"/>
                  <a:pt x="17" y="7"/>
                </a:cubicBezTo>
                <a:cubicBezTo>
                  <a:pt x="19" y="5"/>
                  <a:pt x="23" y="5"/>
                  <a:pt x="25" y="7"/>
                </a:cubicBezTo>
                <a:close/>
                <a:moveTo>
                  <a:pt x="24" y="9"/>
                </a:moveTo>
                <a:cubicBezTo>
                  <a:pt x="24" y="9"/>
                  <a:pt x="24" y="9"/>
                  <a:pt x="24" y="9"/>
                </a:cubicBezTo>
                <a:cubicBezTo>
                  <a:pt x="22" y="7"/>
                  <a:pt x="20" y="7"/>
                  <a:pt x="18" y="8"/>
                </a:cubicBezTo>
                <a:cubicBezTo>
                  <a:pt x="17" y="10"/>
                  <a:pt x="17" y="12"/>
                  <a:pt x="18" y="14"/>
                </a:cubicBezTo>
                <a:cubicBezTo>
                  <a:pt x="20" y="15"/>
                  <a:pt x="22" y="15"/>
                  <a:pt x="23" y="14"/>
                </a:cubicBezTo>
                <a:cubicBezTo>
                  <a:pt x="25" y="12"/>
                  <a:pt x="25" y="10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6" name="Freeform 644"/>
          <p:cNvSpPr>
            <a:spLocks noEditPoints="1"/>
          </p:cNvSpPr>
          <p:nvPr/>
        </p:nvSpPr>
        <p:spPr>
          <a:xfrm>
            <a:off x="1835150" y="4106863"/>
            <a:ext cx="155575" cy="152400"/>
          </a:xfrm>
          <a:custGeom>
            <a:avLst/>
            <a:gdLst/>
            <a:ahLst/>
            <a:cxnLst>
              <a:cxn ang="0">
                <a:pos x="63500" y="101600"/>
              </a:cxn>
              <a:cxn ang="0">
                <a:pos x="60325" y="107950"/>
              </a:cxn>
              <a:cxn ang="0">
                <a:pos x="57150" y="101600"/>
              </a:cxn>
              <a:cxn ang="0">
                <a:pos x="57150" y="82550"/>
              </a:cxn>
              <a:cxn ang="0">
                <a:pos x="60325" y="69850"/>
              </a:cxn>
              <a:cxn ang="0">
                <a:pos x="73025" y="63500"/>
              </a:cxn>
              <a:cxn ang="0">
                <a:pos x="88900" y="63500"/>
              </a:cxn>
              <a:cxn ang="0">
                <a:pos x="76200" y="50800"/>
              </a:cxn>
              <a:cxn ang="0">
                <a:pos x="76200" y="47625"/>
              </a:cxn>
              <a:cxn ang="0">
                <a:pos x="82550" y="47625"/>
              </a:cxn>
              <a:cxn ang="0">
                <a:pos x="101600" y="63500"/>
              </a:cxn>
              <a:cxn ang="0">
                <a:pos x="101600" y="63500"/>
              </a:cxn>
              <a:cxn ang="0">
                <a:pos x="101600" y="63500"/>
              </a:cxn>
              <a:cxn ang="0">
                <a:pos x="101600" y="63500"/>
              </a:cxn>
              <a:cxn ang="0">
                <a:pos x="101600" y="66675"/>
              </a:cxn>
              <a:cxn ang="0">
                <a:pos x="101600" y="66675"/>
              </a:cxn>
              <a:cxn ang="0">
                <a:pos x="101600" y="66675"/>
              </a:cxn>
              <a:cxn ang="0">
                <a:pos x="101600" y="66675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101600" y="69850"/>
              </a:cxn>
              <a:cxn ang="0">
                <a:pos x="82550" y="88900"/>
              </a:cxn>
              <a:cxn ang="0">
                <a:pos x="76200" y="88900"/>
              </a:cxn>
              <a:cxn ang="0">
                <a:pos x="76200" y="82550"/>
              </a:cxn>
              <a:cxn ang="0">
                <a:pos x="88900" y="69850"/>
              </a:cxn>
              <a:cxn ang="0">
                <a:pos x="73025" y="69850"/>
              </a:cxn>
              <a:cxn ang="0">
                <a:pos x="66675" y="73025"/>
              </a:cxn>
              <a:cxn ang="0">
                <a:pos x="63500" y="82550"/>
              </a:cxn>
              <a:cxn ang="0">
                <a:pos x="63500" y="101600"/>
              </a:cxn>
              <a:cxn ang="0">
                <a:pos x="6350" y="66675"/>
              </a:cxn>
              <a:cxn ang="0">
                <a:pos x="6350" y="66675"/>
              </a:cxn>
              <a:cxn ang="0">
                <a:pos x="66675" y="3175"/>
              </a:cxn>
              <a:cxn ang="0">
                <a:pos x="88900" y="3175"/>
              </a:cxn>
              <a:cxn ang="0">
                <a:pos x="149225" y="66675"/>
              </a:cxn>
              <a:cxn ang="0">
                <a:pos x="149225" y="85725"/>
              </a:cxn>
              <a:cxn ang="0">
                <a:pos x="88900" y="149225"/>
              </a:cxn>
              <a:cxn ang="0">
                <a:pos x="66675" y="149225"/>
              </a:cxn>
              <a:cxn ang="0">
                <a:pos x="6350" y="85725"/>
              </a:cxn>
              <a:cxn ang="0">
                <a:pos x="6350" y="66675"/>
              </a:cxn>
              <a:cxn ang="0">
                <a:pos x="76200" y="12700"/>
              </a:cxn>
              <a:cxn ang="0">
                <a:pos x="76200" y="12700"/>
              </a:cxn>
              <a:cxn ang="0">
                <a:pos x="15875" y="76200"/>
              </a:cxn>
              <a:cxn ang="0">
                <a:pos x="15875" y="76200"/>
              </a:cxn>
              <a:cxn ang="0">
                <a:pos x="76200" y="139700"/>
              </a:cxn>
              <a:cxn ang="0">
                <a:pos x="79375" y="139700"/>
              </a:cxn>
              <a:cxn ang="0">
                <a:pos x="139700" y="76200"/>
              </a:cxn>
              <a:cxn ang="0">
                <a:pos x="139700" y="76200"/>
              </a:cxn>
              <a:cxn ang="0">
                <a:pos x="79375" y="12700"/>
              </a:cxn>
              <a:cxn ang="0">
                <a:pos x="76200" y="12700"/>
              </a:cxn>
            </a:cxnLst>
            <a:pathLst>
              <a:path w="49" h="48">
                <a:moveTo>
                  <a:pt x="20" y="32"/>
                </a:moveTo>
                <a:cubicBezTo>
                  <a:pt x="20" y="33"/>
                  <a:pt x="19" y="34"/>
                  <a:pt x="19" y="34"/>
                </a:cubicBezTo>
                <a:cubicBezTo>
                  <a:pt x="18" y="34"/>
                  <a:pt x="18" y="33"/>
                  <a:pt x="18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4"/>
                  <a:pt x="18" y="23"/>
                  <a:pt x="19" y="22"/>
                </a:cubicBezTo>
                <a:cubicBezTo>
                  <a:pt x="20" y="21"/>
                  <a:pt x="22" y="20"/>
                  <a:pt x="23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5"/>
                  <a:pt x="24" y="15"/>
                </a:cubicBezTo>
                <a:cubicBezTo>
                  <a:pt x="25" y="14"/>
                  <a:pt x="26" y="14"/>
                  <a:pt x="26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5" y="28"/>
                  <a:pt x="24" y="28"/>
                </a:cubicBezTo>
                <a:cubicBezTo>
                  <a:pt x="24" y="27"/>
                  <a:pt x="24" y="26"/>
                  <a:pt x="24" y="26"/>
                </a:cubicBezTo>
                <a:cubicBezTo>
                  <a:pt x="28" y="22"/>
                  <a:pt x="28" y="22"/>
                  <a:pt x="28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3"/>
                  <a:pt x="21" y="23"/>
                </a:cubicBezTo>
                <a:cubicBezTo>
                  <a:pt x="20" y="24"/>
                  <a:pt x="20" y="25"/>
                  <a:pt x="20" y="26"/>
                </a:cubicBezTo>
                <a:cubicBezTo>
                  <a:pt x="20" y="32"/>
                  <a:pt x="20" y="32"/>
                  <a:pt x="20" y="32"/>
                </a:cubicBezTo>
                <a:close/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21" y="1"/>
                  <a:pt x="21" y="1"/>
                  <a:pt x="21" y="1"/>
                </a:cubicBezTo>
                <a:cubicBezTo>
                  <a:pt x="23" y="0"/>
                  <a:pt x="26" y="0"/>
                  <a:pt x="28" y="1"/>
                </a:cubicBezTo>
                <a:cubicBezTo>
                  <a:pt x="47" y="21"/>
                  <a:pt x="47" y="21"/>
                  <a:pt x="47" y="21"/>
                </a:cubicBezTo>
                <a:cubicBezTo>
                  <a:pt x="49" y="23"/>
                  <a:pt x="49" y="25"/>
                  <a:pt x="47" y="27"/>
                </a:cubicBezTo>
                <a:cubicBezTo>
                  <a:pt x="28" y="47"/>
                  <a:pt x="28" y="47"/>
                  <a:pt x="28" y="47"/>
                </a:cubicBezTo>
                <a:cubicBezTo>
                  <a:pt x="26" y="48"/>
                  <a:pt x="23" y="48"/>
                  <a:pt x="21" y="47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25"/>
                  <a:pt x="0" y="23"/>
                  <a:pt x="2" y="21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4"/>
                  <a:pt x="4" y="24"/>
                  <a:pt x="5" y="2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5" y="44"/>
                  <a:pt x="25" y="44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5" y="24"/>
                  <a:pt x="44" y="2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4" y="4"/>
                  <a:pt x="2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7" name="Freeform 645"/>
          <p:cNvSpPr>
            <a:spLocks noEditPoints="1"/>
          </p:cNvSpPr>
          <p:nvPr/>
        </p:nvSpPr>
        <p:spPr>
          <a:xfrm>
            <a:off x="434975" y="4418013"/>
            <a:ext cx="155575" cy="155575"/>
          </a:xfrm>
          <a:custGeom>
            <a:avLst/>
            <a:gdLst/>
            <a:ahLst/>
            <a:cxnLst>
              <a:cxn ang="0">
                <a:pos x="6350" y="66675"/>
              </a:cxn>
              <a:cxn ang="0">
                <a:pos x="66675" y="6350"/>
              </a:cxn>
              <a:cxn ang="0">
                <a:pos x="85725" y="6350"/>
              </a:cxn>
              <a:cxn ang="0">
                <a:pos x="149225" y="66675"/>
              </a:cxn>
              <a:cxn ang="0">
                <a:pos x="149225" y="85725"/>
              </a:cxn>
              <a:cxn ang="0">
                <a:pos x="85725" y="149225"/>
              </a:cxn>
              <a:cxn ang="0">
                <a:pos x="66675" y="149225"/>
              </a:cxn>
              <a:cxn ang="0">
                <a:pos x="6350" y="85725"/>
              </a:cxn>
              <a:cxn ang="0">
                <a:pos x="6350" y="66675"/>
              </a:cxn>
              <a:cxn ang="0">
                <a:pos x="63500" y="76200"/>
              </a:cxn>
              <a:cxn ang="0">
                <a:pos x="63500" y="76200"/>
              </a:cxn>
              <a:cxn ang="0">
                <a:pos x="69850" y="76200"/>
              </a:cxn>
              <a:cxn ang="0">
                <a:pos x="69850" y="82550"/>
              </a:cxn>
              <a:cxn ang="0">
                <a:pos x="57150" y="92075"/>
              </a:cxn>
              <a:cxn ang="0">
                <a:pos x="57150" y="92075"/>
              </a:cxn>
              <a:cxn ang="0">
                <a:pos x="53975" y="92075"/>
              </a:cxn>
              <a:cxn ang="0">
                <a:pos x="53975" y="92075"/>
              </a:cxn>
              <a:cxn ang="0">
                <a:pos x="53975" y="92075"/>
              </a:cxn>
              <a:cxn ang="0">
                <a:pos x="53975" y="92075"/>
              </a:cxn>
              <a:cxn ang="0">
                <a:pos x="41275" y="82550"/>
              </a:cxn>
              <a:cxn ang="0">
                <a:pos x="41275" y="76200"/>
              </a:cxn>
              <a:cxn ang="0">
                <a:pos x="47625" y="76200"/>
              </a:cxn>
              <a:cxn ang="0">
                <a:pos x="50800" y="82550"/>
              </a:cxn>
              <a:cxn ang="0">
                <a:pos x="50800" y="66675"/>
              </a:cxn>
              <a:cxn ang="0">
                <a:pos x="57150" y="50800"/>
              </a:cxn>
              <a:cxn ang="0">
                <a:pos x="60325" y="50800"/>
              </a:cxn>
              <a:cxn ang="0">
                <a:pos x="76200" y="44450"/>
              </a:cxn>
              <a:cxn ang="0">
                <a:pos x="92075" y="50800"/>
              </a:cxn>
              <a:cxn ang="0">
                <a:pos x="92075" y="50800"/>
              </a:cxn>
              <a:cxn ang="0">
                <a:pos x="98425" y="66675"/>
              </a:cxn>
              <a:cxn ang="0">
                <a:pos x="98425" y="104775"/>
              </a:cxn>
              <a:cxn ang="0">
                <a:pos x="95250" y="111125"/>
              </a:cxn>
              <a:cxn ang="0">
                <a:pos x="92075" y="104775"/>
              </a:cxn>
              <a:cxn ang="0">
                <a:pos x="92075" y="66675"/>
              </a:cxn>
              <a:cxn ang="0">
                <a:pos x="85725" y="57150"/>
              </a:cxn>
              <a:cxn ang="0">
                <a:pos x="85725" y="57150"/>
              </a:cxn>
              <a:cxn ang="0">
                <a:pos x="85725" y="57150"/>
              </a:cxn>
              <a:cxn ang="0">
                <a:pos x="76200" y="50800"/>
              </a:cxn>
              <a:cxn ang="0">
                <a:pos x="63500" y="57150"/>
              </a:cxn>
              <a:cxn ang="0">
                <a:pos x="63500" y="57150"/>
              </a:cxn>
              <a:cxn ang="0">
                <a:pos x="60325" y="66675"/>
              </a:cxn>
              <a:cxn ang="0">
                <a:pos x="60325" y="82550"/>
              </a:cxn>
              <a:cxn ang="0">
                <a:pos x="63500" y="76200"/>
              </a:cxn>
              <a:cxn ang="0">
                <a:pos x="76200" y="12700"/>
              </a:cxn>
              <a:cxn ang="0">
                <a:pos x="76200" y="12700"/>
              </a:cxn>
              <a:cxn ang="0">
                <a:pos x="12700" y="76200"/>
              </a:cxn>
              <a:cxn ang="0">
                <a:pos x="12700" y="79375"/>
              </a:cxn>
              <a:cxn ang="0">
                <a:pos x="76200" y="139700"/>
              </a:cxn>
              <a:cxn ang="0">
                <a:pos x="79375" y="139700"/>
              </a:cxn>
              <a:cxn ang="0">
                <a:pos x="139700" y="79375"/>
              </a:cxn>
              <a:cxn ang="0">
                <a:pos x="139700" y="76200"/>
              </a:cxn>
              <a:cxn ang="0">
                <a:pos x="79375" y="12700"/>
              </a:cxn>
              <a:cxn ang="0">
                <a:pos x="76200" y="12700"/>
              </a:cxn>
            </a:cxnLst>
            <a:pathLst>
              <a:path w="49" h="49">
                <a:moveTo>
                  <a:pt x="2" y="21"/>
                </a:move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6" y="0"/>
                  <a:pt x="27" y="2"/>
                </a:cubicBezTo>
                <a:cubicBezTo>
                  <a:pt x="47" y="21"/>
                  <a:pt x="47" y="21"/>
                  <a:pt x="47" y="21"/>
                </a:cubicBezTo>
                <a:cubicBezTo>
                  <a:pt x="49" y="23"/>
                  <a:pt x="49" y="26"/>
                  <a:pt x="47" y="27"/>
                </a:cubicBezTo>
                <a:cubicBezTo>
                  <a:pt x="27" y="47"/>
                  <a:pt x="27" y="47"/>
                  <a:pt x="27" y="47"/>
                </a:cubicBezTo>
                <a:cubicBezTo>
                  <a:pt x="26" y="49"/>
                  <a:pt x="23" y="49"/>
                  <a:pt x="21" y="47"/>
                </a:cubicBezTo>
                <a:cubicBezTo>
                  <a:pt x="2" y="27"/>
                  <a:pt x="2" y="27"/>
                  <a:pt x="2" y="27"/>
                </a:cubicBezTo>
                <a:cubicBezTo>
                  <a:pt x="0" y="26"/>
                  <a:pt x="0" y="23"/>
                  <a:pt x="2" y="21"/>
                </a:cubicBezTo>
                <a:close/>
                <a:moveTo>
                  <a:pt x="20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5"/>
                  <a:pt x="22" y="25"/>
                  <a:pt x="22" y="26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30"/>
                  <a:pt x="17" y="30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5"/>
                  <a:pt x="13" y="25"/>
                  <a:pt x="13" y="24"/>
                </a:cubicBezTo>
                <a:cubicBezTo>
                  <a:pt x="14" y="24"/>
                  <a:pt x="14" y="24"/>
                  <a:pt x="15" y="24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9"/>
                  <a:pt x="17" y="17"/>
                  <a:pt x="18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20" y="15"/>
                  <a:pt x="22" y="14"/>
                  <a:pt x="24" y="14"/>
                </a:cubicBezTo>
                <a:cubicBezTo>
                  <a:pt x="26" y="14"/>
                  <a:pt x="28" y="15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7"/>
                  <a:pt x="31" y="19"/>
                  <a:pt x="31" y="21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4"/>
                  <a:pt x="31" y="35"/>
                  <a:pt x="30" y="35"/>
                </a:cubicBezTo>
                <a:cubicBezTo>
                  <a:pt x="29" y="35"/>
                  <a:pt x="29" y="34"/>
                  <a:pt x="29" y="33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0"/>
                  <a:pt x="28" y="19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7"/>
                  <a:pt x="25" y="16"/>
                  <a:pt x="24" y="16"/>
                </a:cubicBezTo>
                <a:cubicBezTo>
                  <a:pt x="22" y="16"/>
                  <a:pt x="21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9"/>
                  <a:pt x="19" y="20"/>
                  <a:pt x="19" y="21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24"/>
                  <a:pt x="20" y="24"/>
                  <a:pt x="20" y="2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4" y="24"/>
                  <a:pt x="4" y="25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5" y="44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4"/>
                  <a:pt x="44" y="24"/>
                  <a:pt x="44" y="2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4"/>
                  <a:pt x="2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8" name="Freeform 646"/>
          <p:cNvSpPr>
            <a:spLocks noEditPoints="1"/>
          </p:cNvSpPr>
          <p:nvPr/>
        </p:nvSpPr>
        <p:spPr>
          <a:xfrm>
            <a:off x="2128838" y="4418013"/>
            <a:ext cx="114300" cy="155575"/>
          </a:xfrm>
          <a:custGeom>
            <a:avLst/>
            <a:gdLst/>
            <a:ahLst/>
            <a:cxnLst>
              <a:cxn ang="0">
                <a:pos x="34925" y="15875"/>
              </a:cxn>
              <a:cxn ang="0">
                <a:pos x="79375" y="15875"/>
              </a:cxn>
              <a:cxn ang="0">
                <a:pos x="114300" y="41275"/>
              </a:cxn>
              <a:cxn ang="0">
                <a:pos x="111125" y="133350"/>
              </a:cxn>
              <a:cxn ang="0">
                <a:pos x="101600" y="136525"/>
              </a:cxn>
              <a:cxn ang="0">
                <a:pos x="107950" y="149225"/>
              </a:cxn>
              <a:cxn ang="0">
                <a:pos x="101600" y="152400"/>
              </a:cxn>
              <a:cxn ang="0">
                <a:pos x="25400" y="136525"/>
              </a:cxn>
              <a:cxn ang="0">
                <a:pos x="6350" y="152400"/>
              </a:cxn>
              <a:cxn ang="0">
                <a:pos x="15875" y="136525"/>
              </a:cxn>
              <a:cxn ang="0">
                <a:pos x="3175" y="133350"/>
              </a:cxn>
              <a:cxn ang="0">
                <a:pos x="0" y="41275"/>
              </a:cxn>
              <a:cxn ang="0">
                <a:pos x="28575" y="41275"/>
              </a:cxn>
              <a:cxn ang="0">
                <a:pos x="85725" y="41275"/>
              </a:cxn>
              <a:cxn ang="0">
                <a:pos x="95250" y="50800"/>
              </a:cxn>
              <a:cxn ang="0">
                <a:pos x="92075" y="76200"/>
              </a:cxn>
              <a:cxn ang="0">
                <a:pos x="28575" y="79375"/>
              </a:cxn>
              <a:cxn ang="0">
                <a:pos x="19050" y="69850"/>
              </a:cxn>
              <a:cxn ang="0">
                <a:pos x="22225" y="44450"/>
              </a:cxn>
              <a:cxn ang="0">
                <a:pos x="85725" y="47625"/>
              </a:cxn>
              <a:cxn ang="0">
                <a:pos x="28575" y="47625"/>
              </a:cxn>
              <a:cxn ang="0">
                <a:pos x="25400" y="50800"/>
              </a:cxn>
              <a:cxn ang="0">
                <a:pos x="25400" y="69850"/>
              </a:cxn>
              <a:cxn ang="0">
                <a:pos x="85725" y="69850"/>
              </a:cxn>
              <a:cxn ang="0">
                <a:pos x="88900" y="69850"/>
              </a:cxn>
              <a:cxn ang="0">
                <a:pos x="85725" y="47625"/>
              </a:cxn>
              <a:cxn ang="0">
                <a:pos x="12700" y="123825"/>
              </a:cxn>
              <a:cxn ang="0">
                <a:pos x="101600" y="123825"/>
              </a:cxn>
              <a:cxn ang="0">
                <a:pos x="88900" y="28575"/>
              </a:cxn>
              <a:cxn ang="0">
                <a:pos x="73025" y="28575"/>
              </a:cxn>
              <a:cxn ang="0">
                <a:pos x="57150" y="12700"/>
              </a:cxn>
              <a:cxn ang="0">
                <a:pos x="44450" y="22225"/>
              </a:cxn>
              <a:cxn ang="0">
                <a:pos x="25400" y="28575"/>
              </a:cxn>
              <a:cxn ang="0">
                <a:pos x="12700" y="123825"/>
              </a:cxn>
              <a:cxn ang="0">
                <a:pos x="57150" y="15875"/>
              </a:cxn>
              <a:cxn ang="0">
                <a:pos x="57150" y="28575"/>
              </a:cxn>
              <a:cxn ang="0">
                <a:pos x="57150" y="15875"/>
              </a:cxn>
              <a:cxn ang="0">
                <a:pos x="25400" y="92075"/>
              </a:cxn>
              <a:cxn ang="0">
                <a:pos x="25400" y="117475"/>
              </a:cxn>
              <a:cxn ang="0">
                <a:pos x="25400" y="92075"/>
              </a:cxn>
              <a:cxn ang="0">
                <a:pos x="25400" y="101600"/>
              </a:cxn>
              <a:cxn ang="0">
                <a:pos x="25400" y="111125"/>
              </a:cxn>
              <a:cxn ang="0">
                <a:pos x="25400" y="101600"/>
              </a:cxn>
              <a:cxn ang="0">
                <a:pos x="85725" y="92075"/>
              </a:cxn>
              <a:cxn ang="0">
                <a:pos x="85725" y="117475"/>
              </a:cxn>
              <a:cxn ang="0">
                <a:pos x="85725" y="92075"/>
              </a:cxn>
              <a:cxn ang="0">
                <a:pos x="85725" y="101600"/>
              </a:cxn>
              <a:cxn ang="0">
                <a:pos x="85725" y="111125"/>
              </a:cxn>
              <a:cxn ang="0">
                <a:pos x="85725" y="101600"/>
              </a:cxn>
            </a:cxnLst>
            <a:pathLst>
              <a:path w="36" h="49">
                <a:moveTo>
                  <a:pt x="8" y="5"/>
                </a:moveTo>
                <a:cubicBezTo>
                  <a:pt x="11" y="5"/>
                  <a:pt x="11" y="5"/>
                  <a:pt x="11" y="5"/>
                </a:cubicBezTo>
                <a:cubicBezTo>
                  <a:pt x="12" y="2"/>
                  <a:pt x="14" y="0"/>
                  <a:pt x="18" y="0"/>
                </a:cubicBezTo>
                <a:cubicBezTo>
                  <a:pt x="21" y="0"/>
                  <a:pt x="24" y="2"/>
                  <a:pt x="25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32" y="5"/>
                  <a:pt x="36" y="9"/>
                  <a:pt x="36" y="13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5" y="41"/>
                  <a:pt x="35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2"/>
                  <a:pt x="33" y="43"/>
                  <a:pt x="32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8"/>
                  <a:pt x="33" y="48"/>
                </a:cubicBezTo>
                <a:cubicBezTo>
                  <a:pt x="33" y="49"/>
                  <a:pt x="32" y="49"/>
                  <a:pt x="32" y="48"/>
                </a:cubicBezTo>
                <a:cubicBezTo>
                  <a:pt x="27" y="43"/>
                  <a:pt x="27" y="43"/>
                  <a:pt x="27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9"/>
                  <a:pt x="2" y="49"/>
                  <a:pt x="2" y="48"/>
                </a:cubicBezTo>
                <a:cubicBezTo>
                  <a:pt x="2" y="48"/>
                  <a:pt x="1" y="47"/>
                  <a:pt x="2" y="47"/>
                </a:cubicBezTo>
                <a:cubicBezTo>
                  <a:pt x="5" y="43"/>
                  <a:pt x="5" y="43"/>
                  <a:pt x="5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2" y="43"/>
                  <a:pt x="2" y="42"/>
                  <a:pt x="1" y="42"/>
                </a:cubicBezTo>
                <a:cubicBezTo>
                  <a:pt x="0" y="41"/>
                  <a:pt x="0" y="40"/>
                  <a:pt x="0" y="3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4" y="5"/>
                  <a:pt x="8" y="5"/>
                </a:cubicBezTo>
                <a:close/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29" y="14"/>
                  <a:pt x="30" y="15"/>
                  <a:pt x="30" y="16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3"/>
                  <a:pt x="29" y="23"/>
                  <a:pt x="29" y="24"/>
                </a:cubicBezTo>
                <a:cubicBezTo>
                  <a:pt x="28" y="24"/>
                  <a:pt x="28" y="25"/>
                  <a:pt x="27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5"/>
                  <a:pt x="7" y="24"/>
                  <a:pt x="7" y="24"/>
                </a:cubicBezTo>
                <a:cubicBezTo>
                  <a:pt x="6" y="23"/>
                  <a:pt x="6" y="23"/>
                  <a:pt x="6" y="22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5"/>
                  <a:pt x="6" y="14"/>
                  <a:pt x="7" y="14"/>
                </a:cubicBezTo>
                <a:cubicBezTo>
                  <a:pt x="7" y="13"/>
                  <a:pt x="8" y="13"/>
                  <a:pt x="9" y="13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6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9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8" y="22"/>
                  <a:pt x="28" y="2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" y="39"/>
                </a:moveTo>
                <a:cubicBezTo>
                  <a:pt x="4" y="39"/>
                  <a:pt x="4" y="39"/>
                  <a:pt x="4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22"/>
                  <a:pt x="32" y="17"/>
                  <a:pt x="32" y="13"/>
                </a:cubicBezTo>
                <a:cubicBezTo>
                  <a:pt x="32" y="11"/>
                  <a:pt x="30" y="9"/>
                  <a:pt x="28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1" y="8"/>
                  <a:pt x="21" y="7"/>
                </a:cubicBezTo>
                <a:cubicBezTo>
                  <a:pt x="21" y="5"/>
                  <a:pt x="20" y="4"/>
                  <a:pt x="18" y="4"/>
                </a:cubicBezTo>
                <a:cubicBezTo>
                  <a:pt x="16" y="4"/>
                  <a:pt x="14" y="5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3" y="9"/>
                  <a:pt x="12" y="9"/>
                </a:cubicBezTo>
                <a:cubicBezTo>
                  <a:pt x="8" y="9"/>
                  <a:pt x="8" y="9"/>
                  <a:pt x="8" y="9"/>
                </a:cubicBezTo>
                <a:cubicBezTo>
                  <a:pt x="5" y="9"/>
                  <a:pt x="4" y="11"/>
                  <a:pt x="4" y="13"/>
                </a:cubicBezTo>
                <a:cubicBezTo>
                  <a:pt x="4" y="39"/>
                  <a:pt x="4" y="39"/>
                  <a:pt x="4" y="39"/>
                </a:cubicBezTo>
                <a:close/>
                <a:moveTo>
                  <a:pt x="18" y="5"/>
                </a:move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20" y="6"/>
                  <a:pt x="20" y="7"/>
                </a:cubicBezTo>
                <a:cubicBezTo>
                  <a:pt x="20" y="8"/>
                  <a:pt x="19" y="9"/>
                  <a:pt x="18" y="9"/>
                </a:cubicBezTo>
                <a:cubicBezTo>
                  <a:pt x="17" y="9"/>
                  <a:pt x="16" y="8"/>
                  <a:pt x="16" y="7"/>
                </a:cubicBezTo>
                <a:cubicBezTo>
                  <a:pt x="16" y="6"/>
                  <a:pt x="17" y="5"/>
                  <a:pt x="18" y="5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10" y="29"/>
                  <a:pt x="12" y="31"/>
                  <a:pt x="12" y="33"/>
                </a:cubicBezTo>
                <a:cubicBezTo>
                  <a:pt x="12" y="35"/>
                  <a:pt x="10" y="37"/>
                  <a:pt x="8" y="37"/>
                </a:cubicBezTo>
                <a:cubicBezTo>
                  <a:pt x="6" y="37"/>
                  <a:pt x="4" y="35"/>
                  <a:pt x="4" y="33"/>
                </a:cubicBezTo>
                <a:cubicBezTo>
                  <a:pt x="4" y="31"/>
                  <a:pt x="6" y="29"/>
                  <a:pt x="8" y="29"/>
                </a:cubicBezTo>
                <a:close/>
                <a:moveTo>
                  <a:pt x="8" y="32"/>
                </a:moveTo>
                <a:cubicBezTo>
                  <a:pt x="8" y="32"/>
                  <a:pt x="8" y="32"/>
                  <a:pt x="8" y="32"/>
                </a:cubicBezTo>
                <a:cubicBezTo>
                  <a:pt x="7" y="32"/>
                  <a:pt x="7" y="32"/>
                  <a:pt x="7" y="33"/>
                </a:cubicBezTo>
                <a:cubicBezTo>
                  <a:pt x="7" y="34"/>
                  <a:pt x="7" y="35"/>
                  <a:pt x="8" y="35"/>
                </a:cubicBezTo>
                <a:cubicBezTo>
                  <a:pt x="9" y="35"/>
                  <a:pt x="10" y="34"/>
                  <a:pt x="10" y="33"/>
                </a:cubicBezTo>
                <a:cubicBezTo>
                  <a:pt x="10" y="32"/>
                  <a:pt x="9" y="32"/>
                  <a:pt x="8" y="32"/>
                </a:cubicBezTo>
                <a:close/>
                <a:moveTo>
                  <a:pt x="27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29" y="29"/>
                  <a:pt x="31" y="31"/>
                  <a:pt x="31" y="33"/>
                </a:cubicBezTo>
                <a:cubicBezTo>
                  <a:pt x="31" y="35"/>
                  <a:pt x="29" y="37"/>
                  <a:pt x="27" y="37"/>
                </a:cubicBezTo>
                <a:cubicBezTo>
                  <a:pt x="25" y="37"/>
                  <a:pt x="23" y="35"/>
                  <a:pt x="23" y="33"/>
                </a:cubicBezTo>
                <a:cubicBezTo>
                  <a:pt x="23" y="31"/>
                  <a:pt x="25" y="29"/>
                  <a:pt x="27" y="29"/>
                </a:cubicBezTo>
                <a:close/>
                <a:moveTo>
                  <a:pt x="27" y="32"/>
                </a:moveTo>
                <a:cubicBezTo>
                  <a:pt x="27" y="32"/>
                  <a:pt x="27" y="32"/>
                  <a:pt x="27" y="32"/>
                </a:cubicBezTo>
                <a:cubicBezTo>
                  <a:pt x="26" y="32"/>
                  <a:pt x="26" y="32"/>
                  <a:pt x="26" y="33"/>
                </a:cubicBezTo>
                <a:cubicBezTo>
                  <a:pt x="26" y="34"/>
                  <a:pt x="26" y="35"/>
                  <a:pt x="27" y="35"/>
                </a:cubicBezTo>
                <a:cubicBezTo>
                  <a:pt x="28" y="35"/>
                  <a:pt x="29" y="34"/>
                  <a:pt x="29" y="33"/>
                </a:cubicBezTo>
                <a:cubicBezTo>
                  <a:pt x="29" y="32"/>
                  <a:pt x="28" y="32"/>
                  <a:pt x="27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79" name="Freeform 647"/>
          <p:cNvSpPr>
            <a:spLocks noEditPoints="1"/>
          </p:cNvSpPr>
          <p:nvPr/>
        </p:nvSpPr>
        <p:spPr>
          <a:xfrm>
            <a:off x="1825625" y="4430713"/>
            <a:ext cx="174625" cy="127000"/>
          </a:xfrm>
          <a:custGeom>
            <a:avLst/>
            <a:gdLst/>
            <a:ahLst/>
            <a:cxnLst>
              <a:cxn ang="0">
                <a:pos x="146050" y="25400"/>
              </a:cxn>
              <a:cxn ang="0">
                <a:pos x="149225" y="76200"/>
              </a:cxn>
              <a:cxn ang="0">
                <a:pos x="155575" y="79375"/>
              </a:cxn>
              <a:cxn ang="0">
                <a:pos x="158750" y="82550"/>
              </a:cxn>
              <a:cxn ang="0">
                <a:pos x="171450" y="98425"/>
              </a:cxn>
              <a:cxn ang="0">
                <a:pos x="171450" y="107950"/>
              </a:cxn>
              <a:cxn ang="0">
                <a:pos x="149225" y="123825"/>
              </a:cxn>
              <a:cxn ang="0">
                <a:pos x="142875" y="123825"/>
              </a:cxn>
              <a:cxn ang="0">
                <a:pos x="114300" y="107950"/>
              </a:cxn>
              <a:cxn ang="0">
                <a:pos x="98425" y="120650"/>
              </a:cxn>
              <a:cxn ang="0">
                <a:pos x="63500" y="120650"/>
              </a:cxn>
              <a:cxn ang="0">
                <a:pos x="19050" y="88900"/>
              </a:cxn>
              <a:cxn ang="0">
                <a:pos x="25400" y="15875"/>
              </a:cxn>
              <a:cxn ang="0">
                <a:pos x="146050" y="85725"/>
              </a:cxn>
              <a:cxn ang="0">
                <a:pos x="130175" y="98425"/>
              </a:cxn>
              <a:cxn ang="0">
                <a:pos x="152400" y="85725"/>
              </a:cxn>
              <a:cxn ang="0">
                <a:pos x="69850" y="31750"/>
              </a:cxn>
              <a:cxn ang="0">
                <a:pos x="95250" y="31750"/>
              </a:cxn>
              <a:cxn ang="0">
                <a:pos x="101600" y="57150"/>
              </a:cxn>
              <a:cxn ang="0">
                <a:pos x="69850" y="63500"/>
              </a:cxn>
              <a:cxn ang="0">
                <a:pos x="63500" y="38100"/>
              </a:cxn>
              <a:cxn ang="0">
                <a:pos x="95250" y="38100"/>
              </a:cxn>
              <a:cxn ang="0">
                <a:pos x="69850" y="38100"/>
              </a:cxn>
              <a:cxn ang="0">
                <a:pos x="69850" y="38100"/>
              </a:cxn>
              <a:cxn ang="0">
                <a:pos x="69850" y="57150"/>
              </a:cxn>
              <a:cxn ang="0">
                <a:pos x="69850" y="57150"/>
              </a:cxn>
              <a:cxn ang="0">
                <a:pos x="95250" y="57150"/>
              </a:cxn>
              <a:cxn ang="0">
                <a:pos x="95250" y="57150"/>
              </a:cxn>
              <a:cxn ang="0">
                <a:pos x="95250" y="38100"/>
              </a:cxn>
              <a:cxn ang="0">
                <a:pos x="82550" y="95250"/>
              </a:cxn>
              <a:cxn ang="0">
                <a:pos x="88900" y="101600"/>
              </a:cxn>
              <a:cxn ang="0">
                <a:pos x="76200" y="101600"/>
              </a:cxn>
              <a:cxn ang="0">
                <a:pos x="136525" y="34925"/>
              </a:cxn>
              <a:cxn ang="0">
                <a:pos x="82550" y="12700"/>
              </a:cxn>
              <a:cxn ang="0">
                <a:pos x="12700" y="57150"/>
              </a:cxn>
              <a:cxn ang="0">
                <a:pos x="63500" y="98425"/>
              </a:cxn>
              <a:cxn ang="0">
                <a:pos x="73025" y="111125"/>
              </a:cxn>
              <a:cxn ang="0">
                <a:pos x="92075" y="111125"/>
              </a:cxn>
              <a:cxn ang="0">
                <a:pos x="98425" y="104775"/>
              </a:cxn>
              <a:cxn ang="0">
                <a:pos x="139700" y="69850"/>
              </a:cxn>
              <a:cxn ang="0">
                <a:pos x="136525" y="34925"/>
              </a:cxn>
            </a:cxnLst>
            <a:pathLst>
              <a:path w="55" h="40">
                <a:moveTo>
                  <a:pt x="26" y="0"/>
                </a:moveTo>
                <a:cubicBezTo>
                  <a:pt x="35" y="0"/>
                  <a:pt x="42" y="4"/>
                  <a:pt x="46" y="8"/>
                </a:cubicBezTo>
                <a:cubicBezTo>
                  <a:pt x="47" y="11"/>
                  <a:pt x="48" y="13"/>
                  <a:pt x="49" y="16"/>
                </a:cubicBezTo>
                <a:cubicBezTo>
                  <a:pt x="49" y="19"/>
                  <a:pt x="49" y="21"/>
                  <a:pt x="47" y="24"/>
                </a:cubicBezTo>
                <a:cubicBezTo>
                  <a:pt x="47" y="24"/>
                  <a:pt x="47" y="24"/>
                  <a:pt x="47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50" y="25"/>
                  <a:pt x="50" y="25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31"/>
                  <a:pt x="50" y="31"/>
                  <a:pt x="50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5" y="32"/>
                  <a:pt x="55" y="33"/>
                </a:cubicBezTo>
                <a:cubicBezTo>
                  <a:pt x="55" y="33"/>
                  <a:pt x="54" y="34"/>
                  <a:pt x="54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0"/>
                  <a:pt x="47" y="40"/>
                  <a:pt x="46" y="40"/>
                </a:cubicBezTo>
                <a:cubicBezTo>
                  <a:pt x="45" y="40"/>
                  <a:pt x="45" y="40"/>
                  <a:pt x="45" y="39"/>
                </a:cubicBezTo>
                <a:cubicBezTo>
                  <a:pt x="45" y="34"/>
                  <a:pt x="45" y="34"/>
                  <a:pt x="4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5" y="34"/>
                  <a:pt x="34" y="34"/>
                </a:cubicBezTo>
                <a:cubicBezTo>
                  <a:pt x="34" y="36"/>
                  <a:pt x="33" y="37"/>
                  <a:pt x="31" y="38"/>
                </a:cubicBezTo>
                <a:cubicBezTo>
                  <a:pt x="30" y="40"/>
                  <a:pt x="28" y="40"/>
                  <a:pt x="26" y="40"/>
                </a:cubicBezTo>
                <a:cubicBezTo>
                  <a:pt x="24" y="40"/>
                  <a:pt x="22" y="40"/>
                  <a:pt x="20" y="38"/>
                </a:cubicBezTo>
                <a:cubicBezTo>
                  <a:pt x="19" y="37"/>
                  <a:pt x="18" y="36"/>
                  <a:pt x="18" y="34"/>
                </a:cubicBezTo>
                <a:cubicBezTo>
                  <a:pt x="13" y="33"/>
                  <a:pt x="9" y="31"/>
                  <a:pt x="6" y="28"/>
                </a:cubicBezTo>
                <a:cubicBezTo>
                  <a:pt x="2" y="25"/>
                  <a:pt x="0" y="22"/>
                  <a:pt x="0" y="18"/>
                </a:cubicBezTo>
                <a:cubicBezTo>
                  <a:pt x="0" y="13"/>
                  <a:pt x="3" y="8"/>
                  <a:pt x="8" y="5"/>
                </a:cubicBezTo>
                <a:cubicBezTo>
                  <a:pt x="13" y="2"/>
                  <a:pt x="20" y="0"/>
                  <a:pt x="26" y="0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4" y="29"/>
                  <a:pt x="43" y="30"/>
                  <a:pt x="41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27"/>
                  <a:pt x="48" y="27"/>
                  <a:pt x="48" y="27"/>
                </a:cubicBezTo>
                <a:cubicBezTo>
                  <a:pt x="46" y="27"/>
                  <a:pt x="46" y="27"/>
                  <a:pt x="46" y="27"/>
                </a:cubicBezTo>
                <a:close/>
                <a:moveTo>
                  <a:pt x="22" y="10"/>
                </a:moveTo>
                <a:cubicBezTo>
                  <a:pt x="22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0"/>
                  <a:pt x="32" y="11"/>
                  <a:pt x="32" y="12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9"/>
                  <a:pt x="31" y="20"/>
                  <a:pt x="30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0" y="19"/>
                  <a:pt x="20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1" y="10"/>
                  <a:pt x="22" y="10"/>
                </a:cubicBezTo>
                <a:close/>
                <a:moveTo>
                  <a:pt x="30" y="12"/>
                </a:moveTo>
                <a:cubicBezTo>
                  <a:pt x="30" y="12"/>
                  <a:pt x="30" y="12"/>
                  <a:pt x="30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7" y="30"/>
                  <a:pt x="28" y="31"/>
                  <a:pt x="28" y="32"/>
                </a:cubicBezTo>
                <a:cubicBezTo>
                  <a:pt x="28" y="33"/>
                  <a:pt x="27" y="34"/>
                  <a:pt x="26" y="34"/>
                </a:cubicBezTo>
                <a:cubicBezTo>
                  <a:pt x="25" y="34"/>
                  <a:pt x="24" y="33"/>
                  <a:pt x="24" y="32"/>
                </a:cubicBezTo>
                <a:cubicBezTo>
                  <a:pt x="24" y="31"/>
                  <a:pt x="25" y="30"/>
                  <a:pt x="26" y="30"/>
                </a:cubicBezTo>
                <a:close/>
                <a:moveTo>
                  <a:pt x="43" y="11"/>
                </a:moveTo>
                <a:cubicBezTo>
                  <a:pt x="43" y="11"/>
                  <a:pt x="43" y="11"/>
                  <a:pt x="43" y="11"/>
                </a:cubicBezTo>
                <a:cubicBezTo>
                  <a:pt x="40" y="7"/>
                  <a:pt x="34" y="4"/>
                  <a:pt x="26" y="4"/>
                </a:cubicBezTo>
                <a:cubicBezTo>
                  <a:pt x="20" y="4"/>
                  <a:pt x="14" y="6"/>
                  <a:pt x="10" y="8"/>
                </a:cubicBezTo>
                <a:cubicBezTo>
                  <a:pt x="6" y="11"/>
                  <a:pt x="4" y="14"/>
                  <a:pt x="4" y="18"/>
                </a:cubicBezTo>
                <a:cubicBezTo>
                  <a:pt x="4" y="21"/>
                  <a:pt x="6" y="23"/>
                  <a:pt x="8" y="25"/>
                </a:cubicBezTo>
                <a:cubicBezTo>
                  <a:pt x="11" y="28"/>
                  <a:pt x="15" y="30"/>
                  <a:pt x="20" y="31"/>
                </a:cubicBezTo>
                <a:cubicBezTo>
                  <a:pt x="20" y="31"/>
                  <a:pt x="21" y="32"/>
                  <a:pt x="21" y="32"/>
                </a:cubicBezTo>
                <a:cubicBezTo>
                  <a:pt x="21" y="34"/>
                  <a:pt x="22" y="35"/>
                  <a:pt x="23" y="35"/>
                </a:cubicBezTo>
                <a:cubicBezTo>
                  <a:pt x="24" y="36"/>
                  <a:pt x="25" y="37"/>
                  <a:pt x="26" y="37"/>
                </a:cubicBezTo>
                <a:cubicBezTo>
                  <a:pt x="27" y="37"/>
                  <a:pt x="28" y="36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0" y="35"/>
                  <a:pt x="30" y="34"/>
                  <a:pt x="31" y="33"/>
                </a:cubicBezTo>
                <a:cubicBezTo>
                  <a:pt x="31" y="32"/>
                  <a:pt x="31" y="31"/>
                  <a:pt x="32" y="31"/>
                </a:cubicBezTo>
                <a:cubicBezTo>
                  <a:pt x="38" y="30"/>
                  <a:pt x="42" y="26"/>
                  <a:pt x="44" y="22"/>
                </a:cubicBezTo>
                <a:cubicBezTo>
                  <a:pt x="45" y="20"/>
                  <a:pt x="45" y="18"/>
                  <a:pt x="45" y="16"/>
                </a:cubicBezTo>
                <a:cubicBezTo>
                  <a:pt x="45" y="14"/>
                  <a:pt x="44" y="12"/>
                  <a:pt x="43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0" name="Freeform 648"/>
          <p:cNvSpPr>
            <a:spLocks noEditPoints="1"/>
          </p:cNvSpPr>
          <p:nvPr/>
        </p:nvSpPr>
        <p:spPr>
          <a:xfrm>
            <a:off x="6859588" y="4414838"/>
            <a:ext cx="1460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50800" y="0"/>
              </a:cxn>
              <a:cxn ang="0">
                <a:pos x="53975" y="6350"/>
              </a:cxn>
              <a:cxn ang="0">
                <a:pos x="53975" y="6350"/>
              </a:cxn>
              <a:cxn ang="0">
                <a:pos x="53975" y="92075"/>
              </a:cxn>
              <a:cxn ang="0">
                <a:pos x="92075" y="57150"/>
              </a:cxn>
              <a:cxn ang="0">
                <a:pos x="98425" y="57150"/>
              </a:cxn>
              <a:cxn ang="0">
                <a:pos x="101600" y="60325"/>
              </a:cxn>
              <a:cxn ang="0">
                <a:pos x="101600" y="60325"/>
              </a:cxn>
              <a:cxn ang="0">
                <a:pos x="101600" y="92075"/>
              </a:cxn>
              <a:cxn ang="0">
                <a:pos x="136525" y="57150"/>
              </a:cxn>
              <a:cxn ang="0">
                <a:pos x="146050" y="57150"/>
              </a:cxn>
              <a:cxn ang="0">
                <a:pos x="146050" y="60325"/>
              </a:cxn>
              <a:cxn ang="0">
                <a:pos x="146050" y="60325"/>
              </a:cxn>
              <a:cxn ang="0">
                <a:pos x="146050" y="152400"/>
              </a:cxn>
              <a:cxn ang="0">
                <a:pos x="142875" y="158750"/>
              </a:cxn>
              <a:cxn ang="0">
                <a:pos x="142875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6350"/>
              </a:cxn>
              <a:cxn ang="0">
                <a:pos x="6350" y="0"/>
              </a:cxn>
              <a:cxn ang="0">
                <a:pos x="12700" y="88900"/>
              </a:cxn>
              <a:cxn ang="0">
                <a:pos x="12700" y="88900"/>
              </a:cxn>
              <a:cxn ang="0">
                <a:pos x="44450" y="88900"/>
              </a:cxn>
              <a:cxn ang="0">
                <a:pos x="44450" y="66675"/>
              </a:cxn>
              <a:cxn ang="0">
                <a:pos x="12700" y="66675"/>
              </a:cxn>
              <a:cxn ang="0">
                <a:pos x="12700" y="88900"/>
              </a:cxn>
              <a:cxn ang="0">
                <a:pos x="44450" y="95250"/>
              </a:cxn>
              <a:cxn ang="0">
                <a:pos x="44450" y="95250"/>
              </a:cxn>
              <a:cxn ang="0">
                <a:pos x="12700" y="95250"/>
              </a:cxn>
              <a:cxn ang="0">
                <a:pos x="12700" y="146050"/>
              </a:cxn>
              <a:cxn ang="0">
                <a:pos x="136525" y="146050"/>
              </a:cxn>
              <a:cxn ang="0">
                <a:pos x="136525" y="76200"/>
              </a:cxn>
              <a:cxn ang="0">
                <a:pos x="98425" y="111125"/>
              </a:cxn>
              <a:cxn ang="0">
                <a:pos x="95250" y="114300"/>
              </a:cxn>
              <a:cxn ang="0">
                <a:pos x="88900" y="107950"/>
              </a:cxn>
              <a:cxn ang="0">
                <a:pos x="88900" y="76200"/>
              </a:cxn>
              <a:cxn ang="0">
                <a:pos x="53975" y="111125"/>
              </a:cxn>
              <a:cxn ang="0">
                <a:pos x="50800" y="114300"/>
              </a:cxn>
              <a:cxn ang="0">
                <a:pos x="44450" y="107950"/>
              </a:cxn>
              <a:cxn ang="0">
                <a:pos x="44450" y="95250"/>
              </a:cxn>
              <a:cxn ang="0">
                <a:pos x="44450" y="12700"/>
              </a:cxn>
              <a:cxn ang="0">
                <a:pos x="44450" y="12700"/>
              </a:cxn>
              <a:cxn ang="0">
                <a:pos x="12700" y="12700"/>
              </a:cxn>
              <a:cxn ang="0">
                <a:pos x="12700" y="34925"/>
              </a:cxn>
              <a:cxn ang="0">
                <a:pos x="44450" y="34925"/>
              </a:cxn>
              <a:cxn ang="0">
                <a:pos x="44450" y="12700"/>
              </a:cxn>
              <a:cxn ang="0">
                <a:pos x="12700" y="41275"/>
              </a:cxn>
              <a:cxn ang="0">
                <a:pos x="12700" y="41275"/>
              </a:cxn>
              <a:cxn ang="0">
                <a:pos x="12700" y="60325"/>
              </a:cxn>
              <a:cxn ang="0">
                <a:pos x="44450" y="60325"/>
              </a:cxn>
              <a:cxn ang="0">
                <a:pos x="44450" y="41275"/>
              </a:cxn>
              <a:cxn ang="0">
                <a:pos x="12700" y="41275"/>
              </a:cxn>
            </a:cxnLst>
            <a:pathLst>
              <a:path w="46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1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9"/>
                  <a:pt x="17" y="29"/>
                  <a:pt x="17" y="29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31" y="17"/>
                  <a:pt x="31" y="18"/>
                </a:cubicBezTo>
                <a:cubicBezTo>
                  <a:pt x="32" y="18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9"/>
                  <a:pt x="32" y="29"/>
                  <a:pt x="32" y="29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7"/>
                  <a:pt x="45" y="17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6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" y="28"/>
                </a:moveTo>
                <a:cubicBezTo>
                  <a:pt x="4" y="28"/>
                  <a:pt x="4" y="28"/>
                  <a:pt x="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1"/>
                  <a:pt x="14" y="21"/>
                  <a:pt x="1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8"/>
                  <a:pt x="4" y="28"/>
                  <a:pt x="4" y="28"/>
                </a:cubicBezTo>
                <a:close/>
                <a:moveTo>
                  <a:pt x="14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46"/>
                  <a:pt x="4" y="46"/>
                  <a:pt x="4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24"/>
                  <a:pt x="43" y="24"/>
                  <a:pt x="43" y="24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6"/>
                  <a:pt x="30" y="36"/>
                </a:cubicBezTo>
                <a:cubicBezTo>
                  <a:pt x="29" y="36"/>
                  <a:pt x="28" y="35"/>
                  <a:pt x="28" y="34"/>
                </a:cubicBezTo>
                <a:cubicBezTo>
                  <a:pt x="28" y="24"/>
                  <a:pt x="28" y="24"/>
                  <a:pt x="28" y="24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5"/>
                  <a:pt x="16" y="36"/>
                  <a:pt x="16" y="36"/>
                </a:cubicBezTo>
                <a:cubicBezTo>
                  <a:pt x="14" y="36"/>
                  <a:pt x="14" y="35"/>
                  <a:pt x="14" y="34"/>
                </a:cubicBezTo>
                <a:cubicBezTo>
                  <a:pt x="14" y="30"/>
                  <a:pt x="14" y="30"/>
                  <a:pt x="14" y="30"/>
                </a:cubicBezTo>
                <a:close/>
                <a:moveTo>
                  <a:pt x="14" y="4"/>
                </a:move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1"/>
                  <a:pt x="4" y="11"/>
                  <a:pt x="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4"/>
                  <a:pt x="14" y="4"/>
                  <a:pt x="14" y="4"/>
                </a:cubicBezTo>
                <a:close/>
                <a:moveTo>
                  <a:pt x="4" y="13"/>
                </a:moveTo>
                <a:cubicBezTo>
                  <a:pt x="4" y="13"/>
                  <a:pt x="4" y="13"/>
                  <a:pt x="4" y="13"/>
                </a:cubicBezTo>
                <a:cubicBezTo>
                  <a:pt x="4" y="19"/>
                  <a:pt x="4" y="19"/>
                  <a:pt x="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3"/>
                  <a:pt x="14" y="13"/>
                  <a:pt x="14" y="13"/>
                </a:cubicBezTo>
                <a:cubicBezTo>
                  <a:pt x="4" y="13"/>
                  <a:pt x="4" y="13"/>
                  <a:pt x="4" y="1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1" name="Freeform 649"/>
          <p:cNvSpPr>
            <a:spLocks noEditPoints="1"/>
          </p:cNvSpPr>
          <p:nvPr/>
        </p:nvSpPr>
        <p:spPr>
          <a:xfrm>
            <a:off x="7124700" y="3792538"/>
            <a:ext cx="161925" cy="142875"/>
          </a:xfrm>
          <a:custGeom>
            <a:avLst/>
            <a:gdLst/>
            <a:ahLst/>
            <a:cxnLst>
              <a:cxn ang="0">
                <a:pos x="76200" y="139700"/>
              </a:cxn>
              <a:cxn ang="0">
                <a:pos x="15875" y="79375"/>
              </a:cxn>
              <a:cxn ang="0">
                <a:pos x="3175" y="57150"/>
              </a:cxn>
              <a:cxn ang="0">
                <a:pos x="3175" y="31750"/>
              </a:cxn>
              <a:cxn ang="0">
                <a:pos x="15875" y="12700"/>
              </a:cxn>
              <a:cxn ang="0">
                <a:pos x="34925" y="0"/>
              </a:cxn>
              <a:cxn ang="0">
                <a:pos x="60325" y="0"/>
              </a:cxn>
              <a:cxn ang="0">
                <a:pos x="79375" y="12700"/>
              </a:cxn>
              <a:cxn ang="0">
                <a:pos x="101600" y="0"/>
              </a:cxn>
              <a:cxn ang="0">
                <a:pos x="127000" y="0"/>
              </a:cxn>
              <a:cxn ang="0">
                <a:pos x="146050" y="12700"/>
              </a:cxn>
              <a:cxn ang="0">
                <a:pos x="158750" y="31750"/>
              </a:cxn>
              <a:cxn ang="0">
                <a:pos x="158750" y="31750"/>
              </a:cxn>
              <a:cxn ang="0">
                <a:pos x="158750" y="57150"/>
              </a:cxn>
              <a:cxn ang="0">
                <a:pos x="146050" y="79375"/>
              </a:cxn>
              <a:cxn ang="0">
                <a:pos x="146050" y="79375"/>
              </a:cxn>
              <a:cxn ang="0">
                <a:pos x="85725" y="139700"/>
              </a:cxn>
              <a:cxn ang="0">
                <a:pos x="76200" y="139700"/>
              </a:cxn>
              <a:cxn ang="0">
                <a:pos x="76200" y="139700"/>
              </a:cxn>
              <a:cxn ang="0">
                <a:pos x="88900" y="22225"/>
              </a:cxn>
              <a:cxn ang="0">
                <a:pos x="88900" y="22225"/>
              </a:cxn>
              <a:cxn ang="0">
                <a:pos x="69850" y="41275"/>
              </a:cxn>
              <a:cxn ang="0">
                <a:pos x="63500" y="41275"/>
              </a:cxn>
              <a:cxn ang="0">
                <a:pos x="63500" y="34925"/>
              </a:cxn>
              <a:cxn ang="0">
                <a:pos x="76200" y="22225"/>
              </a:cxn>
              <a:cxn ang="0">
                <a:pos x="76200" y="22225"/>
              </a:cxn>
              <a:cxn ang="0">
                <a:pos x="57150" y="12700"/>
              </a:cxn>
              <a:cxn ang="0">
                <a:pos x="38100" y="12700"/>
              </a:cxn>
              <a:cxn ang="0">
                <a:pos x="25400" y="22225"/>
              </a:cxn>
              <a:cxn ang="0">
                <a:pos x="15875" y="34925"/>
              </a:cxn>
              <a:cxn ang="0">
                <a:pos x="15875" y="53975"/>
              </a:cxn>
              <a:cxn ang="0">
                <a:pos x="25400" y="69850"/>
              </a:cxn>
              <a:cxn ang="0">
                <a:pos x="79375" y="127000"/>
              </a:cxn>
              <a:cxn ang="0">
                <a:pos x="136525" y="69850"/>
              </a:cxn>
              <a:cxn ang="0">
                <a:pos x="136525" y="69850"/>
              </a:cxn>
              <a:cxn ang="0">
                <a:pos x="146050" y="53975"/>
              </a:cxn>
              <a:cxn ang="0">
                <a:pos x="146050" y="34925"/>
              </a:cxn>
              <a:cxn ang="0">
                <a:pos x="136525" y="22225"/>
              </a:cxn>
              <a:cxn ang="0">
                <a:pos x="120650" y="12700"/>
              </a:cxn>
              <a:cxn ang="0">
                <a:pos x="104775" y="12700"/>
              </a:cxn>
              <a:cxn ang="0">
                <a:pos x="88900" y="22225"/>
              </a:cxn>
            </a:cxnLst>
            <a:pathLst>
              <a:path w="51" h="45">
                <a:moveTo>
                  <a:pt x="24" y="44"/>
                </a:moveTo>
                <a:cubicBezTo>
                  <a:pt x="5" y="25"/>
                  <a:pt x="5" y="25"/>
                  <a:pt x="5" y="25"/>
                </a:cubicBezTo>
                <a:cubicBezTo>
                  <a:pt x="3" y="23"/>
                  <a:pt x="2" y="21"/>
                  <a:pt x="1" y="18"/>
                </a:cubicBezTo>
                <a:cubicBezTo>
                  <a:pt x="0" y="16"/>
                  <a:pt x="0" y="13"/>
                  <a:pt x="1" y="10"/>
                </a:cubicBezTo>
                <a:cubicBezTo>
                  <a:pt x="2" y="8"/>
                  <a:pt x="3" y="6"/>
                  <a:pt x="5" y="4"/>
                </a:cubicBezTo>
                <a:cubicBezTo>
                  <a:pt x="7" y="3"/>
                  <a:pt x="9" y="1"/>
                  <a:pt x="11" y="0"/>
                </a:cubicBezTo>
                <a:cubicBezTo>
                  <a:pt x="14" y="0"/>
                  <a:pt x="17" y="0"/>
                  <a:pt x="19" y="0"/>
                </a:cubicBezTo>
                <a:cubicBezTo>
                  <a:pt x="21" y="1"/>
                  <a:pt x="24" y="2"/>
                  <a:pt x="25" y="4"/>
                </a:cubicBezTo>
                <a:cubicBezTo>
                  <a:pt x="27" y="2"/>
                  <a:pt x="29" y="1"/>
                  <a:pt x="32" y="0"/>
                </a:cubicBezTo>
                <a:cubicBezTo>
                  <a:pt x="34" y="0"/>
                  <a:pt x="37" y="0"/>
                  <a:pt x="40" y="0"/>
                </a:cubicBezTo>
                <a:cubicBezTo>
                  <a:pt x="42" y="1"/>
                  <a:pt x="44" y="3"/>
                  <a:pt x="46" y="4"/>
                </a:cubicBezTo>
                <a:cubicBezTo>
                  <a:pt x="47" y="6"/>
                  <a:pt x="49" y="8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3"/>
                  <a:pt x="51" y="16"/>
                  <a:pt x="50" y="18"/>
                </a:cubicBezTo>
                <a:cubicBezTo>
                  <a:pt x="49" y="21"/>
                  <a:pt x="48" y="23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27" y="44"/>
                  <a:pt x="27" y="44"/>
                  <a:pt x="27" y="44"/>
                </a:cubicBezTo>
                <a:cubicBezTo>
                  <a:pt x="26" y="45"/>
                  <a:pt x="25" y="45"/>
                  <a:pt x="24" y="44"/>
                </a:cubicBezTo>
                <a:cubicBezTo>
                  <a:pt x="24" y="44"/>
                  <a:pt x="24" y="44"/>
                  <a:pt x="24" y="44"/>
                </a:cubicBezTo>
                <a:close/>
                <a:moveTo>
                  <a:pt x="28" y="7"/>
                </a:moveTo>
                <a:cubicBezTo>
                  <a:pt x="28" y="7"/>
                  <a:pt x="28" y="7"/>
                  <a:pt x="28" y="7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3"/>
                  <a:pt x="20" y="13"/>
                  <a:pt x="20" y="13"/>
                </a:cubicBezTo>
                <a:cubicBezTo>
                  <a:pt x="20" y="12"/>
                  <a:pt x="20" y="12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2" y="6"/>
                  <a:pt x="20" y="4"/>
                  <a:pt x="18" y="4"/>
                </a:cubicBezTo>
                <a:cubicBezTo>
                  <a:pt x="16" y="3"/>
                  <a:pt x="14" y="3"/>
                  <a:pt x="12" y="4"/>
                </a:cubicBezTo>
                <a:cubicBezTo>
                  <a:pt x="11" y="5"/>
                  <a:pt x="9" y="6"/>
                  <a:pt x="8" y="7"/>
                </a:cubicBezTo>
                <a:cubicBezTo>
                  <a:pt x="6" y="8"/>
                  <a:pt x="5" y="10"/>
                  <a:pt x="5" y="11"/>
                </a:cubicBezTo>
                <a:cubicBezTo>
                  <a:pt x="4" y="13"/>
                  <a:pt x="4" y="15"/>
                  <a:pt x="5" y="17"/>
                </a:cubicBezTo>
                <a:cubicBezTo>
                  <a:pt x="5" y="19"/>
                  <a:pt x="6" y="21"/>
                  <a:pt x="8" y="22"/>
                </a:cubicBezTo>
                <a:cubicBezTo>
                  <a:pt x="25" y="40"/>
                  <a:pt x="25" y="40"/>
                  <a:pt x="25" y="40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5" y="21"/>
                  <a:pt x="46" y="19"/>
                  <a:pt x="46" y="17"/>
                </a:cubicBezTo>
                <a:cubicBezTo>
                  <a:pt x="47" y="15"/>
                  <a:pt x="47" y="13"/>
                  <a:pt x="46" y="11"/>
                </a:cubicBezTo>
                <a:cubicBezTo>
                  <a:pt x="45" y="10"/>
                  <a:pt x="44" y="8"/>
                  <a:pt x="43" y="7"/>
                </a:cubicBezTo>
                <a:cubicBezTo>
                  <a:pt x="42" y="6"/>
                  <a:pt x="40" y="5"/>
                  <a:pt x="38" y="4"/>
                </a:cubicBezTo>
                <a:cubicBezTo>
                  <a:pt x="36" y="3"/>
                  <a:pt x="34" y="3"/>
                  <a:pt x="33" y="4"/>
                </a:cubicBezTo>
                <a:cubicBezTo>
                  <a:pt x="31" y="4"/>
                  <a:pt x="29" y="5"/>
                  <a:pt x="28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2" name="Freeform 650"/>
          <p:cNvSpPr>
            <a:spLocks noEditPoints="1"/>
          </p:cNvSpPr>
          <p:nvPr/>
        </p:nvSpPr>
        <p:spPr>
          <a:xfrm>
            <a:off x="7404100" y="4414838"/>
            <a:ext cx="161925" cy="158750"/>
          </a:xfrm>
          <a:custGeom>
            <a:avLst/>
            <a:gdLst/>
            <a:ahLst/>
            <a:cxnLst>
              <a:cxn ang="0">
                <a:pos x="161925" y="22225"/>
              </a:cxn>
              <a:cxn ang="0">
                <a:pos x="133350" y="50800"/>
              </a:cxn>
              <a:cxn ang="0">
                <a:pos x="146050" y="120650"/>
              </a:cxn>
              <a:cxn ang="0">
                <a:pos x="85725" y="123825"/>
              </a:cxn>
              <a:cxn ang="0">
                <a:pos x="44450" y="158750"/>
              </a:cxn>
              <a:cxn ang="0">
                <a:pos x="6350" y="120650"/>
              </a:cxn>
              <a:cxn ang="0">
                <a:pos x="12700" y="107950"/>
              </a:cxn>
              <a:cxn ang="0">
                <a:pos x="22225" y="76200"/>
              </a:cxn>
              <a:cxn ang="0">
                <a:pos x="3175" y="60325"/>
              </a:cxn>
              <a:cxn ang="0">
                <a:pos x="28575" y="53975"/>
              </a:cxn>
              <a:cxn ang="0">
                <a:pos x="34925" y="31750"/>
              </a:cxn>
              <a:cxn ang="0">
                <a:pos x="3175" y="25400"/>
              </a:cxn>
              <a:cxn ang="0">
                <a:pos x="3175" y="15875"/>
              </a:cxn>
              <a:cxn ang="0">
                <a:pos x="60325" y="12700"/>
              </a:cxn>
              <a:cxn ang="0">
                <a:pos x="82550" y="57150"/>
              </a:cxn>
              <a:cxn ang="0">
                <a:pos x="114300" y="31750"/>
              </a:cxn>
              <a:cxn ang="0">
                <a:pos x="114300" y="25400"/>
              </a:cxn>
              <a:cxn ang="0">
                <a:pos x="117475" y="104775"/>
              </a:cxn>
              <a:cxn ang="0">
                <a:pos x="111125" y="111125"/>
              </a:cxn>
              <a:cxn ang="0">
                <a:pos x="92075" y="117475"/>
              </a:cxn>
              <a:cxn ang="0">
                <a:pos x="139700" y="127000"/>
              </a:cxn>
              <a:cxn ang="0">
                <a:pos x="47625" y="73025"/>
              </a:cxn>
              <a:cxn ang="0">
                <a:pos x="53975" y="53975"/>
              </a:cxn>
              <a:cxn ang="0">
                <a:pos x="63500" y="44450"/>
              </a:cxn>
              <a:cxn ang="0">
                <a:pos x="12700" y="15875"/>
              </a:cxn>
              <a:cxn ang="0">
                <a:pos x="38100" y="28575"/>
              </a:cxn>
              <a:cxn ang="0">
                <a:pos x="38100" y="50800"/>
              </a:cxn>
              <a:cxn ang="0">
                <a:pos x="12700" y="63500"/>
              </a:cxn>
              <a:cxn ang="0">
                <a:pos x="44450" y="69850"/>
              </a:cxn>
              <a:cxn ang="0">
                <a:pos x="120650" y="127000"/>
              </a:cxn>
              <a:cxn ang="0">
                <a:pos x="136525" y="127000"/>
              </a:cxn>
              <a:cxn ang="0">
                <a:pos x="127000" y="133350"/>
              </a:cxn>
              <a:cxn ang="0">
                <a:pos x="127000" y="139700"/>
              </a:cxn>
              <a:cxn ang="0">
                <a:pos x="66675" y="79375"/>
              </a:cxn>
              <a:cxn ang="0">
                <a:pos x="31750" y="123825"/>
              </a:cxn>
              <a:cxn ang="0">
                <a:pos x="66675" y="79375"/>
              </a:cxn>
              <a:cxn ang="0">
                <a:pos x="85725" y="95250"/>
              </a:cxn>
              <a:cxn ang="0">
                <a:pos x="41275" y="136525"/>
              </a:cxn>
              <a:cxn ang="0">
                <a:pos x="107950" y="98425"/>
              </a:cxn>
              <a:cxn ang="0">
                <a:pos x="60325" y="63500"/>
              </a:cxn>
              <a:cxn ang="0">
                <a:pos x="22225" y="117475"/>
              </a:cxn>
              <a:cxn ang="0">
                <a:pos x="22225" y="123825"/>
              </a:cxn>
              <a:cxn ang="0">
                <a:pos x="47625" y="142875"/>
              </a:cxn>
              <a:cxn ang="0">
                <a:pos x="101600" y="104775"/>
              </a:cxn>
              <a:cxn ang="0">
                <a:pos x="155575" y="22225"/>
              </a:cxn>
              <a:cxn ang="0">
                <a:pos x="136525" y="44450"/>
              </a:cxn>
            </a:cxnLst>
            <a:pathLst>
              <a:path w="51" h="50">
                <a:moveTo>
                  <a:pt x="46" y="1"/>
                </a:move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7"/>
                  <a:pt x="51" y="7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7"/>
                  <a:pt x="43" y="17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31" y="24"/>
                  <a:pt x="31" y="24"/>
                  <a:pt x="31" y="24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41"/>
                  <a:pt x="48" y="45"/>
                  <a:pt x="46" y="48"/>
                </a:cubicBezTo>
                <a:cubicBezTo>
                  <a:pt x="43" y="50"/>
                  <a:pt x="39" y="50"/>
                  <a:pt x="36" y="48"/>
                </a:cubicBezTo>
                <a:cubicBezTo>
                  <a:pt x="27" y="39"/>
                  <a:pt x="27" y="39"/>
                  <a:pt x="27" y="39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9"/>
                  <a:pt x="15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3" y="50"/>
                  <a:pt x="12" y="49"/>
                  <a:pt x="11" y="48"/>
                </a:cubicBezTo>
                <a:cubicBezTo>
                  <a:pt x="4" y="42"/>
                  <a:pt x="4" y="42"/>
                  <a:pt x="4" y="42"/>
                </a:cubicBezTo>
                <a:cubicBezTo>
                  <a:pt x="3" y="41"/>
                  <a:pt x="2" y="39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2" y="37"/>
                  <a:pt x="3" y="35"/>
                  <a:pt x="4" y="34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4"/>
                  <a:pt x="12" y="24"/>
                  <a:pt x="12" y="24"/>
                </a:cubicBezTo>
                <a:cubicBezTo>
                  <a:pt x="11" y="24"/>
                  <a:pt x="9" y="24"/>
                  <a:pt x="7" y="24"/>
                </a:cubicBezTo>
                <a:cubicBezTo>
                  <a:pt x="5" y="23"/>
                  <a:pt x="4" y="22"/>
                  <a:pt x="2" y="21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7"/>
                  <a:pt x="2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8"/>
                  <a:pt x="9" y="8"/>
                  <a:pt x="9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1" y="7"/>
                  <a:pt x="0" y="7"/>
                  <a:pt x="1" y="6"/>
                </a:cubicBezTo>
                <a:cubicBezTo>
                  <a:pt x="1" y="6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7" y="0"/>
                  <a:pt x="14" y="0"/>
                  <a:pt x="19" y="4"/>
                </a:cubicBezTo>
                <a:cubicBezTo>
                  <a:pt x="20" y="6"/>
                  <a:pt x="21" y="7"/>
                  <a:pt x="22" y="9"/>
                </a:cubicBezTo>
                <a:cubicBezTo>
                  <a:pt x="22" y="11"/>
                  <a:pt x="22" y="13"/>
                  <a:pt x="22" y="14"/>
                </a:cubicBezTo>
                <a:cubicBezTo>
                  <a:pt x="26" y="18"/>
                  <a:pt x="26" y="18"/>
                  <a:pt x="26" y="18"/>
                </a:cubicBezTo>
                <a:cubicBezTo>
                  <a:pt x="29" y="21"/>
                  <a:pt x="29" y="21"/>
                  <a:pt x="29" y="21"/>
                </a:cubicBezTo>
                <a:cubicBezTo>
                  <a:pt x="38" y="12"/>
                  <a:pt x="38" y="12"/>
                  <a:pt x="38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10"/>
                  <a:pt x="35" y="9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6" y="1"/>
                  <a:pt x="46" y="1"/>
                </a:cubicBezTo>
                <a:close/>
                <a:moveTo>
                  <a:pt x="37" y="33"/>
                </a:move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4"/>
                  <a:pt x="36" y="34"/>
                </a:cubicBezTo>
                <a:cubicBezTo>
                  <a:pt x="35" y="35"/>
                  <a:pt x="35" y="35"/>
                  <a:pt x="35" y="35"/>
                </a:cubicBezTo>
                <a:cubicBezTo>
                  <a:pt x="34" y="36"/>
                  <a:pt x="33" y="37"/>
                  <a:pt x="32" y="37"/>
                </a:cubicBezTo>
                <a:cubicBezTo>
                  <a:pt x="31" y="37"/>
                  <a:pt x="31" y="36"/>
                  <a:pt x="30" y="36"/>
                </a:cubicBezTo>
                <a:cubicBezTo>
                  <a:pt x="29" y="37"/>
                  <a:pt x="29" y="37"/>
                  <a:pt x="29" y="37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8"/>
                  <a:pt x="42" y="48"/>
                  <a:pt x="44" y="46"/>
                </a:cubicBezTo>
                <a:cubicBezTo>
                  <a:pt x="46" y="44"/>
                  <a:pt x="46" y="41"/>
                  <a:pt x="44" y="40"/>
                </a:cubicBezTo>
                <a:cubicBezTo>
                  <a:pt x="37" y="33"/>
                  <a:pt x="37" y="33"/>
                  <a:pt x="37" y="33"/>
                </a:cubicBezTo>
                <a:close/>
                <a:moveTo>
                  <a:pt x="15" y="23"/>
                </a:move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1"/>
                  <a:pt x="16" y="21"/>
                  <a:pt x="16" y="20"/>
                </a:cubicBezTo>
                <a:cubicBezTo>
                  <a:pt x="16" y="19"/>
                  <a:pt x="16" y="18"/>
                  <a:pt x="17" y="17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5"/>
                  <a:pt x="19" y="15"/>
                  <a:pt x="20" y="15"/>
                </a:cubicBezTo>
                <a:cubicBezTo>
                  <a:pt x="20" y="15"/>
                  <a:pt x="20" y="15"/>
                  <a:pt x="20" y="14"/>
                </a:cubicBezTo>
                <a:cubicBezTo>
                  <a:pt x="20" y="13"/>
                  <a:pt x="20" y="11"/>
                  <a:pt x="20" y="10"/>
                </a:cubicBezTo>
                <a:cubicBezTo>
                  <a:pt x="19" y="8"/>
                  <a:pt x="18" y="7"/>
                  <a:pt x="17" y="6"/>
                </a:cubicBezTo>
                <a:cubicBezTo>
                  <a:pt x="14" y="2"/>
                  <a:pt x="8" y="2"/>
                  <a:pt x="4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1" y="6"/>
                  <a:pt x="11" y="6"/>
                </a:cubicBezTo>
                <a:cubicBezTo>
                  <a:pt x="12" y="9"/>
                  <a:pt x="12" y="9"/>
                  <a:pt x="12" y="9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4" y="13"/>
                </a:cubicBezTo>
                <a:cubicBezTo>
                  <a:pt x="12" y="16"/>
                  <a:pt x="12" y="16"/>
                  <a:pt x="12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0" y="20"/>
                  <a:pt x="10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0"/>
                  <a:pt x="7" y="21"/>
                  <a:pt x="8" y="22"/>
                </a:cubicBezTo>
                <a:cubicBezTo>
                  <a:pt x="9" y="22"/>
                  <a:pt x="11" y="22"/>
                  <a:pt x="13" y="22"/>
                </a:cubicBezTo>
                <a:cubicBezTo>
                  <a:pt x="13" y="22"/>
                  <a:pt x="13" y="22"/>
                  <a:pt x="14" y="22"/>
                </a:cubicBezTo>
                <a:cubicBezTo>
                  <a:pt x="15" y="23"/>
                  <a:pt x="15" y="23"/>
                  <a:pt x="15" y="23"/>
                </a:cubicBezTo>
                <a:close/>
                <a:moveTo>
                  <a:pt x="38" y="40"/>
                </a:moveTo>
                <a:cubicBezTo>
                  <a:pt x="38" y="40"/>
                  <a:pt x="38" y="40"/>
                  <a:pt x="38" y="40"/>
                </a:cubicBezTo>
                <a:cubicBezTo>
                  <a:pt x="37" y="41"/>
                  <a:pt x="37" y="44"/>
                  <a:pt x="38" y="45"/>
                </a:cubicBezTo>
                <a:cubicBezTo>
                  <a:pt x="39" y="47"/>
                  <a:pt x="42" y="47"/>
                  <a:pt x="43" y="45"/>
                </a:cubicBezTo>
                <a:cubicBezTo>
                  <a:pt x="45" y="44"/>
                  <a:pt x="45" y="41"/>
                  <a:pt x="43" y="40"/>
                </a:cubicBezTo>
                <a:cubicBezTo>
                  <a:pt x="42" y="38"/>
                  <a:pt x="39" y="38"/>
                  <a:pt x="38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1"/>
                  <a:pt x="41" y="41"/>
                  <a:pt x="42" y="42"/>
                </a:cubicBezTo>
                <a:cubicBezTo>
                  <a:pt x="42" y="42"/>
                  <a:pt x="42" y="43"/>
                  <a:pt x="42" y="44"/>
                </a:cubicBezTo>
                <a:cubicBezTo>
                  <a:pt x="41" y="44"/>
                  <a:pt x="40" y="44"/>
                  <a:pt x="40" y="44"/>
                </a:cubicBezTo>
                <a:cubicBezTo>
                  <a:pt x="39" y="43"/>
                  <a:pt x="39" y="42"/>
                  <a:pt x="40" y="42"/>
                </a:cubicBezTo>
                <a:close/>
                <a:moveTo>
                  <a:pt x="21" y="25"/>
                </a:move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2" y="25"/>
                  <a:pt x="22" y="25"/>
                </a:cubicBezTo>
                <a:cubicBezTo>
                  <a:pt x="23" y="26"/>
                  <a:pt x="23" y="27"/>
                  <a:pt x="22" y="2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40"/>
                  <a:pt x="9" y="40"/>
                  <a:pt x="9" y="39"/>
                </a:cubicBezTo>
                <a:cubicBezTo>
                  <a:pt x="8" y="39"/>
                  <a:pt x="8" y="38"/>
                  <a:pt x="9" y="37"/>
                </a:cubicBezTo>
                <a:cubicBezTo>
                  <a:pt x="21" y="25"/>
                  <a:pt x="21" y="25"/>
                  <a:pt x="21" y="25"/>
                </a:cubicBezTo>
                <a:close/>
                <a:moveTo>
                  <a:pt x="25" y="30"/>
                </a:moveTo>
                <a:cubicBezTo>
                  <a:pt x="25" y="30"/>
                  <a:pt x="25" y="30"/>
                  <a:pt x="25" y="30"/>
                </a:cubicBezTo>
                <a:cubicBezTo>
                  <a:pt x="26" y="29"/>
                  <a:pt x="26" y="29"/>
                  <a:pt x="27" y="30"/>
                </a:cubicBezTo>
                <a:cubicBezTo>
                  <a:pt x="27" y="30"/>
                  <a:pt x="27" y="31"/>
                  <a:pt x="27" y="31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4"/>
                  <a:pt x="13" y="44"/>
                  <a:pt x="13" y="43"/>
                </a:cubicBezTo>
                <a:cubicBezTo>
                  <a:pt x="13" y="43"/>
                  <a:pt x="13" y="42"/>
                  <a:pt x="13" y="42"/>
                </a:cubicBezTo>
                <a:cubicBezTo>
                  <a:pt x="25" y="30"/>
                  <a:pt x="25" y="30"/>
                  <a:pt x="25" y="30"/>
                </a:cubicBezTo>
                <a:close/>
                <a:moveTo>
                  <a:pt x="34" y="31"/>
                </a:moveTo>
                <a:cubicBezTo>
                  <a:pt x="34" y="31"/>
                  <a:pt x="34" y="31"/>
                  <a:pt x="34" y="31"/>
                </a:cubicBezTo>
                <a:cubicBezTo>
                  <a:pt x="21" y="19"/>
                  <a:pt x="21" y="19"/>
                  <a:pt x="21" y="19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20"/>
                  <a:pt x="20" y="21"/>
                </a:cubicBezTo>
                <a:cubicBezTo>
                  <a:pt x="21" y="21"/>
                  <a:pt x="21" y="23"/>
                  <a:pt x="20" y="23"/>
                </a:cubicBezTo>
                <a:cubicBezTo>
                  <a:pt x="16" y="28"/>
                  <a:pt x="11" y="33"/>
                  <a:pt x="7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9"/>
                  <a:pt x="7" y="39"/>
                </a:cubicBezTo>
                <a:cubicBezTo>
                  <a:pt x="13" y="45"/>
                  <a:pt x="13" y="45"/>
                  <a:pt x="13" y="45"/>
                </a:cubicBezTo>
                <a:cubicBezTo>
                  <a:pt x="14" y="46"/>
                  <a:pt x="14" y="46"/>
                  <a:pt x="14" y="46"/>
                </a:cubicBezTo>
                <a:cubicBezTo>
                  <a:pt x="14" y="46"/>
                  <a:pt x="15" y="46"/>
                  <a:pt x="15" y="45"/>
                </a:cubicBezTo>
                <a:cubicBezTo>
                  <a:pt x="20" y="41"/>
                  <a:pt x="24" y="36"/>
                  <a:pt x="29" y="32"/>
                </a:cubicBezTo>
                <a:cubicBezTo>
                  <a:pt x="29" y="31"/>
                  <a:pt x="31" y="31"/>
                  <a:pt x="31" y="32"/>
                </a:cubicBezTo>
                <a:cubicBezTo>
                  <a:pt x="32" y="32"/>
                  <a:pt x="32" y="32"/>
                  <a:pt x="32" y="33"/>
                </a:cubicBezTo>
                <a:cubicBezTo>
                  <a:pt x="34" y="31"/>
                  <a:pt x="34" y="31"/>
                  <a:pt x="34" y="31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6" y="3"/>
                  <a:pt x="46" y="3"/>
                  <a:pt x="46" y="3"/>
                </a:cubicBezTo>
                <a:cubicBezTo>
                  <a:pt x="38" y="9"/>
                  <a:pt x="38" y="9"/>
                  <a:pt x="38" y="9"/>
                </a:cubicBezTo>
                <a:cubicBezTo>
                  <a:pt x="43" y="14"/>
                  <a:pt x="43" y="14"/>
                  <a:pt x="43" y="14"/>
                </a:cubicBezTo>
                <a:cubicBezTo>
                  <a:pt x="49" y="7"/>
                  <a:pt x="49" y="7"/>
                  <a:pt x="49" y="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3" name="Freeform 651"/>
          <p:cNvSpPr>
            <a:spLocks noEditPoints="1"/>
          </p:cNvSpPr>
          <p:nvPr/>
        </p:nvSpPr>
        <p:spPr>
          <a:xfrm>
            <a:off x="6853238" y="3789363"/>
            <a:ext cx="160337" cy="146050"/>
          </a:xfrm>
          <a:custGeom>
            <a:avLst/>
            <a:gdLst/>
            <a:ahLst/>
            <a:cxnLst>
              <a:cxn ang="0">
                <a:pos x="125063" y="82550"/>
              </a:cxn>
              <a:cxn ang="0">
                <a:pos x="131476" y="76200"/>
              </a:cxn>
              <a:cxn ang="0">
                <a:pos x="137890" y="82550"/>
              </a:cxn>
              <a:cxn ang="0">
                <a:pos x="137890" y="139700"/>
              </a:cxn>
              <a:cxn ang="0">
                <a:pos x="131476" y="146050"/>
              </a:cxn>
              <a:cxn ang="0">
                <a:pos x="131476" y="146050"/>
              </a:cxn>
              <a:cxn ang="0">
                <a:pos x="28861" y="146050"/>
              </a:cxn>
              <a:cxn ang="0">
                <a:pos x="25654" y="139700"/>
              </a:cxn>
              <a:cxn ang="0">
                <a:pos x="25654" y="139700"/>
              </a:cxn>
              <a:cxn ang="0">
                <a:pos x="25654" y="82550"/>
              </a:cxn>
              <a:cxn ang="0">
                <a:pos x="28861" y="76200"/>
              </a:cxn>
              <a:cxn ang="0">
                <a:pos x="35274" y="82550"/>
              </a:cxn>
              <a:cxn ang="0">
                <a:pos x="35274" y="133350"/>
              </a:cxn>
              <a:cxn ang="0">
                <a:pos x="57721" y="133350"/>
              </a:cxn>
              <a:cxn ang="0">
                <a:pos x="57721" y="76200"/>
              </a:cxn>
              <a:cxn ang="0">
                <a:pos x="60928" y="69850"/>
              </a:cxn>
              <a:cxn ang="0">
                <a:pos x="60928" y="69850"/>
              </a:cxn>
              <a:cxn ang="0">
                <a:pos x="102616" y="69850"/>
              </a:cxn>
              <a:cxn ang="0">
                <a:pos x="105822" y="76200"/>
              </a:cxn>
              <a:cxn ang="0">
                <a:pos x="105822" y="76200"/>
              </a:cxn>
              <a:cxn ang="0">
                <a:pos x="105822" y="133350"/>
              </a:cxn>
              <a:cxn ang="0">
                <a:pos x="125063" y="133350"/>
              </a:cxn>
              <a:cxn ang="0">
                <a:pos x="125063" y="82550"/>
              </a:cxn>
              <a:cxn ang="0">
                <a:pos x="64135" y="133350"/>
              </a:cxn>
              <a:cxn ang="0">
                <a:pos x="64135" y="133350"/>
              </a:cxn>
              <a:cxn ang="0">
                <a:pos x="99409" y="133350"/>
              </a:cxn>
              <a:cxn ang="0">
                <a:pos x="99409" y="79375"/>
              </a:cxn>
              <a:cxn ang="0">
                <a:pos x="64135" y="79375"/>
              </a:cxn>
              <a:cxn ang="0">
                <a:pos x="64135" y="133350"/>
              </a:cxn>
              <a:cxn ang="0">
                <a:pos x="12827" y="82550"/>
              </a:cxn>
              <a:cxn ang="0">
                <a:pos x="12827" y="82550"/>
              </a:cxn>
              <a:cxn ang="0">
                <a:pos x="3207" y="82550"/>
              </a:cxn>
              <a:cxn ang="0">
                <a:pos x="3207" y="73025"/>
              </a:cxn>
              <a:cxn ang="0">
                <a:pos x="76962" y="0"/>
              </a:cxn>
              <a:cxn ang="0">
                <a:pos x="86582" y="0"/>
              </a:cxn>
              <a:cxn ang="0">
                <a:pos x="86582" y="0"/>
              </a:cxn>
              <a:cxn ang="0">
                <a:pos x="160337" y="73025"/>
              </a:cxn>
              <a:cxn ang="0">
                <a:pos x="160337" y="82550"/>
              </a:cxn>
              <a:cxn ang="0">
                <a:pos x="150717" y="82550"/>
              </a:cxn>
              <a:cxn ang="0">
                <a:pos x="80169" y="15875"/>
              </a:cxn>
              <a:cxn ang="0">
                <a:pos x="12827" y="82550"/>
              </a:cxn>
            </a:cxnLst>
            <a:pathLst>
              <a:path w="50" h="46">
                <a:moveTo>
                  <a:pt x="39" y="26"/>
                </a:moveTo>
                <a:cubicBezTo>
                  <a:pt x="39" y="25"/>
                  <a:pt x="40" y="24"/>
                  <a:pt x="41" y="24"/>
                </a:cubicBezTo>
                <a:cubicBezTo>
                  <a:pt x="42" y="24"/>
                  <a:pt x="43" y="25"/>
                  <a:pt x="43" y="26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5"/>
                  <a:pt x="42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6"/>
                  <a:pt x="8" y="45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8" y="24"/>
                  <a:pt x="9" y="24"/>
                </a:cubicBezTo>
                <a:cubicBezTo>
                  <a:pt x="11" y="24"/>
                  <a:pt x="11" y="25"/>
                  <a:pt x="11" y="26"/>
                </a:cubicBezTo>
                <a:cubicBezTo>
                  <a:pt x="11" y="42"/>
                  <a:pt x="11" y="42"/>
                  <a:pt x="11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3"/>
                  <a:pt x="18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3" y="23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42"/>
                  <a:pt x="33" y="42"/>
                  <a:pt x="33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26"/>
                  <a:pt x="39" y="26"/>
                  <a:pt x="39" y="26"/>
                </a:cubicBezTo>
                <a:close/>
                <a:moveTo>
                  <a:pt x="20" y="42"/>
                </a:moveTo>
                <a:cubicBezTo>
                  <a:pt x="20" y="42"/>
                  <a:pt x="20" y="42"/>
                  <a:pt x="2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25"/>
                  <a:pt x="31" y="25"/>
                  <a:pt x="31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42"/>
                  <a:pt x="20" y="42"/>
                  <a:pt x="20" y="42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3" y="27"/>
                  <a:pt x="2" y="27"/>
                  <a:pt x="1" y="26"/>
                </a:cubicBezTo>
                <a:cubicBezTo>
                  <a:pt x="0" y="25"/>
                  <a:pt x="0" y="24"/>
                  <a:pt x="1" y="23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4"/>
                  <a:pt x="50" y="25"/>
                  <a:pt x="50" y="26"/>
                </a:cubicBezTo>
                <a:cubicBezTo>
                  <a:pt x="49" y="27"/>
                  <a:pt x="48" y="27"/>
                  <a:pt x="47" y="26"/>
                </a:cubicBezTo>
                <a:cubicBezTo>
                  <a:pt x="25" y="5"/>
                  <a:pt x="25" y="5"/>
                  <a:pt x="25" y="5"/>
                </a:cubicBezTo>
                <a:cubicBezTo>
                  <a:pt x="4" y="26"/>
                  <a:pt x="4" y="26"/>
                  <a:pt x="4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4" name="Freeform 652"/>
          <p:cNvSpPr>
            <a:spLocks noEditPoints="1"/>
          </p:cNvSpPr>
          <p:nvPr/>
        </p:nvSpPr>
        <p:spPr>
          <a:xfrm>
            <a:off x="4889500" y="4421188"/>
            <a:ext cx="160338" cy="146050"/>
          </a:xfrm>
          <a:custGeom>
            <a:avLst/>
            <a:gdLst/>
            <a:ahLst/>
            <a:cxnLst>
              <a:cxn ang="0">
                <a:pos x="70549" y="47625"/>
              </a:cxn>
              <a:cxn ang="0">
                <a:pos x="96203" y="50800"/>
              </a:cxn>
              <a:cxn ang="0">
                <a:pos x="96203" y="69850"/>
              </a:cxn>
              <a:cxn ang="0">
                <a:pos x="118650" y="73025"/>
              </a:cxn>
              <a:cxn ang="0">
                <a:pos x="118650" y="95250"/>
              </a:cxn>
              <a:cxn ang="0">
                <a:pos x="115443" y="98425"/>
              </a:cxn>
              <a:cxn ang="0">
                <a:pos x="96203" y="120650"/>
              </a:cxn>
              <a:cxn ang="0">
                <a:pos x="92996" y="123825"/>
              </a:cxn>
              <a:cxn ang="0">
                <a:pos x="67342" y="120650"/>
              </a:cxn>
              <a:cxn ang="0">
                <a:pos x="67342" y="98425"/>
              </a:cxn>
              <a:cxn ang="0">
                <a:pos x="41688" y="95250"/>
              </a:cxn>
              <a:cxn ang="0">
                <a:pos x="41688" y="73025"/>
              </a:cxn>
              <a:cxn ang="0">
                <a:pos x="48101" y="69850"/>
              </a:cxn>
              <a:cxn ang="0">
                <a:pos x="67342" y="50800"/>
              </a:cxn>
              <a:cxn ang="0">
                <a:pos x="70549" y="0"/>
              </a:cxn>
              <a:cxn ang="0">
                <a:pos x="92996" y="0"/>
              </a:cxn>
              <a:cxn ang="0">
                <a:pos x="105823" y="6350"/>
              </a:cxn>
              <a:cxn ang="0">
                <a:pos x="109030" y="22225"/>
              </a:cxn>
              <a:cxn ang="0">
                <a:pos x="160338" y="44450"/>
              </a:cxn>
              <a:cxn ang="0">
                <a:pos x="141097" y="146050"/>
              </a:cxn>
              <a:cxn ang="0">
                <a:pos x="0" y="127000"/>
              </a:cxn>
              <a:cxn ang="0">
                <a:pos x="22447" y="22225"/>
              </a:cxn>
              <a:cxn ang="0">
                <a:pos x="51308" y="19050"/>
              </a:cxn>
              <a:cxn ang="0">
                <a:pos x="57722" y="6350"/>
              </a:cxn>
              <a:cxn ang="0">
                <a:pos x="92996" y="9525"/>
              </a:cxn>
              <a:cxn ang="0">
                <a:pos x="70549" y="9525"/>
              </a:cxn>
              <a:cxn ang="0">
                <a:pos x="60928" y="19050"/>
              </a:cxn>
              <a:cxn ang="0">
                <a:pos x="102616" y="22225"/>
              </a:cxn>
              <a:cxn ang="0">
                <a:pos x="99410" y="9525"/>
              </a:cxn>
              <a:cxn ang="0">
                <a:pos x="141097" y="34925"/>
              </a:cxn>
              <a:cxn ang="0">
                <a:pos x="22447" y="34925"/>
              </a:cxn>
              <a:cxn ang="0">
                <a:pos x="12827" y="127000"/>
              </a:cxn>
              <a:cxn ang="0">
                <a:pos x="141097" y="133350"/>
              </a:cxn>
              <a:cxn ang="0">
                <a:pos x="147511" y="44450"/>
              </a:cxn>
              <a:cxn ang="0">
                <a:pos x="89789" y="53975"/>
              </a:cxn>
              <a:cxn ang="0">
                <a:pos x="73755" y="53975"/>
              </a:cxn>
              <a:cxn ang="0">
                <a:pos x="73755" y="73025"/>
              </a:cxn>
              <a:cxn ang="0">
                <a:pos x="51308" y="79375"/>
              </a:cxn>
              <a:cxn ang="0">
                <a:pos x="70549" y="92075"/>
              </a:cxn>
              <a:cxn ang="0">
                <a:pos x="73755" y="95250"/>
              </a:cxn>
              <a:cxn ang="0">
                <a:pos x="89789" y="114300"/>
              </a:cxn>
              <a:cxn ang="0">
                <a:pos x="89789" y="95250"/>
              </a:cxn>
              <a:cxn ang="0">
                <a:pos x="112237" y="92075"/>
              </a:cxn>
              <a:cxn ang="0">
                <a:pos x="92996" y="79375"/>
              </a:cxn>
              <a:cxn ang="0">
                <a:pos x="89789" y="73025"/>
              </a:cxn>
            </a:cxnLst>
            <a:pathLst>
              <a:path w="50" h="46">
                <a:moveTo>
                  <a:pt x="22" y="15"/>
                </a:moveTo>
                <a:cubicBezTo>
                  <a:pt x="22" y="15"/>
                  <a:pt x="22" y="15"/>
                  <a:pt x="22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30" y="15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22"/>
                  <a:pt x="30" y="22"/>
                  <a:pt x="30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7" y="22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8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39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1"/>
                  <a:pt x="21" y="31"/>
                  <a:pt x="21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1"/>
                  <a:pt x="13" y="31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5"/>
                  <a:pt x="21" y="15"/>
                  <a:pt x="22" y="15"/>
                </a:cubicBezTo>
                <a:close/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2" y="1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3"/>
                  <a:pt x="34" y="4"/>
                  <a:pt x="34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7" y="7"/>
                  <a:pt x="50" y="10"/>
                  <a:pt x="50" y="14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3"/>
                  <a:pt x="47" y="46"/>
                  <a:pt x="44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3"/>
                  <a:pt x="0" y="40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"/>
                  <a:pt x="3" y="7"/>
                  <a:pt x="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4"/>
                  <a:pt x="17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1"/>
                  <a:pt x="20" y="0"/>
                  <a:pt x="22" y="0"/>
                </a:cubicBezTo>
                <a:close/>
                <a:moveTo>
                  <a:pt x="29" y="3"/>
                </a:moveTo>
                <a:cubicBezTo>
                  <a:pt x="29" y="3"/>
                  <a:pt x="29" y="3"/>
                  <a:pt x="29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0" y="3"/>
                  <a:pt x="20" y="3"/>
                </a:cubicBezTo>
                <a:cubicBezTo>
                  <a:pt x="19" y="4"/>
                  <a:pt x="19" y="5"/>
                  <a:pt x="19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5"/>
                  <a:pt x="32" y="4"/>
                  <a:pt x="31" y="3"/>
                </a:cubicBezTo>
                <a:cubicBezTo>
                  <a:pt x="30" y="3"/>
                  <a:pt x="30" y="3"/>
                  <a:pt x="29" y="3"/>
                </a:cubicBezTo>
                <a:close/>
                <a:moveTo>
                  <a:pt x="44" y="11"/>
                </a:moveTo>
                <a:cubicBezTo>
                  <a:pt x="44" y="11"/>
                  <a:pt x="44" y="11"/>
                  <a:pt x="44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5" y="11"/>
                  <a:pt x="4" y="12"/>
                  <a:pt x="4" y="14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5" y="42"/>
                  <a:pt x="7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6" y="41"/>
                  <a:pt x="46" y="40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2"/>
                  <a:pt x="45" y="11"/>
                  <a:pt x="44" y="11"/>
                </a:cubicBezTo>
                <a:close/>
                <a:moveTo>
                  <a:pt x="28" y="17"/>
                </a:moveTo>
                <a:cubicBezTo>
                  <a:pt x="28" y="17"/>
                  <a:pt x="28" y="17"/>
                  <a:pt x="28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4"/>
                  <a:pt x="22" y="25"/>
                  <a:pt x="22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3" y="30"/>
                  <a:pt x="23" y="30"/>
                </a:cubicBezTo>
                <a:cubicBezTo>
                  <a:pt x="23" y="36"/>
                  <a:pt x="23" y="36"/>
                  <a:pt x="23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29"/>
                  <a:pt x="29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8" y="25"/>
                  <a:pt x="28" y="24"/>
                  <a:pt x="28" y="23"/>
                </a:cubicBezTo>
                <a:cubicBezTo>
                  <a:pt x="28" y="17"/>
                  <a:pt x="28" y="17"/>
                  <a:pt x="28" y="1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5" name="Freeform 653"/>
          <p:cNvSpPr>
            <a:spLocks noEditPoints="1"/>
          </p:cNvSpPr>
          <p:nvPr/>
        </p:nvSpPr>
        <p:spPr>
          <a:xfrm>
            <a:off x="3783013" y="4106863"/>
            <a:ext cx="149225" cy="15240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57150" y="6350"/>
              </a:cxn>
              <a:cxn ang="0">
                <a:pos x="57150" y="92075"/>
              </a:cxn>
              <a:cxn ang="0">
                <a:pos x="149225" y="98425"/>
              </a:cxn>
              <a:cxn ang="0">
                <a:pos x="149225" y="146050"/>
              </a:cxn>
              <a:cxn ang="0">
                <a:pos x="142875" y="152400"/>
              </a:cxn>
              <a:cxn ang="0">
                <a:pos x="0" y="146050"/>
              </a:cxn>
              <a:cxn ang="0">
                <a:pos x="0" y="6350"/>
              </a:cxn>
              <a:cxn ang="0">
                <a:pos x="28575" y="88900"/>
              </a:cxn>
              <a:cxn ang="0">
                <a:pos x="25400" y="85725"/>
              </a:cxn>
              <a:cxn ang="0">
                <a:pos x="47625" y="82550"/>
              </a:cxn>
              <a:cxn ang="0">
                <a:pos x="38100" y="73025"/>
              </a:cxn>
              <a:cxn ang="0">
                <a:pos x="38100" y="66675"/>
              </a:cxn>
              <a:cxn ang="0">
                <a:pos x="47625" y="60325"/>
              </a:cxn>
              <a:cxn ang="0">
                <a:pos x="25400" y="57150"/>
              </a:cxn>
              <a:cxn ang="0">
                <a:pos x="47625" y="50800"/>
              </a:cxn>
              <a:cxn ang="0">
                <a:pos x="38100" y="44450"/>
              </a:cxn>
              <a:cxn ang="0">
                <a:pos x="38100" y="38100"/>
              </a:cxn>
              <a:cxn ang="0">
                <a:pos x="47625" y="28575"/>
              </a:cxn>
              <a:cxn ang="0">
                <a:pos x="25400" y="25400"/>
              </a:cxn>
              <a:cxn ang="0">
                <a:pos x="47625" y="22225"/>
              </a:cxn>
              <a:cxn ang="0">
                <a:pos x="9525" y="12700"/>
              </a:cxn>
              <a:cxn ang="0">
                <a:pos x="136525" y="139700"/>
              </a:cxn>
              <a:cxn ang="0">
                <a:pos x="127000" y="104775"/>
              </a:cxn>
              <a:cxn ang="0">
                <a:pos x="123825" y="123825"/>
              </a:cxn>
              <a:cxn ang="0">
                <a:pos x="120650" y="104775"/>
              </a:cxn>
              <a:cxn ang="0">
                <a:pos x="114300" y="114300"/>
              </a:cxn>
              <a:cxn ang="0">
                <a:pos x="104775" y="114300"/>
              </a:cxn>
              <a:cxn ang="0">
                <a:pos x="98425" y="104775"/>
              </a:cxn>
              <a:cxn ang="0">
                <a:pos x="95250" y="123825"/>
              </a:cxn>
              <a:cxn ang="0">
                <a:pos x="92075" y="104775"/>
              </a:cxn>
              <a:cxn ang="0">
                <a:pos x="82550" y="114300"/>
              </a:cxn>
              <a:cxn ang="0">
                <a:pos x="76200" y="114300"/>
              </a:cxn>
              <a:cxn ang="0">
                <a:pos x="66675" y="104775"/>
              </a:cxn>
              <a:cxn ang="0">
                <a:pos x="63500" y="123825"/>
              </a:cxn>
              <a:cxn ang="0">
                <a:pos x="60325" y="104775"/>
              </a:cxn>
              <a:cxn ang="0">
                <a:pos x="53975" y="104775"/>
              </a:cxn>
              <a:cxn ang="0">
                <a:pos x="47625" y="88900"/>
              </a:cxn>
            </a:cxnLst>
            <a:pathLst>
              <a:path w="47" h="48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1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9"/>
                  <a:pt x="18" y="29"/>
                  <a:pt x="18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6" y="29"/>
                  <a:pt x="47" y="30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7"/>
                  <a:pt x="46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7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lose/>
                <a:moveTo>
                  <a:pt x="9" y="28"/>
                </a:move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8" y="28"/>
                  <a:pt x="8" y="27"/>
                </a:cubicBezTo>
                <a:cubicBezTo>
                  <a:pt x="8" y="26"/>
                  <a:pt x="9" y="26"/>
                  <a:pt x="9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3"/>
                  <a:pt x="10" y="23"/>
                  <a:pt x="10" y="22"/>
                </a:cubicBezTo>
                <a:cubicBezTo>
                  <a:pt x="10" y="22"/>
                  <a:pt x="11" y="21"/>
                  <a:pt x="12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8" y="18"/>
                  <a:pt x="8" y="18"/>
                </a:cubicBezTo>
                <a:cubicBezTo>
                  <a:pt x="8" y="17"/>
                  <a:pt x="9" y="16"/>
                  <a:pt x="9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4"/>
                  <a:pt x="15" y="14"/>
                  <a:pt x="15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4"/>
                  <a:pt x="10" y="13"/>
                  <a:pt x="10" y="13"/>
                </a:cubicBezTo>
                <a:cubicBezTo>
                  <a:pt x="10" y="12"/>
                  <a:pt x="11" y="12"/>
                  <a:pt x="12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9"/>
                  <a:pt x="15" y="9"/>
                  <a:pt x="15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8" y="9"/>
                  <a:pt x="8" y="8"/>
                </a:cubicBezTo>
                <a:cubicBezTo>
                  <a:pt x="8" y="7"/>
                  <a:pt x="9" y="7"/>
                  <a:pt x="9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4"/>
                  <a:pt x="15" y="4"/>
                  <a:pt x="15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4"/>
                  <a:pt x="3" y="44"/>
                  <a:pt x="3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33"/>
                  <a:pt x="43" y="33"/>
                  <a:pt x="43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9"/>
                  <a:pt x="40" y="39"/>
                  <a:pt x="39" y="39"/>
                </a:cubicBezTo>
                <a:cubicBezTo>
                  <a:pt x="39" y="39"/>
                  <a:pt x="38" y="39"/>
                  <a:pt x="38" y="38"/>
                </a:cubicBezTo>
                <a:cubicBezTo>
                  <a:pt x="38" y="33"/>
                  <a:pt x="38" y="33"/>
                  <a:pt x="38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5" y="37"/>
                  <a:pt x="34" y="37"/>
                </a:cubicBezTo>
                <a:cubicBezTo>
                  <a:pt x="34" y="37"/>
                  <a:pt x="33" y="36"/>
                  <a:pt x="33" y="36"/>
                </a:cubicBezTo>
                <a:cubicBezTo>
                  <a:pt x="33" y="33"/>
                  <a:pt x="33" y="33"/>
                  <a:pt x="33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0" y="39"/>
                  <a:pt x="30" y="39"/>
                </a:cubicBezTo>
                <a:cubicBezTo>
                  <a:pt x="29" y="39"/>
                  <a:pt x="29" y="39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7"/>
                  <a:pt x="25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4" y="33"/>
                  <a:pt x="24" y="33"/>
                  <a:pt x="24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9"/>
                  <a:pt x="21" y="39"/>
                  <a:pt x="20" y="39"/>
                </a:cubicBezTo>
                <a:cubicBezTo>
                  <a:pt x="20" y="39"/>
                  <a:pt x="19" y="39"/>
                  <a:pt x="19" y="38"/>
                </a:cubicBezTo>
                <a:cubicBezTo>
                  <a:pt x="19" y="33"/>
                  <a:pt x="19" y="33"/>
                  <a:pt x="19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6" y="33"/>
                  <a:pt x="15" y="32"/>
                  <a:pt x="15" y="31"/>
                </a:cubicBezTo>
                <a:cubicBezTo>
                  <a:pt x="15" y="28"/>
                  <a:pt x="15" y="28"/>
                  <a:pt x="15" y="28"/>
                </a:cubicBezTo>
                <a:cubicBezTo>
                  <a:pt x="9" y="28"/>
                  <a:pt x="9" y="28"/>
                  <a:pt x="9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6" name="Freeform 654"/>
          <p:cNvSpPr>
            <a:spLocks noEditPoints="1"/>
          </p:cNvSpPr>
          <p:nvPr/>
        </p:nvSpPr>
        <p:spPr>
          <a:xfrm>
            <a:off x="3498850" y="4119563"/>
            <a:ext cx="160338" cy="127000"/>
          </a:xfrm>
          <a:custGeom>
            <a:avLst/>
            <a:gdLst/>
            <a:ahLst/>
            <a:cxnLst>
              <a:cxn ang="0">
                <a:pos x="60928" y="85725"/>
              </a:cxn>
              <a:cxn ang="0">
                <a:pos x="76962" y="57150"/>
              </a:cxn>
              <a:cxn ang="0">
                <a:pos x="121857" y="6350"/>
              </a:cxn>
              <a:cxn ang="0">
                <a:pos x="128270" y="0"/>
              </a:cxn>
              <a:cxn ang="0">
                <a:pos x="134684" y="19050"/>
              </a:cxn>
              <a:cxn ang="0">
                <a:pos x="157131" y="44450"/>
              </a:cxn>
              <a:cxn ang="0">
                <a:pos x="153924" y="50800"/>
              </a:cxn>
              <a:cxn ang="0">
                <a:pos x="134684" y="85725"/>
              </a:cxn>
              <a:cxn ang="0">
                <a:pos x="160338" y="92075"/>
              </a:cxn>
              <a:cxn ang="0">
                <a:pos x="134684" y="98425"/>
              </a:cxn>
              <a:cxn ang="0">
                <a:pos x="141097" y="114300"/>
              </a:cxn>
              <a:cxn ang="0">
                <a:pos x="141097" y="127000"/>
              </a:cxn>
              <a:cxn ang="0">
                <a:pos x="112237" y="120650"/>
              </a:cxn>
              <a:cxn ang="0">
                <a:pos x="112237" y="111125"/>
              </a:cxn>
              <a:cxn ang="0">
                <a:pos x="99410" y="101600"/>
              </a:cxn>
              <a:cxn ang="0">
                <a:pos x="80169" y="98425"/>
              </a:cxn>
              <a:cxn ang="0">
                <a:pos x="64135" y="101600"/>
              </a:cxn>
              <a:cxn ang="0">
                <a:pos x="51308" y="111125"/>
              </a:cxn>
              <a:cxn ang="0">
                <a:pos x="51308" y="120650"/>
              </a:cxn>
              <a:cxn ang="0">
                <a:pos x="22447" y="127000"/>
              </a:cxn>
              <a:cxn ang="0">
                <a:pos x="22447" y="114300"/>
              </a:cxn>
              <a:cxn ang="0">
                <a:pos x="25654" y="98425"/>
              </a:cxn>
              <a:cxn ang="0">
                <a:pos x="0" y="92075"/>
              </a:cxn>
              <a:cxn ang="0">
                <a:pos x="25654" y="85725"/>
              </a:cxn>
              <a:cxn ang="0">
                <a:pos x="9620" y="50800"/>
              </a:cxn>
              <a:cxn ang="0">
                <a:pos x="6414" y="44450"/>
              </a:cxn>
              <a:cxn ang="0">
                <a:pos x="25654" y="19050"/>
              </a:cxn>
              <a:cxn ang="0">
                <a:pos x="32068" y="0"/>
              </a:cxn>
              <a:cxn ang="0">
                <a:pos x="38481" y="19050"/>
              </a:cxn>
              <a:cxn ang="0">
                <a:pos x="80169" y="50800"/>
              </a:cxn>
              <a:cxn ang="0">
                <a:pos x="121857" y="19050"/>
              </a:cxn>
              <a:cxn ang="0">
                <a:pos x="121857" y="111125"/>
              </a:cxn>
              <a:cxn ang="0">
                <a:pos x="121857" y="98425"/>
              </a:cxn>
              <a:cxn ang="0">
                <a:pos x="109030" y="98425"/>
              </a:cxn>
              <a:cxn ang="0">
                <a:pos x="121857" y="111125"/>
              </a:cxn>
              <a:cxn ang="0">
                <a:pos x="121857" y="85725"/>
              </a:cxn>
              <a:cxn ang="0">
                <a:pos x="118650" y="41275"/>
              </a:cxn>
              <a:cxn ang="0">
                <a:pos x="109030" y="47625"/>
              </a:cxn>
              <a:cxn ang="0">
                <a:pos x="121857" y="85725"/>
              </a:cxn>
              <a:cxn ang="0">
                <a:pos x="54515" y="85725"/>
              </a:cxn>
              <a:cxn ang="0">
                <a:pos x="44895" y="41275"/>
              </a:cxn>
              <a:cxn ang="0">
                <a:pos x="44895" y="41275"/>
              </a:cxn>
              <a:cxn ang="0">
                <a:pos x="38481" y="85725"/>
              </a:cxn>
              <a:cxn ang="0">
                <a:pos x="38481" y="98425"/>
              </a:cxn>
              <a:cxn ang="0">
                <a:pos x="38481" y="111125"/>
              </a:cxn>
              <a:cxn ang="0">
                <a:pos x="51308" y="98425"/>
              </a:cxn>
              <a:cxn ang="0">
                <a:pos x="38481" y="98425"/>
              </a:cxn>
              <a:cxn ang="0">
                <a:pos x="86583" y="85725"/>
              </a:cxn>
              <a:cxn ang="0">
                <a:pos x="102616" y="53975"/>
              </a:cxn>
              <a:cxn ang="0">
                <a:pos x="86583" y="85725"/>
              </a:cxn>
            </a:cxnLst>
            <a:pathLst>
              <a:path w="50" h="40">
                <a:moveTo>
                  <a:pt x="19" y="17"/>
                </a:moveTo>
                <a:cubicBezTo>
                  <a:pt x="19" y="27"/>
                  <a:pt x="19" y="27"/>
                  <a:pt x="19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8"/>
                  <a:pt x="21" y="17"/>
                  <a:pt x="19" y="17"/>
                </a:cubicBezTo>
                <a:close/>
                <a:moveTo>
                  <a:pt x="38" y="2"/>
                </a:move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6"/>
                  <a:pt x="42" y="6"/>
                  <a:pt x="42" y="6"/>
                </a:cubicBezTo>
                <a:cubicBezTo>
                  <a:pt x="43" y="7"/>
                  <a:pt x="43" y="8"/>
                  <a:pt x="43" y="9"/>
                </a:cubicBezTo>
                <a:cubicBezTo>
                  <a:pt x="45" y="11"/>
                  <a:pt x="47" y="13"/>
                  <a:pt x="49" y="14"/>
                </a:cubicBezTo>
                <a:cubicBezTo>
                  <a:pt x="49" y="14"/>
                  <a:pt x="49" y="15"/>
                  <a:pt x="49" y="16"/>
                </a:cubicBezTo>
                <a:cubicBezTo>
                  <a:pt x="49" y="16"/>
                  <a:pt x="48" y="16"/>
                  <a:pt x="48" y="16"/>
                </a:cubicBezTo>
                <a:cubicBezTo>
                  <a:pt x="46" y="15"/>
                  <a:pt x="44" y="13"/>
                  <a:pt x="42" y="11"/>
                </a:cubicBezTo>
                <a:cubicBezTo>
                  <a:pt x="42" y="27"/>
                  <a:pt x="42" y="27"/>
                  <a:pt x="42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cubicBezTo>
                  <a:pt x="50" y="30"/>
                  <a:pt x="49" y="31"/>
                  <a:pt x="48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6"/>
                  <a:pt x="42" y="36"/>
                  <a:pt x="42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6" y="37"/>
                  <a:pt x="46" y="38"/>
                </a:cubicBezTo>
                <a:cubicBezTo>
                  <a:pt x="46" y="39"/>
                  <a:pt x="45" y="40"/>
                  <a:pt x="44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6" y="40"/>
                  <a:pt x="35" y="39"/>
                  <a:pt x="35" y="38"/>
                </a:cubicBezTo>
                <a:cubicBezTo>
                  <a:pt x="35" y="37"/>
                  <a:pt x="36" y="36"/>
                  <a:pt x="37" y="36"/>
                </a:cubicBezTo>
                <a:cubicBezTo>
                  <a:pt x="36" y="36"/>
                  <a:pt x="36" y="35"/>
                  <a:pt x="35" y="35"/>
                </a:cubicBezTo>
                <a:cubicBezTo>
                  <a:pt x="35" y="34"/>
                  <a:pt x="34" y="34"/>
                  <a:pt x="33" y="33"/>
                </a:cubicBezTo>
                <a:cubicBezTo>
                  <a:pt x="32" y="33"/>
                  <a:pt x="32" y="33"/>
                  <a:pt x="31" y="32"/>
                </a:cubicBezTo>
                <a:cubicBezTo>
                  <a:pt x="30" y="32"/>
                  <a:pt x="29" y="32"/>
                  <a:pt x="28" y="32"/>
                </a:cubicBezTo>
                <a:cubicBezTo>
                  <a:pt x="27" y="31"/>
                  <a:pt x="26" y="31"/>
                  <a:pt x="25" y="31"/>
                </a:cubicBezTo>
                <a:cubicBezTo>
                  <a:pt x="24" y="31"/>
                  <a:pt x="24" y="31"/>
                  <a:pt x="23" y="32"/>
                </a:cubicBezTo>
                <a:cubicBezTo>
                  <a:pt x="22" y="32"/>
                  <a:pt x="21" y="32"/>
                  <a:pt x="20" y="32"/>
                </a:cubicBezTo>
                <a:cubicBezTo>
                  <a:pt x="19" y="33"/>
                  <a:pt x="18" y="33"/>
                  <a:pt x="18" y="33"/>
                </a:cubicBezTo>
                <a:cubicBezTo>
                  <a:pt x="17" y="34"/>
                  <a:pt x="16" y="34"/>
                  <a:pt x="16" y="35"/>
                </a:cubicBezTo>
                <a:cubicBezTo>
                  <a:pt x="15" y="35"/>
                  <a:pt x="15" y="36"/>
                  <a:pt x="14" y="36"/>
                </a:cubicBezTo>
                <a:cubicBezTo>
                  <a:pt x="15" y="36"/>
                  <a:pt x="16" y="37"/>
                  <a:pt x="16" y="38"/>
                </a:cubicBezTo>
                <a:cubicBezTo>
                  <a:pt x="16" y="39"/>
                  <a:pt x="15" y="40"/>
                  <a:pt x="14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40"/>
                  <a:pt x="5" y="39"/>
                  <a:pt x="5" y="38"/>
                </a:cubicBezTo>
                <a:cubicBezTo>
                  <a:pt x="5" y="37"/>
                  <a:pt x="6" y="36"/>
                  <a:pt x="7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1"/>
                  <a:pt x="8" y="31"/>
                  <a:pt x="8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3"/>
                  <a:pt x="5" y="15"/>
                  <a:pt x="3" y="16"/>
                </a:cubicBezTo>
                <a:cubicBezTo>
                  <a:pt x="2" y="17"/>
                  <a:pt x="1" y="16"/>
                  <a:pt x="1" y="16"/>
                </a:cubicBezTo>
                <a:cubicBezTo>
                  <a:pt x="1" y="15"/>
                  <a:pt x="1" y="15"/>
                  <a:pt x="2" y="14"/>
                </a:cubicBezTo>
                <a:cubicBezTo>
                  <a:pt x="4" y="13"/>
                  <a:pt x="6" y="11"/>
                  <a:pt x="7" y="9"/>
                </a:cubicBezTo>
                <a:cubicBezTo>
                  <a:pt x="8" y="8"/>
                  <a:pt x="8" y="7"/>
                  <a:pt x="8" y="6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9" y="0"/>
                  <a:pt x="10" y="0"/>
                </a:cubicBezTo>
                <a:cubicBezTo>
                  <a:pt x="11" y="0"/>
                  <a:pt x="12" y="1"/>
                  <a:pt x="12" y="2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8"/>
                  <a:pt x="14" y="10"/>
                  <a:pt x="16" y="12"/>
                </a:cubicBezTo>
                <a:cubicBezTo>
                  <a:pt x="18" y="14"/>
                  <a:pt x="22" y="16"/>
                  <a:pt x="25" y="16"/>
                </a:cubicBezTo>
                <a:cubicBezTo>
                  <a:pt x="29" y="16"/>
                  <a:pt x="33" y="14"/>
                  <a:pt x="35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8" y="2"/>
                  <a:pt x="38" y="2"/>
                  <a:pt x="38" y="2"/>
                </a:cubicBezTo>
                <a:close/>
                <a:moveTo>
                  <a:pt x="38" y="35"/>
                </a:moveTo>
                <a:cubicBezTo>
                  <a:pt x="38" y="35"/>
                  <a:pt x="38" y="35"/>
                  <a:pt x="38" y="35"/>
                </a:cubicBezTo>
                <a:cubicBezTo>
                  <a:pt x="38" y="31"/>
                  <a:pt x="38" y="31"/>
                  <a:pt x="38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32"/>
                  <a:pt x="36" y="32"/>
                  <a:pt x="37" y="33"/>
                </a:cubicBezTo>
                <a:cubicBezTo>
                  <a:pt x="37" y="34"/>
                  <a:pt x="38" y="34"/>
                  <a:pt x="38" y="35"/>
                </a:cubicBezTo>
                <a:close/>
                <a:moveTo>
                  <a:pt x="38" y="27"/>
                </a:moveTo>
                <a:cubicBezTo>
                  <a:pt x="38" y="27"/>
                  <a:pt x="38" y="27"/>
                  <a:pt x="38" y="27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2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6" y="14"/>
                  <a:pt x="35" y="15"/>
                  <a:pt x="34" y="15"/>
                </a:cubicBezTo>
                <a:cubicBezTo>
                  <a:pt x="34" y="27"/>
                  <a:pt x="34" y="27"/>
                  <a:pt x="34" y="27"/>
                </a:cubicBezTo>
                <a:cubicBezTo>
                  <a:pt x="38" y="27"/>
                  <a:pt x="38" y="27"/>
                  <a:pt x="38" y="27"/>
                </a:cubicBezTo>
                <a:close/>
                <a:moveTo>
                  <a:pt x="17" y="27"/>
                </a:moveTo>
                <a:cubicBezTo>
                  <a:pt x="17" y="27"/>
                  <a:pt x="17" y="27"/>
                  <a:pt x="17" y="27"/>
                </a:cubicBezTo>
                <a:cubicBezTo>
                  <a:pt x="17" y="15"/>
                  <a:pt x="17" y="15"/>
                  <a:pt x="17" y="15"/>
                </a:cubicBezTo>
                <a:cubicBezTo>
                  <a:pt x="16" y="15"/>
                  <a:pt x="15" y="14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3" y="12"/>
                  <a:pt x="12" y="11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27"/>
                  <a:pt x="17" y="27"/>
                  <a:pt x="17" y="27"/>
                </a:cubicBezTo>
                <a:close/>
                <a:moveTo>
                  <a:pt x="12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2" y="35"/>
                  <a:pt x="12" y="35"/>
                  <a:pt x="12" y="35"/>
                </a:cubicBezTo>
                <a:cubicBezTo>
                  <a:pt x="13" y="34"/>
                  <a:pt x="13" y="34"/>
                  <a:pt x="14" y="33"/>
                </a:cubicBezTo>
                <a:cubicBezTo>
                  <a:pt x="15" y="32"/>
                  <a:pt x="16" y="32"/>
                  <a:pt x="16" y="31"/>
                </a:cubicBezTo>
                <a:cubicBezTo>
                  <a:pt x="17" y="31"/>
                  <a:pt x="17" y="31"/>
                  <a:pt x="18" y="31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27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17"/>
                  <a:pt x="32" y="17"/>
                  <a:pt x="32" y="17"/>
                </a:cubicBezTo>
                <a:cubicBezTo>
                  <a:pt x="30" y="17"/>
                  <a:pt x="28" y="18"/>
                  <a:pt x="27" y="18"/>
                </a:cubicBezTo>
                <a:cubicBezTo>
                  <a:pt x="27" y="27"/>
                  <a:pt x="27" y="27"/>
                  <a:pt x="27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7" name="Freeform 655"/>
          <p:cNvSpPr>
            <a:spLocks noEditPoints="1"/>
          </p:cNvSpPr>
          <p:nvPr/>
        </p:nvSpPr>
        <p:spPr>
          <a:xfrm>
            <a:off x="4062413" y="4414838"/>
            <a:ext cx="163512" cy="158750"/>
          </a:xfrm>
          <a:custGeom>
            <a:avLst/>
            <a:gdLst/>
            <a:ahLst/>
            <a:cxnLst>
              <a:cxn ang="0">
                <a:pos x="12824" y="155575"/>
              </a:cxn>
              <a:cxn ang="0">
                <a:pos x="6412" y="158750"/>
              </a:cxn>
              <a:cxn ang="0">
                <a:pos x="0" y="152400"/>
              </a:cxn>
              <a:cxn ang="0">
                <a:pos x="41680" y="6350"/>
              </a:cxn>
              <a:cxn ang="0">
                <a:pos x="48092" y="0"/>
              </a:cxn>
              <a:cxn ang="0">
                <a:pos x="51298" y="9525"/>
              </a:cxn>
              <a:cxn ang="0">
                <a:pos x="12824" y="155575"/>
              </a:cxn>
              <a:cxn ang="0">
                <a:pos x="76947" y="38100"/>
              </a:cxn>
              <a:cxn ang="0">
                <a:pos x="76947" y="38100"/>
              </a:cxn>
              <a:cxn ang="0">
                <a:pos x="80153" y="34925"/>
              </a:cxn>
              <a:cxn ang="0">
                <a:pos x="86565" y="38100"/>
              </a:cxn>
              <a:cxn ang="0">
                <a:pos x="86565" y="50800"/>
              </a:cxn>
              <a:cxn ang="0">
                <a:pos x="80153" y="53975"/>
              </a:cxn>
              <a:cxn ang="0">
                <a:pos x="76947" y="50800"/>
              </a:cxn>
              <a:cxn ang="0">
                <a:pos x="76947" y="38100"/>
              </a:cxn>
              <a:cxn ang="0">
                <a:pos x="76947" y="69850"/>
              </a:cxn>
              <a:cxn ang="0">
                <a:pos x="76947" y="69850"/>
              </a:cxn>
              <a:cxn ang="0">
                <a:pos x="80153" y="66675"/>
              </a:cxn>
              <a:cxn ang="0">
                <a:pos x="86565" y="69850"/>
              </a:cxn>
              <a:cxn ang="0">
                <a:pos x="86565" y="85725"/>
              </a:cxn>
              <a:cxn ang="0">
                <a:pos x="80153" y="88900"/>
              </a:cxn>
              <a:cxn ang="0">
                <a:pos x="76947" y="85725"/>
              </a:cxn>
              <a:cxn ang="0">
                <a:pos x="76947" y="69850"/>
              </a:cxn>
              <a:cxn ang="0">
                <a:pos x="76947" y="101600"/>
              </a:cxn>
              <a:cxn ang="0">
                <a:pos x="76947" y="101600"/>
              </a:cxn>
              <a:cxn ang="0">
                <a:pos x="80153" y="98425"/>
              </a:cxn>
              <a:cxn ang="0">
                <a:pos x="86565" y="101600"/>
              </a:cxn>
              <a:cxn ang="0">
                <a:pos x="86565" y="120650"/>
              </a:cxn>
              <a:cxn ang="0">
                <a:pos x="80153" y="123825"/>
              </a:cxn>
              <a:cxn ang="0">
                <a:pos x="76947" y="120650"/>
              </a:cxn>
              <a:cxn ang="0">
                <a:pos x="76947" y="101600"/>
              </a:cxn>
              <a:cxn ang="0">
                <a:pos x="76947" y="133350"/>
              </a:cxn>
              <a:cxn ang="0">
                <a:pos x="76947" y="133350"/>
              </a:cxn>
              <a:cxn ang="0">
                <a:pos x="80153" y="130175"/>
              </a:cxn>
              <a:cxn ang="0">
                <a:pos x="86565" y="133350"/>
              </a:cxn>
              <a:cxn ang="0">
                <a:pos x="86565" y="152400"/>
              </a:cxn>
              <a:cxn ang="0">
                <a:pos x="80153" y="155575"/>
              </a:cxn>
              <a:cxn ang="0">
                <a:pos x="76947" y="152400"/>
              </a:cxn>
              <a:cxn ang="0">
                <a:pos x="76947" y="133350"/>
              </a:cxn>
              <a:cxn ang="0">
                <a:pos x="76947" y="6350"/>
              </a:cxn>
              <a:cxn ang="0">
                <a:pos x="76947" y="6350"/>
              </a:cxn>
              <a:cxn ang="0">
                <a:pos x="80153" y="3175"/>
              </a:cxn>
              <a:cxn ang="0">
                <a:pos x="86565" y="6350"/>
              </a:cxn>
              <a:cxn ang="0">
                <a:pos x="86565" y="15875"/>
              </a:cxn>
              <a:cxn ang="0">
                <a:pos x="80153" y="22225"/>
              </a:cxn>
              <a:cxn ang="0">
                <a:pos x="76947" y="15875"/>
              </a:cxn>
              <a:cxn ang="0">
                <a:pos x="76947" y="6350"/>
              </a:cxn>
              <a:cxn ang="0">
                <a:pos x="112214" y="9525"/>
              </a:cxn>
              <a:cxn ang="0">
                <a:pos x="112214" y="9525"/>
              </a:cxn>
              <a:cxn ang="0">
                <a:pos x="115420" y="0"/>
              </a:cxn>
              <a:cxn ang="0">
                <a:pos x="121832" y="6350"/>
              </a:cxn>
              <a:cxn ang="0">
                <a:pos x="160306" y="152400"/>
              </a:cxn>
              <a:cxn ang="0">
                <a:pos x="157100" y="158750"/>
              </a:cxn>
              <a:cxn ang="0">
                <a:pos x="150688" y="155575"/>
              </a:cxn>
              <a:cxn ang="0">
                <a:pos x="112214" y="9525"/>
              </a:cxn>
            </a:cxnLst>
            <a:pathLst>
              <a:path w="51" h="50">
                <a:moveTo>
                  <a:pt x="4" y="49"/>
                </a:moveTo>
                <a:cubicBezTo>
                  <a:pt x="4" y="50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1"/>
                  <a:pt x="16" y="2"/>
                  <a:pt x="16" y="3"/>
                </a:cubicBezTo>
                <a:cubicBezTo>
                  <a:pt x="4" y="49"/>
                  <a:pt x="4" y="49"/>
                  <a:pt x="4" y="49"/>
                </a:cubicBezTo>
                <a:close/>
                <a:moveTo>
                  <a:pt x="24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5" y="11"/>
                  <a:pt x="25" y="11"/>
                </a:cubicBezTo>
                <a:cubicBezTo>
                  <a:pt x="26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7"/>
                  <a:pt x="26" y="17"/>
                  <a:pt x="25" y="17"/>
                </a:cubicBezTo>
                <a:cubicBezTo>
                  <a:pt x="25" y="17"/>
                  <a:pt x="24" y="17"/>
                  <a:pt x="24" y="16"/>
                </a:cubicBezTo>
                <a:cubicBezTo>
                  <a:pt x="24" y="12"/>
                  <a:pt x="24" y="12"/>
                  <a:pt x="24" y="12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1"/>
                </a:cubicBezTo>
                <a:cubicBezTo>
                  <a:pt x="26" y="21"/>
                  <a:pt x="27" y="21"/>
                  <a:pt x="27" y="22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6" y="28"/>
                  <a:pt x="25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24" y="32"/>
                </a:move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5" y="31"/>
                  <a:pt x="25" y="31"/>
                </a:cubicBezTo>
                <a:cubicBezTo>
                  <a:pt x="26" y="31"/>
                  <a:pt x="27" y="31"/>
                  <a:pt x="27" y="3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6" y="39"/>
                  <a:pt x="25" y="39"/>
                </a:cubicBezTo>
                <a:cubicBezTo>
                  <a:pt x="25" y="39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4" y="41"/>
                  <a:pt x="25" y="41"/>
                  <a:pt x="25" y="41"/>
                </a:cubicBezTo>
                <a:cubicBezTo>
                  <a:pt x="26" y="41"/>
                  <a:pt x="27" y="41"/>
                  <a:pt x="27" y="42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9"/>
                  <a:pt x="26" y="49"/>
                  <a:pt x="25" y="49"/>
                </a:cubicBezTo>
                <a:cubicBezTo>
                  <a:pt x="25" y="49"/>
                  <a:pt x="24" y="49"/>
                  <a:pt x="24" y="48"/>
                </a:cubicBezTo>
                <a:cubicBezTo>
                  <a:pt x="24" y="42"/>
                  <a:pt x="24" y="42"/>
                  <a:pt x="24" y="42"/>
                </a:cubicBezTo>
                <a:close/>
                <a:moveTo>
                  <a:pt x="24" y="2"/>
                </a:move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5" y="1"/>
                  <a:pt x="25" y="1"/>
                </a:cubicBezTo>
                <a:cubicBezTo>
                  <a:pt x="26" y="1"/>
                  <a:pt x="27" y="2"/>
                  <a:pt x="27" y="2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6" y="7"/>
                  <a:pt x="25" y="7"/>
                </a:cubicBezTo>
                <a:cubicBezTo>
                  <a:pt x="25" y="7"/>
                  <a:pt x="24" y="6"/>
                  <a:pt x="24" y="5"/>
                </a:cubicBezTo>
                <a:cubicBezTo>
                  <a:pt x="24" y="2"/>
                  <a:pt x="24" y="2"/>
                  <a:pt x="24" y="2"/>
                </a:cubicBezTo>
                <a:close/>
                <a:moveTo>
                  <a:pt x="35" y="3"/>
                </a:moveTo>
                <a:cubicBezTo>
                  <a:pt x="35" y="3"/>
                  <a:pt x="35" y="3"/>
                  <a:pt x="35" y="3"/>
                </a:cubicBezTo>
                <a:cubicBezTo>
                  <a:pt x="34" y="2"/>
                  <a:pt x="35" y="1"/>
                  <a:pt x="36" y="0"/>
                </a:cubicBezTo>
                <a:cubicBezTo>
                  <a:pt x="37" y="0"/>
                  <a:pt x="38" y="1"/>
                  <a:pt x="38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0" y="50"/>
                  <a:pt x="49" y="50"/>
                </a:cubicBezTo>
                <a:cubicBezTo>
                  <a:pt x="48" y="50"/>
                  <a:pt x="47" y="50"/>
                  <a:pt x="47" y="49"/>
                </a:cubicBezTo>
                <a:cubicBezTo>
                  <a:pt x="35" y="3"/>
                  <a:pt x="35" y="3"/>
                  <a:pt x="35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8" name="Freeform 656"/>
          <p:cNvSpPr>
            <a:spLocks noEditPoints="1"/>
          </p:cNvSpPr>
          <p:nvPr/>
        </p:nvSpPr>
        <p:spPr>
          <a:xfrm>
            <a:off x="5465763" y="4103688"/>
            <a:ext cx="160337" cy="155575"/>
          </a:xfrm>
          <a:custGeom>
            <a:avLst/>
            <a:gdLst/>
            <a:ahLst/>
            <a:cxnLst>
              <a:cxn ang="0">
                <a:pos x="51308" y="63500"/>
              </a:cxn>
              <a:cxn ang="0">
                <a:pos x="96202" y="79375"/>
              </a:cxn>
              <a:cxn ang="0">
                <a:pos x="44894" y="60325"/>
              </a:cxn>
              <a:cxn ang="0">
                <a:pos x="60928" y="44450"/>
              </a:cxn>
              <a:cxn ang="0">
                <a:pos x="35274" y="50800"/>
              </a:cxn>
              <a:cxn ang="0">
                <a:pos x="54515" y="22225"/>
              </a:cxn>
              <a:cxn ang="0">
                <a:pos x="54515" y="22225"/>
              </a:cxn>
              <a:cxn ang="0">
                <a:pos x="96202" y="50800"/>
              </a:cxn>
              <a:cxn ang="0">
                <a:pos x="86582" y="41275"/>
              </a:cxn>
              <a:cxn ang="0">
                <a:pos x="115443" y="3175"/>
              </a:cxn>
              <a:cxn ang="0">
                <a:pos x="153924" y="31750"/>
              </a:cxn>
              <a:cxn ang="0">
                <a:pos x="153924" y="41275"/>
              </a:cxn>
              <a:cxn ang="0">
                <a:pos x="115443" y="69850"/>
              </a:cxn>
              <a:cxn ang="0">
                <a:pos x="105822" y="60325"/>
              </a:cxn>
              <a:cxn ang="0">
                <a:pos x="99409" y="63500"/>
              </a:cxn>
              <a:cxn ang="0">
                <a:pos x="109029" y="82550"/>
              </a:cxn>
              <a:cxn ang="0">
                <a:pos x="86582" y="107950"/>
              </a:cxn>
              <a:cxn ang="0">
                <a:pos x="76962" y="107950"/>
              </a:cxn>
              <a:cxn ang="0">
                <a:pos x="60928" y="101600"/>
              </a:cxn>
              <a:cxn ang="0">
                <a:pos x="70548" y="114300"/>
              </a:cxn>
              <a:cxn ang="0">
                <a:pos x="70548" y="120650"/>
              </a:cxn>
              <a:cxn ang="0">
                <a:pos x="32067" y="149225"/>
              </a:cxn>
              <a:cxn ang="0">
                <a:pos x="3207" y="120650"/>
              </a:cxn>
              <a:cxn ang="0">
                <a:pos x="3207" y="111125"/>
              </a:cxn>
              <a:cxn ang="0">
                <a:pos x="41688" y="82550"/>
              </a:cxn>
              <a:cxn ang="0">
                <a:pos x="51308" y="95250"/>
              </a:cxn>
              <a:cxn ang="0">
                <a:pos x="57721" y="88900"/>
              </a:cxn>
              <a:cxn ang="0">
                <a:pos x="22447" y="44450"/>
              </a:cxn>
              <a:cxn ang="0">
                <a:pos x="44894" y="22225"/>
              </a:cxn>
              <a:cxn ang="0">
                <a:pos x="38481" y="98425"/>
              </a:cxn>
              <a:cxn ang="0">
                <a:pos x="16034" y="117475"/>
              </a:cxn>
              <a:cxn ang="0">
                <a:pos x="57721" y="117475"/>
              </a:cxn>
              <a:cxn ang="0">
                <a:pos x="118649" y="57150"/>
              </a:cxn>
              <a:cxn ang="0">
                <a:pos x="137890" y="38100"/>
              </a:cxn>
              <a:cxn ang="0">
                <a:pos x="99409" y="34925"/>
              </a:cxn>
              <a:cxn ang="0">
                <a:pos x="144303" y="69850"/>
              </a:cxn>
              <a:cxn ang="0">
                <a:pos x="144303" y="66675"/>
              </a:cxn>
              <a:cxn ang="0">
                <a:pos x="153924" y="73025"/>
              </a:cxn>
              <a:cxn ang="0">
                <a:pos x="153924" y="120650"/>
              </a:cxn>
              <a:cxn ang="0">
                <a:pos x="99409" y="155575"/>
              </a:cxn>
              <a:cxn ang="0">
                <a:pos x="67342" y="146050"/>
              </a:cxn>
              <a:cxn ang="0">
                <a:pos x="70548" y="142875"/>
              </a:cxn>
              <a:cxn ang="0">
                <a:pos x="99409" y="149225"/>
              </a:cxn>
              <a:cxn ang="0">
                <a:pos x="147510" y="117475"/>
              </a:cxn>
              <a:cxn ang="0">
                <a:pos x="144303" y="69850"/>
              </a:cxn>
              <a:cxn ang="0">
                <a:pos x="125063" y="88900"/>
              </a:cxn>
              <a:cxn ang="0">
                <a:pos x="131476" y="85725"/>
              </a:cxn>
              <a:cxn ang="0">
                <a:pos x="134683" y="95250"/>
              </a:cxn>
              <a:cxn ang="0">
                <a:pos x="134683" y="98425"/>
              </a:cxn>
              <a:cxn ang="0">
                <a:pos x="125063" y="123825"/>
              </a:cxn>
              <a:cxn ang="0">
                <a:pos x="112236" y="130175"/>
              </a:cxn>
              <a:cxn ang="0">
                <a:pos x="86582" y="130175"/>
              </a:cxn>
              <a:cxn ang="0">
                <a:pos x="89789" y="123825"/>
              </a:cxn>
              <a:cxn ang="0">
                <a:pos x="109029" y="123825"/>
              </a:cxn>
              <a:cxn ang="0">
                <a:pos x="125063" y="107950"/>
              </a:cxn>
              <a:cxn ang="0">
                <a:pos x="125063" y="95250"/>
              </a:cxn>
              <a:cxn ang="0">
                <a:pos x="125063" y="88900"/>
              </a:cxn>
            </a:cxnLst>
            <a:pathLst>
              <a:path w="50" h="49">
                <a:moveTo>
                  <a:pt x="20" y="15"/>
                </a:moveTo>
                <a:cubicBezTo>
                  <a:pt x="16" y="20"/>
                  <a:pt x="16" y="20"/>
                  <a:pt x="16" y="20"/>
                </a:cubicBezTo>
                <a:cubicBezTo>
                  <a:pt x="25" y="30"/>
                  <a:pt x="25" y="30"/>
                  <a:pt x="25" y="30"/>
                </a:cubicBezTo>
                <a:cubicBezTo>
                  <a:pt x="30" y="25"/>
                  <a:pt x="30" y="25"/>
                  <a:pt x="30" y="25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14" y="19"/>
                </a:moveTo>
                <a:cubicBezTo>
                  <a:pt x="14" y="19"/>
                  <a:pt x="14" y="19"/>
                  <a:pt x="14" y="19"/>
                </a:cubicBezTo>
                <a:cubicBezTo>
                  <a:pt x="19" y="14"/>
                  <a:pt x="19" y="14"/>
                  <a:pt x="19" y="14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6"/>
                  <a:pt x="11" y="16"/>
                  <a:pt x="11" y="16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7" y="7"/>
                </a:move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28" y="18"/>
                  <a:pt x="28" y="18"/>
                  <a:pt x="28" y="18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2"/>
                  <a:pt x="26" y="11"/>
                  <a:pt x="27" y="10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8" y="0"/>
                  <a:pt x="38" y="1"/>
                </a:cubicBezTo>
                <a:cubicBezTo>
                  <a:pt x="41" y="4"/>
                  <a:pt x="44" y="7"/>
                  <a:pt x="48" y="10"/>
                </a:cubicBezTo>
                <a:cubicBezTo>
                  <a:pt x="48" y="11"/>
                  <a:pt x="48" y="12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39" y="22"/>
                  <a:pt x="39" y="22"/>
                  <a:pt x="39" y="22"/>
                </a:cubicBezTo>
                <a:cubicBezTo>
                  <a:pt x="38" y="23"/>
                  <a:pt x="37" y="23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5"/>
                  <a:pt x="25" y="35"/>
                  <a:pt x="24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1" y="31"/>
                  <a:pt x="21" y="31"/>
                  <a:pt x="21" y="31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6"/>
                  <a:pt x="23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1" y="48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7" y="44"/>
                  <a:pt x="4" y="41"/>
                  <a:pt x="1" y="38"/>
                </a:cubicBezTo>
                <a:cubicBezTo>
                  <a:pt x="0" y="37"/>
                  <a:pt x="0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6"/>
                  <a:pt x="6" y="15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6"/>
                  <a:pt x="16" y="6"/>
                  <a:pt x="17" y="7"/>
                </a:cubicBezTo>
                <a:close/>
                <a:moveTo>
                  <a:pt x="12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5" y="37"/>
                  <a:pt x="5" y="37"/>
                  <a:pt x="5" y="37"/>
                </a:cubicBezTo>
                <a:cubicBezTo>
                  <a:pt x="7" y="39"/>
                  <a:pt x="10" y="41"/>
                  <a:pt x="12" y="43"/>
                </a:cubicBezTo>
                <a:cubicBezTo>
                  <a:pt x="18" y="37"/>
                  <a:pt x="18" y="37"/>
                  <a:pt x="18" y="37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9"/>
                  <a:pt x="39" y="7"/>
                  <a:pt x="37" y="5"/>
                </a:cubicBezTo>
                <a:cubicBezTo>
                  <a:pt x="31" y="11"/>
                  <a:pt x="31" y="11"/>
                  <a:pt x="31" y="11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45" y="22"/>
                </a:moveTo>
                <a:cubicBezTo>
                  <a:pt x="45" y="22"/>
                  <a:pt x="45" y="22"/>
                  <a:pt x="45" y="22"/>
                </a:cubicBezTo>
                <a:cubicBezTo>
                  <a:pt x="44" y="22"/>
                  <a:pt x="44" y="21"/>
                  <a:pt x="45" y="21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1"/>
                  <a:pt x="48" y="23"/>
                  <a:pt x="48" y="23"/>
                </a:cubicBezTo>
                <a:cubicBezTo>
                  <a:pt x="49" y="26"/>
                  <a:pt x="50" y="28"/>
                  <a:pt x="50" y="31"/>
                </a:cubicBezTo>
                <a:cubicBezTo>
                  <a:pt x="50" y="33"/>
                  <a:pt x="49" y="36"/>
                  <a:pt x="48" y="38"/>
                </a:cubicBezTo>
                <a:cubicBezTo>
                  <a:pt x="46" y="43"/>
                  <a:pt x="43" y="46"/>
                  <a:pt x="38" y="48"/>
                </a:cubicBezTo>
                <a:cubicBezTo>
                  <a:pt x="36" y="49"/>
                  <a:pt x="34" y="49"/>
                  <a:pt x="31" y="49"/>
                </a:cubicBezTo>
                <a:cubicBezTo>
                  <a:pt x="28" y="49"/>
                  <a:pt x="26" y="49"/>
                  <a:pt x="23" y="48"/>
                </a:cubicBezTo>
                <a:cubicBezTo>
                  <a:pt x="23" y="47"/>
                  <a:pt x="22" y="47"/>
                  <a:pt x="21" y="46"/>
                </a:cubicBezTo>
                <a:cubicBezTo>
                  <a:pt x="20" y="46"/>
                  <a:pt x="20" y="45"/>
                  <a:pt x="21" y="45"/>
                </a:cubicBezTo>
                <a:cubicBezTo>
                  <a:pt x="21" y="44"/>
                  <a:pt x="22" y="44"/>
                  <a:pt x="22" y="45"/>
                </a:cubicBezTo>
                <a:cubicBezTo>
                  <a:pt x="23" y="45"/>
                  <a:pt x="24" y="45"/>
                  <a:pt x="24" y="46"/>
                </a:cubicBezTo>
                <a:cubicBezTo>
                  <a:pt x="26" y="47"/>
                  <a:pt x="29" y="47"/>
                  <a:pt x="31" y="47"/>
                </a:cubicBezTo>
                <a:cubicBezTo>
                  <a:pt x="33" y="47"/>
                  <a:pt x="35" y="47"/>
                  <a:pt x="37" y="46"/>
                </a:cubicBezTo>
                <a:cubicBezTo>
                  <a:pt x="41" y="44"/>
                  <a:pt x="44" y="41"/>
                  <a:pt x="46" y="37"/>
                </a:cubicBezTo>
                <a:cubicBezTo>
                  <a:pt x="47" y="35"/>
                  <a:pt x="47" y="33"/>
                  <a:pt x="47" y="31"/>
                </a:cubicBezTo>
                <a:cubicBezTo>
                  <a:pt x="47" y="28"/>
                  <a:pt x="46" y="25"/>
                  <a:pt x="45" y="22"/>
                </a:cubicBezTo>
                <a:close/>
                <a:moveTo>
                  <a:pt x="39" y="28"/>
                </a:moveTo>
                <a:cubicBezTo>
                  <a:pt x="39" y="28"/>
                  <a:pt x="39" y="28"/>
                  <a:pt x="39" y="28"/>
                </a:cubicBezTo>
                <a:cubicBezTo>
                  <a:pt x="39" y="27"/>
                  <a:pt x="39" y="26"/>
                  <a:pt x="39" y="26"/>
                </a:cubicBezTo>
                <a:cubicBezTo>
                  <a:pt x="40" y="26"/>
                  <a:pt x="41" y="26"/>
                  <a:pt x="41" y="27"/>
                </a:cubicBezTo>
                <a:cubicBezTo>
                  <a:pt x="41" y="27"/>
                  <a:pt x="41" y="27"/>
                  <a:pt x="41" y="28"/>
                </a:cubicBezTo>
                <a:cubicBezTo>
                  <a:pt x="42" y="28"/>
                  <a:pt x="42" y="29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1"/>
                  <a:pt x="42" y="31"/>
                </a:cubicBezTo>
                <a:cubicBezTo>
                  <a:pt x="42" y="32"/>
                  <a:pt x="41" y="34"/>
                  <a:pt x="41" y="35"/>
                </a:cubicBezTo>
                <a:cubicBezTo>
                  <a:pt x="40" y="36"/>
                  <a:pt x="40" y="38"/>
                  <a:pt x="39" y="39"/>
                </a:cubicBezTo>
                <a:cubicBezTo>
                  <a:pt x="38" y="40"/>
                  <a:pt x="36" y="40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3" y="42"/>
                  <a:pt x="30" y="42"/>
                  <a:pt x="28" y="41"/>
                </a:cubicBezTo>
                <a:cubicBezTo>
                  <a:pt x="28" y="41"/>
                  <a:pt x="27" y="41"/>
                  <a:pt x="27" y="41"/>
                </a:cubicBezTo>
                <a:cubicBezTo>
                  <a:pt x="26" y="41"/>
                  <a:pt x="26" y="40"/>
                  <a:pt x="26" y="39"/>
                </a:cubicBezTo>
                <a:cubicBezTo>
                  <a:pt x="27" y="39"/>
                  <a:pt x="27" y="38"/>
                  <a:pt x="28" y="39"/>
                </a:cubicBezTo>
                <a:cubicBezTo>
                  <a:pt x="30" y="40"/>
                  <a:pt x="32" y="40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5" y="38"/>
                  <a:pt x="36" y="38"/>
                  <a:pt x="37" y="37"/>
                </a:cubicBezTo>
                <a:cubicBezTo>
                  <a:pt x="38" y="36"/>
                  <a:pt x="38" y="35"/>
                  <a:pt x="39" y="34"/>
                </a:cubicBezTo>
                <a:cubicBezTo>
                  <a:pt x="39" y="33"/>
                  <a:pt x="39" y="32"/>
                  <a:pt x="39" y="31"/>
                </a:cubicBezTo>
                <a:cubicBezTo>
                  <a:pt x="39" y="31"/>
                  <a:pt x="39" y="30"/>
                  <a:pt x="39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39" y="28"/>
                  <a:pt x="39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89" name="Freeform 657"/>
          <p:cNvSpPr>
            <a:spLocks noEditPoints="1"/>
          </p:cNvSpPr>
          <p:nvPr/>
        </p:nvSpPr>
        <p:spPr>
          <a:xfrm>
            <a:off x="1555750" y="4103688"/>
            <a:ext cx="158750" cy="158750"/>
          </a:xfrm>
          <a:custGeom>
            <a:avLst/>
            <a:gdLst/>
            <a:ahLst/>
            <a:cxnLst>
              <a:cxn ang="0">
                <a:pos x="114300" y="3175"/>
              </a:cxn>
              <a:cxn ang="0">
                <a:pos x="158750" y="50800"/>
              </a:cxn>
              <a:cxn ang="0">
                <a:pos x="158750" y="114300"/>
              </a:cxn>
              <a:cxn ang="0">
                <a:pos x="111125" y="158750"/>
              </a:cxn>
              <a:cxn ang="0">
                <a:pos x="44450" y="155575"/>
              </a:cxn>
              <a:cxn ang="0">
                <a:pos x="0" y="107950"/>
              </a:cxn>
              <a:cxn ang="0">
                <a:pos x="3175" y="44450"/>
              </a:cxn>
              <a:cxn ang="0">
                <a:pos x="50800" y="0"/>
              </a:cxn>
              <a:cxn ang="0">
                <a:pos x="38100" y="66675"/>
              </a:cxn>
              <a:cxn ang="0">
                <a:pos x="25400" y="66675"/>
              </a:cxn>
              <a:cxn ang="0">
                <a:pos x="25400" y="69850"/>
              </a:cxn>
              <a:cxn ang="0">
                <a:pos x="25400" y="76200"/>
              </a:cxn>
              <a:cxn ang="0">
                <a:pos x="38100" y="76200"/>
              </a:cxn>
              <a:cxn ang="0">
                <a:pos x="44450" y="82550"/>
              </a:cxn>
              <a:cxn ang="0">
                <a:pos x="44450" y="95250"/>
              </a:cxn>
              <a:cxn ang="0">
                <a:pos x="22225" y="95250"/>
              </a:cxn>
              <a:cxn ang="0">
                <a:pos x="25400" y="92075"/>
              </a:cxn>
              <a:cxn ang="0">
                <a:pos x="38100" y="92075"/>
              </a:cxn>
              <a:cxn ang="0">
                <a:pos x="38100" y="88900"/>
              </a:cxn>
              <a:cxn ang="0">
                <a:pos x="38100" y="82550"/>
              </a:cxn>
              <a:cxn ang="0">
                <a:pos x="22225" y="79375"/>
              </a:cxn>
              <a:cxn ang="0">
                <a:pos x="19050" y="73025"/>
              </a:cxn>
              <a:cxn ang="0">
                <a:pos x="22225" y="63500"/>
              </a:cxn>
              <a:cxn ang="0">
                <a:pos x="44450" y="63500"/>
              </a:cxn>
              <a:cxn ang="0">
                <a:pos x="117475" y="98425"/>
              </a:cxn>
              <a:cxn ang="0">
                <a:pos x="114300" y="79375"/>
              </a:cxn>
              <a:cxn ang="0">
                <a:pos x="136525" y="60325"/>
              </a:cxn>
              <a:cxn ang="0">
                <a:pos x="142875" y="66675"/>
              </a:cxn>
              <a:cxn ang="0">
                <a:pos x="120650" y="82550"/>
              </a:cxn>
              <a:cxn ang="0">
                <a:pos x="120650" y="76200"/>
              </a:cxn>
              <a:cxn ang="0">
                <a:pos x="88900" y="60325"/>
              </a:cxn>
              <a:cxn ang="0">
                <a:pos x="107950" y="66675"/>
              </a:cxn>
              <a:cxn ang="0">
                <a:pos x="88900" y="98425"/>
              </a:cxn>
              <a:cxn ang="0">
                <a:pos x="82550" y="66675"/>
              </a:cxn>
              <a:cxn ang="0">
                <a:pos x="98425" y="66675"/>
              </a:cxn>
              <a:cxn ang="0">
                <a:pos x="88900" y="92075"/>
              </a:cxn>
              <a:cxn ang="0">
                <a:pos x="98425" y="92075"/>
              </a:cxn>
              <a:cxn ang="0">
                <a:pos x="101600" y="66675"/>
              </a:cxn>
              <a:cxn ang="0">
                <a:pos x="63500" y="98425"/>
              </a:cxn>
              <a:cxn ang="0">
                <a:pos x="50800" y="63500"/>
              </a:cxn>
              <a:cxn ang="0">
                <a:pos x="63500" y="60325"/>
              </a:cxn>
              <a:cxn ang="0">
                <a:pos x="66675" y="66675"/>
              </a:cxn>
              <a:cxn ang="0">
                <a:pos x="53975" y="12700"/>
              </a:cxn>
              <a:cxn ang="0">
                <a:pos x="12700" y="79375"/>
              </a:cxn>
              <a:cxn ang="0">
                <a:pos x="53975" y="146050"/>
              </a:cxn>
              <a:cxn ang="0">
                <a:pos x="127000" y="127000"/>
              </a:cxn>
              <a:cxn ang="0">
                <a:pos x="146050" y="79375"/>
              </a:cxn>
              <a:cxn ang="0">
                <a:pos x="107950" y="12700"/>
              </a:cxn>
            </a:cxnLst>
            <a:pathLst>
              <a:path w="50" h="50">
                <a:moveTo>
                  <a:pt x="16" y="0"/>
                </a:moveTo>
                <a:cubicBezTo>
                  <a:pt x="25" y="0"/>
                  <a:pt x="25" y="0"/>
                  <a:pt x="2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5"/>
                  <a:pt x="50" y="16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6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50"/>
                  <a:pt x="35" y="50"/>
                  <a:pt x="3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50"/>
                  <a:pt x="14" y="49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5"/>
                  <a:pt x="0" y="35"/>
                  <a:pt x="0" y="3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1" y="14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0"/>
                  <a:pt x="15" y="0"/>
                  <a:pt x="16" y="0"/>
                </a:cubicBezTo>
                <a:close/>
                <a:moveTo>
                  <a:pt x="14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3"/>
                  <a:pt x="13" y="23"/>
                </a:cubicBezTo>
                <a:cubicBezTo>
                  <a:pt x="13" y="23"/>
                  <a:pt x="12" y="22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3" y="24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30"/>
                  <a:pt x="14" y="30"/>
                </a:cubicBezTo>
                <a:cubicBezTo>
                  <a:pt x="13" y="31"/>
                  <a:pt x="12" y="31"/>
                  <a:pt x="12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7" y="31"/>
                  <a:pt x="7" y="30"/>
                </a:cubicBezTo>
                <a:cubicBezTo>
                  <a:pt x="6" y="30"/>
                  <a:pt x="6" y="29"/>
                  <a:pt x="6" y="29"/>
                </a:cubicBezTo>
                <a:cubicBezTo>
                  <a:pt x="6" y="28"/>
                  <a:pt x="6" y="27"/>
                  <a:pt x="7" y="27"/>
                </a:cubicBezTo>
                <a:cubicBezTo>
                  <a:pt x="8" y="27"/>
                  <a:pt x="8" y="28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7" y="26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6" y="25"/>
                  <a:pt x="6" y="24"/>
                  <a:pt x="6" y="24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0"/>
                  <a:pt x="7" y="20"/>
                </a:cubicBezTo>
                <a:cubicBezTo>
                  <a:pt x="7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9"/>
                  <a:pt x="13" y="19"/>
                  <a:pt x="14" y="20"/>
                </a:cubicBezTo>
                <a:cubicBezTo>
                  <a:pt x="14" y="20"/>
                  <a:pt x="14" y="21"/>
                  <a:pt x="14" y="21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7" y="31"/>
                </a:cubicBezTo>
                <a:cubicBezTo>
                  <a:pt x="37" y="31"/>
                  <a:pt x="36" y="31"/>
                  <a:pt x="36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9"/>
                  <a:pt x="37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5" y="20"/>
                  <a:pt x="45" y="20"/>
                  <a:pt x="45" y="21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5"/>
                  <a:pt x="45" y="25"/>
                  <a:pt x="44" y="26"/>
                </a:cubicBezTo>
                <a:cubicBezTo>
                  <a:pt x="44" y="26"/>
                  <a:pt x="43" y="26"/>
                  <a:pt x="43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38" y="21"/>
                </a:moveTo>
                <a:cubicBezTo>
                  <a:pt x="38" y="21"/>
                  <a:pt x="38" y="21"/>
                  <a:pt x="38" y="21"/>
                </a:cubicBezTo>
                <a:cubicBezTo>
                  <a:pt x="38" y="24"/>
                  <a:pt x="38" y="24"/>
                  <a:pt x="38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38" y="21"/>
                  <a:pt x="38" y="21"/>
                  <a:pt x="38" y="21"/>
                </a:cubicBezTo>
                <a:close/>
                <a:moveTo>
                  <a:pt x="28" y="19"/>
                </a:moveTo>
                <a:cubicBezTo>
                  <a:pt x="28" y="19"/>
                  <a:pt x="28" y="19"/>
                  <a:pt x="28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9"/>
                  <a:pt x="33" y="19"/>
                  <a:pt x="33" y="20"/>
                </a:cubicBezTo>
                <a:cubicBezTo>
                  <a:pt x="34" y="20"/>
                  <a:pt x="34" y="21"/>
                  <a:pt x="34" y="21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30"/>
                  <a:pt x="33" y="30"/>
                </a:cubicBezTo>
                <a:cubicBezTo>
                  <a:pt x="33" y="31"/>
                  <a:pt x="32" y="31"/>
                  <a:pt x="31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7" y="31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29"/>
                  <a:pt x="26" y="29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0"/>
                  <a:pt x="26" y="20"/>
                </a:cubicBezTo>
                <a:cubicBezTo>
                  <a:pt x="27" y="19"/>
                  <a:pt x="28" y="19"/>
                  <a:pt x="28" y="19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1" y="21"/>
                </a:cubicBezTo>
                <a:close/>
                <a:moveTo>
                  <a:pt x="21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31"/>
                  <a:pt x="21" y="31"/>
                  <a:pt x="20" y="31"/>
                </a:cubicBezTo>
                <a:cubicBezTo>
                  <a:pt x="19" y="31"/>
                  <a:pt x="19" y="31"/>
                  <a:pt x="19" y="30"/>
                </a:cubicBezTo>
                <a:cubicBezTo>
                  <a:pt x="19" y="21"/>
                  <a:pt x="19" y="21"/>
                  <a:pt x="19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6" y="21"/>
                  <a:pt x="16" y="21"/>
                  <a:pt x="16" y="20"/>
                </a:cubicBezTo>
                <a:cubicBezTo>
                  <a:pt x="16" y="19"/>
                  <a:pt x="16" y="19"/>
                  <a:pt x="17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4" y="19"/>
                  <a:pt x="24" y="20"/>
                </a:cubicBezTo>
                <a:cubicBezTo>
                  <a:pt x="24" y="21"/>
                  <a:pt x="24" y="21"/>
                  <a:pt x="23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30"/>
                  <a:pt x="21" y="30"/>
                  <a:pt x="21" y="30"/>
                </a:cubicBezTo>
                <a:close/>
                <a:moveTo>
                  <a:pt x="25" y="4"/>
                </a:moveTo>
                <a:cubicBezTo>
                  <a:pt x="25" y="4"/>
                  <a:pt x="25" y="4"/>
                  <a:pt x="25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1" y="10"/>
                  <a:pt x="11" y="10"/>
                  <a:pt x="11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34"/>
                  <a:pt x="4" y="34"/>
                  <a:pt x="4" y="34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7" y="46"/>
                  <a:pt x="17" y="46"/>
                  <a:pt x="17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16"/>
                  <a:pt x="46" y="16"/>
                  <a:pt x="46" y="16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4" y="4"/>
                  <a:pt x="34" y="4"/>
                  <a:pt x="3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0" name="Freeform 658"/>
          <p:cNvSpPr>
            <a:spLocks noEditPoints="1"/>
          </p:cNvSpPr>
          <p:nvPr/>
        </p:nvSpPr>
        <p:spPr>
          <a:xfrm>
            <a:off x="6032500" y="4418013"/>
            <a:ext cx="139700" cy="155575"/>
          </a:xfrm>
          <a:custGeom>
            <a:avLst/>
            <a:gdLst/>
            <a:ahLst/>
            <a:cxnLst>
              <a:cxn ang="0">
                <a:pos x="57150" y="19050"/>
              </a:cxn>
              <a:cxn ang="0">
                <a:pos x="53975" y="15875"/>
              </a:cxn>
              <a:cxn ang="0">
                <a:pos x="57150" y="12700"/>
              </a:cxn>
              <a:cxn ang="0">
                <a:pos x="66675" y="12700"/>
              </a:cxn>
              <a:cxn ang="0">
                <a:pos x="66675" y="3175"/>
              </a:cxn>
              <a:cxn ang="0">
                <a:pos x="69850" y="0"/>
              </a:cxn>
              <a:cxn ang="0">
                <a:pos x="73025" y="3175"/>
              </a:cxn>
              <a:cxn ang="0">
                <a:pos x="73025" y="12700"/>
              </a:cxn>
              <a:cxn ang="0">
                <a:pos x="82550" y="12700"/>
              </a:cxn>
              <a:cxn ang="0">
                <a:pos x="85725" y="15875"/>
              </a:cxn>
              <a:cxn ang="0">
                <a:pos x="82550" y="19050"/>
              </a:cxn>
              <a:cxn ang="0">
                <a:pos x="73025" y="19050"/>
              </a:cxn>
              <a:cxn ang="0">
                <a:pos x="73025" y="28575"/>
              </a:cxn>
              <a:cxn ang="0">
                <a:pos x="73025" y="28575"/>
              </a:cxn>
              <a:cxn ang="0">
                <a:pos x="73025" y="28575"/>
              </a:cxn>
              <a:cxn ang="0">
                <a:pos x="133350" y="101600"/>
              </a:cxn>
              <a:cxn ang="0">
                <a:pos x="130175" y="111125"/>
              </a:cxn>
              <a:cxn ang="0">
                <a:pos x="117475" y="111125"/>
              </a:cxn>
              <a:cxn ang="0">
                <a:pos x="117475" y="142875"/>
              </a:cxn>
              <a:cxn ang="0">
                <a:pos x="130175" y="142875"/>
              </a:cxn>
              <a:cxn ang="0">
                <a:pos x="136525" y="149225"/>
              </a:cxn>
              <a:cxn ang="0">
                <a:pos x="130175" y="155575"/>
              </a:cxn>
              <a:cxn ang="0">
                <a:pos x="9525" y="155575"/>
              </a:cxn>
              <a:cxn ang="0">
                <a:pos x="3175" y="149225"/>
              </a:cxn>
              <a:cxn ang="0">
                <a:pos x="9525" y="142875"/>
              </a:cxn>
              <a:cxn ang="0">
                <a:pos x="22225" y="142875"/>
              </a:cxn>
              <a:cxn ang="0">
                <a:pos x="22225" y="111125"/>
              </a:cxn>
              <a:cxn ang="0">
                <a:pos x="9525" y="111125"/>
              </a:cxn>
              <a:cxn ang="0">
                <a:pos x="3175" y="101600"/>
              </a:cxn>
              <a:cxn ang="0">
                <a:pos x="63500" y="28575"/>
              </a:cxn>
              <a:cxn ang="0">
                <a:pos x="66675" y="28575"/>
              </a:cxn>
              <a:cxn ang="0">
                <a:pos x="66675" y="19050"/>
              </a:cxn>
              <a:cxn ang="0">
                <a:pos x="57150" y="19050"/>
              </a:cxn>
              <a:cxn ang="0">
                <a:pos x="34925" y="142875"/>
              </a:cxn>
              <a:cxn ang="0">
                <a:pos x="34925" y="142875"/>
              </a:cxn>
              <a:cxn ang="0">
                <a:pos x="47625" y="142875"/>
              </a:cxn>
              <a:cxn ang="0">
                <a:pos x="47625" y="107950"/>
              </a:cxn>
              <a:cxn ang="0">
                <a:pos x="69850" y="85725"/>
              </a:cxn>
              <a:cxn ang="0">
                <a:pos x="88900" y="107950"/>
              </a:cxn>
              <a:cxn ang="0">
                <a:pos x="88900" y="142875"/>
              </a:cxn>
              <a:cxn ang="0">
                <a:pos x="104775" y="142875"/>
              </a:cxn>
              <a:cxn ang="0">
                <a:pos x="104775" y="104775"/>
              </a:cxn>
              <a:cxn ang="0">
                <a:pos x="104775" y="104775"/>
              </a:cxn>
              <a:cxn ang="0">
                <a:pos x="111125" y="98425"/>
              </a:cxn>
              <a:cxn ang="0">
                <a:pos x="117475" y="98425"/>
              </a:cxn>
              <a:cxn ang="0">
                <a:pos x="69850" y="41275"/>
              </a:cxn>
              <a:cxn ang="0">
                <a:pos x="22225" y="98425"/>
              </a:cxn>
              <a:cxn ang="0">
                <a:pos x="28575" y="98425"/>
              </a:cxn>
              <a:cxn ang="0">
                <a:pos x="28575" y="98425"/>
              </a:cxn>
              <a:cxn ang="0">
                <a:pos x="34925" y="104775"/>
              </a:cxn>
              <a:cxn ang="0">
                <a:pos x="34925" y="142875"/>
              </a:cxn>
              <a:cxn ang="0">
                <a:pos x="53975" y="142875"/>
              </a:cxn>
              <a:cxn ang="0">
                <a:pos x="53975" y="142875"/>
              </a:cxn>
              <a:cxn ang="0">
                <a:pos x="82550" y="142875"/>
              </a:cxn>
              <a:cxn ang="0">
                <a:pos x="82550" y="107950"/>
              </a:cxn>
              <a:cxn ang="0">
                <a:pos x="69850" y="95250"/>
              </a:cxn>
              <a:cxn ang="0">
                <a:pos x="53975" y="107950"/>
              </a:cxn>
              <a:cxn ang="0">
                <a:pos x="53975" y="142875"/>
              </a:cxn>
            </a:cxnLst>
            <a:pathLst>
              <a:path w="44" h="49">
                <a:moveTo>
                  <a:pt x="18" y="6"/>
                </a:moveTo>
                <a:cubicBezTo>
                  <a:pt x="17" y="6"/>
                  <a:pt x="17" y="5"/>
                  <a:pt x="17" y="5"/>
                </a:cubicBezTo>
                <a:cubicBezTo>
                  <a:pt x="17" y="4"/>
                  <a:pt x="17" y="4"/>
                  <a:pt x="18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3" y="0"/>
                  <a:pt x="23" y="1"/>
                </a:cubicBezTo>
                <a:cubicBezTo>
                  <a:pt x="23" y="4"/>
                  <a:pt x="23" y="4"/>
                  <a:pt x="23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7" y="4"/>
                  <a:pt x="27" y="5"/>
                </a:cubicBezTo>
                <a:cubicBezTo>
                  <a:pt x="27" y="5"/>
                  <a:pt x="26" y="6"/>
                  <a:pt x="26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42" y="32"/>
                  <a:pt x="42" y="32"/>
                  <a:pt x="42" y="32"/>
                </a:cubicBezTo>
                <a:cubicBezTo>
                  <a:pt x="44" y="33"/>
                  <a:pt x="43" y="35"/>
                  <a:pt x="41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5"/>
                  <a:pt x="37" y="45"/>
                  <a:pt x="37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5"/>
                  <a:pt x="43" y="46"/>
                  <a:pt x="43" y="47"/>
                </a:cubicBezTo>
                <a:cubicBezTo>
                  <a:pt x="43" y="48"/>
                  <a:pt x="42" y="49"/>
                  <a:pt x="41" y="49"/>
                </a:cubicBezTo>
                <a:cubicBezTo>
                  <a:pt x="28" y="49"/>
                  <a:pt x="15" y="49"/>
                  <a:pt x="3" y="49"/>
                </a:cubicBezTo>
                <a:cubicBezTo>
                  <a:pt x="1" y="49"/>
                  <a:pt x="1" y="48"/>
                  <a:pt x="1" y="47"/>
                </a:cubicBezTo>
                <a:cubicBezTo>
                  <a:pt x="1" y="46"/>
                  <a:pt x="1" y="45"/>
                  <a:pt x="3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35"/>
                  <a:pt x="7" y="35"/>
                  <a:pt x="7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5"/>
                  <a:pt x="0" y="33"/>
                  <a:pt x="1" y="32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1" y="9"/>
                </a:cubicBezTo>
                <a:cubicBezTo>
                  <a:pt x="21" y="6"/>
                  <a:pt x="21" y="6"/>
                  <a:pt x="21" y="6"/>
                </a:cubicBezTo>
                <a:cubicBezTo>
                  <a:pt x="18" y="6"/>
                  <a:pt x="18" y="6"/>
                  <a:pt x="18" y="6"/>
                </a:cubicBezTo>
                <a:close/>
                <a:moveTo>
                  <a:pt x="11" y="45"/>
                </a:moveTo>
                <a:cubicBezTo>
                  <a:pt x="11" y="45"/>
                  <a:pt x="11" y="45"/>
                  <a:pt x="11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0"/>
                  <a:pt x="18" y="27"/>
                  <a:pt x="22" y="27"/>
                </a:cubicBezTo>
                <a:cubicBezTo>
                  <a:pt x="25" y="27"/>
                  <a:pt x="28" y="30"/>
                  <a:pt x="28" y="34"/>
                </a:cubicBezTo>
                <a:cubicBezTo>
                  <a:pt x="28" y="45"/>
                  <a:pt x="28" y="45"/>
                  <a:pt x="28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2"/>
                  <a:pt x="34" y="31"/>
                  <a:pt x="35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22" y="13"/>
                  <a:pt x="22" y="13"/>
                  <a:pt x="22" y="13"/>
                </a:cubicBezTo>
                <a:cubicBezTo>
                  <a:pt x="7" y="31"/>
                  <a:pt x="7" y="31"/>
                  <a:pt x="7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0" y="31"/>
                  <a:pt x="11" y="32"/>
                  <a:pt x="11" y="33"/>
                </a:cubicBezTo>
                <a:cubicBezTo>
                  <a:pt x="11" y="45"/>
                  <a:pt x="11" y="45"/>
                  <a:pt x="11" y="45"/>
                </a:cubicBezTo>
                <a:close/>
                <a:moveTo>
                  <a:pt x="17" y="45"/>
                </a:moveTo>
                <a:cubicBezTo>
                  <a:pt x="17" y="45"/>
                  <a:pt x="17" y="45"/>
                  <a:pt x="1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2"/>
                  <a:pt x="24" y="30"/>
                  <a:pt x="22" y="30"/>
                </a:cubicBezTo>
                <a:cubicBezTo>
                  <a:pt x="19" y="30"/>
                  <a:pt x="17" y="32"/>
                  <a:pt x="17" y="34"/>
                </a:cubicBezTo>
                <a:cubicBezTo>
                  <a:pt x="17" y="45"/>
                  <a:pt x="17" y="45"/>
                  <a:pt x="17" y="4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1" name="Freeform 659"/>
          <p:cNvSpPr>
            <a:spLocks noEditPoints="1"/>
          </p:cNvSpPr>
          <p:nvPr/>
        </p:nvSpPr>
        <p:spPr>
          <a:xfrm>
            <a:off x="2386013" y="4424363"/>
            <a:ext cx="158750" cy="146050"/>
          </a:xfrm>
          <a:custGeom>
            <a:avLst/>
            <a:gdLst/>
            <a:ahLst/>
            <a:cxnLst>
              <a:cxn ang="0">
                <a:pos x="107950" y="136525"/>
              </a:cxn>
              <a:cxn ang="0">
                <a:pos x="60325" y="136525"/>
              </a:cxn>
              <a:cxn ang="0">
                <a:pos x="57150" y="136525"/>
              </a:cxn>
              <a:cxn ang="0">
                <a:pos x="9525" y="136525"/>
              </a:cxn>
              <a:cxn ang="0">
                <a:pos x="0" y="127000"/>
              </a:cxn>
              <a:cxn ang="0">
                <a:pos x="28575" y="123825"/>
              </a:cxn>
              <a:cxn ang="0">
                <a:pos x="31750" y="104775"/>
              </a:cxn>
              <a:cxn ang="0">
                <a:pos x="22225" y="69850"/>
              </a:cxn>
              <a:cxn ang="0">
                <a:pos x="34925" y="63500"/>
              </a:cxn>
              <a:cxn ang="0">
                <a:pos x="38100" y="34925"/>
              </a:cxn>
              <a:cxn ang="0">
                <a:pos x="53975" y="34925"/>
              </a:cxn>
              <a:cxn ang="0">
                <a:pos x="57150" y="19050"/>
              </a:cxn>
              <a:cxn ang="0">
                <a:pos x="76200" y="19050"/>
              </a:cxn>
              <a:cxn ang="0">
                <a:pos x="79375" y="0"/>
              </a:cxn>
              <a:cxn ang="0">
                <a:pos x="82550" y="19050"/>
              </a:cxn>
              <a:cxn ang="0">
                <a:pos x="101600" y="22225"/>
              </a:cxn>
              <a:cxn ang="0">
                <a:pos x="101600" y="34925"/>
              </a:cxn>
              <a:cxn ang="0">
                <a:pos x="123825" y="38100"/>
              </a:cxn>
              <a:cxn ang="0">
                <a:pos x="123825" y="63500"/>
              </a:cxn>
              <a:cxn ang="0">
                <a:pos x="136525" y="79375"/>
              </a:cxn>
              <a:cxn ang="0">
                <a:pos x="127000" y="101600"/>
              </a:cxn>
              <a:cxn ang="0">
                <a:pos x="130175" y="127000"/>
              </a:cxn>
              <a:cxn ang="0">
                <a:pos x="155575" y="127000"/>
              </a:cxn>
              <a:cxn ang="0">
                <a:pos x="130175" y="139700"/>
              </a:cxn>
              <a:cxn ang="0">
                <a:pos x="107950" y="136525"/>
              </a:cxn>
              <a:cxn ang="0">
                <a:pos x="82550" y="53975"/>
              </a:cxn>
              <a:cxn ang="0">
                <a:pos x="82550" y="127000"/>
              </a:cxn>
              <a:cxn ang="0">
                <a:pos x="98425" y="127000"/>
              </a:cxn>
              <a:cxn ang="0">
                <a:pos x="111125" y="120650"/>
              </a:cxn>
              <a:cxn ang="0">
                <a:pos x="123825" y="79375"/>
              </a:cxn>
              <a:cxn ang="0">
                <a:pos x="76200" y="120650"/>
              </a:cxn>
              <a:cxn ang="0">
                <a:pos x="76200" y="53975"/>
              </a:cxn>
              <a:cxn ang="0">
                <a:pos x="44450" y="101600"/>
              </a:cxn>
              <a:cxn ang="0">
                <a:pos x="50800" y="127000"/>
              </a:cxn>
              <a:cxn ang="0">
                <a:pos x="50800" y="127000"/>
              </a:cxn>
              <a:cxn ang="0">
                <a:pos x="41275" y="60325"/>
              </a:cxn>
              <a:cxn ang="0">
                <a:pos x="76200" y="41275"/>
              </a:cxn>
              <a:cxn ang="0">
                <a:pos x="114300" y="60325"/>
              </a:cxn>
              <a:cxn ang="0">
                <a:pos x="98425" y="41275"/>
              </a:cxn>
              <a:cxn ang="0">
                <a:pos x="95250" y="38100"/>
              </a:cxn>
              <a:cxn ang="0">
                <a:pos x="63500" y="25400"/>
              </a:cxn>
              <a:cxn ang="0">
                <a:pos x="63500" y="38100"/>
              </a:cxn>
              <a:cxn ang="0">
                <a:pos x="41275" y="41275"/>
              </a:cxn>
            </a:cxnLst>
            <a:pathLst>
              <a:path w="50" h="46"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1" y="46"/>
                  <a:pt x="26" y="46"/>
                  <a:pt x="23" y="43"/>
                </a:cubicBezTo>
                <a:cubicBezTo>
                  <a:pt x="22" y="41"/>
                  <a:pt x="20" y="41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6" y="46"/>
                  <a:pt x="11" y="46"/>
                  <a:pt x="8" y="43"/>
                </a:cubicBezTo>
                <a:cubicBezTo>
                  <a:pt x="7" y="41"/>
                  <a:pt x="5" y="41"/>
                  <a:pt x="3" y="43"/>
                </a:cubicBezTo>
                <a:cubicBezTo>
                  <a:pt x="2" y="44"/>
                  <a:pt x="1" y="44"/>
                  <a:pt x="0" y="43"/>
                </a:cubicBezTo>
                <a:cubicBezTo>
                  <a:pt x="0" y="42"/>
                  <a:pt x="0" y="41"/>
                  <a:pt x="0" y="40"/>
                </a:cubicBezTo>
                <a:cubicBezTo>
                  <a:pt x="3" y="38"/>
                  <a:pt x="6" y="37"/>
                  <a:pt x="8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10" y="39"/>
                  <a:pt x="11" y="40"/>
                </a:cubicBezTo>
                <a:cubicBezTo>
                  <a:pt x="11" y="37"/>
                  <a:pt x="11" y="35"/>
                  <a:pt x="10" y="33"/>
                </a:cubicBezTo>
                <a:cubicBezTo>
                  <a:pt x="10" y="31"/>
                  <a:pt x="9" y="28"/>
                  <a:pt x="7" y="25"/>
                </a:cubicBezTo>
                <a:cubicBezTo>
                  <a:pt x="6" y="24"/>
                  <a:pt x="6" y="23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5" y="0"/>
                </a:cubicBezTo>
                <a:cubicBezTo>
                  <a:pt x="25" y="0"/>
                  <a:pt x="26" y="0"/>
                  <a:pt x="26" y="1"/>
                </a:cubicBezTo>
                <a:cubicBezTo>
                  <a:pt x="26" y="6"/>
                  <a:pt x="26" y="6"/>
                  <a:pt x="26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6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11"/>
                  <a:pt x="32" y="11"/>
                  <a:pt x="32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9" y="11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20"/>
                  <a:pt x="39" y="20"/>
                  <a:pt x="39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3" y="23"/>
                  <a:pt x="44" y="24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1" y="28"/>
                  <a:pt x="40" y="30"/>
                  <a:pt x="40" y="32"/>
                </a:cubicBezTo>
                <a:cubicBezTo>
                  <a:pt x="39" y="34"/>
                  <a:pt x="39" y="36"/>
                  <a:pt x="39" y="38"/>
                </a:cubicBezTo>
                <a:cubicBezTo>
                  <a:pt x="40" y="39"/>
                  <a:pt x="41" y="39"/>
                  <a:pt x="41" y="40"/>
                </a:cubicBezTo>
                <a:cubicBezTo>
                  <a:pt x="43" y="41"/>
                  <a:pt x="45" y="41"/>
                  <a:pt x="46" y="40"/>
                </a:cubicBezTo>
                <a:cubicBezTo>
                  <a:pt x="47" y="39"/>
                  <a:pt x="48" y="39"/>
                  <a:pt x="49" y="40"/>
                </a:cubicBezTo>
                <a:cubicBezTo>
                  <a:pt x="50" y="41"/>
                  <a:pt x="50" y="42"/>
                  <a:pt x="49" y="43"/>
                </a:cubicBezTo>
                <a:cubicBezTo>
                  <a:pt x="47" y="45"/>
                  <a:pt x="44" y="46"/>
                  <a:pt x="41" y="44"/>
                </a:cubicBezTo>
                <a:cubicBezTo>
                  <a:pt x="40" y="44"/>
                  <a:pt x="39" y="43"/>
                  <a:pt x="39" y="43"/>
                </a:cubicBezTo>
                <a:cubicBezTo>
                  <a:pt x="37" y="41"/>
                  <a:pt x="35" y="41"/>
                  <a:pt x="34" y="43"/>
                </a:cubicBezTo>
                <a:cubicBezTo>
                  <a:pt x="34" y="43"/>
                  <a:pt x="34" y="43"/>
                  <a:pt x="34" y="43"/>
                </a:cubicBezTo>
                <a:close/>
                <a:moveTo>
                  <a:pt x="26" y="17"/>
                </a:moveTo>
                <a:cubicBezTo>
                  <a:pt x="26" y="17"/>
                  <a:pt x="26" y="17"/>
                  <a:pt x="26" y="17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8" y="41"/>
                  <a:pt x="30" y="41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39"/>
                  <a:pt x="34" y="38"/>
                  <a:pt x="35" y="38"/>
                </a:cubicBezTo>
                <a:cubicBezTo>
                  <a:pt x="35" y="35"/>
                  <a:pt x="35" y="33"/>
                  <a:pt x="36" y="31"/>
                </a:cubicBezTo>
                <a:cubicBezTo>
                  <a:pt x="37" y="29"/>
                  <a:pt x="37" y="27"/>
                  <a:pt x="39" y="25"/>
                </a:cubicBezTo>
                <a:cubicBezTo>
                  <a:pt x="26" y="17"/>
                  <a:pt x="26" y="17"/>
                  <a:pt x="26" y="17"/>
                </a:cubicBezTo>
                <a:close/>
                <a:moveTo>
                  <a:pt x="24" y="38"/>
                </a:moveTo>
                <a:cubicBezTo>
                  <a:pt x="24" y="38"/>
                  <a:pt x="24" y="38"/>
                  <a:pt x="24" y="38"/>
                </a:cubicBezTo>
                <a:cubicBezTo>
                  <a:pt x="24" y="17"/>
                  <a:pt x="24" y="17"/>
                  <a:pt x="24" y="17"/>
                </a:cubicBezTo>
                <a:cubicBezTo>
                  <a:pt x="11" y="25"/>
                  <a:pt x="11" y="25"/>
                  <a:pt x="11" y="25"/>
                </a:cubicBezTo>
                <a:cubicBezTo>
                  <a:pt x="12" y="28"/>
                  <a:pt x="13" y="30"/>
                  <a:pt x="14" y="32"/>
                </a:cubicBezTo>
                <a:cubicBezTo>
                  <a:pt x="14" y="35"/>
                  <a:pt x="15" y="37"/>
                  <a:pt x="15" y="41"/>
                </a:cubicBezTo>
                <a:cubicBezTo>
                  <a:pt x="15" y="41"/>
                  <a:pt x="15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8" y="38"/>
                  <a:pt x="21" y="37"/>
                  <a:pt x="24" y="38"/>
                </a:cubicBezTo>
                <a:close/>
                <a:moveTo>
                  <a:pt x="13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2"/>
                  <a:pt x="25" y="12"/>
                  <a:pt x="26" y="13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3"/>
                  <a:pt x="36" y="13"/>
                  <a:pt x="36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0" y="13"/>
                  <a:pt x="30" y="12"/>
                </a:cubicBezTo>
                <a:cubicBezTo>
                  <a:pt x="30" y="8"/>
                  <a:pt x="30" y="8"/>
                  <a:pt x="30" y="8"/>
                </a:cubicBezTo>
                <a:cubicBezTo>
                  <a:pt x="27" y="8"/>
                  <a:pt x="23" y="8"/>
                  <a:pt x="20" y="8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3"/>
                  <a:pt x="19" y="13"/>
                  <a:pt x="18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9"/>
                  <a:pt x="13" y="19"/>
                  <a:pt x="13" y="1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2" name="Freeform 660"/>
          <p:cNvSpPr>
            <a:spLocks noEditPoints="1"/>
          </p:cNvSpPr>
          <p:nvPr/>
        </p:nvSpPr>
        <p:spPr>
          <a:xfrm>
            <a:off x="4062413" y="3776663"/>
            <a:ext cx="160337" cy="171450"/>
          </a:xfrm>
          <a:custGeom>
            <a:avLst/>
            <a:gdLst/>
            <a:ahLst/>
            <a:cxnLst>
              <a:cxn ang="0">
                <a:pos x="160337" y="44450"/>
              </a:cxn>
              <a:cxn ang="0">
                <a:pos x="160337" y="149225"/>
              </a:cxn>
              <a:cxn ang="0">
                <a:pos x="137890" y="171450"/>
              </a:cxn>
              <a:cxn ang="0">
                <a:pos x="9620" y="165100"/>
              </a:cxn>
              <a:cxn ang="0">
                <a:pos x="0" y="50800"/>
              </a:cxn>
              <a:cxn ang="0">
                <a:pos x="25654" y="28575"/>
              </a:cxn>
              <a:cxn ang="0">
                <a:pos x="89789" y="12700"/>
              </a:cxn>
              <a:cxn ang="0">
                <a:pos x="118649" y="0"/>
              </a:cxn>
              <a:cxn ang="0">
                <a:pos x="147510" y="12700"/>
              </a:cxn>
              <a:cxn ang="0">
                <a:pos x="157130" y="41275"/>
              </a:cxn>
              <a:cxn ang="0">
                <a:pos x="118649" y="22225"/>
              </a:cxn>
              <a:cxn ang="0">
                <a:pos x="137890" y="41275"/>
              </a:cxn>
              <a:cxn ang="0">
                <a:pos x="118649" y="60325"/>
              </a:cxn>
              <a:cxn ang="0">
                <a:pos x="99409" y="41275"/>
              </a:cxn>
              <a:cxn ang="0">
                <a:pos x="118649" y="22225"/>
              </a:cxn>
              <a:cxn ang="0">
                <a:pos x="128270" y="31750"/>
              </a:cxn>
              <a:cxn ang="0">
                <a:pos x="109029" y="31750"/>
              </a:cxn>
              <a:cxn ang="0">
                <a:pos x="109029" y="50800"/>
              </a:cxn>
              <a:cxn ang="0">
                <a:pos x="128270" y="50800"/>
              </a:cxn>
              <a:cxn ang="0">
                <a:pos x="128270" y="31750"/>
              </a:cxn>
              <a:cxn ang="0">
                <a:pos x="76962" y="41275"/>
              </a:cxn>
              <a:cxn ang="0">
                <a:pos x="16034" y="44450"/>
              </a:cxn>
              <a:cxn ang="0">
                <a:pos x="12827" y="149225"/>
              </a:cxn>
              <a:cxn ang="0">
                <a:pos x="25654" y="158750"/>
              </a:cxn>
              <a:cxn ang="0">
                <a:pos x="144303" y="155575"/>
              </a:cxn>
              <a:cxn ang="0">
                <a:pos x="147510" y="66675"/>
              </a:cxn>
              <a:cxn ang="0">
                <a:pos x="121856" y="92075"/>
              </a:cxn>
              <a:cxn ang="0">
                <a:pos x="115443" y="92075"/>
              </a:cxn>
              <a:cxn ang="0">
                <a:pos x="102616" y="79375"/>
              </a:cxn>
              <a:cxn ang="0">
                <a:pos x="76962" y="41275"/>
              </a:cxn>
              <a:cxn ang="0">
                <a:pos x="141097" y="19050"/>
              </a:cxn>
              <a:cxn ang="0">
                <a:pos x="96202" y="19050"/>
              </a:cxn>
              <a:cxn ang="0">
                <a:pos x="86582" y="41275"/>
              </a:cxn>
              <a:cxn ang="0">
                <a:pos x="105822" y="73025"/>
              </a:cxn>
              <a:cxn ang="0">
                <a:pos x="118649" y="85725"/>
              </a:cxn>
              <a:cxn ang="0">
                <a:pos x="131476" y="73025"/>
              </a:cxn>
              <a:cxn ang="0">
                <a:pos x="150717" y="41275"/>
              </a:cxn>
              <a:cxn ang="0">
                <a:pos x="92995" y="85725"/>
              </a:cxn>
              <a:cxn ang="0">
                <a:pos x="99409" y="85725"/>
              </a:cxn>
              <a:cxn ang="0">
                <a:pos x="89789" y="101600"/>
              </a:cxn>
              <a:cxn ang="0">
                <a:pos x="131476" y="98425"/>
              </a:cxn>
              <a:cxn ang="0">
                <a:pos x="137890" y="104775"/>
              </a:cxn>
              <a:cxn ang="0">
                <a:pos x="121856" y="136525"/>
              </a:cxn>
              <a:cxn ang="0">
                <a:pos x="118649" y="139700"/>
              </a:cxn>
              <a:cxn ang="0">
                <a:pos x="105822" y="130175"/>
              </a:cxn>
              <a:cxn ang="0">
                <a:pos x="105822" y="130175"/>
              </a:cxn>
              <a:cxn ang="0">
                <a:pos x="105822" y="130175"/>
              </a:cxn>
              <a:cxn ang="0">
                <a:pos x="83375" y="107950"/>
              </a:cxn>
              <a:cxn ang="0">
                <a:pos x="35274" y="149225"/>
              </a:cxn>
              <a:cxn ang="0">
                <a:pos x="76962" y="101600"/>
              </a:cxn>
              <a:cxn ang="0">
                <a:pos x="32067" y="114300"/>
              </a:cxn>
              <a:cxn ang="0">
                <a:pos x="25654" y="107950"/>
              </a:cxn>
              <a:cxn ang="0">
                <a:pos x="38481" y="60325"/>
              </a:cxn>
              <a:cxn ang="0">
                <a:pos x="41688" y="57150"/>
              </a:cxn>
              <a:cxn ang="0">
                <a:pos x="64135" y="76200"/>
              </a:cxn>
              <a:cxn ang="0">
                <a:pos x="64135" y="76200"/>
              </a:cxn>
              <a:cxn ang="0">
                <a:pos x="83375" y="98425"/>
              </a:cxn>
            </a:cxnLst>
            <a:pathLst>
              <a:path w="50" h="54">
                <a:moveTo>
                  <a:pt x="49" y="13"/>
                </a:moveTo>
                <a:cubicBezTo>
                  <a:pt x="50" y="13"/>
                  <a:pt x="50" y="14"/>
                  <a:pt x="50" y="14"/>
                </a:cubicBezTo>
                <a:cubicBezTo>
                  <a:pt x="50" y="15"/>
                  <a:pt x="50" y="15"/>
                  <a:pt x="50" y="16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9"/>
                  <a:pt x="49" y="51"/>
                  <a:pt x="48" y="52"/>
                </a:cubicBezTo>
                <a:cubicBezTo>
                  <a:pt x="47" y="53"/>
                  <a:pt x="45" y="54"/>
                  <a:pt x="43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4" y="53"/>
                  <a:pt x="3" y="52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1"/>
                </a:cubicBezTo>
                <a:cubicBezTo>
                  <a:pt x="4" y="10"/>
                  <a:pt x="6" y="9"/>
                  <a:pt x="8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7"/>
                  <a:pt x="27" y="5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2"/>
                  <a:pt x="33" y="0"/>
                  <a:pt x="37" y="0"/>
                </a:cubicBezTo>
                <a:cubicBezTo>
                  <a:pt x="40" y="0"/>
                  <a:pt x="44" y="2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8" y="6"/>
                  <a:pt x="49" y="9"/>
                  <a:pt x="49" y="13"/>
                </a:cubicBezTo>
                <a:cubicBezTo>
                  <a:pt x="49" y="13"/>
                  <a:pt x="49" y="13"/>
                  <a:pt x="49" y="13"/>
                </a:cubicBezTo>
                <a:close/>
                <a:moveTo>
                  <a:pt x="37" y="7"/>
                </a:move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40" y="7"/>
                  <a:pt x="41" y="9"/>
                </a:cubicBezTo>
                <a:cubicBezTo>
                  <a:pt x="42" y="10"/>
                  <a:pt x="43" y="11"/>
                  <a:pt x="43" y="13"/>
                </a:cubicBezTo>
                <a:cubicBezTo>
                  <a:pt x="43" y="15"/>
                  <a:pt x="42" y="16"/>
                  <a:pt x="41" y="17"/>
                </a:cubicBezTo>
                <a:cubicBezTo>
                  <a:pt x="40" y="18"/>
                  <a:pt x="39" y="19"/>
                  <a:pt x="37" y="19"/>
                </a:cubicBezTo>
                <a:cubicBezTo>
                  <a:pt x="35" y="19"/>
                  <a:pt x="34" y="18"/>
                  <a:pt x="33" y="17"/>
                </a:cubicBezTo>
                <a:cubicBezTo>
                  <a:pt x="31" y="16"/>
                  <a:pt x="31" y="15"/>
                  <a:pt x="31" y="13"/>
                </a:cubicBezTo>
                <a:cubicBezTo>
                  <a:pt x="31" y="11"/>
                  <a:pt x="31" y="10"/>
                  <a:pt x="33" y="9"/>
                </a:cubicBezTo>
                <a:cubicBezTo>
                  <a:pt x="34" y="7"/>
                  <a:pt x="35" y="7"/>
                  <a:pt x="37" y="7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39" y="10"/>
                  <a:pt x="38" y="9"/>
                  <a:pt x="37" y="9"/>
                </a:cubicBezTo>
                <a:cubicBezTo>
                  <a:pt x="36" y="9"/>
                  <a:pt x="35" y="10"/>
                  <a:pt x="34" y="10"/>
                </a:cubicBezTo>
                <a:cubicBezTo>
                  <a:pt x="33" y="11"/>
                  <a:pt x="33" y="12"/>
                  <a:pt x="33" y="13"/>
                </a:cubicBezTo>
                <a:cubicBezTo>
                  <a:pt x="33" y="14"/>
                  <a:pt x="33" y="15"/>
                  <a:pt x="34" y="16"/>
                </a:cubicBezTo>
                <a:cubicBezTo>
                  <a:pt x="35" y="16"/>
                  <a:pt x="36" y="17"/>
                  <a:pt x="37" y="17"/>
                </a:cubicBezTo>
                <a:cubicBezTo>
                  <a:pt x="38" y="17"/>
                  <a:pt x="39" y="16"/>
                  <a:pt x="40" y="16"/>
                </a:cubicBezTo>
                <a:cubicBezTo>
                  <a:pt x="40" y="15"/>
                  <a:pt x="41" y="14"/>
                  <a:pt x="41" y="13"/>
                </a:cubicBezTo>
                <a:cubicBezTo>
                  <a:pt x="41" y="12"/>
                  <a:pt x="40" y="11"/>
                  <a:pt x="40" y="10"/>
                </a:cubicBezTo>
                <a:close/>
                <a:moveTo>
                  <a:pt x="24" y="13"/>
                </a:moveTo>
                <a:cubicBezTo>
                  <a:pt x="24" y="13"/>
                  <a:pt x="24" y="13"/>
                  <a:pt x="2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7" y="13"/>
                  <a:pt x="6" y="13"/>
                  <a:pt x="5" y="14"/>
                </a:cubicBezTo>
                <a:cubicBezTo>
                  <a:pt x="5" y="14"/>
                  <a:pt x="4" y="15"/>
                  <a:pt x="4" y="16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5" y="49"/>
                  <a:pt x="5" y="49"/>
                </a:cubicBezTo>
                <a:cubicBezTo>
                  <a:pt x="6" y="50"/>
                  <a:pt x="7" y="50"/>
                  <a:pt x="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4" y="50"/>
                  <a:pt x="45" y="50"/>
                  <a:pt x="45" y="49"/>
                </a:cubicBezTo>
                <a:cubicBezTo>
                  <a:pt x="46" y="49"/>
                  <a:pt x="46" y="48"/>
                  <a:pt x="46" y="47"/>
                </a:cubicBezTo>
                <a:cubicBezTo>
                  <a:pt x="46" y="21"/>
                  <a:pt x="46" y="21"/>
                  <a:pt x="46" y="21"/>
                </a:cubicBezTo>
                <a:cubicBezTo>
                  <a:pt x="45" y="23"/>
                  <a:pt x="43" y="24"/>
                  <a:pt x="42" y="25"/>
                </a:cubicBezTo>
                <a:cubicBezTo>
                  <a:pt x="38" y="29"/>
                  <a:pt x="38" y="29"/>
                  <a:pt x="38" y="29"/>
                </a:cubicBezTo>
                <a:cubicBezTo>
                  <a:pt x="37" y="30"/>
                  <a:pt x="37" y="30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4"/>
                  <a:pt x="28" y="22"/>
                  <a:pt x="27" y="20"/>
                </a:cubicBezTo>
                <a:cubicBezTo>
                  <a:pt x="25" y="18"/>
                  <a:pt x="24" y="16"/>
                  <a:pt x="24" y="13"/>
                </a:cubicBezTo>
                <a:close/>
                <a:moveTo>
                  <a:pt x="44" y="6"/>
                </a:moveTo>
                <a:cubicBezTo>
                  <a:pt x="44" y="6"/>
                  <a:pt x="44" y="6"/>
                  <a:pt x="44" y="6"/>
                </a:cubicBezTo>
                <a:cubicBezTo>
                  <a:pt x="42" y="4"/>
                  <a:pt x="40" y="3"/>
                  <a:pt x="37" y="3"/>
                </a:cubicBezTo>
                <a:cubicBezTo>
                  <a:pt x="34" y="3"/>
                  <a:pt x="32" y="4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7"/>
                  <a:pt x="27" y="10"/>
                  <a:pt x="27" y="13"/>
                </a:cubicBezTo>
                <a:cubicBezTo>
                  <a:pt x="27" y="15"/>
                  <a:pt x="27" y="17"/>
                  <a:pt x="28" y="19"/>
                </a:cubicBezTo>
                <a:cubicBezTo>
                  <a:pt x="30" y="20"/>
                  <a:pt x="31" y="22"/>
                  <a:pt x="33" y="23"/>
                </a:cubicBezTo>
                <a:cubicBezTo>
                  <a:pt x="33" y="23"/>
                  <a:pt x="34" y="23"/>
                  <a:pt x="34" y="23"/>
                </a:cubicBezTo>
                <a:cubicBezTo>
                  <a:pt x="37" y="27"/>
                  <a:pt x="37" y="27"/>
                  <a:pt x="37" y="27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1" y="23"/>
                </a:cubicBezTo>
                <a:cubicBezTo>
                  <a:pt x="43" y="22"/>
                  <a:pt x="44" y="20"/>
                  <a:pt x="45" y="19"/>
                </a:cubicBezTo>
                <a:cubicBezTo>
                  <a:pt x="47" y="17"/>
                  <a:pt x="47" y="15"/>
                  <a:pt x="47" y="13"/>
                </a:cubicBezTo>
                <a:cubicBezTo>
                  <a:pt x="47" y="10"/>
                  <a:pt x="46" y="7"/>
                  <a:pt x="44" y="6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30" y="27"/>
                  <a:pt x="30" y="27"/>
                  <a:pt x="31" y="27"/>
                </a:cubicBezTo>
                <a:cubicBezTo>
                  <a:pt x="31" y="28"/>
                  <a:pt x="31" y="29"/>
                  <a:pt x="31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34" y="39"/>
                  <a:pt x="34" y="39"/>
                  <a:pt x="34" y="39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3" y="31"/>
                  <a:pt x="43" y="31"/>
                </a:cubicBezTo>
                <a:cubicBezTo>
                  <a:pt x="44" y="32"/>
                  <a:pt x="44" y="33"/>
                  <a:pt x="43" y="33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4"/>
                  <a:pt x="38" y="44"/>
                </a:cubicBezTo>
                <a:cubicBezTo>
                  <a:pt x="38" y="45"/>
                  <a:pt x="37" y="45"/>
                  <a:pt x="37" y="44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26" y="34"/>
                  <a:pt x="26" y="34"/>
                  <a:pt x="26" y="34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7"/>
                  <a:pt x="12" y="47"/>
                  <a:pt x="11" y="47"/>
                </a:cubicBezTo>
                <a:cubicBezTo>
                  <a:pt x="11" y="46"/>
                  <a:pt x="11" y="46"/>
                  <a:pt x="11" y="45"/>
                </a:cubicBezTo>
                <a:cubicBezTo>
                  <a:pt x="24" y="32"/>
                  <a:pt x="24" y="32"/>
                  <a:pt x="24" y="32"/>
                </a:cubicBezTo>
                <a:cubicBezTo>
                  <a:pt x="19" y="27"/>
                  <a:pt x="19" y="27"/>
                  <a:pt x="19" y="2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9" y="36"/>
                  <a:pt x="8" y="36"/>
                </a:cubicBezTo>
                <a:cubicBezTo>
                  <a:pt x="8" y="35"/>
                  <a:pt x="8" y="34"/>
                  <a:pt x="8" y="34"/>
                </a:cubicBezTo>
                <a:cubicBezTo>
                  <a:pt x="17" y="25"/>
                  <a:pt x="17" y="25"/>
                  <a:pt x="17" y="25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9"/>
                  <a:pt x="11" y="18"/>
                  <a:pt x="12" y="18"/>
                </a:cubicBezTo>
                <a:cubicBezTo>
                  <a:pt x="12" y="17"/>
                  <a:pt x="13" y="17"/>
                  <a:pt x="13" y="18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6" y="31"/>
                  <a:pt x="26" y="31"/>
                  <a:pt x="26" y="31"/>
                </a:cubicBezTo>
                <a:cubicBezTo>
                  <a:pt x="29" y="27"/>
                  <a:pt x="29" y="27"/>
                  <a:pt x="29" y="2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3" name="Freeform 661"/>
          <p:cNvSpPr>
            <a:spLocks noEditPoints="1"/>
          </p:cNvSpPr>
          <p:nvPr/>
        </p:nvSpPr>
        <p:spPr>
          <a:xfrm>
            <a:off x="4619625" y="3789363"/>
            <a:ext cx="155575" cy="146050"/>
          </a:xfrm>
          <a:custGeom>
            <a:avLst/>
            <a:gdLst/>
            <a:ahLst/>
            <a:cxnLst>
              <a:cxn ang="0">
                <a:pos x="76200" y="25400"/>
              </a:cxn>
              <a:cxn ang="0">
                <a:pos x="95250" y="44450"/>
              </a:cxn>
              <a:cxn ang="0">
                <a:pos x="76200" y="63500"/>
              </a:cxn>
              <a:cxn ang="0">
                <a:pos x="57150" y="44450"/>
              </a:cxn>
              <a:cxn ang="0">
                <a:pos x="76200" y="25400"/>
              </a:cxn>
              <a:cxn ang="0">
                <a:pos x="34925" y="63500"/>
              </a:cxn>
              <a:cxn ang="0">
                <a:pos x="34925" y="63500"/>
              </a:cxn>
              <a:cxn ang="0">
                <a:pos x="31750" y="44450"/>
              </a:cxn>
              <a:cxn ang="0">
                <a:pos x="44450" y="12700"/>
              </a:cxn>
              <a:cxn ang="0">
                <a:pos x="76200" y="0"/>
              </a:cxn>
              <a:cxn ang="0">
                <a:pos x="111125" y="12700"/>
              </a:cxn>
              <a:cxn ang="0">
                <a:pos x="123825" y="44450"/>
              </a:cxn>
              <a:cxn ang="0">
                <a:pos x="120650" y="63500"/>
              </a:cxn>
              <a:cxn ang="0">
                <a:pos x="136525" y="63500"/>
              </a:cxn>
              <a:cxn ang="0">
                <a:pos x="139700" y="66675"/>
              </a:cxn>
              <a:cxn ang="0">
                <a:pos x="152400" y="142875"/>
              </a:cxn>
              <a:cxn ang="0">
                <a:pos x="149225" y="146050"/>
              </a:cxn>
              <a:cxn ang="0">
                <a:pos x="149225" y="146050"/>
              </a:cxn>
              <a:cxn ang="0">
                <a:pos x="3175" y="146050"/>
              </a:cxn>
              <a:cxn ang="0">
                <a:pos x="0" y="142875"/>
              </a:cxn>
              <a:cxn ang="0">
                <a:pos x="0" y="142875"/>
              </a:cxn>
              <a:cxn ang="0">
                <a:pos x="15875" y="66675"/>
              </a:cxn>
              <a:cxn ang="0">
                <a:pos x="19050" y="63500"/>
              </a:cxn>
              <a:cxn ang="0">
                <a:pos x="34925" y="63500"/>
              </a:cxn>
              <a:cxn ang="0">
                <a:pos x="38100" y="73025"/>
              </a:cxn>
              <a:cxn ang="0">
                <a:pos x="38100" y="73025"/>
              </a:cxn>
              <a:cxn ang="0">
                <a:pos x="22225" y="73025"/>
              </a:cxn>
              <a:cxn ang="0">
                <a:pos x="9525" y="139700"/>
              </a:cxn>
              <a:cxn ang="0">
                <a:pos x="146050" y="139700"/>
              </a:cxn>
              <a:cxn ang="0">
                <a:pos x="133350" y="73025"/>
              </a:cxn>
              <a:cxn ang="0">
                <a:pos x="114300" y="73025"/>
              </a:cxn>
              <a:cxn ang="0">
                <a:pos x="114300" y="73025"/>
              </a:cxn>
              <a:cxn ang="0">
                <a:pos x="92075" y="88900"/>
              </a:cxn>
              <a:cxn ang="0">
                <a:pos x="82550" y="104775"/>
              </a:cxn>
              <a:cxn ang="0">
                <a:pos x="73025" y="104775"/>
              </a:cxn>
              <a:cxn ang="0">
                <a:pos x="73025" y="104775"/>
              </a:cxn>
              <a:cxn ang="0">
                <a:pos x="60325" y="88900"/>
              </a:cxn>
              <a:cxn ang="0">
                <a:pos x="38100" y="73025"/>
              </a:cxn>
              <a:cxn ang="0">
                <a:pos x="38100" y="73025"/>
              </a:cxn>
              <a:cxn ang="0">
                <a:pos x="101600" y="22225"/>
              </a:cxn>
              <a:cxn ang="0">
                <a:pos x="101600" y="22225"/>
              </a:cxn>
              <a:cxn ang="0">
                <a:pos x="76200" y="12700"/>
              </a:cxn>
              <a:cxn ang="0">
                <a:pos x="53975" y="22225"/>
              </a:cxn>
              <a:cxn ang="0">
                <a:pos x="44450" y="44450"/>
              </a:cxn>
              <a:cxn ang="0">
                <a:pos x="50800" y="66675"/>
              </a:cxn>
              <a:cxn ang="0">
                <a:pos x="66675" y="79375"/>
              </a:cxn>
              <a:cxn ang="0">
                <a:pos x="69850" y="79375"/>
              </a:cxn>
              <a:cxn ang="0">
                <a:pos x="76200" y="88900"/>
              </a:cxn>
              <a:cxn ang="0">
                <a:pos x="85725" y="79375"/>
              </a:cxn>
              <a:cxn ang="0">
                <a:pos x="88900" y="79375"/>
              </a:cxn>
              <a:cxn ang="0">
                <a:pos x="104775" y="66675"/>
              </a:cxn>
              <a:cxn ang="0">
                <a:pos x="111125" y="44450"/>
              </a:cxn>
              <a:cxn ang="0">
                <a:pos x="101600" y="22225"/>
              </a:cxn>
              <a:cxn ang="0">
                <a:pos x="76200" y="31750"/>
              </a:cxn>
              <a:cxn ang="0">
                <a:pos x="76200" y="31750"/>
              </a:cxn>
              <a:cxn ang="0">
                <a:pos x="63500" y="44450"/>
              </a:cxn>
              <a:cxn ang="0">
                <a:pos x="76200" y="57150"/>
              </a:cxn>
              <a:cxn ang="0">
                <a:pos x="88900" y="44450"/>
              </a:cxn>
              <a:cxn ang="0">
                <a:pos x="76200" y="31750"/>
              </a:cxn>
            </a:cxnLst>
            <a:pathLst>
              <a:path w="49" h="46">
                <a:moveTo>
                  <a:pt x="24" y="8"/>
                </a:moveTo>
                <a:cubicBezTo>
                  <a:pt x="28" y="8"/>
                  <a:pt x="30" y="11"/>
                  <a:pt x="30" y="14"/>
                </a:cubicBezTo>
                <a:cubicBezTo>
                  <a:pt x="30" y="18"/>
                  <a:pt x="28" y="20"/>
                  <a:pt x="24" y="20"/>
                </a:cubicBezTo>
                <a:cubicBezTo>
                  <a:pt x="21" y="20"/>
                  <a:pt x="18" y="18"/>
                  <a:pt x="18" y="14"/>
                </a:cubicBezTo>
                <a:cubicBezTo>
                  <a:pt x="18" y="11"/>
                  <a:pt x="21" y="8"/>
                  <a:pt x="24" y="8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6"/>
                  <a:pt x="10" y="14"/>
                </a:cubicBezTo>
                <a:cubicBezTo>
                  <a:pt x="10" y="10"/>
                  <a:pt x="11" y="7"/>
                  <a:pt x="14" y="4"/>
                </a:cubicBezTo>
                <a:cubicBezTo>
                  <a:pt x="17" y="1"/>
                  <a:pt x="20" y="0"/>
                  <a:pt x="24" y="0"/>
                </a:cubicBezTo>
                <a:cubicBezTo>
                  <a:pt x="28" y="0"/>
                  <a:pt x="32" y="1"/>
                  <a:pt x="35" y="4"/>
                </a:cubicBezTo>
                <a:cubicBezTo>
                  <a:pt x="37" y="7"/>
                  <a:pt x="39" y="10"/>
                  <a:pt x="39" y="14"/>
                </a:cubicBezTo>
                <a:cubicBezTo>
                  <a:pt x="39" y="16"/>
                  <a:pt x="38" y="18"/>
                  <a:pt x="38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4" y="21"/>
                  <a:pt x="44" y="21"/>
                </a:cubicBezTo>
                <a:cubicBezTo>
                  <a:pt x="48" y="45"/>
                  <a:pt x="48" y="45"/>
                  <a:pt x="48" y="45"/>
                </a:cubicBezTo>
                <a:cubicBezTo>
                  <a:pt x="49" y="46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6" y="20"/>
                </a:cubicBezTo>
                <a:cubicBezTo>
                  <a:pt x="11" y="20"/>
                  <a:pt x="11" y="20"/>
                  <a:pt x="11" y="20"/>
                </a:cubicBezTo>
                <a:close/>
                <a:moveTo>
                  <a:pt x="12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44"/>
                  <a:pt x="3" y="44"/>
                  <a:pt x="3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2" y="23"/>
                  <a:pt x="42" y="23"/>
                  <a:pt x="42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5"/>
                  <a:pt x="32" y="27"/>
                  <a:pt x="29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25" y="33"/>
                  <a:pt x="24" y="34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9" y="28"/>
                  <a:pt x="19" y="28"/>
                  <a:pt x="19" y="28"/>
                </a:cubicBezTo>
                <a:cubicBezTo>
                  <a:pt x="17" y="27"/>
                  <a:pt x="14" y="2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lose/>
                <a:moveTo>
                  <a:pt x="32" y="7"/>
                </a:moveTo>
                <a:cubicBezTo>
                  <a:pt x="32" y="7"/>
                  <a:pt x="32" y="7"/>
                  <a:pt x="32" y="7"/>
                </a:cubicBezTo>
                <a:cubicBezTo>
                  <a:pt x="30" y="5"/>
                  <a:pt x="27" y="4"/>
                  <a:pt x="24" y="4"/>
                </a:cubicBezTo>
                <a:cubicBezTo>
                  <a:pt x="21" y="4"/>
                  <a:pt x="19" y="5"/>
                  <a:pt x="17" y="7"/>
                </a:cubicBezTo>
                <a:cubicBezTo>
                  <a:pt x="15" y="9"/>
                  <a:pt x="14" y="11"/>
                  <a:pt x="14" y="14"/>
                </a:cubicBezTo>
                <a:cubicBezTo>
                  <a:pt x="14" y="17"/>
                  <a:pt x="14" y="19"/>
                  <a:pt x="16" y="21"/>
                </a:cubicBezTo>
                <a:cubicBezTo>
                  <a:pt x="17" y="22"/>
                  <a:pt x="19" y="24"/>
                  <a:pt x="21" y="25"/>
                </a:cubicBezTo>
                <a:cubicBezTo>
                  <a:pt x="21" y="25"/>
                  <a:pt x="22" y="25"/>
                  <a:pt x="22" y="25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5"/>
                  <a:pt x="28" y="25"/>
                </a:cubicBezTo>
                <a:cubicBezTo>
                  <a:pt x="30" y="24"/>
                  <a:pt x="32" y="22"/>
                  <a:pt x="33" y="21"/>
                </a:cubicBezTo>
                <a:cubicBezTo>
                  <a:pt x="34" y="19"/>
                  <a:pt x="35" y="17"/>
                  <a:pt x="35" y="14"/>
                </a:cubicBezTo>
                <a:cubicBezTo>
                  <a:pt x="35" y="11"/>
                  <a:pt x="34" y="9"/>
                  <a:pt x="32" y="7"/>
                </a:cubicBezTo>
                <a:close/>
                <a:moveTo>
                  <a:pt x="24" y="10"/>
                </a:moveTo>
                <a:cubicBezTo>
                  <a:pt x="24" y="10"/>
                  <a:pt x="24" y="10"/>
                  <a:pt x="24" y="10"/>
                </a:cubicBezTo>
                <a:cubicBezTo>
                  <a:pt x="22" y="10"/>
                  <a:pt x="20" y="12"/>
                  <a:pt x="20" y="14"/>
                </a:cubicBezTo>
                <a:cubicBezTo>
                  <a:pt x="20" y="16"/>
                  <a:pt x="22" y="18"/>
                  <a:pt x="24" y="18"/>
                </a:cubicBezTo>
                <a:cubicBezTo>
                  <a:pt x="26" y="18"/>
                  <a:pt x="28" y="16"/>
                  <a:pt x="28" y="14"/>
                </a:cubicBezTo>
                <a:cubicBezTo>
                  <a:pt x="28" y="12"/>
                  <a:pt x="26" y="10"/>
                  <a:pt x="24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4" name="Freeform 662"/>
          <p:cNvSpPr>
            <a:spLocks noEditPoints="1"/>
          </p:cNvSpPr>
          <p:nvPr/>
        </p:nvSpPr>
        <p:spPr>
          <a:xfrm>
            <a:off x="3228975" y="4418013"/>
            <a:ext cx="152400" cy="152400"/>
          </a:xfrm>
          <a:custGeom>
            <a:avLst/>
            <a:gdLst/>
            <a:ahLst/>
            <a:cxnLst>
              <a:cxn ang="0">
                <a:pos x="127000" y="152400"/>
              </a:cxn>
              <a:cxn ang="0">
                <a:pos x="114300" y="136525"/>
              </a:cxn>
              <a:cxn ang="0">
                <a:pos x="117475" y="92075"/>
              </a:cxn>
              <a:cxn ang="0">
                <a:pos x="120650" y="57150"/>
              </a:cxn>
              <a:cxn ang="0">
                <a:pos x="111125" y="9525"/>
              </a:cxn>
              <a:cxn ang="0">
                <a:pos x="146050" y="9525"/>
              </a:cxn>
              <a:cxn ang="0">
                <a:pos x="133350" y="57150"/>
              </a:cxn>
              <a:cxn ang="0">
                <a:pos x="136525" y="92075"/>
              </a:cxn>
              <a:cxn ang="0">
                <a:pos x="139700" y="136525"/>
              </a:cxn>
              <a:cxn ang="0">
                <a:pos x="73025" y="53975"/>
              </a:cxn>
              <a:cxn ang="0">
                <a:pos x="79375" y="92075"/>
              </a:cxn>
              <a:cxn ang="0">
                <a:pos x="82550" y="136525"/>
              </a:cxn>
              <a:cxn ang="0">
                <a:pos x="57150" y="149225"/>
              </a:cxn>
              <a:cxn ang="0">
                <a:pos x="57150" y="92075"/>
              </a:cxn>
              <a:cxn ang="0">
                <a:pos x="60325" y="82550"/>
              </a:cxn>
              <a:cxn ang="0">
                <a:pos x="60325" y="53975"/>
              </a:cxn>
              <a:cxn ang="0">
                <a:pos x="50800" y="9525"/>
              </a:cxn>
              <a:cxn ang="0">
                <a:pos x="57150" y="44450"/>
              </a:cxn>
              <a:cxn ang="0">
                <a:pos x="60325" y="9525"/>
              </a:cxn>
              <a:cxn ang="0">
                <a:pos x="66675" y="47625"/>
              </a:cxn>
              <a:cxn ang="0">
                <a:pos x="69850" y="47625"/>
              </a:cxn>
              <a:cxn ang="0">
                <a:pos x="73025" y="6350"/>
              </a:cxn>
              <a:cxn ang="0">
                <a:pos x="79375" y="44450"/>
              </a:cxn>
              <a:cxn ang="0">
                <a:pos x="79375" y="9525"/>
              </a:cxn>
              <a:cxn ang="0">
                <a:pos x="85725" y="44450"/>
              </a:cxn>
              <a:cxn ang="0">
                <a:pos x="73025" y="53975"/>
              </a:cxn>
              <a:cxn ang="0">
                <a:pos x="28575" y="88900"/>
              </a:cxn>
              <a:cxn ang="0">
                <a:pos x="25400" y="149225"/>
              </a:cxn>
              <a:cxn ang="0">
                <a:pos x="9525" y="152400"/>
              </a:cxn>
              <a:cxn ang="0">
                <a:pos x="0" y="142875"/>
              </a:cxn>
              <a:cxn ang="0">
                <a:pos x="0" y="31750"/>
              </a:cxn>
              <a:cxn ang="0">
                <a:pos x="15875" y="3175"/>
              </a:cxn>
              <a:cxn ang="0">
                <a:pos x="31750" y="79375"/>
              </a:cxn>
              <a:cxn ang="0">
                <a:pos x="6350" y="79375"/>
              </a:cxn>
              <a:cxn ang="0">
                <a:pos x="25400" y="76200"/>
              </a:cxn>
              <a:cxn ang="0">
                <a:pos x="6350" y="31750"/>
              </a:cxn>
              <a:cxn ang="0">
                <a:pos x="139700" y="15875"/>
              </a:cxn>
              <a:cxn ang="0">
                <a:pos x="111125" y="31750"/>
              </a:cxn>
              <a:cxn ang="0">
                <a:pos x="139700" y="44450"/>
              </a:cxn>
              <a:cxn ang="0">
                <a:pos x="139700" y="15875"/>
              </a:cxn>
              <a:cxn ang="0">
                <a:pos x="73025" y="136525"/>
              </a:cxn>
              <a:cxn ang="0">
                <a:pos x="69850" y="92075"/>
              </a:cxn>
              <a:cxn ang="0">
                <a:pos x="69850" y="85725"/>
              </a:cxn>
              <a:cxn ang="0">
                <a:pos x="66675" y="88900"/>
              </a:cxn>
              <a:cxn ang="0">
                <a:pos x="66675" y="92075"/>
              </a:cxn>
              <a:cxn ang="0">
                <a:pos x="69850" y="146050"/>
              </a:cxn>
              <a:cxn ang="0">
                <a:pos x="66675" y="92075"/>
              </a:cxn>
              <a:cxn ang="0">
                <a:pos x="130175" y="142875"/>
              </a:cxn>
              <a:cxn ang="0">
                <a:pos x="130175" y="92075"/>
              </a:cxn>
              <a:cxn ang="0">
                <a:pos x="130175" y="92075"/>
              </a:cxn>
              <a:cxn ang="0">
                <a:pos x="127000" y="85725"/>
              </a:cxn>
              <a:cxn ang="0">
                <a:pos x="123825" y="92075"/>
              </a:cxn>
              <a:cxn ang="0">
                <a:pos x="123825" y="92075"/>
              </a:cxn>
              <a:cxn ang="0">
                <a:pos x="127000" y="146050"/>
              </a:cxn>
              <a:cxn ang="0">
                <a:pos x="15875" y="92075"/>
              </a:cxn>
              <a:cxn ang="0">
                <a:pos x="15875" y="139700"/>
              </a:cxn>
            </a:cxnLst>
            <a:pathLst>
              <a:path w="48" h="48">
                <a:moveTo>
                  <a:pt x="44" y="43"/>
                </a:moveTo>
                <a:cubicBezTo>
                  <a:pt x="44" y="45"/>
                  <a:pt x="44" y="46"/>
                  <a:pt x="43" y="47"/>
                </a:cubicBezTo>
                <a:cubicBezTo>
                  <a:pt x="42" y="47"/>
                  <a:pt x="41" y="48"/>
                  <a:pt x="40" y="48"/>
                </a:cubicBezTo>
                <a:cubicBezTo>
                  <a:pt x="39" y="48"/>
                  <a:pt x="38" y="47"/>
                  <a:pt x="37" y="47"/>
                </a:cubicBezTo>
                <a:cubicBezTo>
                  <a:pt x="36" y="46"/>
                  <a:pt x="36" y="45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28"/>
                  <a:pt x="37" y="27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18"/>
                  <a:pt x="36" y="17"/>
                  <a:pt x="35" y="16"/>
                </a:cubicBezTo>
                <a:cubicBezTo>
                  <a:pt x="33" y="14"/>
                  <a:pt x="32" y="12"/>
                  <a:pt x="32" y="10"/>
                </a:cubicBezTo>
                <a:cubicBezTo>
                  <a:pt x="32" y="7"/>
                  <a:pt x="33" y="5"/>
                  <a:pt x="35" y="3"/>
                </a:cubicBezTo>
                <a:cubicBezTo>
                  <a:pt x="36" y="2"/>
                  <a:pt x="38" y="1"/>
                  <a:pt x="40" y="1"/>
                </a:cubicBezTo>
                <a:cubicBezTo>
                  <a:pt x="42" y="1"/>
                  <a:pt x="44" y="2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7" y="5"/>
                  <a:pt x="48" y="7"/>
                  <a:pt x="48" y="10"/>
                </a:cubicBezTo>
                <a:cubicBezTo>
                  <a:pt x="48" y="12"/>
                  <a:pt x="47" y="14"/>
                  <a:pt x="46" y="16"/>
                </a:cubicBezTo>
                <a:cubicBezTo>
                  <a:pt x="45" y="17"/>
                  <a:pt x="43" y="18"/>
                  <a:pt x="42" y="18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7"/>
                  <a:pt x="43" y="28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3" y="26"/>
                  <a:pt x="23" y="26"/>
                  <a:pt x="23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5" y="28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5"/>
                  <a:pt x="25" y="46"/>
                  <a:pt x="25" y="47"/>
                </a:cubicBezTo>
                <a:cubicBezTo>
                  <a:pt x="24" y="47"/>
                  <a:pt x="23" y="48"/>
                  <a:pt x="22" y="48"/>
                </a:cubicBezTo>
                <a:cubicBezTo>
                  <a:pt x="20" y="48"/>
                  <a:pt x="19" y="47"/>
                  <a:pt x="18" y="47"/>
                </a:cubicBezTo>
                <a:cubicBezTo>
                  <a:pt x="18" y="46"/>
                  <a:pt x="17" y="45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9" y="27"/>
                  <a:pt x="19" y="26"/>
                </a:cubicBezTo>
                <a:cubicBezTo>
                  <a:pt x="19" y="26"/>
                  <a:pt x="19" y="26"/>
                  <a:pt x="20" y="26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7" y="17"/>
                  <a:pt x="17" y="16"/>
                </a:cubicBezTo>
                <a:cubicBezTo>
                  <a:pt x="16" y="15"/>
                  <a:pt x="16" y="15"/>
                  <a:pt x="16" y="14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2"/>
                  <a:pt x="17" y="2"/>
                </a:cubicBezTo>
                <a:cubicBezTo>
                  <a:pt x="17" y="2"/>
                  <a:pt x="18" y="3"/>
                  <a:pt x="18" y="3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9" y="15"/>
                  <a:pt x="19" y="15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2"/>
                  <a:pt x="20" y="2"/>
                </a:cubicBezTo>
                <a:cubicBezTo>
                  <a:pt x="21" y="2"/>
                  <a:pt x="21" y="3"/>
                  <a:pt x="21" y="3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2"/>
                  <a:pt x="23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5" y="15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2"/>
                  <a:pt x="26" y="2"/>
                </a:cubicBezTo>
                <a:cubicBezTo>
                  <a:pt x="27" y="2"/>
                  <a:pt x="27" y="3"/>
                  <a:pt x="27" y="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5"/>
                  <a:pt x="27" y="15"/>
                  <a:pt x="26" y="16"/>
                </a:cubicBezTo>
                <a:cubicBezTo>
                  <a:pt x="26" y="17"/>
                  <a:pt x="25" y="17"/>
                  <a:pt x="24" y="17"/>
                </a:cubicBezTo>
                <a:cubicBezTo>
                  <a:pt x="23" y="17"/>
                  <a:pt x="23" y="17"/>
                  <a:pt x="23" y="17"/>
                </a:cubicBezTo>
                <a:close/>
                <a:moveTo>
                  <a:pt x="8" y="26"/>
                </a:moveTo>
                <a:cubicBezTo>
                  <a:pt x="8" y="26"/>
                  <a:pt x="8" y="26"/>
                  <a:pt x="8" y="26"/>
                </a:cubicBezTo>
                <a:cubicBezTo>
                  <a:pt x="9" y="27"/>
                  <a:pt x="9" y="28"/>
                  <a:pt x="9" y="28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7" y="48"/>
                  <a:pt x="7" y="48"/>
                  <a:pt x="6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1" y="48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6"/>
                  <a:pt x="0" y="4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0" y="21"/>
                  <a:pt x="0" y="10"/>
                </a:cubicBezTo>
                <a:cubicBezTo>
                  <a:pt x="0" y="7"/>
                  <a:pt x="3" y="1"/>
                  <a:pt x="3" y="1"/>
                </a:cubicBezTo>
                <a:cubicBezTo>
                  <a:pt x="4" y="1"/>
                  <a:pt x="4" y="0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10" y="7"/>
                  <a:pt x="10" y="1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6"/>
                  <a:pt x="9" y="26"/>
                </a:cubicBezTo>
                <a:cubicBezTo>
                  <a:pt x="8" y="26"/>
                  <a:pt x="8" y="26"/>
                  <a:pt x="8" y="26"/>
                </a:cubicBezTo>
                <a:close/>
                <a:moveTo>
                  <a:pt x="2" y="25"/>
                </a:moveTo>
                <a:cubicBezTo>
                  <a:pt x="2" y="25"/>
                  <a:pt x="2" y="25"/>
                  <a:pt x="2" y="25"/>
                </a:cubicBezTo>
                <a:cubicBezTo>
                  <a:pt x="3" y="25"/>
                  <a:pt x="5" y="25"/>
                  <a:pt x="7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6" y="6"/>
                  <a:pt x="4" y="4"/>
                </a:cubicBezTo>
                <a:cubicBezTo>
                  <a:pt x="3" y="6"/>
                  <a:pt x="2" y="9"/>
                  <a:pt x="2" y="10"/>
                </a:cubicBezTo>
                <a:cubicBezTo>
                  <a:pt x="2" y="25"/>
                  <a:pt x="2" y="25"/>
                  <a:pt x="2" y="25"/>
                </a:cubicBez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43" y="4"/>
                  <a:pt x="42" y="3"/>
                  <a:pt x="40" y="3"/>
                </a:cubicBezTo>
                <a:cubicBezTo>
                  <a:pt x="39" y="3"/>
                  <a:pt x="37" y="4"/>
                  <a:pt x="36" y="5"/>
                </a:cubicBezTo>
                <a:cubicBezTo>
                  <a:pt x="35" y="6"/>
                  <a:pt x="35" y="8"/>
                  <a:pt x="35" y="10"/>
                </a:cubicBezTo>
                <a:cubicBezTo>
                  <a:pt x="35" y="11"/>
                  <a:pt x="35" y="13"/>
                  <a:pt x="36" y="14"/>
                </a:cubicBezTo>
                <a:cubicBezTo>
                  <a:pt x="37" y="16"/>
                  <a:pt x="39" y="16"/>
                  <a:pt x="40" y="16"/>
                </a:cubicBezTo>
                <a:cubicBezTo>
                  <a:pt x="42" y="16"/>
                  <a:pt x="43" y="16"/>
                  <a:pt x="44" y="14"/>
                </a:cubicBezTo>
                <a:cubicBezTo>
                  <a:pt x="45" y="13"/>
                  <a:pt x="46" y="12"/>
                  <a:pt x="46" y="10"/>
                </a:cubicBezTo>
                <a:cubicBezTo>
                  <a:pt x="46" y="8"/>
                  <a:pt x="45" y="6"/>
                  <a:pt x="44" y="5"/>
                </a:cubicBezTo>
                <a:cubicBezTo>
                  <a:pt x="44" y="5"/>
                  <a:pt x="44" y="5"/>
                  <a:pt x="44" y="5"/>
                </a:cubicBezTo>
                <a:close/>
                <a:moveTo>
                  <a:pt x="23" y="45"/>
                </a:moveTo>
                <a:cubicBezTo>
                  <a:pt x="23" y="45"/>
                  <a:pt x="23" y="45"/>
                  <a:pt x="23" y="45"/>
                </a:cubicBezTo>
                <a:cubicBezTo>
                  <a:pt x="23" y="45"/>
                  <a:pt x="23" y="44"/>
                  <a:pt x="23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8"/>
                </a:cubicBezTo>
                <a:cubicBezTo>
                  <a:pt x="21" y="28"/>
                  <a:pt x="21" y="28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4"/>
                  <a:pt x="20" y="45"/>
                  <a:pt x="20" y="45"/>
                </a:cubicBezTo>
                <a:cubicBezTo>
                  <a:pt x="21" y="45"/>
                  <a:pt x="21" y="46"/>
                  <a:pt x="22" y="46"/>
                </a:cubicBezTo>
                <a:cubicBezTo>
                  <a:pt x="22" y="46"/>
                  <a:pt x="22" y="45"/>
                  <a:pt x="23" y="45"/>
                </a:cubicBezTo>
                <a:close/>
                <a:moveTo>
                  <a:pt x="21" y="29"/>
                </a:move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9"/>
                  <a:pt x="21" y="29"/>
                </a:cubicBezTo>
                <a:close/>
                <a:moveTo>
                  <a:pt x="41" y="45"/>
                </a:moveTo>
                <a:cubicBezTo>
                  <a:pt x="41" y="45"/>
                  <a:pt x="41" y="45"/>
                  <a:pt x="41" y="45"/>
                </a:cubicBezTo>
                <a:cubicBezTo>
                  <a:pt x="42" y="45"/>
                  <a:pt x="42" y="44"/>
                  <a:pt x="42" y="43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39" y="28"/>
                </a:cubicBezTo>
                <a:cubicBezTo>
                  <a:pt x="39" y="28"/>
                  <a:pt x="39" y="28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4"/>
                  <a:pt x="38" y="45"/>
                  <a:pt x="39" y="45"/>
                </a:cubicBezTo>
                <a:cubicBezTo>
                  <a:pt x="39" y="45"/>
                  <a:pt x="40" y="46"/>
                  <a:pt x="40" y="46"/>
                </a:cubicBezTo>
                <a:cubicBezTo>
                  <a:pt x="41" y="46"/>
                  <a:pt x="41" y="45"/>
                  <a:pt x="41" y="45"/>
                </a:cubicBezTo>
                <a:close/>
                <a:moveTo>
                  <a:pt x="5" y="29"/>
                </a:moveTo>
                <a:cubicBezTo>
                  <a:pt x="5" y="29"/>
                  <a:pt x="5" y="29"/>
                  <a:pt x="5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4"/>
                  <a:pt x="3" y="44"/>
                  <a:pt x="3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29"/>
                  <a:pt x="5" y="29"/>
                  <a:pt x="5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5" name="Freeform 663"/>
          <p:cNvSpPr>
            <a:spLocks noEditPoints="1"/>
          </p:cNvSpPr>
          <p:nvPr/>
        </p:nvSpPr>
        <p:spPr>
          <a:xfrm>
            <a:off x="6302375" y="4414838"/>
            <a:ext cx="157163" cy="158750"/>
          </a:xfrm>
          <a:custGeom>
            <a:avLst/>
            <a:gdLst/>
            <a:ahLst/>
            <a:cxnLst>
              <a:cxn ang="0">
                <a:pos x="44904" y="82550"/>
              </a:cxn>
              <a:cxn ang="0">
                <a:pos x="96222" y="79375"/>
              </a:cxn>
              <a:cxn ang="0">
                <a:pos x="96222" y="85725"/>
              </a:cxn>
              <a:cxn ang="0">
                <a:pos x="128296" y="82550"/>
              </a:cxn>
              <a:cxn ang="0">
                <a:pos x="147541" y="69850"/>
              </a:cxn>
              <a:cxn ang="0">
                <a:pos x="157163" y="73025"/>
              </a:cxn>
              <a:cxn ang="0">
                <a:pos x="150748" y="120650"/>
              </a:cxn>
              <a:cxn ang="0">
                <a:pos x="128296" y="104775"/>
              </a:cxn>
              <a:cxn ang="0">
                <a:pos x="121882" y="123825"/>
              </a:cxn>
              <a:cxn ang="0">
                <a:pos x="102637" y="130175"/>
              </a:cxn>
              <a:cxn ang="0">
                <a:pos x="121882" y="158750"/>
              </a:cxn>
              <a:cxn ang="0">
                <a:pos x="86600" y="130175"/>
              </a:cxn>
              <a:cxn ang="0">
                <a:pos x="80185" y="152400"/>
              </a:cxn>
              <a:cxn ang="0">
                <a:pos x="67356" y="152400"/>
              </a:cxn>
              <a:cxn ang="0">
                <a:pos x="60941" y="130175"/>
              </a:cxn>
              <a:cxn ang="0">
                <a:pos x="25659" y="158750"/>
              </a:cxn>
              <a:cxn ang="0">
                <a:pos x="41696" y="130175"/>
              </a:cxn>
              <a:cxn ang="0">
                <a:pos x="22452" y="123825"/>
              </a:cxn>
              <a:cxn ang="0">
                <a:pos x="16037" y="111125"/>
              </a:cxn>
              <a:cxn ang="0">
                <a:pos x="3207" y="60325"/>
              </a:cxn>
              <a:cxn ang="0">
                <a:pos x="38489" y="0"/>
              </a:cxn>
              <a:cxn ang="0">
                <a:pos x="105844" y="0"/>
              </a:cxn>
              <a:cxn ang="0">
                <a:pos x="141126" y="60325"/>
              </a:cxn>
              <a:cxn ang="0">
                <a:pos x="128296" y="82550"/>
              </a:cxn>
              <a:cxn ang="0">
                <a:pos x="144333" y="85725"/>
              </a:cxn>
              <a:cxn ang="0">
                <a:pos x="144333" y="101600"/>
              </a:cxn>
              <a:cxn ang="0">
                <a:pos x="80185" y="41275"/>
              </a:cxn>
              <a:cxn ang="0">
                <a:pos x="73770" y="47625"/>
              </a:cxn>
              <a:cxn ang="0">
                <a:pos x="38489" y="12700"/>
              </a:cxn>
              <a:cxn ang="0">
                <a:pos x="16037" y="53975"/>
              </a:cxn>
              <a:cxn ang="0">
                <a:pos x="28867" y="69850"/>
              </a:cxn>
              <a:cxn ang="0">
                <a:pos x="28867" y="111125"/>
              </a:cxn>
              <a:cxn ang="0">
                <a:pos x="32074" y="117475"/>
              </a:cxn>
              <a:cxn ang="0">
                <a:pos x="109052" y="117475"/>
              </a:cxn>
              <a:cxn ang="0">
                <a:pos x="115467" y="111125"/>
              </a:cxn>
              <a:cxn ang="0">
                <a:pos x="115467" y="69850"/>
              </a:cxn>
              <a:cxn ang="0">
                <a:pos x="131504" y="53975"/>
              </a:cxn>
              <a:cxn ang="0">
                <a:pos x="105844" y="12700"/>
              </a:cxn>
              <a:cxn ang="0">
                <a:pos x="102637" y="34925"/>
              </a:cxn>
              <a:cxn ang="0">
                <a:pos x="102637" y="44450"/>
              </a:cxn>
              <a:cxn ang="0">
                <a:pos x="112259" y="34925"/>
              </a:cxn>
              <a:cxn ang="0">
                <a:pos x="96222" y="31750"/>
              </a:cxn>
              <a:cxn ang="0">
                <a:pos x="115467" y="31750"/>
              </a:cxn>
              <a:cxn ang="0">
                <a:pos x="96222" y="50800"/>
              </a:cxn>
              <a:cxn ang="0">
                <a:pos x="35281" y="34925"/>
              </a:cxn>
              <a:cxn ang="0">
                <a:pos x="35281" y="44450"/>
              </a:cxn>
              <a:cxn ang="0">
                <a:pos x="41696" y="34925"/>
              </a:cxn>
              <a:cxn ang="0">
                <a:pos x="28867" y="31750"/>
              </a:cxn>
              <a:cxn ang="0">
                <a:pos x="48111" y="31750"/>
              </a:cxn>
              <a:cxn ang="0">
                <a:pos x="28867" y="50800"/>
              </a:cxn>
              <a:cxn ang="0">
                <a:pos x="51319" y="107950"/>
              </a:cxn>
              <a:cxn ang="0">
                <a:pos x="44904" y="104775"/>
              </a:cxn>
              <a:cxn ang="0">
                <a:pos x="96222" y="101600"/>
              </a:cxn>
              <a:cxn ang="0">
                <a:pos x="96222" y="107950"/>
              </a:cxn>
            </a:cxnLst>
            <a:pathLst>
              <a:path w="49" h="50">
                <a:moveTo>
                  <a:pt x="16" y="27"/>
                </a:moveTo>
                <a:cubicBezTo>
                  <a:pt x="15" y="27"/>
                  <a:pt x="14" y="26"/>
                  <a:pt x="14" y="26"/>
                </a:cubicBezTo>
                <a:cubicBezTo>
                  <a:pt x="14" y="25"/>
                  <a:pt x="15" y="25"/>
                  <a:pt x="16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5"/>
                  <a:pt x="31" y="26"/>
                </a:cubicBezTo>
                <a:cubicBezTo>
                  <a:pt x="31" y="26"/>
                  <a:pt x="30" y="27"/>
                  <a:pt x="30" y="27"/>
                </a:cubicBezTo>
                <a:cubicBezTo>
                  <a:pt x="16" y="27"/>
                  <a:pt x="16" y="27"/>
                  <a:pt x="16" y="27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46" y="22"/>
                  <a:pt x="46" y="22"/>
                  <a:pt x="46" y="22"/>
                </a:cubicBezTo>
                <a:cubicBezTo>
                  <a:pt x="47" y="21"/>
                  <a:pt x="48" y="21"/>
                  <a:pt x="49" y="22"/>
                </a:cubicBezTo>
                <a:cubicBezTo>
                  <a:pt x="49" y="22"/>
                  <a:pt x="49" y="23"/>
                  <a:pt x="49" y="23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7"/>
                  <a:pt x="48" y="38"/>
                  <a:pt x="47" y="38"/>
                </a:cubicBezTo>
                <a:cubicBezTo>
                  <a:pt x="47" y="38"/>
                  <a:pt x="46" y="38"/>
                  <a:pt x="46" y="38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7"/>
                  <a:pt x="39" y="38"/>
                  <a:pt x="38" y="39"/>
                </a:cubicBezTo>
                <a:cubicBezTo>
                  <a:pt x="37" y="41"/>
                  <a:pt x="35" y="41"/>
                  <a:pt x="34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8"/>
                  <a:pt x="38" y="49"/>
                  <a:pt x="38" y="50"/>
                </a:cubicBezTo>
                <a:cubicBezTo>
                  <a:pt x="37" y="50"/>
                  <a:pt x="36" y="50"/>
                  <a:pt x="35" y="50"/>
                </a:cubicBezTo>
                <a:cubicBezTo>
                  <a:pt x="27" y="41"/>
                  <a:pt x="27" y="41"/>
                  <a:pt x="27" y="4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8"/>
                  <a:pt x="25" y="48"/>
                  <a:pt x="25" y="48"/>
                </a:cubicBezTo>
                <a:cubicBezTo>
                  <a:pt x="25" y="49"/>
                  <a:pt x="24" y="50"/>
                  <a:pt x="23" y="50"/>
                </a:cubicBezTo>
                <a:cubicBezTo>
                  <a:pt x="22" y="50"/>
                  <a:pt x="21" y="49"/>
                  <a:pt x="21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9" y="50"/>
                  <a:pt x="8" y="50"/>
                </a:cubicBezTo>
                <a:cubicBezTo>
                  <a:pt x="7" y="49"/>
                  <a:pt x="7" y="48"/>
                  <a:pt x="8" y="47"/>
                </a:cubicBezTo>
                <a:cubicBezTo>
                  <a:pt x="13" y="41"/>
                  <a:pt x="13" y="41"/>
                  <a:pt x="13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1"/>
                  <a:pt x="8" y="41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6" y="38"/>
                  <a:pt x="5" y="37"/>
                  <a:pt x="5" y="35"/>
                </a:cubicBezTo>
                <a:cubicBezTo>
                  <a:pt x="5" y="23"/>
                  <a:pt x="5" y="23"/>
                  <a:pt x="5" y="23"/>
                </a:cubicBezTo>
                <a:cubicBezTo>
                  <a:pt x="4" y="22"/>
                  <a:pt x="2" y="21"/>
                  <a:pt x="1" y="19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6"/>
                  <a:pt x="5" y="0"/>
                  <a:pt x="12" y="0"/>
                </a:cubicBezTo>
                <a:cubicBezTo>
                  <a:pt x="16" y="0"/>
                  <a:pt x="20" y="3"/>
                  <a:pt x="23" y="6"/>
                </a:cubicBezTo>
                <a:cubicBezTo>
                  <a:pt x="25" y="3"/>
                  <a:pt x="29" y="0"/>
                  <a:pt x="33" y="0"/>
                </a:cubicBezTo>
                <a:cubicBezTo>
                  <a:pt x="40" y="0"/>
                  <a:pt x="46" y="6"/>
                  <a:pt x="46" y="13"/>
                </a:cubicBezTo>
                <a:cubicBezTo>
                  <a:pt x="46" y="15"/>
                  <a:pt x="45" y="17"/>
                  <a:pt x="44" y="19"/>
                </a:cubicBezTo>
                <a:cubicBezTo>
                  <a:pt x="43" y="21"/>
                  <a:pt x="42" y="22"/>
                  <a:pt x="40" y="23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45" y="27"/>
                </a:moveTo>
                <a:cubicBezTo>
                  <a:pt x="45" y="27"/>
                  <a:pt x="45" y="27"/>
                  <a:pt x="45" y="27"/>
                </a:cubicBezTo>
                <a:cubicBezTo>
                  <a:pt x="42" y="30"/>
                  <a:pt x="42" y="30"/>
                  <a:pt x="42" y="30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27"/>
                  <a:pt x="45" y="27"/>
                  <a:pt x="45" y="27"/>
                </a:cubicBezTo>
                <a:close/>
                <a:moveTo>
                  <a:pt x="25" y="13"/>
                </a:move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4" y="15"/>
                  <a:pt x="23" y="15"/>
                </a:cubicBezTo>
                <a:cubicBezTo>
                  <a:pt x="22" y="15"/>
                  <a:pt x="21" y="14"/>
                  <a:pt x="21" y="13"/>
                </a:cubicBezTo>
                <a:cubicBezTo>
                  <a:pt x="21" y="8"/>
                  <a:pt x="17" y="4"/>
                  <a:pt x="12" y="4"/>
                </a:cubicBezTo>
                <a:cubicBezTo>
                  <a:pt x="7" y="4"/>
                  <a:pt x="3" y="8"/>
                  <a:pt x="3" y="13"/>
                </a:cubicBezTo>
                <a:cubicBezTo>
                  <a:pt x="3" y="15"/>
                  <a:pt x="4" y="16"/>
                  <a:pt x="5" y="17"/>
                </a:cubicBezTo>
                <a:cubicBezTo>
                  <a:pt x="5" y="19"/>
                  <a:pt x="7" y="20"/>
                  <a:pt x="8" y="21"/>
                </a:cubicBezTo>
                <a:cubicBezTo>
                  <a:pt x="9" y="21"/>
                  <a:pt x="9" y="22"/>
                  <a:pt x="9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1" y="37"/>
                  <a:pt x="12" y="37"/>
                </a:cubicBezTo>
                <a:cubicBezTo>
                  <a:pt x="19" y="37"/>
                  <a:pt x="26" y="37"/>
                  <a:pt x="34" y="37"/>
                </a:cubicBezTo>
                <a:cubicBezTo>
                  <a:pt x="34" y="37"/>
                  <a:pt x="35" y="37"/>
                  <a:pt x="35" y="37"/>
                </a:cubicBezTo>
                <a:cubicBezTo>
                  <a:pt x="36" y="36"/>
                  <a:pt x="36" y="36"/>
                  <a:pt x="36" y="35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6" y="22"/>
                  <a:pt x="36" y="22"/>
                </a:cubicBezTo>
                <a:cubicBezTo>
                  <a:pt x="36" y="22"/>
                  <a:pt x="37" y="21"/>
                  <a:pt x="37" y="21"/>
                </a:cubicBezTo>
                <a:cubicBezTo>
                  <a:pt x="39" y="20"/>
                  <a:pt x="40" y="19"/>
                  <a:pt x="41" y="17"/>
                </a:cubicBezTo>
                <a:cubicBezTo>
                  <a:pt x="42" y="16"/>
                  <a:pt x="42" y="15"/>
                  <a:pt x="42" y="13"/>
                </a:cubicBezTo>
                <a:cubicBezTo>
                  <a:pt x="42" y="8"/>
                  <a:pt x="38" y="4"/>
                  <a:pt x="33" y="4"/>
                </a:cubicBezTo>
                <a:cubicBezTo>
                  <a:pt x="29" y="4"/>
                  <a:pt x="25" y="8"/>
                  <a:pt x="25" y="13"/>
                </a:cubicBezTo>
                <a:close/>
                <a:moveTo>
                  <a:pt x="32" y="11"/>
                </a:moveTo>
                <a:cubicBezTo>
                  <a:pt x="32" y="11"/>
                  <a:pt x="32" y="11"/>
                  <a:pt x="32" y="11"/>
                </a:cubicBezTo>
                <a:cubicBezTo>
                  <a:pt x="31" y="12"/>
                  <a:pt x="31" y="13"/>
                  <a:pt x="32" y="14"/>
                </a:cubicBezTo>
                <a:cubicBezTo>
                  <a:pt x="33" y="15"/>
                  <a:pt x="34" y="15"/>
                  <a:pt x="35" y="14"/>
                </a:cubicBezTo>
                <a:cubicBezTo>
                  <a:pt x="36" y="13"/>
                  <a:pt x="36" y="12"/>
                  <a:pt x="35" y="11"/>
                </a:cubicBezTo>
                <a:cubicBezTo>
                  <a:pt x="34" y="11"/>
                  <a:pt x="33" y="11"/>
                  <a:pt x="32" y="11"/>
                </a:cubicBezTo>
                <a:close/>
                <a:moveTo>
                  <a:pt x="30" y="10"/>
                </a:moveTo>
                <a:cubicBezTo>
                  <a:pt x="30" y="10"/>
                  <a:pt x="30" y="10"/>
                  <a:pt x="30" y="10"/>
                </a:cubicBezTo>
                <a:cubicBezTo>
                  <a:pt x="32" y="8"/>
                  <a:pt x="35" y="8"/>
                  <a:pt x="36" y="10"/>
                </a:cubicBezTo>
                <a:cubicBezTo>
                  <a:pt x="38" y="11"/>
                  <a:pt x="38" y="14"/>
                  <a:pt x="36" y="16"/>
                </a:cubicBezTo>
                <a:cubicBezTo>
                  <a:pt x="35" y="18"/>
                  <a:pt x="32" y="18"/>
                  <a:pt x="30" y="16"/>
                </a:cubicBezTo>
                <a:cubicBezTo>
                  <a:pt x="29" y="14"/>
                  <a:pt x="29" y="11"/>
                  <a:pt x="30" y="10"/>
                </a:cubicBezTo>
                <a:close/>
                <a:moveTo>
                  <a:pt x="11" y="11"/>
                </a:moveTo>
                <a:cubicBezTo>
                  <a:pt x="11" y="11"/>
                  <a:pt x="11" y="11"/>
                  <a:pt x="11" y="11"/>
                </a:cubicBezTo>
                <a:cubicBezTo>
                  <a:pt x="10" y="12"/>
                  <a:pt x="10" y="13"/>
                  <a:pt x="11" y="14"/>
                </a:cubicBezTo>
                <a:cubicBezTo>
                  <a:pt x="11" y="15"/>
                  <a:pt x="13" y="15"/>
                  <a:pt x="13" y="14"/>
                </a:cubicBezTo>
                <a:cubicBezTo>
                  <a:pt x="14" y="13"/>
                  <a:pt x="14" y="12"/>
                  <a:pt x="13" y="11"/>
                </a:cubicBezTo>
                <a:cubicBezTo>
                  <a:pt x="13" y="11"/>
                  <a:pt x="11" y="11"/>
                  <a:pt x="11" y="11"/>
                </a:cubicBezTo>
                <a:close/>
                <a:moveTo>
                  <a:pt x="9" y="10"/>
                </a:moveTo>
                <a:cubicBezTo>
                  <a:pt x="9" y="10"/>
                  <a:pt x="9" y="10"/>
                  <a:pt x="9" y="10"/>
                </a:cubicBezTo>
                <a:cubicBezTo>
                  <a:pt x="11" y="8"/>
                  <a:pt x="13" y="8"/>
                  <a:pt x="15" y="10"/>
                </a:cubicBezTo>
                <a:cubicBezTo>
                  <a:pt x="17" y="11"/>
                  <a:pt x="17" y="14"/>
                  <a:pt x="15" y="16"/>
                </a:cubicBezTo>
                <a:cubicBezTo>
                  <a:pt x="13" y="18"/>
                  <a:pt x="11" y="18"/>
                  <a:pt x="9" y="16"/>
                </a:cubicBezTo>
                <a:cubicBezTo>
                  <a:pt x="7" y="14"/>
                  <a:pt x="7" y="11"/>
                  <a:pt x="9" y="10"/>
                </a:cubicBezTo>
                <a:close/>
                <a:moveTo>
                  <a:pt x="16" y="34"/>
                </a:move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4" y="34"/>
                  <a:pt x="14" y="33"/>
                </a:cubicBezTo>
                <a:cubicBezTo>
                  <a:pt x="14" y="33"/>
                  <a:pt x="15" y="32"/>
                  <a:pt x="16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1" y="33"/>
                  <a:pt x="31" y="33"/>
                </a:cubicBezTo>
                <a:cubicBezTo>
                  <a:pt x="31" y="34"/>
                  <a:pt x="30" y="34"/>
                  <a:pt x="30" y="34"/>
                </a:cubicBezTo>
                <a:cubicBezTo>
                  <a:pt x="16" y="34"/>
                  <a:pt x="16" y="34"/>
                  <a:pt x="16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6" name="Freeform 664"/>
          <p:cNvSpPr>
            <a:spLocks noEditPoints="1"/>
          </p:cNvSpPr>
          <p:nvPr/>
        </p:nvSpPr>
        <p:spPr>
          <a:xfrm>
            <a:off x="4062413" y="4103688"/>
            <a:ext cx="163512" cy="158750"/>
          </a:xfrm>
          <a:custGeom>
            <a:avLst/>
            <a:gdLst/>
            <a:ahLst/>
            <a:cxnLst>
              <a:cxn ang="0">
                <a:pos x="115420" y="60325"/>
              </a:cxn>
              <a:cxn ang="0">
                <a:pos x="86565" y="57150"/>
              </a:cxn>
              <a:cxn ang="0">
                <a:pos x="48092" y="25400"/>
              </a:cxn>
              <a:cxn ang="0">
                <a:pos x="51298" y="15875"/>
              </a:cxn>
              <a:cxn ang="0">
                <a:pos x="48092" y="12700"/>
              </a:cxn>
              <a:cxn ang="0">
                <a:pos x="12824" y="44450"/>
              </a:cxn>
              <a:cxn ang="0">
                <a:pos x="19237" y="47625"/>
              </a:cxn>
              <a:cxn ang="0">
                <a:pos x="19237" y="47625"/>
              </a:cxn>
              <a:cxn ang="0">
                <a:pos x="60916" y="82550"/>
              </a:cxn>
              <a:cxn ang="0">
                <a:pos x="60916" y="111125"/>
              </a:cxn>
              <a:cxn ang="0">
                <a:pos x="131451" y="66675"/>
              </a:cxn>
              <a:cxn ang="0">
                <a:pos x="118626" y="63500"/>
              </a:cxn>
              <a:cxn ang="0">
                <a:pos x="115420" y="69850"/>
              </a:cxn>
              <a:cxn ang="0">
                <a:pos x="105802" y="69850"/>
              </a:cxn>
              <a:cxn ang="0">
                <a:pos x="89771" y="66675"/>
              </a:cxn>
              <a:cxn ang="0">
                <a:pos x="105802" y="63500"/>
              </a:cxn>
              <a:cxn ang="0">
                <a:pos x="112214" y="101600"/>
              </a:cxn>
              <a:cxn ang="0">
                <a:pos x="160306" y="149225"/>
              </a:cxn>
              <a:cxn ang="0">
                <a:pos x="150688" y="158750"/>
              </a:cxn>
              <a:cxn ang="0">
                <a:pos x="73741" y="139700"/>
              </a:cxn>
              <a:cxn ang="0">
                <a:pos x="64122" y="139700"/>
              </a:cxn>
              <a:cxn ang="0">
                <a:pos x="48092" y="88900"/>
              </a:cxn>
              <a:cxn ang="0">
                <a:pos x="16031" y="60325"/>
              </a:cxn>
              <a:cxn ang="0">
                <a:pos x="9618" y="57150"/>
              </a:cxn>
              <a:cxn ang="0">
                <a:pos x="3206" y="53975"/>
              </a:cxn>
              <a:cxn ang="0">
                <a:pos x="3206" y="34925"/>
              </a:cxn>
              <a:cxn ang="0">
                <a:pos x="44886" y="0"/>
              </a:cxn>
              <a:cxn ang="0">
                <a:pos x="54504" y="3175"/>
              </a:cxn>
              <a:cxn ang="0">
                <a:pos x="60916" y="6350"/>
              </a:cxn>
              <a:cxn ang="0">
                <a:pos x="60916" y="6350"/>
              </a:cxn>
              <a:cxn ang="0">
                <a:pos x="60916" y="22225"/>
              </a:cxn>
              <a:cxn ang="0">
                <a:pos x="118626" y="47625"/>
              </a:cxn>
              <a:cxn ang="0">
                <a:pos x="144275" y="69850"/>
              </a:cxn>
            </a:cxnLst>
            <a:pathLst>
              <a:path w="51" h="50">
                <a:moveTo>
                  <a:pt x="41" y="21"/>
                </a:moveTo>
                <a:cubicBezTo>
                  <a:pt x="39" y="20"/>
                  <a:pt x="37" y="19"/>
                  <a:pt x="36" y="19"/>
                </a:cubicBezTo>
                <a:cubicBezTo>
                  <a:pt x="33" y="18"/>
                  <a:pt x="31" y="18"/>
                  <a:pt x="29" y="19"/>
                </a:cubicBezTo>
                <a:cubicBezTo>
                  <a:pt x="28" y="19"/>
                  <a:pt x="27" y="19"/>
                  <a:pt x="27" y="1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6"/>
                  <a:pt x="15" y="6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3"/>
                  <a:pt x="14" y="3"/>
                  <a:pt x="14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5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7"/>
                  <a:pt x="19" y="28"/>
                  <a:pt x="19" y="28"/>
                </a:cubicBezTo>
                <a:cubicBezTo>
                  <a:pt x="18" y="31"/>
                  <a:pt x="18" y="33"/>
                  <a:pt x="19" y="35"/>
                </a:cubicBezTo>
                <a:cubicBezTo>
                  <a:pt x="19" y="37"/>
                  <a:pt x="20" y="39"/>
                  <a:pt x="21" y="40"/>
                </a:cubicBezTo>
                <a:cubicBezTo>
                  <a:pt x="28" y="34"/>
                  <a:pt x="34" y="27"/>
                  <a:pt x="41" y="21"/>
                </a:cubicBezTo>
                <a:close/>
                <a:moveTo>
                  <a:pt x="37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7" y="21"/>
                  <a:pt x="37" y="22"/>
                </a:cubicBezTo>
                <a:cubicBezTo>
                  <a:pt x="37" y="22"/>
                  <a:pt x="36" y="23"/>
                  <a:pt x="36" y="22"/>
                </a:cubicBezTo>
                <a:cubicBezTo>
                  <a:pt x="35" y="22"/>
                  <a:pt x="34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1" y="22"/>
                  <a:pt x="30" y="22"/>
                </a:cubicBezTo>
                <a:cubicBezTo>
                  <a:pt x="29" y="22"/>
                  <a:pt x="28" y="22"/>
                  <a:pt x="28" y="21"/>
                </a:cubicBezTo>
                <a:cubicBezTo>
                  <a:pt x="28" y="21"/>
                  <a:pt x="28" y="20"/>
                  <a:pt x="29" y="20"/>
                </a:cubicBezTo>
                <a:cubicBezTo>
                  <a:pt x="30" y="20"/>
                  <a:pt x="32" y="20"/>
                  <a:pt x="33" y="20"/>
                </a:cubicBezTo>
                <a:cubicBezTo>
                  <a:pt x="34" y="20"/>
                  <a:pt x="35" y="20"/>
                  <a:pt x="37" y="20"/>
                </a:cubicBezTo>
                <a:close/>
                <a:moveTo>
                  <a:pt x="35" y="32"/>
                </a:moveTo>
                <a:cubicBezTo>
                  <a:pt x="35" y="32"/>
                  <a:pt x="35" y="32"/>
                  <a:pt x="35" y="32"/>
                </a:cubicBezTo>
                <a:cubicBezTo>
                  <a:pt x="50" y="47"/>
                  <a:pt x="50" y="47"/>
                  <a:pt x="50" y="47"/>
                </a:cubicBezTo>
                <a:cubicBezTo>
                  <a:pt x="51" y="48"/>
                  <a:pt x="51" y="49"/>
                  <a:pt x="50" y="50"/>
                </a:cubicBezTo>
                <a:cubicBezTo>
                  <a:pt x="49" y="50"/>
                  <a:pt x="48" y="50"/>
                  <a:pt x="47" y="50"/>
                </a:cubicBezTo>
                <a:cubicBezTo>
                  <a:pt x="32" y="35"/>
                  <a:pt x="32" y="35"/>
                  <a:pt x="32" y="35"/>
                </a:cubicBezTo>
                <a:cubicBezTo>
                  <a:pt x="23" y="44"/>
                  <a:pt x="23" y="44"/>
                  <a:pt x="23" y="44"/>
                </a:cubicBezTo>
                <a:cubicBezTo>
                  <a:pt x="22" y="45"/>
                  <a:pt x="21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2"/>
                  <a:pt x="16" y="39"/>
                  <a:pt x="15" y="36"/>
                </a:cubicBezTo>
                <a:cubicBezTo>
                  <a:pt x="15" y="34"/>
                  <a:pt x="14" y="31"/>
                  <a:pt x="15" y="2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9"/>
                  <a:pt x="6" y="19"/>
                  <a:pt x="5" y="19"/>
                </a:cubicBezTo>
                <a:cubicBezTo>
                  <a:pt x="4" y="19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3"/>
                  <a:pt x="0" y="12"/>
                  <a:pt x="1" y="1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0"/>
                  <a:pt x="14" y="0"/>
                  <a:pt x="14" y="0"/>
                </a:cubicBezTo>
                <a:cubicBezTo>
                  <a:pt x="15" y="0"/>
                  <a:pt x="16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20" y="4"/>
                  <a:pt x="20" y="5"/>
                </a:cubicBezTo>
                <a:cubicBezTo>
                  <a:pt x="20" y="6"/>
                  <a:pt x="20" y="6"/>
                  <a:pt x="19" y="7"/>
                </a:cubicBezTo>
                <a:cubicBezTo>
                  <a:pt x="29" y="15"/>
                  <a:pt x="29" y="15"/>
                  <a:pt x="29" y="15"/>
                </a:cubicBezTo>
                <a:cubicBezTo>
                  <a:pt x="31" y="14"/>
                  <a:pt x="34" y="14"/>
                  <a:pt x="37" y="15"/>
                </a:cubicBezTo>
                <a:cubicBezTo>
                  <a:pt x="40" y="16"/>
                  <a:pt x="42" y="17"/>
                  <a:pt x="45" y="19"/>
                </a:cubicBezTo>
                <a:cubicBezTo>
                  <a:pt x="45" y="20"/>
                  <a:pt x="45" y="21"/>
                  <a:pt x="45" y="22"/>
                </a:cubicBezTo>
                <a:cubicBezTo>
                  <a:pt x="35" y="32"/>
                  <a:pt x="35" y="32"/>
                  <a:pt x="35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7" name="Freeform 665"/>
          <p:cNvSpPr/>
          <p:nvPr/>
        </p:nvSpPr>
        <p:spPr>
          <a:xfrm>
            <a:off x="2105025" y="4103688"/>
            <a:ext cx="160338" cy="158750"/>
          </a:xfrm>
          <a:custGeom>
            <a:avLst/>
            <a:gdLst/>
            <a:ahLst/>
            <a:cxnLst>
              <a:cxn ang="0">
                <a:pos x="51308" y="34925"/>
              </a:cxn>
              <a:cxn ang="0">
                <a:pos x="73755" y="3175"/>
              </a:cxn>
              <a:cxn ang="0">
                <a:pos x="83376" y="3175"/>
              </a:cxn>
              <a:cxn ang="0">
                <a:pos x="105823" y="34925"/>
              </a:cxn>
              <a:cxn ang="0">
                <a:pos x="86583" y="22225"/>
              </a:cxn>
              <a:cxn ang="0">
                <a:pos x="86583" y="85725"/>
              </a:cxn>
              <a:cxn ang="0">
                <a:pos x="137891" y="73025"/>
              </a:cxn>
              <a:cxn ang="0">
                <a:pos x="125064" y="50800"/>
              </a:cxn>
              <a:cxn ang="0">
                <a:pos x="157131" y="76200"/>
              </a:cxn>
              <a:cxn ang="0">
                <a:pos x="157131" y="82550"/>
              </a:cxn>
              <a:cxn ang="0">
                <a:pos x="125064" y="107950"/>
              </a:cxn>
              <a:cxn ang="0">
                <a:pos x="137891" y="85725"/>
              </a:cxn>
              <a:cxn ang="0">
                <a:pos x="92996" y="95250"/>
              </a:cxn>
              <a:cxn ang="0">
                <a:pos x="86583" y="152400"/>
              </a:cxn>
              <a:cxn ang="0">
                <a:pos x="83376" y="158750"/>
              </a:cxn>
              <a:cxn ang="0">
                <a:pos x="83376" y="158750"/>
              </a:cxn>
              <a:cxn ang="0">
                <a:pos x="83376" y="158750"/>
              </a:cxn>
              <a:cxn ang="0">
                <a:pos x="83376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80169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6962" y="158750"/>
              </a:cxn>
              <a:cxn ang="0">
                <a:pos x="73755" y="152400"/>
              </a:cxn>
              <a:cxn ang="0">
                <a:pos x="64135" y="95250"/>
              </a:cxn>
              <a:cxn ang="0">
                <a:pos x="19241" y="85725"/>
              </a:cxn>
              <a:cxn ang="0">
                <a:pos x="32068" y="107950"/>
              </a:cxn>
              <a:cxn ang="0">
                <a:pos x="0" y="82550"/>
              </a:cxn>
              <a:cxn ang="0">
                <a:pos x="0" y="76200"/>
              </a:cxn>
              <a:cxn ang="0">
                <a:pos x="32068" y="50800"/>
              </a:cxn>
              <a:cxn ang="0">
                <a:pos x="19241" y="73025"/>
              </a:cxn>
              <a:cxn ang="0">
                <a:pos x="73755" y="85725"/>
              </a:cxn>
              <a:cxn ang="0">
                <a:pos x="73755" y="22225"/>
              </a:cxn>
            </a:cxnLst>
            <a:pathLst>
              <a:path w="50" h="50">
                <a:moveTo>
                  <a:pt x="19" y="11"/>
                </a:moveTo>
                <a:cubicBezTo>
                  <a:pt x="18" y="11"/>
                  <a:pt x="17" y="11"/>
                  <a:pt x="16" y="11"/>
                </a:cubicBezTo>
                <a:cubicBezTo>
                  <a:pt x="15" y="10"/>
                  <a:pt x="15" y="9"/>
                  <a:pt x="16" y="8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0"/>
                  <a:pt x="25" y="0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4" y="9"/>
                  <a:pt x="34" y="10"/>
                  <a:pt x="33" y="11"/>
                </a:cubicBezTo>
                <a:cubicBezTo>
                  <a:pt x="33" y="11"/>
                  <a:pt x="31" y="11"/>
                  <a:pt x="31" y="11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9" y="25"/>
                  <a:pt x="33" y="23"/>
                  <a:pt x="36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39" y="19"/>
                  <a:pt x="39" y="19"/>
                  <a:pt x="39" y="19"/>
                </a:cubicBezTo>
                <a:cubicBezTo>
                  <a:pt x="38" y="18"/>
                  <a:pt x="38" y="17"/>
                  <a:pt x="39" y="16"/>
                </a:cubicBezTo>
                <a:cubicBezTo>
                  <a:pt x="40" y="16"/>
                  <a:pt x="41" y="16"/>
                  <a:pt x="42" y="16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50" y="24"/>
                  <a:pt x="50" y="26"/>
                  <a:pt x="49" y="26"/>
                </a:cubicBezTo>
                <a:cubicBezTo>
                  <a:pt x="42" y="34"/>
                  <a:pt x="42" y="34"/>
                  <a:pt x="42" y="34"/>
                </a:cubicBezTo>
                <a:cubicBezTo>
                  <a:pt x="41" y="34"/>
                  <a:pt x="40" y="34"/>
                  <a:pt x="39" y="34"/>
                </a:cubicBezTo>
                <a:cubicBezTo>
                  <a:pt x="38" y="33"/>
                  <a:pt x="38" y="32"/>
                  <a:pt x="39" y="31"/>
                </a:cubicBezTo>
                <a:cubicBezTo>
                  <a:pt x="43" y="27"/>
                  <a:pt x="43" y="27"/>
                  <a:pt x="43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4" y="27"/>
                  <a:pt x="31" y="28"/>
                  <a:pt x="29" y="30"/>
                </a:cubicBezTo>
                <a:cubicBezTo>
                  <a:pt x="28" y="31"/>
                  <a:pt x="27" y="34"/>
                  <a:pt x="27" y="3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9"/>
                  <a:pt x="26" y="49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49"/>
                  <a:pt x="23" y="49"/>
                  <a:pt x="23" y="48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4"/>
                  <a:pt x="22" y="31"/>
                  <a:pt x="20" y="30"/>
                </a:cubicBezTo>
                <a:cubicBezTo>
                  <a:pt x="18" y="28"/>
                  <a:pt x="16" y="27"/>
                  <a:pt x="13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2"/>
                  <a:pt x="11" y="33"/>
                  <a:pt x="10" y="34"/>
                </a:cubicBezTo>
                <a:cubicBezTo>
                  <a:pt x="10" y="34"/>
                  <a:pt x="8" y="34"/>
                  <a:pt x="8" y="3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10" y="16"/>
                  <a:pt x="10" y="16"/>
                </a:cubicBezTo>
                <a:cubicBezTo>
                  <a:pt x="11" y="17"/>
                  <a:pt x="11" y="18"/>
                  <a:pt x="10" y="19"/>
                </a:cubicBezTo>
                <a:cubicBezTo>
                  <a:pt x="6" y="23"/>
                  <a:pt x="6" y="23"/>
                  <a:pt x="6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7" y="23"/>
                  <a:pt x="20" y="25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7"/>
                  <a:pt x="23" y="7"/>
                  <a:pt x="23" y="7"/>
                </a:cubicBezTo>
                <a:cubicBezTo>
                  <a:pt x="19" y="11"/>
                  <a:pt x="19" y="11"/>
                  <a:pt x="19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8" name="Freeform 666"/>
          <p:cNvSpPr>
            <a:spLocks noEditPoints="1"/>
          </p:cNvSpPr>
          <p:nvPr/>
        </p:nvSpPr>
        <p:spPr>
          <a:xfrm>
            <a:off x="4889500" y="3783013"/>
            <a:ext cx="160338" cy="158750"/>
          </a:xfrm>
          <a:custGeom>
            <a:avLst/>
            <a:gdLst/>
            <a:ahLst/>
            <a:cxnLst>
              <a:cxn ang="0">
                <a:pos x="28861" y="6350"/>
              </a:cxn>
              <a:cxn ang="0">
                <a:pos x="57722" y="12700"/>
              </a:cxn>
              <a:cxn ang="0">
                <a:pos x="102616" y="0"/>
              </a:cxn>
              <a:cxn ang="0">
                <a:pos x="105823" y="0"/>
              </a:cxn>
              <a:cxn ang="0">
                <a:pos x="144304" y="9525"/>
              </a:cxn>
              <a:cxn ang="0">
                <a:pos x="160338" y="31750"/>
              </a:cxn>
              <a:cxn ang="0">
                <a:pos x="160338" y="133350"/>
              </a:cxn>
              <a:cxn ang="0">
                <a:pos x="134684" y="152400"/>
              </a:cxn>
              <a:cxn ang="0">
                <a:pos x="105823" y="146050"/>
              </a:cxn>
              <a:cxn ang="0">
                <a:pos x="57722" y="158750"/>
              </a:cxn>
              <a:cxn ang="0">
                <a:pos x="54515" y="158750"/>
              </a:cxn>
              <a:cxn ang="0">
                <a:pos x="16034" y="149225"/>
              </a:cxn>
              <a:cxn ang="0">
                <a:pos x="0" y="127000"/>
              </a:cxn>
              <a:cxn ang="0">
                <a:pos x="0" y="25400"/>
              </a:cxn>
              <a:cxn ang="0">
                <a:pos x="28861" y="6350"/>
              </a:cxn>
              <a:cxn ang="0">
                <a:pos x="60928" y="25400"/>
              </a:cxn>
              <a:cxn ang="0">
                <a:pos x="60928" y="25400"/>
              </a:cxn>
              <a:cxn ang="0">
                <a:pos x="60928" y="146050"/>
              </a:cxn>
              <a:cxn ang="0">
                <a:pos x="102616" y="133350"/>
              </a:cxn>
              <a:cxn ang="0">
                <a:pos x="102616" y="12700"/>
              </a:cxn>
              <a:cxn ang="0">
                <a:pos x="60928" y="25400"/>
              </a:cxn>
              <a:cxn ang="0">
                <a:pos x="51308" y="146050"/>
              </a:cxn>
              <a:cxn ang="0">
                <a:pos x="51308" y="146050"/>
              </a:cxn>
              <a:cxn ang="0">
                <a:pos x="51308" y="25400"/>
              </a:cxn>
              <a:cxn ang="0">
                <a:pos x="25654" y="19050"/>
              </a:cxn>
              <a:cxn ang="0">
                <a:pos x="12827" y="25400"/>
              </a:cxn>
              <a:cxn ang="0">
                <a:pos x="12827" y="127000"/>
              </a:cxn>
              <a:cxn ang="0">
                <a:pos x="19241" y="136525"/>
              </a:cxn>
              <a:cxn ang="0">
                <a:pos x="51308" y="146050"/>
              </a:cxn>
              <a:cxn ang="0">
                <a:pos x="109030" y="133350"/>
              </a:cxn>
              <a:cxn ang="0">
                <a:pos x="109030" y="133350"/>
              </a:cxn>
              <a:cxn ang="0">
                <a:pos x="137891" y="142875"/>
              </a:cxn>
              <a:cxn ang="0">
                <a:pos x="147511" y="133350"/>
              </a:cxn>
              <a:cxn ang="0">
                <a:pos x="147511" y="31750"/>
              </a:cxn>
              <a:cxn ang="0">
                <a:pos x="141097" y="22225"/>
              </a:cxn>
              <a:cxn ang="0">
                <a:pos x="109030" y="12700"/>
              </a:cxn>
              <a:cxn ang="0">
                <a:pos x="109030" y="133350"/>
              </a:cxn>
            </a:cxnLst>
            <a:pathLst>
              <a:path w="50" h="50">
                <a:moveTo>
                  <a:pt x="9" y="2"/>
                </a:moveTo>
                <a:cubicBezTo>
                  <a:pt x="18" y="4"/>
                  <a:pt x="18" y="4"/>
                  <a:pt x="18" y="4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4"/>
                  <a:pt x="50" y="7"/>
                  <a:pt x="50" y="10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6"/>
                  <a:pt x="46" y="49"/>
                  <a:pt x="42" y="48"/>
                </a:cubicBezTo>
                <a:cubicBezTo>
                  <a:pt x="33" y="46"/>
                  <a:pt x="33" y="46"/>
                  <a:pt x="33" y="46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7" y="50"/>
                  <a:pt x="17" y="50"/>
                </a:cubicBezTo>
                <a:cubicBezTo>
                  <a:pt x="5" y="47"/>
                  <a:pt x="5" y="47"/>
                  <a:pt x="5" y="47"/>
                </a:cubicBezTo>
                <a:cubicBezTo>
                  <a:pt x="2" y="46"/>
                  <a:pt x="0" y="43"/>
                  <a:pt x="0" y="40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1"/>
                  <a:pt x="9" y="2"/>
                </a:cubicBezTo>
                <a:close/>
                <a:moveTo>
                  <a:pt x="19" y="8"/>
                </a:moveTo>
                <a:cubicBezTo>
                  <a:pt x="19" y="8"/>
                  <a:pt x="19" y="8"/>
                  <a:pt x="19" y="8"/>
                </a:cubicBezTo>
                <a:cubicBezTo>
                  <a:pt x="19" y="46"/>
                  <a:pt x="19" y="46"/>
                  <a:pt x="19" y="46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"/>
                  <a:pt x="32" y="4"/>
                  <a:pt x="32" y="4"/>
                </a:cubicBezTo>
                <a:cubicBezTo>
                  <a:pt x="19" y="8"/>
                  <a:pt x="19" y="8"/>
                  <a:pt x="19" y="8"/>
                </a:cubicBezTo>
                <a:close/>
                <a:moveTo>
                  <a:pt x="16" y="46"/>
                </a:moveTo>
                <a:cubicBezTo>
                  <a:pt x="16" y="46"/>
                  <a:pt x="16" y="46"/>
                  <a:pt x="16" y="46"/>
                </a:cubicBezTo>
                <a:cubicBezTo>
                  <a:pt x="16" y="8"/>
                  <a:pt x="16" y="8"/>
                  <a:pt x="16" y="8"/>
                </a:cubicBezTo>
                <a:cubicBezTo>
                  <a:pt x="8" y="6"/>
                  <a:pt x="8" y="6"/>
                  <a:pt x="8" y="6"/>
                </a:cubicBezTo>
                <a:cubicBezTo>
                  <a:pt x="6" y="5"/>
                  <a:pt x="4" y="6"/>
                  <a:pt x="4" y="8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2"/>
                  <a:pt x="5" y="43"/>
                  <a:pt x="6" y="43"/>
                </a:cubicBezTo>
                <a:cubicBezTo>
                  <a:pt x="16" y="46"/>
                  <a:pt x="16" y="46"/>
                  <a:pt x="16" y="46"/>
                </a:cubicBezTo>
                <a:close/>
                <a:moveTo>
                  <a:pt x="34" y="42"/>
                </a:moveTo>
                <a:cubicBezTo>
                  <a:pt x="34" y="42"/>
                  <a:pt x="34" y="42"/>
                  <a:pt x="34" y="42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5"/>
                  <a:pt x="46" y="44"/>
                  <a:pt x="46" y="42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8"/>
                  <a:pt x="46" y="7"/>
                  <a:pt x="44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2"/>
                  <a:pt x="34" y="42"/>
                  <a:pt x="34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899" name="Freeform 667"/>
          <p:cNvSpPr>
            <a:spLocks noEditPoints="1"/>
          </p:cNvSpPr>
          <p:nvPr/>
        </p:nvSpPr>
        <p:spPr>
          <a:xfrm>
            <a:off x="7689850" y="3786188"/>
            <a:ext cx="160338" cy="155575"/>
          </a:xfrm>
          <a:custGeom>
            <a:avLst/>
            <a:gdLst/>
            <a:ahLst/>
            <a:cxnLst>
              <a:cxn ang="0">
                <a:pos x="121857" y="53975"/>
              </a:cxn>
              <a:cxn ang="0">
                <a:pos x="92996" y="76200"/>
              </a:cxn>
              <a:cxn ang="0">
                <a:pos x="112237" y="104775"/>
              </a:cxn>
              <a:cxn ang="0">
                <a:pos x="121857" y="114300"/>
              </a:cxn>
              <a:cxn ang="0">
                <a:pos x="131477" y="104775"/>
              </a:cxn>
              <a:cxn ang="0">
                <a:pos x="141097" y="60325"/>
              </a:cxn>
              <a:cxn ang="0">
                <a:pos x="25654" y="50800"/>
              </a:cxn>
              <a:cxn ang="0">
                <a:pos x="54515" y="50800"/>
              </a:cxn>
              <a:cxn ang="0">
                <a:pos x="32068" y="47625"/>
              </a:cxn>
              <a:cxn ang="0">
                <a:pos x="35274" y="38100"/>
              </a:cxn>
              <a:cxn ang="0">
                <a:pos x="115443" y="76200"/>
              </a:cxn>
              <a:cxn ang="0">
                <a:pos x="125064" y="76200"/>
              </a:cxn>
              <a:cxn ang="0">
                <a:pos x="125064" y="76200"/>
              </a:cxn>
              <a:cxn ang="0">
                <a:pos x="125064" y="69850"/>
              </a:cxn>
              <a:cxn ang="0">
                <a:pos x="118650" y="66675"/>
              </a:cxn>
              <a:cxn ang="0">
                <a:pos x="118650" y="82550"/>
              </a:cxn>
              <a:cxn ang="0">
                <a:pos x="125064" y="92075"/>
              </a:cxn>
              <a:cxn ang="0">
                <a:pos x="125064" y="92075"/>
              </a:cxn>
              <a:cxn ang="0">
                <a:pos x="125064" y="82550"/>
              </a:cxn>
              <a:cxn ang="0">
                <a:pos x="125064" y="82550"/>
              </a:cxn>
              <a:cxn ang="0">
                <a:pos x="134684" y="82550"/>
              </a:cxn>
              <a:cxn ang="0">
                <a:pos x="131477" y="98425"/>
              </a:cxn>
              <a:cxn ang="0">
                <a:pos x="118650" y="98425"/>
              </a:cxn>
              <a:cxn ang="0">
                <a:pos x="105823" y="79375"/>
              </a:cxn>
              <a:cxn ang="0">
                <a:pos x="105823" y="63500"/>
              </a:cxn>
              <a:cxn ang="0">
                <a:pos x="128270" y="60325"/>
              </a:cxn>
              <a:cxn ang="0">
                <a:pos x="134684" y="69850"/>
              </a:cxn>
              <a:cxn ang="0">
                <a:pos x="57722" y="19050"/>
              </a:cxn>
              <a:cxn ang="0">
                <a:pos x="38481" y="9525"/>
              </a:cxn>
              <a:cxn ang="0">
                <a:pos x="12827" y="34925"/>
              </a:cxn>
              <a:cxn ang="0">
                <a:pos x="28861" y="63500"/>
              </a:cxn>
              <a:cxn ang="0">
                <a:pos x="32068" y="63500"/>
              </a:cxn>
              <a:cxn ang="0">
                <a:pos x="48101" y="63500"/>
              </a:cxn>
              <a:cxn ang="0">
                <a:pos x="67342" y="34925"/>
              </a:cxn>
              <a:cxn ang="0">
                <a:pos x="67342" y="9525"/>
              </a:cxn>
              <a:cxn ang="0">
                <a:pos x="54515" y="73025"/>
              </a:cxn>
              <a:cxn ang="0">
                <a:pos x="41688" y="85725"/>
              </a:cxn>
              <a:cxn ang="0">
                <a:pos x="83376" y="146050"/>
              </a:cxn>
              <a:cxn ang="0">
                <a:pos x="112237" y="142875"/>
              </a:cxn>
              <a:cxn ang="0">
                <a:pos x="105823" y="114300"/>
              </a:cxn>
              <a:cxn ang="0">
                <a:pos x="80169" y="76200"/>
              </a:cxn>
              <a:cxn ang="0">
                <a:pos x="105823" y="44450"/>
              </a:cxn>
              <a:cxn ang="0">
                <a:pos x="147511" y="50800"/>
              </a:cxn>
              <a:cxn ang="0">
                <a:pos x="144304" y="111125"/>
              </a:cxn>
              <a:cxn ang="0">
                <a:pos x="125064" y="127000"/>
              </a:cxn>
              <a:cxn ang="0">
                <a:pos x="105823" y="155575"/>
              </a:cxn>
              <a:cxn ang="0">
                <a:pos x="54515" y="155575"/>
              </a:cxn>
              <a:cxn ang="0">
                <a:pos x="35274" y="136525"/>
              </a:cxn>
              <a:cxn ang="0">
                <a:pos x="16034" y="66675"/>
              </a:cxn>
              <a:cxn ang="0">
                <a:pos x="0" y="34925"/>
              </a:cxn>
              <a:cxn ang="0">
                <a:pos x="54515" y="0"/>
              </a:cxn>
            </a:cxnLst>
            <a:pathLst>
              <a:path w="50" h="49">
                <a:moveTo>
                  <a:pt x="44" y="19"/>
                </a:moveTo>
                <a:cubicBezTo>
                  <a:pt x="43" y="18"/>
                  <a:pt x="42" y="18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39" y="17"/>
                  <a:pt x="38" y="17"/>
                </a:cubicBezTo>
                <a:cubicBezTo>
                  <a:pt x="36" y="17"/>
                  <a:pt x="35" y="17"/>
                  <a:pt x="34" y="17"/>
                </a:cubicBezTo>
                <a:cubicBezTo>
                  <a:pt x="33" y="18"/>
                  <a:pt x="32" y="18"/>
                  <a:pt x="32" y="19"/>
                </a:cubicBezTo>
                <a:cubicBezTo>
                  <a:pt x="30" y="21"/>
                  <a:pt x="29" y="22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6"/>
                  <a:pt x="30" y="28"/>
                  <a:pt x="31" y="30"/>
                </a:cubicBezTo>
                <a:cubicBezTo>
                  <a:pt x="31" y="30"/>
                  <a:pt x="32" y="31"/>
                  <a:pt x="32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4" y="32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6" y="33"/>
                </a:cubicBezTo>
                <a:cubicBezTo>
                  <a:pt x="38" y="36"/>
                  <a:pt x="38" y="36"/>
                  <a:pt x="38" y="36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1" y="33"/>
                </a:cubicBezTo>
                <a:cubicBezTo>
                  <a:pt x="41" y="32"/>
                  <a:pt x="42" y="32"/>
                  <a:pt x="43" y="32"/>
                </a:cubicBezTo>
                <a:cubicBezTo>
                  <a:pt x="43" y="31"/>
                  <a:pt x="44" y="30"/>
                  <a:pt x="45" y="30"/>
                </a:cubicBezTo>
                <a:cubicBezTo>
                  <a:pt x="46" y="28"/>
                  <a:pt x="46" y="26"/>
                  <a:pt x="46" y="24"/>
                </a:cubicBezTo>
                <a:cubicBezTo>
                  <a:pt x="46" y="22"/>
                  <a:pt x="45" y="21"/>
                  <a:pt x="44" y="19"/>
                </a:cubicBezTo>
                <a:close/>
                <a:moveTo>
                  <a:pt x="10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10" y="17"/>
                  <a:pt x="9" y="17"/>
                  <a:pt x="8" y="17"/>
                </a:cubicBezTo>
                <a:cubicBezTo>
                  <a:pt x="8" y="17"/>
                  <a:pt x="7" y="16"/>
                  <a:pt x="8" y="1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2" y="5"/>
                  <a:pt x="13" y="5"/>
                </a:cubicBezTo>
                <a:cubicBezTo>
                  <a:pt x="13" y="5"/>
                  <a:pt x="13" y="6"/>
                  <a:pt x="13" y="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7"/>
                  <a:pt x="16" y="17"/>
                </a:cubicBezTo>
                <a:cubicBezTo>
                  <a:pt x="15" y="17"/>
                  <a:pt x="15" y="17"/>
                  <a:pt x="15" y="16"/>
                </a:cubicBezTo>
                <a:cubicBezTo>
                  <a:pt x="14" y="15"/>
                  <a:pt x="14" y="15"/>
                  <a:pt x="14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lose/>
                <a:moveTo>
                  <a:pt x="12" y="10"/>
                </a:moveTo>
                <a:cubicBezTo>
                  <a:pt x="12" y="10"/>
                  <a:pt x="12" y="10"/>
                  <a:pt x="12" y="10"/>
                </a:cubicBezTo>
                <a:cubicBezTo>
                  <a:pt x="11" y="12"/>
                  <a:pt x="11" y="12"/>
                  <a:pt x="1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0"/>
                  <a:pt x="12" y="10"/>
                  <a:pt x="12" y="10"/>
                </a:cubicBezTo>
                <a:close/>
                <a:moveTo>
                  <a:pt x="36" y="24"/>
                </a:moveTo>
                <a:cubicBezTo>
                  <a:pt x="36" y="24"/>
                  <a:pt x="36" y="24"/>
                  <a:pt x="36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4"/>
                  <a:pt x="36" y="24"/>
                  <a:pt x="36" y="24"/>
                </a:cubicBezTo>
                <a:close/>
                <a:moveTo>
                  <a:pt x="37" y="26"/>
                </a:move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7" y="26"/>
                  <a:pt x="37" y="26"/>
                  <a:pt x="37" y="26"/>
                </a:cubicBezTo>
                <a:close/>
                <a:moveTo>
                  <a:pt x="41" y="25"/>
                </a:move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2" y="25"/>
                  <a:pt x="42" y="26"/>
                </a:cubicBezTo>
                <a:cubicBezTo>
                  <a:pt x="42" y="26"/>
                  <a:pt x="42" y="26"/>
                  <a:pt x="42" y="27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0" y="31"/>
                </a:cubicBezTo>
                <a:cubicBezTo>
                  <a:pt x="40" y="31"/>
                  <a:pt x="40" y="31"/>
                  <a:pt x="39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4" y="31"/>
                  <a:pt x="33" y="31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4" y="19"/>
                  <a:pt x="35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9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2" y="21"/>
                </a:cubicBezTo>
                <a:cubicBezTo>
                  <a:pt x="42" y="21"/>
                  <a:pt x="42" y="21"/>
                  <a:pt x="42" y="22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5"/>
                  <a:pt x="42" y="25"/>
                </a:cubicBezTo>
                <a:cubicBezTo>
                  <a:pt x="42" y="25"/>
                  <a:pt x="41" y="25"/>
                  <a:pt x="41" y="25"/>
                </a:cubicBezTo>
                <a:close/>
                <a:moveTo>
                  <a:pt x="18" y="6"/>
                </a:moveTo>
                <a:cubicBezTo>
                  <a:pt x="18" y="6"/>
                  <a:pt x="18" y="6"/>
                  <a:pt x="18" y="6"/>
                </a:cubicBezTo>
                <a:cubicBezTo>
                  <a:pt x="17" y="5"/>
                  <a:pt x="16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3"/>
                  <a:pt x="12" y="3"/>
                </a:cubicBezTo>
                <a:cubicBezTo>
                  <a:pt x="11" y="3"/>
                  <a:pt x="10" y="4"/>
                  <a:pt x="9" y="4"/>
                </a:cubicBezTo>
                <a:cubicBezTo>
                  <a:pt x="8" y="4"/>
                  <a:pt x="7" y="5"/>
                  <a:pt x="6" y="6"/>
                </a:cubicBezTo>
                <a:cubicBezTo>
                  <a:pt x="5" y="7"/>
                  <a:pt x="4" y="9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5"/>
                  <a:pt x="5" y="16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9" y="20"/>
                </a:cubicBezTo>
                <a:cubicBezTo>
                  <a:pt x="9" y="20"/>
                  <a:pt x="9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22"/>
                  <a:pt x="12" y="22"/>
                  <a:pt x="12" y="22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19"/>
                  <a:pt x="17" y="19"/>
                  <a:pt x="17" y="18"/>
                </a:cubicBezTo>
                <a:cubicBezTo>
                  <a:pt x="18" y="18"/>
                  <a:pt x="19" y="17"/>
                  <a:pt x="19" y="16"/>
                </a:cubicBezTo>
                <a:cubicBezTo>
                  <a:pt x="20" y="15"/>
                  <a:pt x="21" y="13"/>
                  <a:pt x="21" y="11"/>
                </a:cubicBezTo>
                <a:cubicBezTo>
                  <a:pt x="20" y="9"/>
                  <a:pt x="20" y="7"/>
                  <a:pt x="18" y="6"/>
                </a:cubicBezTo>
                <a:close/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20" y="2"/>
                  <a:pt x="21" y="3"/>
                </a:cubicBezTo>
                <a:cubicBezTo>
                  <a:pt x="23" y="5"/>
                  <a:pt x="24" y="8"/>
                  <a:pt x="24" y="11"/>
                </a:cubicBezTo>
                <a:cubicBezTo>
                  <a:pt x="25" y="13"/>
                  <a:pt x="24" y="16"/>
                  <a:pt x="22" y="19"/>
                </a:cubicBezTo>
                <a:cubicBezTo>
                  <a:pt x="22" y="20"/>
                  <a:pt x="21" y="21"/>
                  <a:pt x="20" y="21"/>
                </a:cubicBezTo>
                <a:cubicBezTo>
                  <a:pt x="19" y="22"/>
                  <a:pt x="18" y="23"/>
                  <a:pt x="17" y="23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6"/>
                  <a:pt x="13" y="26"/>
                  <a:pt x="13" y="27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4"/>
                  <a:pt x="14" y="45"/>
                  <a:pt x="14" y="45"/>
                </a:cubicBezTo>
                <a:cubicBezTo>
                  <a:pt x="15" y="46"/>
                  <a:pt x="16" y="46"/>
                  <a:pt x="17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4" y="46"/>
                  <a:pt x="35" y="46"/>
                  <a:pt x="35" y="45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3" y="36"/>
                  <a:pt x="33" y="36"/>
                  <a:pt x="33" y="36"/>
                </a:cubicBezTo>
                <a:cubicBezTo>
                  <a:pt x="32" y="36"/>
                  <a:pt x="31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4"/>
                  <a:pt x="28" y="33"/>
                  <a:pt x="28" y="32"/>
                </a:cubicBezTo>
                <a:cubicBezTo>
                  <a:pt x="26" y="30"/>
                  <a:pt x="25" y="27"/>
                  <a:pt x="25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1"/>
                  <a:pt x="27" y="18"/>
                  <a:pt x="29" y="16"/>
                </a:cubicBezTo>
                <a:cubicBezTo>
                  <a:pt x="30" y="15"/>
                  <a:pt x="31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3"/>
                  <a:pt x="36" y="13"/>
                  <a:pt x="38" y="13"/>
                </a:cubicBezTo>
                <a:cubicBezTo>
                  <a:pt x="39" y="13"/>
                  <a:pt x="41" y="13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4" y="14"/>
                  <a:pt x="45" y="15"/>
                  <a:pt x="46" y="16"/>
                </a:cubicBezTo>
                <a:cubicBezTo>
                  <a:pt x="48" y="18"/>
                  <a:pt x="49" y="21"/>
                  <a:pt x="50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7"/>
                  <a:pt x="49" y="29"/>
                  <a:pt x="48" y="32"/>
                </a:cubicBezTo>
                <a:cubicBezTo>
                  <a:pt x="47" y="33"/>
                  <a:pt x="46" y="34"/>
                  <a:pt x="45" y="35"/>
                </a:cubicBezTo>
                <a:cubicBezTo>
                  <a:pt x="44" y="35"/>
                  <a:pt x="43" y="36"/>
                  <a:pt x="42" y="36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5"/>
                  <a:pt x="38" y="46"/>
                  <a:pt x="37" y="47"/>
                </a:cubicBezTo>
                <a:cubicBezTo>
                  <a:pt x="36" y="48"/>
                  <a:pt x="35" y="49"/>
                  <a:pt x="33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5" y="49"/>
                  <a:pt x="14" y="48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6"/>
                  <a:pt x="11" y="45"/>
                  <a:pt x="11" y="43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6"/>
                  <a:pt x="11" y="26"/>
                  <a:pt x="11" y="26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3"/>
                  <a:pt x="6" y="22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3" y="20"/>
                  <a:pt x="2" y="19"/>
                </a:cubicBezTo>
                <a:cubicBezTo>
                  <a:pt x="0" y="16"/>
                  <a:pt x="0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5" y="2"/>
                  <a:pt x="6" y="1"/>
                  <a:pt x="8" y="1"/>
                </a:cubicBezTo>
                <a:cubicBezTo>
                  <a:pt x="9" y="0"/>
                  <a:pt x="11" y="0"/>
                  <a:pt x="12" y="0"/>
                </a:cubicBezTo>
                <a:cubicBezTo>
                  <a:pt x="14" y="0"/>
                  <a:pt x="15" y="0"/>
                  <a:pt x="17" y="0"/>
                </a:cubicBezTo>
                <a:cubicBezTo>
                  <a:pt x="17" y="1"/>
                  <a:pt x="17" y="1"/>
                  <a:pt x="17" y="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0" name="Freeform 668"/>
          <p:cNvSpPr>
            <a:spLocks noEditPoints="1"/>
          </p:cNvSpPr>
          <p:nvPr/>
        </p:nvSpPr>
        <p:spPr>
          <a:xfrm>
            <a:off x="4343400" y="4103688"/>
            <a:ext cx="158750" cy="158750"/>
          </a:xfrm>
          <a:custGeom>
            <a:avLst/>
            <a:gdLst/>
            <a:ahLst/>
            <a:cxnLst>
              <a:cxn ang="0">
                <a:pos x="53975" y="12700"/>
              </a:cxn>
              <a:cxn ang="0">
                <a:pos x="104775" y="0"/>
              </a:cxn>
              <a:cxn ang="0">
                <a:pos x="158750" y="31750"/>
              </a:cxn>
              <a:cxn ang="0">
                <a:pos x="146050" y="79375"/>
              </a:cxn>
              <a:cxn ang="0">
                <a:pos x="139700" y="22225"/>
              </a:cxn>
              <a:cxn ang="0">
                <a:pos x="107950" y="69850"/>
              </a:cxn>
              <a:cxn ang="0">
                <a:pos x="98425" y="12700"/>
              </a:cxn>
              <a:cxn ang="0">
                <a:pos x="57150" y="146050"/>
              </a:cxn>
              <a:cxn ang="0">
                <a:pos x="76200" y="152400"/>
              </a:cxn>
              <a:cxn ang="0">
                <a:pos x="53975" y="158750"/>
              </a:cxn>
              <a:cxn ang="0">
                <a:pos x="0" y="127000"/>
              </a:cxn>
              <a:cxn ang="0">
                <a:pos x="25400" y="6350"/>
              </a:cxn>
              <a:cxn ang="0">
                <a:pos x="107950" y="95250"/>
              </a:cxn>
              <a:cxn ang="0">
                <a:pos x="111125" y="101600"/>
              </a:cxn>
              <a:cxn ang="0">
                <a:pos x="107950" y="104775"/>
              </a:cxn>
              <a:cxn ang="0">
                <a:pos x="101600" y="111125"/>
              </a:cxn>
              <a:cxn ang="0">
                <a:pos x="95250" y="107950"/>
              </a:cxn>
              <a:cxn ang="0">
                <a:pos x="101600" y="101600"/>
              </a:cxn>
              <a:cxn ang="0">
                <a:pos x="107950" y="95250"/>
              </a:cxn>
              <a:cxn ang="0">
                <a:pos x="117475" y="139700"/>
              </a:cxn>
              <a:cxn ang="0">
                <a:pos x="117475" y="133350"/>
              </a:cxn>
              <a:cxn ang="0">
                <a:pos x="123825" y="133350"/>
              </a:cxn>
              <a:cxn ang="0">
                <a:pos x="127000" y="130175"/>
              </a:cxn>
              <a:cxn ang="0">
                <a:pos x="130175" y="127000"/>
              </a:cxn>
              <a:cxn ang="0">
                <a:pos x="133350" y="120650"/>
              </a:cxn>
              <a:cxn ang="0">
                <a:pos x="136525" y="114300"/>
              </a:cxn>
              <a:cxn ang="0">
                <a:pos x="139700" y="120650"/>
              </a:cxn>
              <a:cxn ang="0">
                <a:pos x="133350" y="133350"/>
              </a:cxn>
              <a:cxn ang="0">
                <a:pos x="130175" y="136525"/>
              </a:cxn>
              <a:cxn ang="0">
                <a:pos x="127000" y="139700"/>
              </a:cxn>
              <a:cxn ang="0">
                <a:pos x="117475" y="139700"/>
              </a:cxn>
              <a:cxn ang="0">
                <a:pos x="149225" y="139700"/>
              </a:cxn>
              <a:cxn ang="0">
                <a:pos x="158750" y="155575"/>
              </a:cxn>
              <a:cxn ang="0">
                <a:pos x="142875" y="149225"/>
              </a:cxn>
              <a:cxn ang="0">
                <a:pos x="76200" y="117475"/>
              </a:cxn>
              <a:cxn ang="0">
                <a:pos x="158750" y="117475"/>
              </a:cxn>
              <a:cxn ang="0">
                <a:pos x="117475" y="88900"/>
              </a:cxn>
              <a:cxn ang="0">
                <a:pos x="88900" y="117475"/>
              </a:cxn>
              <a:cxn ang="0">
                <a:pos x="98425" y="136525"/>
              </a:cxn>
              <a:cxn ang="0">
                <a:pos x="98425" y="136525"/>
              </a:cxn>
              <a:cxn ang="0">
                <a:pos x="146050" y="117475"/>
              </a:cxn>
              <a:cxn ang="0">
                <a:pos x="50800" y="146050"/>
              </a:cxn>
              <a:cxn ang="0">
                <a:pos x="50800" y="25400"/>
              </a:cxn>
              <a:cxn ang="0">
                <a:pos x="12700" y="25400"/>
              </a:cxn>
              <a:cxn ang="0">
                <a:pos x="19050" y="136525"/>
              </a:cxn>
            </a:cxnLst>
            <a:pathLst>
              <a:path w="50" h="50">
                <a:moveTo>
                  <a:pt x="8" y="2"/>
                </a:moveTo>
                <a:cubicBezTo>
                  <a:pt x="17" y="4"/>
                  <a:pt x="17" y="4"/>
                  <a:pt x="17" y="4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0"/>
                  <a:pt x="33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4"/>
                  <a:pt x="50" y="7"/>
                  <a:pt x="50" y="10"/>
                </a:cubicBezTo>
                <a:cubicBezTo>
                  <a:pt x="50" y="25"/>
                  <a:pt x="50" y="25"/>
                  <a:pt x="50" y="25"/>
                </a:cubicBezTo>
                <a:cubicBezTo>
                  <a:pt x="50" y="27"/>
                  <a:pt x="46" y="27"/>
                  <a:pt x="46" y="25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8"/>
                  <a:pt x="45" y="7"/>
                  <a:pt x="44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4"/>
                  <a:pt x="31" y="24"/>
                  <a:pt x="31" y="22"/>
                </a:cubicBezTo>
                <a:cubicBezTo>
                  <a:pt x="31" y="4"/>
                  <a:pt x="31" y="4"/>
                  <a:pt x="31" y="4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46"/>
                  <a:pt x="18" y="46"/>
                  <a:pt x="18" y="46"/>
                </a:cubicBezTo>
                <a:cubicBezTo>
                  <a:pt x="23" y="44"/>
                  <a:pt x="23" y="44"/>
                  <a:pt x="23" y="44"/>
                </a:cubicBezTo>
                <a:cubicBezTo>
                  <a:pt x="25" y="44"/>
                  <a:pt x="26" y="48"/>
                  <a:pt x="24" y="48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5" y="47"/>
                  <a:pt x="5" y="47"/>
                  <a:pt x="5" y="47"/>
                </a:cubicBezTo>
                <a:cubicBezTo>
                  <a:pt x="2" y="46"/>
                  <a:pt x="0" y="43"/>
                  <a:pt x="0" y="40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1"/>
                  <a:pt x="8" y="2"/>
                </a:cubicBezTo>
                <a:close/>
                <a:moveTo>
                  <a:pt x="34" y="30"/>
                </a:move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6" y="30"/>
                  <a:pt x="36" y="31"/>
                </a:cubicBezTo>
                <a:cubicBezTo>
                  <a:pt x="36" y="31"/>
                  <a:pt x="36" y="32"/>
                  <a:pt x="35" y="32"/>
                </a:cubicBezTo>
                <a:cubicBezTo>
                  <a:pt x="35" y="32"/>
                  <a:pt x="35" y="32"/>
                  <a:pt x="34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3" y="33"/>
                  <a:pt x="33" y="34"/>
                  <a:pt x="33" y="34"/>
                </a:cubicBezTo>
                <a:cubicBezTo>
                  <a:pt x="33" y="34"/>
                  <a:pt x="33" y="35"/>
                  <a:pt x="32" y="35"/>
                </a:cubicBezTo>
                <a:cubicBezTo>
                  <a:pt x="32" y="35"/>
                  <a:pt x="32" y="36"/>
                  <a:pt x="31" y="35"/>
                </a:cubicBezTo>
                <a:cubicBezTo>
                  <a:pt x="30" y="35"/>
                  <a:pt x="30" y="35"/>
                  <a:pt x="30" y="34"/>
                </a:cubicBezTo>
                <a:cubicBezTo>
                  <a:pt x="31" y="34"/>
                  <a:pt x="31" y="33"/>
                  <a:pt x="31" y="33"/>
                </a:cubicBezTo>
                <a:cubicBezTo>
                  <a:pt x="31" y="32"/>
                  <a:pt x="32" y="32"/>
                  <a:pt x="32" y="32"/>
                </a:cubicBezTo>
                <a:cubicBezTo>
                  <a:pt x="32" y="31"/>
                  <a:pt x="33" y="31"/>
                  <a:pt x="33" y="31"/>
                </a:cubicBezTo>
                <a:cubicBezTo>
                  <a:pt x="33" y="30"/>
                  <a:pt x="34" y="30"/>
                  <a:pt x="34" y="30"/>
                </a:cubicBezTo>
                <a:close/>
                <a:moveTo>
                  <a:pt x="37" y="44"/>
                </a:moveTo>
                <a:cubicBezTo>
                  <a:pt x="37" y="44"/>
                  <a:pt x="37" y="44"/>
                  <a:pt x="37" y="44"/>
                </a:cubicBezTo>
                <a:cubicBezTo>
                  <a:pt x="36" y="44"/>
                  <a:pt x="36" y="44"/>
                  <a:pt x="36" y="43"/>
                </a:cubicBezTo>
                <a:cubicBezTo>
                  <a:pt x="36" y="42"/>
                  <a:pt x="36" y="42"/>
                  <a:pt x="37" y="42"/>
                </a:cubicBezTo>
                <a:cubicBezTo>
                  <a:pt x="37" y="42"/>
                  <a:pt x="38" y="42"/>
                  <a:pt x="38" y="42"/>
                </a:cubicBezTo>
                <a:cubicBezTo>
                  <a:pt x="38" y="42"/>
                  <a:pt x="39" y="42"/>
                  <a:pt x="39" y="42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1" y="40"/>
                </a:cubicBezTo>
                <a:cubicBezTo>
                  <a:pt x="41" y="40"/>
                  <a:pt x="42" y="39"/>
                  <a:pt x="42" y="39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7"/>
                  <a:pt x="42" y="37"/>
                </a:cubicBezTo>
                <a:cubicBezTo>
                  <a:pt x="42" y="36"/>
                  <a:pt x="43" y="36"/>
                  <a:pt x="43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4" y="37"/>
                  <a:pt x="44" y="38"/>
                  <a:pt x="44" y="38"/>
                </a:cubicBezTo>
                <a:cubicBezTo>
                  <a:pt x="44" y="39"/>
                  <a:pt x="44" y="39"/>
                  <a:pt x="44" y="40"/>
                </a:cubicBezTo>
                <a:cubicBezTo>
                  <a:pt x="44" y="41"/>
                  <a:pt x="43" y="41"/>
                  <a:pt x="42" y="42"/>
                </a:cubicBezTo>
                <a:cubicBezTo>
                  <a:pt x="42" y="42"/>
                  <a:pt x="42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3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8" y="44"/>
                  <a:pt x="38" y="44"/>
                  <a:pt x="37" y="44"/>
                </a:cubicBezTo>
                <a:close/>
                <a:moveTo>
                  <a:pt x="47" y="44"/>
                </a:moveTo>
                <a:cubicBezTo>
                  <a:pt x="47" y="44"/>
                  <a:pt x="47" y="44"/>
                  <a:pt x="47" y="44"/>
                </a:cubicBezTo>
                <a:cubicBezTo>
                  <a:pt x="50" y="47"/>
                  <a:pt x="50" y="47"/>
                  <a:pt x="50" y="47"/>
                </a:cubicBezTo>
                <a:cubicBezTo>
                  <a:pt x="50" y="47"/>
                  <a:pt x="50" y="49"/>
                  <a:pt x="50" y="49"/>
                </a:cubicBezTo>
                <a:cubicBezTo>
                  <a:pt x="49" y="50"/>
                  <a:pt x="48" y="50"/>
                  <a:pt x="47" y="49"/>
                </a:cubicBezTo>
                <a:cubicBezTo>
                  <a:pt x="45" y="47"/>
                  <a:pt x="45" y="47"/>
                  <a:pt x="45" y="47"/>
                </a:cubicBezTo>
                <a:cubicBezTo>
                  <a:pt x="42" y="49"/>
                  <a:pt x="40" y="50"/>
                  <a:pt x="37" y="50"/>
                </a:cubicBezTo>
                <a:cubicBezTo>
                  <a:pt x="30" y="50"/>
                  <a:pt x="24" y="44"/>
                  <a:pt x="24" y="37"/>
                </a:cubicBezTo>
                <a:cubicBezTo>
                  <a:pt x="24" y="30"/>
                  <a:pt x="30" y="24"/>
                  <a:pt x="37" y="24"/>
                </a:cubicBezTo>
                <a:cubicBezTo>
                  <a:pt x="44" y="24"/>
                  <a:pt x="50" y="30"/>
                  <a:pt x="50" y="37"/>
                </a:cubicBezTo>
                <a:cubicBezTo>
                  <a:pt x="50" y="39"/>
                  <a:pt x="49" y="42"/>
                  <a:pt x="47" y="44"/>
                </a:cubicBezTo>
                <a:close/>
                <a:moveTo>
                  <a:pt x="37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2" y="28"/>
                  <a:pt x="28" y="32"/>
                  <a:pt x="28" y="37"/>
                </a:cubicBezTo>
                <a:cubicBezTo>
                  <a:pt x="28" y="39"/>
                  <a:pt x="29" y="41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5"/>
                  <a:pt x="35" y="46"/>
                  <a:pt x="37" y="46"/>
                </a:cubicBezTo>
                <a:cubicBezTo>
                  <a:pt x="42" y="46"/>
                  <a:pt x="46" y="42"/>
                  <a:pt x="46" y="37"/>
                </a:cubicBezTo>
                <a:cubicBezTo>
                  <a:pt x="46" y="32"/>
                  <a:pt x="42" y="28"/>
                  <a:pt x="37" y="28"/>
                </a:cubicBezTo>
                <a:close/>
                <a:moveTo>
                  <a:pt x="16" y="46"/>
                </a:moveTo>
                <a:cubicBezTo>
                  <a:pt x="16" y="46"/>
                  <a:pt x="16" y="46"/>
                  <a:pt x="16" y="46"/>
                </a:cubicBezTo>
                <a:cubicBezTo>
                  <a:pt x="16" y="8"/>
                  <a:pt x="16" y="8"/>
                  <a:pt x="16" y="8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4" y="6"/>
                  <a:pt x="4" y="8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2"/>
                  <a:pt x="5" y="43"/>
                  <a:pt x="6" y="43"/>
                </a:cubicBezTo>
                <a:cubicBezTo>
                  <a:pt x="16" y="46"/>
                  <a:pt x="16" y="46"/>
                  <a:pt x="16" y="4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1" name="Freeform 669"/>
          <p:cNvSpPr>
            <a:spLocks noEditPoints="1"/>
          </p:cNvSpPr>
          <p:nvPr/>
        </p:nvSpPr>
        <p:spPr>
          <a:xfrm>
            <a:off x="4616450" y="4103688"/>
            <a:ext cx="158750" cy="158750"/>
          </a:xfrm>
          <a:custGeom>
            <a:avLst/>
            <a:gdLst/>
            <a:ahLst/>
            <a:cxnLst>
              <a:cxn ang="0">
                <a:pos x="95250" y="66675"/>
              </a:cxn>
              <a:cxn ang="0">
                <a:pos x="95250" y="66675"/>
              </a:cxn>
              <a:cxn ang="0">
                <a:pos x="104775" y="69850"/>
              </a:cxn>
              <a:cxn ang="0">
                <a:pos x="104775" y="88900"/>
              </a:cxn>
              <a:cxn ang="0">
                <a:pos x="95250" y="92075"/>
              </a:cxn>
              <a:cxn ang="0">
                <a:pos x="95250" y="92075"/>
              </a:cxn>
              <a:cxn ang="0">
                <a:pos x="66675" y="92075"/>
              </a:cxn>
              <a:cxn ang="0">
                <a:pos x="66675" y="66675"/>
              </a:cxn>
              <a:cxn ang="0">
                <a:pos x="25400" y="117475"/>
              </a:cxn>
              <a:cxn ang="0">
                <a:pos x="28575" y="117475"/>
              </a:cxn>
              <a:cxn ang="0">
                <a:pos x="41275" y="133350"/>
              </a:cxn>
              <a:cxn ang="0">
                <a:pos x="146050" y="79375"/>
              </a:cxn>
              <a:cxn ang="0">
                <a:pos x="12700" y="79375"/>
              </a:cxn>
              <a:cxn ang="0">
                <a:pos x="34925" y="142875"/>
              </a:cxn>
              <a:cxn ang="0">
                <a:pos x="28575" y="142875"/>
              </a:cxn>
              <a:cxn ang="0">
                <a:pos x="15875" y="127000"/>
              </a:cxn>
              <a:cxn ang="0">
                <a:pos x="79375" y="0"/>
              </a:cxn>
              <a:cxn ang="0">
                <a:pos x="79375" y="158750"/>
              </a:cxn>
              <a:cxn ang="0">
                <a:pos x="25400" y="127000"/>
              </a:cxn>
              <a:cxn ang="0">
                <a:pos x="25400" y="127000"/>
              </a:cxn>
              <a:cxn ang="0">
                <a:pos x="28575" y="136525"/>
              </a:cxn>
              <a:cxn ang="0">
                <a:pos x="31750" y="136525"/>
              </a:cxn>
              <a:cxn ang="0">
                <a:pos x="28575" y="123825"/>
              </a:cxn>
              <a:cxn ang="0">
                <a:pos x="47625" y="34925"/>
              </a:cxn>
              <a:cxn ang="0">
                <a:pos x="57150" y="38100"/>
              </a:cxn>
              <a:cxn ang="0">
                <a:pos x="127000" y="79375"/>
              </a:cxn>
              <a:cxn ang="0">
                <a:pos x="47625" y="114300"/>
              </a:cxn>
              <a:cxn ang="0">
                <a:pos x="38100" y="57150"/>
              </a:cxn>
              <a:cxn ang="0">
                <a:pos x="47625" y="34925"/>
              </a:cxn>
              <a:cxn ang="0">
                <a:pos x="60325" y="44450"/>
              </a:cxn>
              <a:cxn ang="0">
                <a:pos x="57150" y="57150"/>
              </a:cxn>
              <a:cxn ang="0">
                <a:pos x="44450" y="60325"/>
              </a:cxn>
              <a:cxn ang="0">
                <a:pos x="50800" y="107950"/>
              </a:cxn>
              <a:cxn ang="0">
                <a:pos x="120650" y="79375"/>
              </a:cxn>
              <a:cxn ang="0">
                <a:pos x="60325" y="44450"/>
              </a:cxn>
              <a:cxn ang="0">
                <a:pos x="47625" y="41275"/>
              </a:cxn>
              <a:cxn ang="0">
                <a:pos x="41275" y="47625"/>
              </a:cxn>
              <a:cxn ang="0">
                <a:pos x="47625" y="53975"/>
              </a:cxn>
              <a:cxn ang="0">
                <a:pos x="53975" y="47625"/>
              </a:cxn>
              <a:cxn ang="0">
                <a:pos x="47625" y="41275"/>
              </a:cxn>
              <a:cxn ang="0">
                <a:pos x="85725" y="69850"/>
              </a:cxn>
              <a:cxn ang="0">
                <a:pos x="73025" y="69850"/>
              </a:cxn>
              <a:cxn ang="0">
                <a:pos x="73025" y="88900"/>
              </a:cxn>
              <a:cxn ang="0">
                <a:pos x="85725" y="88900"/>
              </a:cxn>
              <a:cxn ang="0">
                <a:pos x="82550" y="79375"/>
              </a:cxn>
              <a:cxn ang="0">
                <a:pos x="85725" y="69850"/>
              </a:cxn>
              <a:cxn ang="0">
                <a:pos x="92075" y="76200"/>
              </a:cxn>
              <a:cxn ang="0">
                <a:pos x="92075" y="82550"/>
              </a:cxn>
              <a:cxn ang="0">
                <a:pos x="101600" y="82550"/>
              </a:cxn>
              <a:cxn ang="0">
                <a:pos x="101600" y="82550"/>
              </a:cxn>
              <a:cxn ang="0">
                <a:pos x="101600" y="76200"/>
              </a:cxn>
              <a:cxn ang="0">
                <a:pos x="95250" y="73025"/>
              </a:cxn>
            </a:cxnLst>
            <a:pathLst>
              <a:path w="50" h="50">
                <a:moveTo>
                  <a:pt x="25" y="19"/>
                </a:moveTo>
                <a:cubicBezTo>
                  <a:pt x="27" y="19"/>
                  <a:pt x="29" y="20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21"/>
                  <a:pt x="32" y="21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3"/>
                  <a:pt x="34" y="24"/>
                  <a:pt x="34" y="25"/>
                </a:cubicBezTo>
                <a:cubicBezTo>
                  <a:pt x="34" y="26"/>
                  <a:pt x="34" y="27"/>
                  <a:pt x="33" y="28"/>
                </a:cubicBezTo>
                <a:cubicBezTo>
                  <a:pt x="32" y="29"/>
                  <a:pt x="31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30"/>
                  <a:pt x="27" y="31"/>
                  <a:pt x="25" y="31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7"/>
                  <a:pt x="19" y="25"/>
                </a:cubicBezTo>
                <a:cubicBezTo>
                  <a:pt x="19" y="23"/>
                  <a:pt x="20" y="22"/>
                  <a:pt x="21" y="21"/>
                </a:cubicBezTo>
                <a:cubicBezTo>
                  <a:pt x="22" y="20"/>
                  <a:pt x="24" y="19"/>
                  <a:pt x="25" y="19"/>
                </a:cubicBezTo>
                <a:close/>
                <a:moveTo>
                  <a:pt x="8" y="37"/>
                </a:move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9" y="37"/>
                  <a:pt x="9" y="37"/>
                </a:cubicBezTo>
                <a:cubicBezTo>
                  <a:pt x="11" y="37"/>
                  <a:pt x="13" y="39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17" y="45"/>
                  <a:pt x="21" y="46"/>
                  <a:pt x="25" y="46"/>
                </a:cubicBezTo>
                <a:cubicBezTo>
                  <a:pt x="37" y="46"/>
                  <a:pt x="46" y="37"/>
                  <a:pt x="46" y="25"/>
                </a:cubicBezTo>
                <a:cubicBezTo>
                  <a:pt x="46" y="13"/>
                  <a:pt x="37" y="4"/>
                  <a:pt x="25" y="4"/>
                </a:cubicBezTo>
                <a:cubicBezTo>
                  <a:pt x="14" y="4"/>
                  <a:pt x="4" y="13"/>
                  <a:pt x="4" y="25"/>
                </a:cubicBezTo>
                <a:cubicBezTo>
                  <a:pt x="4" y="29"/>
                  <a:pt x="6" y="34"/>
                  <a:pt x="8" y="37"/>
                </a:cubicBezTo>
                <a:close/>
                <a:moveTo>
                  <a:pt x="11" y="45"/>
                </a:moveTo>
                <a:cubicBezTo>
                  <a:pt x="11" y="45"/>
                  <a:pt x="11" y="45"/>
                  <a:pt x="11" y="45"/>
                </a:cubicBezTo>
                <a:cubicBezTo>
                  <a:pt x="10" y="45"/>
                  <a:pt x="10" y="45"/>
                  <a:pt x="9" y="45"/>
                </a:cubicBezTo>
                <a:cubicBezTo>
                  <a:pt x="7" y="45"/>
                  <a:pt x="5" y="44"/>
                  <a:pt x="5" y="41"/>
                </a:cubicBezTo>
                <a:cubicBezTo>
                  <a:pt x="5" y="41"/>
                  <a:pt x="5" y="40"/>
                  <a:pt x="5" y="40"/>
                </a:cubicBezTo>
                <a:cubicBezTo>
                  <a:pt x="2" y="35"/>
                  <a:pt x="0" y="30"/>
                  <a:pt x="0" y="25"/>
                </a:cubicBezTo>
                <a:cubicBezTo>
                  <a:pt x="0" y="11"/>
                  <a:pt x="12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ubicBezTo>
                  <a:pt x="50" y="39"/>
                  <a:pt x="39" y="50"/>
                  <a:pt x="25" y="50"/>
                </a:cubicBezTo>
                <a:cubicBezTo>
                  <a:pt x="20" y="50"/>
                  <a:pt x="15" y="48"/>
                  <a:pt x="11" y="45"/>
                </a:cubicBezTo>
                <a:close/>
                <a:moveTo>
                  <a:pt x="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7" y="41"/>
                </a:cubicBezTo>
                <a:cubicBezTo>
                  <a:pt x="7" y="42"/>
                  <a:pt x="8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2"/>
                  <a:pt x="11" y="42"/>
                  <a:pt x="11" y="41"/>
                </a:cubicBezTo>
                <a:cubicBezTo>
                  <a:pt x="11" y="40"/>
                  <a:pt x="10" y="39"/>
                  <a:pt x="9" y="39"/>
                </a:cubicBezTo>
                <a:cubicBezTo>
                  <a:pt x="9" y="39"/>
                  <a:pt x="8" y="39"/>
                  <a:pt x="8" y="40"/>
                </a:cubicBezTo>
                <a:close/>
                <a:moveTo>
                  <a:pt x="15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7" y="11"/>
                  <a:pt x="18" y="12"/>
                </a:cubicBezTo>
                <a:cubicBezTo>
                  <a:pt x="20" y="11"/>
                  <a:pt x="23" y="10"/>
                  <a:pt x="25" y="10"/>
                </a:cubicBezTo>
                <a:cubicBezTo>
                  <a:pt x="34" y="10"/>
                  <a:pt x="40" y="17"/>
                  <a:pt x="40" y="25"/>
                </a:cubicBezTo>
                <a:cubicBezTo>
                  <a:pt x="40" y="33"/>
                  <a:pt x="34" y="40"/>
                  <a:pt x="25" y="40"/>
                </a:cubicBezTo>
                <a:cubicBezTo>
                  <a:pt x="21" y="40"/>
                  <a:pt x="17" y="38"/>
                  <a:pt x="15" y="36"/>
                </a:cubicBezTo>
                <a:cubicBezTo>
                  <a:pt x="12" y="33"/>
                  <a:pt x="10" y="29"/>
                  <a:pt x="10" y="25"/>
                </a:cubicBezTo>
                <a:cubicBezTo>
                  <a:pt x="10" y="22"/>
                  <a:pt x="11" y="20"/>
                  <a:pt x="12" y="18"/>
                </a:cubicBezTo>
                <a:cubicBezTo>
                  <a:pt x="11" y="17"/>
                  <a:pt x="11" y="16"/>
                  <a:pt x="11" y="15"/>
                </a:cubicBezTo>
                <a:cubicBezTo>
                  <a:pt x="11" y="13"/>
                  <a:pt x="13" y="11"/>
                  <a:pt x="15" y="11"/>
                </a:cubicBezTo>
                <a:close/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6"/>
                  <a:pt x="19" y="17"/>
                  <a:pt x="18" y="18"/>
                </a:cubicBezTo>
                <a:cubicBezTo>
                  <a:pt x="18" y="19"/>
                  <a:pt x="16" y="19"/>
                  <a:pt x="15" y="19"/>
                </a:cubicBezTo>
                <a:cubicBezTo>
                  <a:pt x="15" y="19"/>
                  <a:pt x="14" y="19"/>
                  <a:pt x="14" y="19"/>
                </a:cubicBezTo>
                <a:cubicBezTo>
                  <a:pt x="13" y="21"/>
                  <a:pt x="12" y="23"/>
                  <a:pt x="12" y="25"/>
                </a:cubicBezTo>
                <a:cubicBezTo>
                  <a:pt x="12" y="29"/>
                  <a:pt x="14" y="32"/>
                  <a:pt x="16" y="34"/>
                </a:cubicBezTo>
                <a:cubicBezTo>
                  <a:pt x="19" y="36"/>
                  <a:pt x="22" y="38"/>
                  <a:pt x="25" y="38"/>
                </a:cubicBezTo>
                <a:cubicBezTo>
                  <a:pt x="32" y="38"/>
                  <a:pt x="38" y="32"/>
                  <a:pt x="38" y="25"/>
                </a:cubicBezTo>
                <a:cubicBezTo>
                  <a:pt x="38" y="18"/>
                  <a:pt x="32" y="12"/>
                  <a:pt x="25" y="12"/>
                </a:cubicBezTo>
                <a:cubicBezTo>
                  <a:pt x="23" y="12"/>
                  <a:pt x="21" y="13"/>
                  <a:pt x="19" y="14"/>
                </a:cubicBezTo>
                <a:close/>
                <a:moveTo>
                  <a:pt x="15" y="13"/>
                </a:move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4" y="13"/>
                  <a:pt x="14" y="14"/>
                </a:cubicBezTo>
                <a:cubicBezTo>
                  <a:pt x="14" y="14"/>
                  <a:pt x="13" y="15"/>
                  <a:pt x="13" y="15"/>
                </a:cubicBezTo>
                <a:cubicBezTo>
                  <a:pt x="13" y="16"/>
                  <a:pt x="14" y="16"/>
                  <a:pt x="14" y="16"/>
                </a:cubicBezTo>
                <a:cubicBezTo>
                  <a:pt x="14" y="17"/>
                  <a:pt x="15" y="17"/>
                  <a:pt x="15" y="17"/>
                </a:cubicBezTo>
                <a:cubicBezTo>
                  <a:pt x="16" y="17"/>
                  <a:pt x="16" y="17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4"/>
                  <a:pt x="17" y="14"/>
                </a:cubicBezTo>
                <a:cubicBezTo>
                  <a:pt x="16" y="13"/>
                  <a:pt x="16" y="13"/>
                  <a:pt x="15" y="13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6" y="21"/>
                  <a:pt x="25" y="21"/>
                </a:cubicBezTo>
                <a:cubicBezTo>
                  <a:pt x="24" y="21"/>
                  <a:pt x="23" y="22"/>
                  <a:pt x="23" y="22"/>
                </a:cubicBezTo>
                <a:cubicBezTo>
                  <a:pt x="22" y="23"/>
                  <a:pt x="21" y="24"/>
                  <a:pt x="21" y="25"/>
                </a:cubicBezTo>
                <a:cubicBezTo>
                  <a:pt x="21" y="26"/>
                  <a:pt x="22" y="27"/>
                  <a:pt x="23" y="28"/>
                </a:cubicBezTo>
                <a:cubicBezTo>
                  <a:pt x="23" y="28"/>
                  <a:pt x="24" y="29"/>
                  <a:pt x="25" y="29"/>
                </a:cubicBezTo>
                <a:cubicBezTo>
                  <a:pt x="26" y="29"/>
                  <a:pt x="27" y="29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6" y="26"/>
                  <a:pt x="26" y="25"/>
                </a:cubicBezTo>
                <a:cubicBezTo>
                  <a:pt x="26" y="24"/>
                  <a:pt x="27" y="23"/>
                  <a:pt x="27" y="22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29" y="24"/>
                </a:move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8" y="24"/>
                  <a:pt x="28" y="25"/>
                </a:cubicBezTo>
                <a:cubicBezTo>
                  <a:pt x="28" y="25"/>
                  <a:pt x="29" y="26"/>
                  <a:pt x="29" y="26"/>
                </a:cubicBezTo>
                <a:cubicBezTo>
                  <a:pt x="29" y="27"/>
                  <a:pt x="30" y="27"/>
                  <a:pt x="30" y="27"/>
                </a:cubicBezTo>
                <a:cubicBezTo>
                  <a:pt x="31" y="27"/>
                  <a:pt x="31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5"/>
                  <a:pt x="32" y="25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1" y="23"/>
                  <a:pt x="31" y="23"/>
                  <a:pt x="30" y="23"/>
                </a:cubicBezTo>
                <a:cubicBezTo>
                  <a:pt x="30" y="23"/>
                  <a:pt x="29" y="23"/>
                  <a:pt x="29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2" name="Freeform 670"/>
          <p:cNvSpPr>
            <a:spLocks noEditPoints="1"/>
          </p:cNvSpPr>
          <p:nvPr/>
        </p:nvSpPr>
        <p:spPr>
          <a:xfrm>
            <a:off x="5746750" y="4103688"/>
            <a:ext cx="158750" cy="158750"/>
          </a:xfrm>
          <a:custGeom>
            <a:avLst/>
            <a:gdLst/>
            <a:ahLst/>
            <a:cxnLst>
              <a:cxn ang="0">
                <a:pos x="158750" y="9525"/>
              </a:cxn>
              <a:cxn ang="0">
                <a:pos x="104775" y="155575"/>
              </a:cxn>
              <a:cxn ang="0">
                <a:pos x="98425" y="158750"/>
              </a:cxn>
              <a:cxn ang="0">
                <a:pos x="95250" y="155575"/>
              </a:cxn>
              <a:cxn ang="0">
                <a:pos x="95250" y="155575"/>
              </a:cxn>
              <a:cxn ang="0">
                <a:pos x="3175" y="63500"/>
              </a:cxn>
              <a:cxn ang="0">
                <a:pos x="3175" y="53975"/>
              </a:cxn>
              <a:cxn ang="0">
                <a:pos x="3175" y="53975"/>
              </a:cxn>
              <a:cxn ang="0">
                <a:pos x="149225" y="0"/>
              </a:cxn>
              <a:cxn ang="0">
                <a:pos x="158750" y="3175"/>
              </a:cxn>
              <a:cxn ang="0">
                <a:pos x="158750" y="9525"/>
              </a:cxn>
              <a:cxn ang="0">
                <a:pos x="76200" y="79375"/>
              </a:cxn>
              <a:cxn ang="0">
                <a:pos x="76200" y="79375"/>
              </a:cxn>
              <a:cxn ang="0">
                <a:pos x="133350" y="19050"/>
              </a:cxn>
              <a:cxn ang="0">
                <a:pos x="22225" y="60325"/>
              </a:cxn>
              <a:cxn ang="0">
                <a:pos x="76200" y="79375"/>
              </a:cxn>
              <a:cxn ang="0">
                <a:pos x="139700" y="25400"/>
              </a:cxn>
              <a:cxn ang="0">
                <a:pos x="139700" y="25400"/>
              </a:cxn>
              <a:cxn ang="0">
                <a:pos x="79375" y="82550"/>
              </a:cxn>
              <a:cxn ang="0">
                <a:pos x="98425" y="136525"/>
              </a:cxn>
              <a:cxn ang="0">
                <a:pos x="139700" y="25400"/>
              </a:cxn>
              <a:cxn ang="0">
                <a:pos x="25400" y="69850"/>
              </a:cxn>
              <a:cxn ang="0">
                <a:pos x="25400" y="69850"/>
              </a:cxn>
              <a:cxn ang="0">
                <a:pos x="88900" y="133350"/>
              </a:cxn>
              <a:cxn ang="0">
                <a:pos x="73025" y="85725"/>
              </a:cxn>
              <a:cxn ang="0">
                <a:pos x="25400" y="69850"/>
              </a:cxn>
            </a:cxnLst>
            <a:pathLst>
              <a:path w="50" h="50">
                <a:moveTo>
                  <a:pt x="50" y="3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50"/>
                  <a:pt x="32" y="50"/>
                  <a:pt x="31" y="50"/>
                </a:cubicBezTo>
                <a:cubicBezTo>
                  <a:pt x="30" y="50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19"/>
                  <a:pt x="0" y="18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0"/>
                  <a:pt x="50" y="1"/>
                </a:cubicBezTo>
                <a:cubicBezTo>
                  <a:pt x="50" y="2"/>
                  <a:pt x="50" y="2"/>
                  <a:pt x="50" y="3"/>
                </a:cubicBezTo>
                <a:close/>
                <a:moveTo>
                  <a:pt x="24" y="25"/>
                </a:moveTo>
                <a:cubicBezTo>
                  <a:pt x="24" y="25"/>
                  <a:pt x="24" y="25"/>
                  <a:pt x="24" y="25"/>
                </a:cubicBezTo>
                <a:cubicBezTo>
                  <a:pt x="42" y="6"/>
                  <a:pt x="42" y="6"/>
                  <a:pt x="42" y="6"/>
                </a:cubicBezTo>
                <a:cubicBezTo>
                  <a:pt x="7" y="19"/>
                  <a:pt x="7" y="19"/>
                  <a:pt x="7" y="19"/>
                </a:cubicBezTo>
                <a:cubicBezTo>
                  <a:pt x="24" y="25"/>
                  <a:pt x="24" y="25"/>
                  <a:pt x="24" y="25"/>
                </a:cubicBezTo>
                <a:close/>
                <a:moveTo>
                  <a:pt x="44" y="8"/>
                </a:moveTo>
                <a:cubicBezTo>
                  <a:pt x="44" y="8"/>
                  <a:pt x="44" y="8"/>
                  <a:pt x="44" y="8"/>
                </a:cubicBezTo>
                <a:cubicBezTo>
                  <a:pt x="25" y="26"/>
                  <a:pt x="25" y="26"/>
                  <a:pt x="25" y="26"/>
                </a:cubicBezTo>
                <a:cubicBezTo>
                  <a:pt x="31" y="43"/>
                  <a:pt x="31" y="43"/>
                  <a:pt x="31" y="43"/>
                </a:cubicBezTo>
                <a:cubicBezTo>
                  <a:pt x="44" y="8"/>
                  <a:pt x="44" y="8"/>
                  <a:pt x="44" y="8"/>
                </a:cubicBezTo>
                <a:close/>
                <a:moveTo>
                  <a:pt x="8" y="22"/>
                </a:moveTo>
                <a:cubicBezTo>
                  <a:pt x="8" y="22"/>
                  <a:pt x="8" y="22"/>
                  <a:pt x="8" y="22"/>
                </a:cubicBezTo>
                <a:cubicBezTo>
                  <a:pt x="28" y="42"/>
                  <a:pt x="28" y="42"/>
                  <a:pt x="28" y="42"/>
                </a:cubicBezTo>
                <a:cubicBezTo>
                  <a:pt x="23" y="27"/>
                  <a:pt x="23" y="27"/>
                  <a:pt x="23" y="27"/>
                </a:cubicBezTo>
                <a:cubicBezTo>
                  <a:pt x="8" y="22"/>
                  <a:pt x="8" y="22"/>
                  <a:pt x="8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3" name="Freeform 671"/>
          <p:cNvSpPr>
            <a:spLocks noEditPoints="1"/>
          </p:cNvSpPr>
          <p:nvPr/>
        </p:nvSpPr>
        <p:spPr>
          <a:xfrm>
            <a:off x="6299200" y="4103688"/>
            <a:ext cx="160338" cy="158750"/>
          </a:xfrm>
          <a:custGeom>
            <a:avLst/>
            <a:gdLst/>
            <a:ahLst/>
            <a:cxnLst>
              <a:cxn ang="0">
                <a:pos x="86583" y="79375"/>
              </a:cxn>
              <a:cxn ang="0">
                <a:pos x="73755" y="79375"/>
              </a:cxn>
              <a:cxn ang="0">
                <a:pos x="128270" y="34925"/>
              </a:cxn>
              <a:cxn ang="0">
                <a:pos x="115443" y="60325"/>
              </a:cxn>
              <a:cxn ang="0">
                <a:pos x="160338" y="82550"/>
              </a:cxn>
              <a:cxn ang="0">
                <a:pos x="115443" y="98425"/>
              </a:cxn>
              <a:cxn ang="0">
                <a:pos x="128270" y="127000"/>
              </a:cxn>
              <a:cxn ang="0">
                <a:pos x="99410" y="114300"/>
              </a:cxn>
              <a:cxn ang="0">
                <a:pos x="80169" y="158750"/>
              </a:cxn>
              <a:cxn ang="0">
                <a:pos x="64135" y="114300"/>
              </a:cxn>
              <a:cxn ang="0">
                <a:pos x="32068" y="127000"/>
              </a:cxn>
              <a:cxn ang="0">
                <a:pos x="44895" y="98425"/>
              </a:cxn>
              <a:cxn ang="0">
                <a:pos x="3207" y="76200"/>
              </a:cxn>
              <a:cxn ang="0">
                <a:pos x="44895" y="60325"/>
              </a:cxn>
              <a:cxn ang="0">
                <a:pos x="35274" y="31750"/>
              </a:cxn>
              <a:cxn ang="0">
                <a:pos x="64135" y="44450"/>
              </a:cxn>
              <a:cxn ang="0">
                <a:pos x="83376" y="0"/>
              </a:cxn>
              <a:cxn ang="0">
                <a:pos x="99410" y="44450"/>
              </a:cxn>
              <a:cxn ang="0">
                <a:pos x="128270" y="31750"/>
              </a:cxn>
              <a:cxn ang="0">
                <a:pos x="109030" y="60325"/>
              </a:cxn>
              <a:cxn ang="0">
                <a:pos x="118650" y="44450"/>
              </a:cxn>
              <a:cxn ang="0">
                <a:pos x="102616" y="57150"/>
              </a:cxn>
              <a:cxn ang="0">
                <a:pos x="118650" y="114300"/>
              </a:cxn>
              <a:cxn ang="0">
                <a:pos x="109030" y="98425"/>
              </a:cxn>
              <a:cxn ang="0">
                <a:pos x="102616" y="107950"/>
              </a:cxn>
              <a:cxn ang="0">
                <a:pos x="44895" y="114300"/>
              </a:cxn>
              <a:cxn ang="0">
                <a:pos x="60928" y="107950"/>
              </a:cxn>
              <a:cxn ang="0">
                <a:pos x="54515" y="98425"/>
              </a:cxn>
              <a:cxn ang="0">
                <a:pos x="44895" y="44450"/>
              </a:cxn>
              <a:cxn ang="0">
                <a:pos x="54515" y="60325"/>
              </a:cxn>
              <a:cxn ang="0">
                <a:pos x="60928" y="50800"/>
              </a:cxn>
              <a:cxn ang="0">
                <a:pos x="92996" y="63500"/>
              </a:cxn>
              <a:cxn ang="0">
                <a:pos x="80169" y="25400"/>
              </a:cxn>
              <a:cxn ang="0">
                <a:pos x="67342" y="66675"/>
              </a:cxn>
              <a:cxn ang="0">
                <a:pos x="67342" y="92075"/>
              </a:cxn>
              <a:cxn ang="0">
                <a:pos x="80169" y="130175"/>
              </a:cxn>
              <a:cxn ang="0">
                <a:pos x="96203" y="92075"/>
              </a:cxn>
              <a:cxn ang="0">
                <a:pos x="96203" y="66675"/>
              </a:cxn>
            </a:cxnLst>
            <a:pathLst>
              <a:path w="50" h="50">
                <a:moveTo>
                  <a:pt x="25" y="23"/>
                </a:moveTo>
                <a:cubicBezTo>
                  <a:pt x="26" y="23"/>
                  <a:pt x="27" y="24"/>
                  <a:pt x="27" y="25"/>
                </a:cubicBezTo>
                <a:cubicBezTo>
                  <a:pt x="27" y="26"/>
                  <a:pt x="26" y="27"/>
                  <a:pt x="25" y="27"/>
                </a:cubicBezTo>
                <a:cubicBezTo>
                  <a:pt x="24" y="27"/>
                  <a:pt x="23" y="26"/>
                  <a:pt x="23" y="25"/>
                </a:cubicBezTo>
                <a:cubicBezTo>
                  <a:pt x="23" y="24"/>
                  <a:pt x="24" y="23"/>
                  <a:pt x="25" y="23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36" y="19"/>
                  <a:pt x="36" y="19"/>
                  <a:pt x="36" y="19"/>
                </a:cubicBezTo>
                <a:cubicBezTo>
                  <a:pt x="49" y="23"/>
                  <a:pt x="49" y="23"/>
                  <a:pt x="49" y="23"/>
                </a:cubicBezTo>
                <a:cubicBezTo>
                  <a:pt x="50" y="23"/>
                  <a:pt x="50" y="25"/>
                  <a:pt x="50" y="26"/>
                </a:cubicBezTo>
                <a:cubicBezTo>
                  <a:pt x="50" y="26"/>
                  <a:pt x="49" y="27"/>
                  <a:pt x="49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1" y="40"/>
                  <a:pt x="40" y="40"/>
                </a:cubicBezTo>
                <a:cubicBezTo>
                  <a:pt x="40" y="40"/>
                  <a:pt x="39" y="40"/>
                  <a:pt x="39" y="40"/>
                </a:cubicBezTo>
                <a:cubicBezTo>
                  <a:pt x="31" y="36"/>
                  <a:pt x="31" y="36"/>
                  <a:pt x="31" y="3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9"/>
                  <a:pt x="26" y="50"/>
                  <a:pt x="25" y="50"/>
                </a:cubicBezTo>
                <a:cubicBezTo>
                  <a:pt x="24" y="50"/>
                  <a:pt x="24" y="49"/>
                  <a:pt x="24" y="48"/>
                </a:cubicBezTo>
                <a:cubicBezTo>
                  <a:pt x="20" y="36"/>
                  <a:pt x="20" y="36"/>
                  <a:pt x="20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11" y="40"/>
                  <a:pt x="10" y="40"/>
                  <a:pt x="10" y="40"/>
                </a:cubicBezTo>
                <a:cubicBezTo>
                  <a:pt x="10" y="39"/>
                  <a:pt x="10" y="39"/>
                  <a:pt x="10" y="39"/>
                </a:cubicBezTo>
                <a:cubicBezTo>
                  <a:pt x="14" y="31"/>
                  <a:pt x="14" y="31"/>
                  <a:pt x="14" y="31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6"/>
                  <a:pt x="0" y="25"/>
                  <a:pt x="1" y="24"/>
                </a:cubicBezTo>
                <a:cubicBezTo>
                  <a:pt x="1" y="24"/>
                  <a:pt x="1" y="23"/>
                  <a:pt x="2" y="23"/>
                </a:cubicBezTo>
                <a:cubicBezTo>
                  <a:pt x="14" y="19"/>
                  <a:pt x="14" y="19"/>
                  <a:pt x="14" y="19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0"/>
                  <a:pt x="11" y="10"/>
                </a:cubicBezTo>
                <a:cubicBezTo>
                  <a:pt x="11" y="10"/>
                  <a:pt x="11" y="10"/>
                  <a:pt x="12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5" y="0"/>
                  <a:pt x="26" y="0"/>
                </a:cubicBezTo>
                <a:cubicBezTo>
                  <a:pt x="27" y="0"/>
                  <a:pt x="27" y="1"/>
                  <a:pt x="27" y="1"/>
                </a:cubicBezTo>
                <a:cubicBezTo>
                  <a:pt x="31" y="14"/>
                  <a:pt x="31" y="14"/>
                  <a:pt x="31" y="14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40" y="10"/>
                  <a:pt x="40" y="10"/>
                </a:cubicBezTo>
                <a:cubicBezTo>
                  <a:pt x="41" y="11"/>
                  <a:pt x="41" y="11"/>
                  <a:pt x="40" y="11"/>
                </a:cubicBezTo>
                <a:close/>
                <a:moveTo>
                  <a:pt x="34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37" y="14"/>
                  <a:pt x="37" y="14"/>
                  <a:pt x="37" y="1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8"/>
                  <a:pt x="32" y="18"/>
                  <a:pt x="32" y="18"/>
                </a:cubicBezTo>
                <a:cubicBezTo>
                  <a:pt x="34" y="19"/>
                  <a:pt x="34" y="19"/>
                  <a:pt x="34" y="19"/>
                </a:cubicBezTo>
                <a:close/>
                <a:moveTo>
                  <a:pt x="37" y="36"/>
                </a:moveTo>
                <a:cubicBezTo>
                  <a:pt x="37" y="36"/>
                  <a:pt x="37" y="36"/>
                  <a:pt x="37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4"/>
                  <a:pt x="32" y="34"/>
                  <a:pt x="32" y="34"/>
                </a:cubicBezTo>
                <a:cubicBezTo>
                  <a:pt x="37" y="36"/>
                  <a:pt x="37" y="36"/>
                  <a:pt x="37" y="36"/>
                </a:cubicBezTo>
                <a:close/>
                <a:moveTo>
                  <a:pt x="1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9" y="34"/>
                  <a:pt x="19" y="34"/>
                  <a:pt x="19" y="34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1"/>
                  <a:pt x="17" y="31"/>
                  <a:pt x="17" y="31"/>
                </a:cubicBezTo>
                <a:cubicBezTo>
                  <a:pt x="14" y="36"/>
                  <a:pt x="14" y="36"/>
                  <a:pt x="14" y="36"/>
                </a:cubicBezTo>
                <a:close/>
                <a:moveTo>
                  <a:pt x="14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6"/>
                  <a:pt x="19" y="16"/>
                  <a:pt x="19" y="16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1" y="21"/>
                  <a:pt x="21" y="21"/>
                </a:cubicBezTo>
                <a:cubicBezTo>
                  <a:pt x="9" y="25"/>
                  <a:pt x="9" y="25"/>
                  <a:pt x="9" y="25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2" y="29"/>
                  <a:pt x="22" y="30"/>
                </a:cubicBezTo>
                <a:cubicBezTo>
                  <a:pt x="25" y="41"/>
                  <a:pt x="25" y="41"/>
                  <a:pt x="25" y="41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29"/>
                  <a:pt x="30" y="29"/>
                  <a:pt x="30" y="29"/>
                </a:cubicBezTo>
                <a:cubicBezTo>
                  <a:pt x="42" y="25"/>
                  <a:pt x="42" y="25"/>
                  <a:pt x="42" y="2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29" y="21"/>
                  <a:pt x="29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4" name="Freeform 672"/>
          <p:cNvSpPr>
            <a:spLocks noEditPoints="1"/>
          </p:cNvSpPr>
          <p:nvPr/>
        </p:nvSpPr>
        <p:spPr>
          <a:xfrm>
            <a:off x="6853238" y="4103688"/>
            <a:ext cx="160337" cy="158750"/>
          </a:xfrm>
          <a:custGeom>
            <a:avLst/>
            <a:gdLst/>
            <a:ahLst/>
            <a:cxnLst>
              <a:cxn ang="0">
                <a:pos x="92995" y="79375"/>
              </a:cxn>
              <a:cxn ang="0">
                <a:pos x="89789" y="88900"/>
              </a:cxn>
              <a:cxn ang="0">
                <a:pos x="67342" y="79375"/>
              </a:cxn>
              <a:cxn ang="0">
                <a:pos x="70548" y="69850"/>
              </a:cxn>
              <a:cxn ang="0">
                <a:pos x="44894" y="34925"/>
              </a:cxn>
              <a:cxn ang="0">
                <a:pos x="102616" y="53975"/>
              </a:cxn>
              <a:cxn ang="0">
                <a:pos x="125063" y="114300"/>
              </a:cxn>
              <a:cxn ang="0">
                <a:pos x="115443" y="123825"/>
              </a:cxn>
              <a:cxn ang="0">
                <a:pos x="54515" y="101600"/>
              </a:cxn>
              <a:cxn ang="0">
                <a:pos x="41688" y="34925"/>
              </a:cxn>
              <a:cxn ang="0">
                <a:pos x="96202" y="63500"/>
              </a:cxn>
              <a:cxn ang="0">
                <a:pos x="51308" y="50800"/>
              </a:cxn>
              <a:cxn ang="0">
                <a:pos x="109029" y="107950"/>
              </a:cxn>
              <a:cxn ang="0">
                <a:pos x="80169" y="0"/>
              </a:cxn>
              <a:cxn ang="0">
                <a:pos x="160337" y="79375"/>
              </a:cxn>
              <a:cxn ang="0">
                <a:pos x="0" y="79375"/>
              </a:cxn>
              <a:cxn ang="0">
                <a:pos x="0" y="79375"/>
              </a:cxn>
              <a:cxn ang="0">
                <a:pos x="86582" y="12700"/>
              </a:cxn>
              <a:cxn ang="0">
                <a:pos x="86582" y="22225"/>
              </a:cxn>
              <a:cxn ang="0">
                <a:pos x="73755" y="22225"/>
              </a:cxn>
              <a:cxn ang="0">
                <a:pos x="12827" y="73025"/>
              </a:cxn>
              <a:cxn ang="0">
                <a:pos x="28861" y="79375"/>
              </a:cxn>
              <a:cxn ang="0">
                <a:pos x="12827" y="85725"/>
              </a:cxn>
              <a:cxn ang="0">
                <a:pos x="73755" y="136525"/>
              </a:cxn>
              <a:cxn ang="0">
                <a:pos x="86582" y="136525"/>
              </a:cxn>
              <a:cxn ang="0">
                <a:pos x="147510" y="85725"/>
              </a:cxn>
              <a:cxn ang="0">
                <a:pos x="131476" y="79375"/>
              </a:cxn>
              <a:cxn ang="0">
                <a:pos x="147510" y="73025"/>
              </a:cxn>
              <a:cxn ang="0">
                <a:pos x="83375" y="76200"/>
              </a:cxn>
              <a:cxn ang="0">
                <a:pos x="80169" y="73025"/>
              </a:cxn>
              <a:cxn ang="0">
                <a:pos x="73755" y="79375"/>
              </a:cxn>
              <a:cxn ang="0">
                <a:pos x="83375" y="82550"/>
              </a:cxn>
              <a:cxn ang="0">
                <a:pos x="86582" y="79375"/>
              </a:cxn>
              <a:cxn ang="0">
                <a:pos x="83375" y="76200"/>
              </a:cxn>
            </a:cxnLst>
            <a:pathLst>
              <a:path w="50" h="50">
                <a:moveTo>
                  <a:pt x="25" y="21"/>
                </a:moveTo>
                <a:cubicBezTo>
                  <a:pt x="27" y="21"/>
                  <a:pt x="29" y="23"/>
                  <a:pt x="29" y="25"/>
                </a:cubicBezTo>
                <a:cubicBezTo>
                  <a:pt x="29" y="26"/>
                  <a:pt x="29" y="27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7" y="29"/>
                  <a:pt x="26" y="29"/>
                  <a:pt x="25" y="29"/>
                </a:cubicBezTo>
                <a:cubicBezTo>
                  <a:pt x="23" y="29"/>
                  <a:pt x="21" y="27"/>
                  <a:pt x="21" y="25"/>
                </a:cubicBezTo>
                <a:cubicBezTo>
                  <a:pt x="21" y="24"/>
                  <a:pt x="22" y="2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4" y="21"/>
                  <a:pt x="25" y="21"/>
                </a:cubicBezTo>
                <a:close/>
                <a:moveTo>
                  <a:pt x="14" y="11"/>
                </a:moveTo>
                <a:cubicBezTo>
                  <a:pt x="14" y="11"/>
                  <a:pt x="14" y="11"/>
                  <a:pt x="14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3" y="18"/>
                  <a:pt x="33" y="18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9" y="38"/>
                  <a:pt x="38" y="39"/>
                </a:cubicBezTo>
                <a:cubicBezTo>
                  <a:pt x="37" y="39"/>
                  <a:pt x="37" y="39"/>
                  <a:pt x="36" y="39"/>
                </a:cubicBez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3"/>
                  <a:pt x="12" y="12"/>
                  <a:pt x="13" y="11"/>
                </a:cubicBezTo>
                <a:cubicBezTo>
                  <a:pt x="13" y="11"/>
                  <a:pt x="14" y="11"/>
                  <a:pt x="14" y="11"/>
                </a:cubicBezTo>
                <a:close/>
                <a:moveTo>
                  <a:pt x="30" y="20"/>
                </a:moveTo>
                <a:cubicBezTo>
                  <a:pt x="30" y="20"/>
                  <a:pt x="30" y="20"/>
                  <a:pt x="30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29"/>
                  <a:pt x="21" y="29"/>
                  <a:pt x="21" y="29"/>
                </a:cubicBezTo>
                <a:cubicBezTo>
                  <a:pt x="34" y="34"/>
                  <a:pt x="34" y="34"/>
                  <a:pt x="34" y="34"/>
                </a:cubicBezTo>
                <a:cubicBezTo>
                  <a:pt x="30" y="20"/>
                  <a:pt x="30" y="20"/>
                  <a:pt x="30" y="20"/>
                </a:cubicBezTo>
                <a:close/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ubicBezTo>
                  <a:pt x="50" y="39"/>
                  <a:pt x="39" y="50"/>
                  <a:pt x="25" y="50"/>
                </a:cubicBezTo>
                <a:cubicBezTo>
                  <a:pt x="12" y="50"/>
                  <a:pt x="0" y="39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27" y="4"/>
                </a:moveTo>
                <a:cubicBezTo>
                  <a:pt x="27" y="4"/>
                  <a:pt x="27" y="4"/>
                  <a:pt x="27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8"/>
                  <a:pt x="26" y="9"/>
                  <a:pt x="25" y="9"/>
                </a:cubicBezTo>
                <a:cubicBezTo>
                  <a:pt x="24" y="9"/>
                  <a:pt x="23" y="8"/>
                  <a:pt x="23" y="7"/>
                </a:cubicBezTo>
                <a:cubicBezTo>
                  <a:pt x="23" y="4"/>
                  <a:pt x="23" y="4"/>
                  <a:pt x="23" y="4"/>
                </a:cubicBezTo>
                <a:cubicBezTo>
                  <a:pt x="13" y="5"/>
                  <a:pt x="5" y="13"/>
                  <a:pt x="4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9" y="24"/>
                  <a:pt x="9" y="25"/>
                </a:cubicBezTo>
                <a:cubicBezTo>
                  <a:pt x="9" y="26"/>
                  <a:pt x="8" y="27"/>
                  <a:pt x="7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37"/>
                  <a:pt x="13" y="45"/>
                  <a:pt x="23" y="46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2"/>
                  <a:pt x="24" y="41"/>
                  <a:pt x="25" y="41"/>
                </a:cubicBezTo>
                <a:cubicBezTo>
                  <a:pt x="26" y="41"/>
                  <a:pt x="27" y="42"/>
                  <a:pt x="27" y="43"/>
                </a:cubicBezTo>
                <a:cubicBezTo>
                  <a:pt x="27" y="46"/>
                  <a:pt x="27" y="46"/>
                  <a:pt x="27" y="46"/>
                </a:cubicBezTo>
                <a:cubicBezTo>
                  <a:pt x="37" y="45"/>
                  <a:pt x="45" y="37"/>
                  <a:pt x="46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2" y="27"/>
                  <a:pt x="41" y="26"/>
                  <a:pt x="41" y="25"/>
                </a:cubicBezTo>
                <a:cubicBezTo>
                  <a:pt x="41" y="24"/>
                  <a:pt x="42" y="23"/>
                  <a:pt x="43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5" y="13"/>
                  <a:pt x="37" y="5"/>
                  <a:pt x="27" y="4"/>
                </a:cubicBezTo>
                <a:close/>
                <a:moveTo>
                  <a:pt x="26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26" y="23"/>
                  <a:pt x="26" y="23"/>
                  <a:pt x="25" y="23"/>
                </a:cubicBezTo>
                <a:cubicBezTo>
                  <a:pt x="25" y="23"/>
                  <a:pt x="24" y="23"/>
                  <a:pt x="24" y="24"/>
                </a:cubicBezTo>
                <a:cubicBezTo>
                  <a:pt x="24" y="24"/>
                  <a:pt x="23" y="24"/>
                  <a:pt x="23" y="25"/>
                </a:cubicBezTo>
                <a:cubicBezTo>
                  <a:pt x="23" y="26"/>
                  <a:pt x="24" y="27"/>
                  <a:pt x="25" y="27"/>
                </a:cubicBezTo>
                <a:cubicBezTo>
                  <a:pt x="26" y="27"/>
                  <a:pt x="26" y="27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7" y="25"/>
                  <a:pt x="27" y="25"/>
                </a:cubicBezTo>
                <a:cubicBezTo>
                  <a:pt x="27" y="24"/>
                  <a:pt x="27" y="24"/>
                  <a:pt x="26" y="24"/>
                </a:cubicBezTo>
                <a:cubicBezTo>
                  <a:pt x="26" y="24"/>
                  <a:pt x="26" y="24"/>
                  <a:pt x="26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5" name="Freeform 673"/>
          <p:cNvSpPr>
            <a:spLocks noEditPoints="1"/>
          </p:cNvSpPr>
          <p:nvPr/>
        </p:nvSpPr>
        <p:spPr>
          <a:xfrm>
            <a:off x="7416800" y="4103688"/>
            <a:ext cx="139700" cy="158750"/>
          </a:xfrm>
          <a:custGeom>
            <a:avLst/>
            <a:gdLst/>
            <a:ahLst/>
            <a:cxnLst>
              <a:cxn ang="0">
                <a:pos x="120650" y="146050"/>
              </a:cxn>
              <a:cxn ang="0">
                <a:pos x="127000" y="142875"/>
              </a:cxn>
              <a:cxn ang="0">
                <a:pos x="127000" y="136525"/>
              </a:cxn>
              <a:cxn ang="0">
                <a:pos x="120650" y="133350"/>
              </a:cxn>
              <a:cxn ang="0">
                <a:pos x="117475" y="136525"/>
              </a:cxn>
              <a:cxn ang="0">
                <a:pos x="104775" y="146050"/>
              </a:cxn>
              <a:cxn ang="0">
                <a:pos x="47625" y="146050"/>
              </a:cxn>
              <a:cxn ang="0">
                <a:pos x="22225" y="136525"/>
              </a:cxn>
              <a:cxn ang="0">
                <a:pos x="22225" y="82550"/>
              </a:cxn>
              <a:cxn ang="0">
                <a:pos x="47625" y="73025"/>
              </a:cxn>
              <a:cxn ang="0">
                <a:pos x="53975" y="69850"/>
              </a:cxn>
              <a:cxn ang="0">
                <a:pos x="60325" y="63500"/>
              </a:cxn>
              <a:cxn ang="0">
                <a:pos x="63500" y="60325"/>
              </a:cxn>
              <a:cxn ang="0">
                <a:pos x="82550" y="66675"/>
              </a:cxn>
              <a:cxn ang="0">
                <a:pos x="82550" y="66675"/>
              </a:cxn>
              <a:cxn ang="0">
                <a:pos x="92075" y="73025"/>
              </a:cxn>
              <a:cxn ang="0">
                <a:pos x="114300" y="47625"/>
              </a:cxn>
              <a:cxn ang="0">
                <a:pos x="107950" y="31750"/>
              </a:cxn>
              <a:cxn ang="0">
                <a:pos x="92075" y="25400"/>
              </a:cxn>
              <a:cxn ang="0">
                <a:pos x="34925" y="25400"/>
              </a:cxn>
              <a:cxn ang="0">
                <a:pos x="31750" y="31750"/>
              </a:cxn>
              <a:cxn ang="0">
                <a:pos x="25400" y="34925"/>
              </a:cxn>
              <a:cxn ang="0">
                <a:pos x="6350" y="31750"/>
              </a:cxn>
              <a:cxn ang="0">
                <a:pos x="6350" y="6350"/>
              </a:cxn>
              <a:cxn ang="0">
                <a:pos x="6350" y="6350"/>
              </a:cxn>
              <a:cxn ang="0">
                <a:pos x="31750" y="6350"/>
              </a:cxn>
              <a:cxn ang="0">
                <a:pos x="31750" y="6350"/>
              </a:cxn>
              <a:cxn ang="0">
                <a:pos x="92075" y="12700"/>
              </a:cxn>
              <a:cxn ang="0">
                <a:pos x="117475" y="22225"/>
              </a:cxn>
              <a:cxn ang="0">
                <a:pos x="117475" y="76200"/>
              </a:cxn>
              <a:cxn ang="0">
                <a:pos x="85725" y="85725"/>
              </a:cxn>
              <a:cxn ang="0">
                <a:pos x="85725" y="85725"/>
              </a:cxn>
              <a:cxn ang="0">
                <a:pos x="76200" y="95250"/>
              </a:cxn>
              <a:cxn ang="0">
                <a:pos x="57150" y="92075"/>
              </a:cxn>
              <a:cxn ang="0">
                <a:pos x="53975" y="85725"/>
              </a:cxn>
              <a:cxn ang="0">
                <a:pos x="31750" y="92075"/>
              </a:cxn>
              <a:cxn ang="0">
                <a:pos x="25400" y="111125"/>
              </a:cxn>
              <a:cxn ang="0">
                <a:pos x="31750" y="127000"/>
              </a:cxn>
              <a:cxn ang="0">
                <a:pos x="104775" y="133350"/>
              </a:cxn>
              <a:cxn ang="0">
                <a:pos x="114300" y="123825"/>
              </a:cxn>
              <a:cxn ang="0">
                <a:pos x="120650" y="120650"/>
              </a:cxn>
              <a:cxn ang="0">
                <a:pos x="133350" y="127000"/>
              </a:cxn>
              <a:cxn ang="0">
                <a:pos x="139700" y="139700"/>
              </a:cxn>
              <a:cxn ang="0">
                <a:pos x="133350" y="152400"/>
              </a:cxn>
              <a:cxn ang="0">
                <a:pos x="107950" y="152400"/>
              </a:cxn>
              <a:cxn ang="0">
                <a:pos x="104775" y="146050"/>
              </a:cxn>
              <a:cxn ang="0">
                <a:pos x="66675" y="82550"/>
              </a:cxn>
              <a:cxn ang="0">
                <a:pos x="69850" y="85725"/>
              </a:cxn>
              <a:cxn ang="0">
                <a:pos x="73025" y="82550"/>
              </a:cxn>
              <a:cxn ang="0">
                <a:pos x="73025" y="76200"/>
              </a:cxn>
              <a:cxn ang="0">
                <a:pos x="69850" y="73025"/>
              </a:cxn>
              <a:cxn ang="0">
                <a:pos x="66675" y="73025"/>
              </a:cxn>
              <a:cxn ang="0">
                <a:pos x="66675" y="73025"/>
              </a:cxn>
              <a:cxn ang="0">
                <a:pos x="66675" y="82550"/>
              </a:cxn>
              <a:cxn ang="0">
                <a:pos x="22225" y="12700"/>
              </a:cxn>
              <a:cxn ang="0">
                <a:pos x="19050" y="12700"/>
              </a:cxn>
              <a:cxn ang="0">
                <a:pos x="12700" y="12700"/>
              </a:cxn>
              <a:cxn ang="0">
                <a:pos x="19050" y="25400"/>
              </a:cxn>
              <a:cxn ang="0">
                <a:pos x="22225" y="22225"/>
              </a:cxn>
              <a:cxn ang="0">
                <a:pos x="22225" y="22225"/>
              </a:cxn>
            </a:cxnLst>
            <a:pathLst>
              <a:path w="44" h="50">
                <a:moveTo>
                  <a:pt x="37" y="45"/>
                </a:moveTo>
                <a:cubicBezTo>
                  <a:pt x="37" y="46"/>
                  <a:pt x="38" y="46"/>
                  <a:pt x="38" y="46"/>
                </a:cubicBezTo>
                <a:cubicBezTo>
                  <a:pt x="39" y="46"/>
                  <a:pt x="39" y="46"/>
                  <a:pt x="40" y="46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39" y="42"/>
                  <a:pt x="39" y="42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8" y="42"/>
                  <a:pt x="37" y="42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4"/>
                  <a:pt x="36" y="45"/>
                  <a:pt x="37" y="45"/>
                </a:cubicBezTo>
                <a:close/>
                <a:moveTo>
                  <a:pt x="33" y="46"/>
                </a:moveTo>
                <a:cubicBezTo>
                  <a:pt x="33" y="46"/>
                  <a:pt x="33" y="46"/>
                  <a:pt x="33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2" y="46"/>
                  <a:pt x="9" y="45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5" y="40"/>
                  <a:pt x="4" y="38"/>
                  <a:pt x="4" y="35"/>
                </a:cubicBezTo>
                <a:cubicBezTo>
                  <a:pt x="4" y="31"/>
                  <a:pt x="5" y="29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9" y="24"/>
                  <a:pt x="12" y="23"/>
                  <a:pt x="15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1"/>
                  <a:pt x="18" y="21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20" y="20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9"/>
                  <a:pt x="22" y="19"/>
                </a:cubicBezTo>
                <a:cubicBezTo>
                  <a:pt x="24" y="19"/>
                  <a:pt x="25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3"/>
                  <a:pt x="33" y="22"/>
                  <a:pt x="34" y="21"/>
                </a:cubicBezTo>
                <a:cubicBezTo>
                  <a:pt x="35" y="19"/>
                  <a:pt x="36" y="18"/>
                  <a:pt x="36" y="15"/>
                </a:cubicBezTo>
                <a:cubicBezTo>
                  <a:pt x="36" y="13"/>
                  <a:pt x="35" y="11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9"/>
                  <a:pt x="31" y="8"/>
                  <a:pt x="29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1"/>
                  <a:pt x="6" y="12"/>
                  <a:pt x="6" y="12"/>
                </a:cubicBezTo>
                <a:cubicBezTo>
                  <a:pt x="4" y="12"/>
                  <a:pt x="3" y="11"/>
                  <a:pt x="2" y="10"/>
                </a:cubicBezTo>
                <a:cubicBezTo>
                  <a:pt x="1" y="9"/>
                  <a:pt x="0" y="7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4" y="0"/>
                  <a:pt x="6" y="0"/>
                </a:cubicBezTo>
                <a:cubicBezTo>
                  <a:pt x="7" y="0"/>
                  <a:pt x="9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1" y="3"/>
                  <a:pt x="11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2" y="4"/>
                  <a:pt x="35" y="5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9"/>
                  <a:pt x="40" y="12"/>
                  <a:pt x="40" y="15"/>
                </a:cubicBezTo>
                <a:cubicBezTo>
                  <a:pt x="40" y="19"/>
                  <a:pt x="39" y="21"/>
                  <a:pt x="37" y="24"/>
                </a:cubicBezTo>
                <a:cubicBezTo>
                  <a:pt x="35" y="26"/>
                  <a:pt x="32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8"/>
                  <a:pt x="27" y="28"/>
                  <a:pt x="26" y="29"/>
                </a:cubicBezTo>
                <a:cubicBezTo>
                  <a:pt x="26" y="29"/>
                  <a:pt x="25" y="30"/>
                  <a:pt x="24" y="30"/>
                </a:cubicBezTo>
                <a:cubicBezTo>
                  <a:pt x="24" y="31"/>
                  <a:pt x="23" y="31"/>
                  <a:pt x="22" y="31"/>
                </a:cubicBezTo>
                <a:cubicBezTo>
                  <a:pt x="20" y="31"/>
                  <a:pt x="19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8"/>
                  <a:pt x="17" y="28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3" y="27"/>
                  <a:pt x="11" y="28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8" y="31"/>
                  <a:pt x="8" y="32"/>
                  <a:pt x="8" y="35"/>
                </a:cubicBezTo>
                <a:cubicBezTo>
                  <a:pt x="8" y="37"/>
                  <a:pt x="8" y="38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41"/>
                  <a:pt x="13" y="42"/>
                  <a:pt x="15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1"/>
                  <a:pt x="33" y="41"/>
                </a:cubicBezTo>
                <a:cubicBezTo>
                  <a:pt x="34" y="40"/>
                  <a:pt x="35" y="39"/>
                  <a:pt x="36" y="39"/>
                </a:cubicBezTo>
                <a:cubicBezTo>
                  <a:pt x="36" y="39"/>
                  <a:pt x="36" y="39"/>
                  <a:pt x="37" y="38"/>
                </a:cubicBezTo>
                <a:cubicBezTo>
                  <a:pt x="37" y="38"/>
                  <a:pt x="38" y="38"/>
                  <a:pt x="38" y="38"/>
                </a:cubicBezTo>
                <a:cubicBezTo>
                  <a:pt x="40" y="38"/>
                  <a:pt x="41" y="39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41"/>
                  <a:pt x="44" y="43"/>
                  <a:pt x="44" y="44"/>
                </a:cubicBezTo>
                <a:cubicBezTo>
                  <a:pt x="44" y="46"/>
                  <a:pt x="43" y="47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9"/>
                  <a:pt x="40" y="50"/>
                  <a:pt x="38" y="50"/>
                </a:cubicBezTo>
                <a:cubicBezTo>
                  <a:pt x="37" y="50"/>
                  <a:pt x="35" y="49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3" y="47"/>
                  <a:pt x="33" y="46"/>
                </a:cubicBezTo>
                <a:close/>
                <a:moveTo>
                  <a:pt x="21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7"/>
                  <a:pt x="21" y="27"/>
                  <a:pt x="22" y="27"/>
                </a:cubicBezTo>
                <a:cubicBezTo>
                  <a:pt x="22" y="27"/>
                  <a:pt x="23" y="27"/>
                  <a:pt x="23" y="27"/>
                </a:cubicBezTo>
                <a:cubicBezTo>
                  <a:pt x="23" y="27"/>
                  <a:pt x="23" y="26"/>
                  <a:pt x="23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5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3"/>
                  <a:pt x="23" y="23"/>
                  <a:pt x="22" y="23"/>
                </a:cubicBezTo>
                <a:cubicBezTo>
                  <a:pt x="22" y="23"/>
                  <a:pt x="22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0" y="24"/>
                  <a:pt x="20" y="24"/>
                </a:cubicBezTo>
                <a:cubicBezTo>
                  <a:pt x="20" y="25"/>
                  <a:pt x="20" y="26"/>
                  <a:pt x="21" y="26"/>
                </a:cubicBezTo>
                <a:close/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5" y="4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6"/>
                  <a:pt x="4" y="7"/>
                </a:cubicBezTo>
                <a:cubicBezTo>
                  <a:pt x="5" y="8"/>
                  <a:pt x="5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6"/>
                  <a:pt x="8" y="5"/>
                  <a:pt x="7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6" name="Freeform 674"/>
          <p:cNvSpPr>
            <a:spLocks noEditPoints="1"/>
          </p:cNvSpPr>
          <p:nvPr/>
        </p:nvSpPr>
        <p:spPr>
          <a:xfrm>
            <a:off x="2389188" y="4106863"/>
            <a:ext cx="152400" cy="152400"/>
          </a:xfrm>
          <a:custGeom>
            <a:avLst/>
            <a:gdLst/>
            <a:ahLst/>
            <a:cxnLst>
              <a:cxn ang="0">
                <a:pos x="139700" y="38100"/>
              </a:cxn>
              <a:cxn ang="0">
                <a:pos x="149225" y="38100"/>
              </a:cxn>
              <a:cxn ang="0">
                <a:pos x="149225" y="47625"/>
              </a:cxn>
              <a:cxn ang="0">
                <a:pos x="133350" y="63500"/>
              </a:cxn>
              <a:cxn ang="0">
                <a:pos x="117475" y="76200"/>
              </a:cxn>
              <a:cxn ang="0">
                <a:pos x="133350" y="88900"/>
              </a:cxn>
              <a:cxn ang="0">
                <a:pos x="149225" y="104775"/>
              </a:cxn>
              <a:cxn ang="0">
                <a:pos x="149225" y="114300"/>
              </a:cxn>
              <a:cxn ang="0">
                <a:pos x="139700" y="114300"/>
              </a:cxn>
              <a:cxn ang="0">
                <a:pos x="123825" y="98425"/>
              </a:cxn>
              <a:cxn ang="0">
                <a:pos x="104775" y="79375"/>
              </a:cxn>
              <a:cxn ang="0">
                <a:pos x="104775" y="79375"/>
              </a:cxn>
              <a:cxn ang="0">
                <a:pos x="104775" y="73025"/>
              </a:cxn>
              <a:cxn ang="0">
                <a:pos x="123825" y="53975"/>
              </a:cxn>
              <a:cxn ang="0">
                <a:pos x="139700" y="38100"/>
              </a:cxn>
              <a:cxn ang="0">
                <a:pos x="114300" y="139700"/>
              </a:cxn>
              <a:cxn ang="0">
                <a:pos x="114300" y="139700"/>
              </a:cxn>
              <a:cxn ang="0">
                <a:pos x="114300" y="149225"/>
              </a:cxn>
              <a:cxn ang="0">
                <a:pos x="104775" y="149225"/>
              </a:cxn>
              <a:cxn ang="0">
                <a:pos x="88900" y="133350"/>
              </a:cxn>
              <a:cxn ang="0">
                <a:pos x="76200" y="120650"/>
              </a:cxn>
              <a:cxn ang="0">
                <a:pos x="63500" y="133350"/>
              </a:cxn>
              <a:cxn ang="0">
                <a:pos x="44450" y="149225"/>
              </a:cxn>
              <a:cxn ang="0">
                <a:pos x="38100" y="149225"/>
              </a:cxn>
              <a:cxn ang="0">
                <a:pos x="38100" y="139700"/>
              </a:cxn>
              <a:cxn ang="0">
                <a:pos x="53975" y="123825"/>
              </a:cxn>
              <a:cxn ang="0">
                <a:pos x="69850" y="107950"/>
              </a:cxn>
              <a:cxn ang="0">
                <a:pos x="69850" y="107950"/>
              </a:cxn>
              <a:cxn ang="0">
                <a:pos x="79375" y="107950"/>
              </a:cxn>
              <a:cxn ang="0">
                <a:pos x="98425" y="123825"/>
              </a:cxn>
              <a:cxn ang="0">
                <a:pos x="114300" y="139700"/>
              </a:cxn>
              <a:cxn ang="0">
                <a:pos x="9525" y="114300"/>
              </a:cxn>
              <a:cxn ang="0">
                <a:pos x="9525" y="114300"/>
              </a:cxn>
              <a:cxn ang="0">
                <a:pos x="3175" y="114300"/>
              </a:cxn>
              <a:cxn ang="0">
                <a:pos x="3175" y="104775"/>
              </a:cxn>
              <a:cxn ang="0">
                <a:pos x="19050" y="88900"/>
              </a:cxn>
              <a:cxn ang="0">
                <a:pos x="31750" y="76200"/>
              </a:cxn>
              <a:cxn ang="0">
                <a:pos x="19050" y="63500"/>
              </a:cxn>
              <a:cxn ang="0">
                <a:pos x="3175" y="47625"/>
              </a:cxn>
              <a:cxn ang="0">
                <a:pos x="3175" y="38100"/>
              </a:cxn>
              <a:cxn ang="0">
                <a:pos x="9525" y="38100"/>
              </a:cxn>
              <a:cxn ang="0">
                <a:pos x="28575" y="53975"/>
              </a:cxn>
              <a:cxn ang="0">
                <a:pos x="44450" y="73025"/>
              </a:cxn>
              <a:cxn ang="0">
                <a:pos x="44450" y="73025"/>
              </a:cxn>
              <a:cxn ang="0">
                <a:pos x="44450" y="79375"/>
              </a:cxn>
              <a:cxn ang="0">
                <a:pos x="28575" y="98425"/>
              </a:cxn>
              <a:cxn ang="0">
                <a:pos x="9525" y="114300"/>
              </a:cxn>
              <a:cxn ang="0">
                <a:pos x="38100" y="12700"/>
              </a:cxn>
              <a:cxn ang="0">
                <a:pos x="38100" y="12700"/>
              </a:cxn>
              <a:cxn ang="0">
                <a:pos x="38100" y="3175"/>
              </a:cxn>
              <a:cxn ang="0">
                <a:pos x="44450" y="3175"/>
              </a:cxn>
              <a:cxn ang="0">
                <a:pos x="63500" y="19050"/>
              </a:cxn>
              <a:cxn ang="0">
                <a:pos x="76200" y="31750"/>
              </a:cxn>
              <a:cxn ang="0">
                <a:pos x="88900" y="19050"/>
              </a:cxn>
              <a:cxn ang="0">
                <a:pos x="104775" y="3175"/>
              </a:cxn>
              <a:cxn ang="0">
                <a:pos x="114300" y="3175"/>
              </a:cxn>
              <a:cxn ang="0">
                <a:pos x="114300" y="12700"/>
              </a:cxn>
              <a:cxn ang="0">
                <a:pos x="98425" y="28575"/>
              </a:cxn>
              <a:cxn ang="0">
                <a:pos x="79375" y="44450"/>
              </a:cxn>
              <a:cxn ang="0">
                <a:pos x="79375" y="44450"/>
              </a:cxn>
              <a:cxn ang="0">
                <a:pos x="69850" y="44450"/>
              </a:cxn>
              <a:cxn ang="0">
                <a:pos x="53975" y="28575"/>
              </a:cxn>
              <a:cxn ang="0">
                <a:pos x="38100" y="12700"/>
              </a:cxn>
            </a:cxnLst>
            <a:pathLst>
              <a:path w="48" h="48">
                <a:moveTo>
                  <a:pt x="44" y="12"/>
                </a:moveTo>
                <a:cubicBezTo>
                  <a:pt x="45" y="11"/>
                  <a:pt x="46" y="11"/>
                  <a:pt x="47" y="12"/>
                </a:cubicBezTo>
                <a:cubicBezTo>
                  <a:pt x="48" y="13"/>
                  <a:pt x="48" y="14"/>
                  <a:pt x="47" y="15"/>
                </a:cubicBezTo>
                <a:cubicBezTo>
                  <a:pt x="42" y="20"/>
                  <a:pt x="42" y="20"/>
                  <a:pt x="42" y="20"/>
                </a:cubicBezTo>
                <a:cubicBezTo>
                  <a:pt x="37" y="24"/>
                  <a:pt x="37" y="24"/>
                  <a:pt x="37" y="24"/>
                </a:cubicBezTo>
                <a:cubicBezTo>
                  <a:pt x="42" y="28"/>
                  <a:pt x="42" y="28"/>
                  <a:pt x="42" y="28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4"/>
                  <a:pt x="48" y="35"/>
                  <a:pt x="47" y="36"/>
                </a:cubicBezTo>
                <a:cubicBezTo>
                  <a:pt x="46" y="37"/>
                  <a:pt x="45" y="37"/>
                  <a:pt x="44" y="36"/>
                </a:cubicBezTo>
                <a:cubicBezTo>
                  <a:pt x="39" y="31"/>
                  <a:pt x="39" y="31"/>
                  <a:pt x="39" y="31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3"/>
                  <a:pt x="33" y="23"/>
                </a:cubicBezTo>
                <a:cubicBezTo>
                  <a:pt x="39" y="17"/>
                  <a:pt x="39" y="17"/>
                  <a:pt x="39" y="17"/>
                </a:cubicBezTo>
                <a:cubicBezTo>
                  <a:pt x="44" y="12"/>
                  <a:pt x="44" y="12"/>
                  <a:pt x="44" y="12"/>
                </a:cubicBezTo>
                <a:close/>
                <a:moveTo>
                  <a:pt x="36" y="44"/>
                </a:moveTo>
                <a:cubicBezTo>
                  <a:pt x="36" y="44"/>
                  <a:pt x="36" y="44"/>
                  <a:pt x="36" y="44"/>
                </a:cubicBezTo>
                <a:cubicBezTo>
                  <a:pt x="37" y="45"/>
                  <a:pt x="37" y="46"/>
                  <a:pt x="36" y="47"/>
                </a:cubicBezTo>
                <a:cubicBezTo>
                  <a:pt x="35" y="48"/>
                  <a:pt x="34" y="48"/>
                  <a:pt x="33" y="47"/>
                </a:cubicBezTo>
                <a:cubicBezTo>
                  <a:pt x="28" y="42"/>
                  <a:pt x="28" y="42"/>
                  <a:pt x="28" y="42"/>
                </a:cubicBezTo>
                <a:cubicBezTo>
                  <a:pt x="24" y="38"/>
                  <a:pt x="24" y="38"/>
                  <a:pt x="24" y="38"/>
                </a:cubicBezTo>
                <a:cubicBezTo>
                  <a:pt x="20" y="42"/>
                  <a:pt x="20" y="42"/>
                  <a:pt x="20" y="42"/>
                </a:cubicBezTo>
                <a:cubicBezTo>
                  <a:pt x="14" y="47"/>
                  <a:pt x="14" y="47"/>
                  <a:pt x="14" y="47"/>
                </a:cubicBezTo>
                <a:cubicBezTo>
                  <a:pt x="14" y="48"/>
                  <a:pt x="12" y="48"/>
                  <a:pt x="12" y="47"/>
                </a:cubicBezTo>
                <a:cubicBezTo>
                  <a:pt x="11" y="46"/>
                  <a:pt x="11" y="45"/>
                  <a:pt x="12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3" y="33"/>
                  <a:pt x="24" y="33"/>
                  <a:pt x="25" y="34"/>
                </a:cubicBezTo>
                <a:cubicBezTo>
                  <a:pt x="31" y="39"/>
                  <a:pt x="31" y="39"/>
                  <a:pt x="31" y="39"/>
                </a:cubicBezTo>
                <a:cubicBezTo>
                  <a:pt x="36" y="44"/>
                  <a:pt x="36" y="44"/>
                  <a:pt x="36" y="44"/>
                </a:cubicBezTo>
                <a:close/>
                <a:moveTo>
                  <a:pt x="3" y="36"/>
                </a:move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1" y="37"/>
                  <a:pt x="1" y="36"/>
                </a:cubicBezTo>
                <a:cubicBezTo>
                  <a:pt x="0" y="35"/>
                  <a:pt x="0" y="34"/>
                  <a:pt x="1" y="33"/>
                </a:cubicBezTo>
                <a:cubicBezTo>
                  <a:pt x="6" y="28"/>
                  <a:pt x="6" y="28"/>
                  <a:pt x="6" y="28"/>
                </a:cubicBezTo>
                <a:cubicBezTo>
                  <a:pt x="10" y="24"/>
                  <a:pt x="10" y="24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4"/>
                  <a:pt x="0" y="13"/>
                  <a:pt x="1" y="12"/>
                </a:cubicBezTo>
                <a:cubicBezTo>
                  <a:pt x="1" y="11"/>
                  <a:pt x="3" y="11"/>
                  <a:pt x="3" y="12"/>
                </a:cubicBezTo>
                <a:cubicBezTo>
                  <a:pt x="9" y="17"/>
                  <a:pt x="9" y="17"/>
                  <a:pt x="9" y="17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3"/>
                  <a:pt x="15" y="25"/>
                  <a:pt x="14" y="25"/>
                </a:cubicBezTo>
                <a:cubicBezTo>
                  <a:pt x="9" y="31"/>
                  <a:pt x="9" y="31"/>
                  <a:pt x="9" y="31"/>
                </a:cubicBezTo>
                <a:cubicBezTo>
                  <a:pt x="3" y="36"/>
                  <a:pt x="3" y="36"/>
                  <a:pt x="3" y="36"/>
                </a:cubicBezTo>
                <a:close/>
                <a:moveTo>
                  <a:pt x="12" y="4"/>
                </a:move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2"/>
                  <a:pt x="12" y="1"/>
                </a:cubicBezTo>
                <a:cubicBezTo>
                  <a:pt x="12" y="0"/>
                  <a:pt x="14" y="0"/>
                  <a:pt x="14" y="1"/>
                </a:cubicBezTo>
                <a:cubicBezTo>
                  <a:pt x="20" y="6"/>
                  <a:pt x="20" y="6"/>
                  <a:pt x="20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8" y="6"/>
                  <a:pt x="28" y="6"/>
                  <a:pt x="28" y="6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5" y="0"/>
                  <a:pt x="36" y="1"/>
                </a:cubicBezTo>
                <a:cubicBezTo>
                  <a:pt x="37" y="2"/>
                  <a:pt x="37" y="3"/>
                  <a:pt x="36" y="4"/>
                </a:cubicBezTo>
                <a:cubicBezTo>
                  <a:pt x="31" y="9"/>
                  <a:pt x="31" y="9"/>
                  <a:pt x="31" y="9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5"/>
                  <a:pt x="23" y="15"/>
                  <a:pt x="22" y="14"/>
                </a:cubicBezTo>
                <a:cubicBezTo>
                  <a:pt x="17" y="9"/>
                  <a:pt x="17" y="9"/>
                  <a:pt x="17" y="9"/>
                </a:cubicBezTo>
                <a:cubicBezTo>
                  <a:pt x="12" y="4"/>
                  <a:pt x="12" y="4"/>
                  <a:pt x="12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7" name="Freeform 675"/>
          <p:cNvSpPr>
            <a:spLocks noEditPoints="1"/>
          </p:cNvSpPr>
          <p:nvPr/>
        </p:nvSpPr>
        <p:spPr>
          <a:xfrm>
            <a:off x="444500" y="4103688"/>
            <a:ext cx="133350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6350" y="0"/>
              </a:cxn>
              <a:cxn ang="0">
                <a:pos x="127000" y="0"/>
              </a:cxn>
              <a:cxn ang="0">
                <a:pos x="133350" y="6350"/>
              </a:cxn>
              <a:cxn ang="0">
                <a:pos x="133350" y="9525"/>
              </a:cxn>
              <a:cxn ang="0">
                <a:pos x="101600" y="41275"/>
              </a:cxn>
              <a:cxn ang="0">
                <a:pos x="133350" y="69850"/>
              </a:cxn>
              <a:cxn ang="0">
                <a:pos x="133350" y="79375"/>
              </a:cxn>
              <a:cxn ang="0">
                <a:pos x="127000" y="82550"/>
              </a:cxn>
              <a:cxn ang="0">
                <a:pos x="127000" y="82550"/>
              </a:cxn>
              <a:cxn ang="0">
                <a:pos x="12700" y="82550"/>
              </a:cxn>
              <a:cxn ang="0">
                <a:pos x="12700" y="15240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76200"/>
              </a:cxn>
              <a:cxn ang="0">
                <a:pos x="0" y="76200"/>
              </a:cxn>
              <a:cxn ang="0">
                <a:pos x="0" y="76200"/>
              </a:cxn>
              <a:cxn ang="0">
                <a:pos x="0" y="6350"/>
              </a:cxn>
              <a:cxn ang="0">
                <a:pos x="6350" y="0"/>
              </a:cxn>
              <a:cxn ang="0">
                <a:pos x="6350" y="0"/>
              </a:cxn>
              <a:cxn ang="0">
                <a:pos x="6350" y="0"/>
              </a:cxn>
              <a:cxn ang="0">
                <a:pos x="6350" y="0"/>
              </a:cxn>
              <a:cxn ang="0">
                <a:pos x="6350" y="0"/>
              </a:cxn>
              <a:cxn ang="0">
                <a:pos x="12700" y="12700"/>
              </a:cxn>
              <a:cxn ang="0">
                <a:pos x="12700" y="12700"/>
              </a:cxn>
              <a:cxn ang="0">
                <a:pos x="12700" y="69850"/>
              </a:cxn>
              <a:cxn ang="0">
                <a:pos x="114300" y="69850"/>
              </a:cxn>
              <a:cxn ang="0">
                <a:pos x="88900" y="44450"/>
              </a:cxn>
              <a:cxn ang="0">
                <a:pos x="88900" y="38100"/>
              </a:cxn>
              <a:cxn ang="0">
                <a:pos x="114300" y="12700"/>
              </a:cxn>
              <a:cxn ang="0">
                <a:pos x="12700" y="12700"/>
              </a:cxn>
            </a:cxnLst>
            <a:pathLst>
              <a:path w="42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1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32" y="13"/>
                  <a:pt x="32" y="13"/>
                  <a:pt x="32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4"/>
                  <a:pt x="42" y="25"/>
                </a:cubicBezTo>
                <a:cubicBezTo>
                  <a:pt x="41" y="26"/>
                  <a:pt x="41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4" y="22"/>
                  <a:pt x="4" y="22"/>
                  <a:pt x="4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3"/>
                  <a:pt x="27" y="12"/>
                  <a:pt x="28" y="12"/>
                </a:cubicBezTo>
                <a:cubicBezTo>
                  <a:pt x="36" y="4"/>
                  <a:pt x="36" y="4"/>
                  <a:pt x="36" y="4"/>
                </a:cubicBezTo>
                <a:cubicBezTo>
                  <a:pt x="4" y="4"/>
                  <a:pt x="4" y="4"/>
                  <a:pt x="4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8" name="Freeform 676"/>
          <p:cNvSpPr>
            <a:spLocks noEditPoints="1"/>
          </p:cNvSpPr>
          <p:nvPr/>
        </p:nvSpPr>
        <p:spPr>
          <a:xfrm>
            <a:off x="714375" y="4103688"/>
            <a:ext cx="163513" cy="158750"/>
          </a:xfrm>
          <a:custGeom>
            <a:avLst/>
            <a:gdLst/>
            <a:ahLst/>
            <a:cxnLst>
              <a:cxn ang="0">
                <a:pos x="157101" y="107950"/>
              </a:cxn>
              <a:cxn ang="0">
                <a:pos x="157101" y="117475"/>
              </a:cxn>
              <a:cxn ang="0">
                <a:pos x="80153" y="158750"/>
              </a:cxn>
              <a:cxn ang="0">
                <a:pos x="3206" y="111125"/>
              </a:cxn>
              <a:cxn ang="0">
                <a:pos x="28855" y="95250"/>
              </a:cxn>
              <a:cxn ang="0">
                <a:pos x="3206" y="76200"/>
              </a:cxn>
              <a:cxn ang="0">
                <a:pos x="28855" y="63500"/>
              </a:cxn>
              <a:cxn ang="0">
                <a:pos x="3206" y="41275"/>
              </a:cxn>
              <a:cxn ang="0">
                <a:pos x="80153" y="0"/>
              </a:cxn>
              <a:cxn ang="0">
                <a:pos x="157101" y="41275"/>
              </a:cxn>
              <a:cxn ang="0">
                <a:pos x="157101" y="50800"/>
              </a:cxn>
              <a:cxn ang="0">
                <a:pos x="157101" y="73025"/>
              </a:cxn>
              <a:cxn ang="0">
                <a:pos x="157101" y="85725"/>
              </a:cxn>
              <a:cxn ang="0">
                <a:pos x="144276" y="114300"/>
              </a:cxn>
              <a:cxn ang="0">
                <a:pos x="125039" y="101600"/>
              </a:cxn>
              <a:cxn ang="0">
                <a:pos x="83360" y="123825"/>
              </a:cxn>
              <a:cxn ang="0">
                <a:pos x="83360" y="123825"/>
              </a:cxn>
              <a:cxn ang="0">
                <a:pos x="83360" y="123825"/>
              </a:cxn>
              <a:cxn ang="0">
                <a:pos x="80153" y="123825"/>
              </a:cxn>
              <a:cxn ang="0">
                <a:pos x="80153" y="123825"/>
              </a:cxn>
              <a:cxn ang="0">
                <a:pos x="22443" y="114300"/>
              </a:cxn>
              <a:cxn ang="0">
                <a:pos x="144276" y="114300"/>
              </a:cxn>
              <a:cxn ang="0">
                <a:pos x="83360" y="111125"/>
              </a:cxn>
              <a:cxn ang="0">
                <a:pos x="125039" y="69850"/>
              </a:cxn>
              <a:cxn ang="0">
                <a:pos x="83360" y="88900"/>
              </a:cxn>
              <a:cxn ang="0">
                <a:pos x="83360" y="88900"/>
              </a:cxn>
              <a:cxn ang="0">
                <a:pos x="83360" y="88900"/>
              </a:cxn>
              <a:cxn ang="0">
                <a:pos x="80153" y="88900"/>
              </a:cxn>
              <a:cxn ang="0">
                <a:pos x="80153" y="88900"/>
              </a:cxn>
              <a:cxn ang="0">
                <a:pos x="22443" y="79375"/>
              </a:cxn>
              <a:cxn ang="0">
                <a:pos x="83360" y="76200"/>
              </a:cxn>
              <a:cxn ang="0">
                <a:pos x="144276" y="44450"/>
              </a:cxn>
              <a:cxn ang="0">
                <a:pos x="22443" y="44450"/>
              </a:cxn>
            </a:cxnLst>
            <a:pathLst>
              <a:path w="51" h="50">
                <a:moveTo>
                  <a:pt x="43" y="30"/>
                </a:move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1" y="36"/>
                  <a:pt x="50" y="37"/>
                </a:cubicBezTo>
                <a:cubicBezTo>
                  <a:pt x="50" y="37"/>
                  <a:pt x="50" y="37"/>
                  <a:pt x="49" y="37"/>
                </a:cubicBezTo>
                <a:cubicBezTo>
                  <a:pt x="27" y="50"/>
                  <a:pt x="27" y="50"/>
                  <a:pt x="27" y="50"/>
                </a:cubicBezTo>
                <a:cubicBezTo>
                  <a:pt x="26" y="50"/>
                  <a:pt x="25" y="50"/>
                  <a:pt x="25" y="50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1" y="35"/>
                </a:cubicBezTo>
                <a:cubicBezTo>
                  <a:pt x="1" y="34"/>
                  <a:pt x="1" y="34"/>
                  <a:pt x="2" y="34"/>
                </a:cubicBezTo>
                <a:cubicBezTo>
                  <a:pt x="9" y="30"/>
                  <a:pt x="9" y="30"/>
                  <a:pt x="9" y="30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6"/>
                  <a:pt x="0" y="25"/>
                  <a:pt x="1" y="24"/>
                </a:cubicBezTo>
                <a:cubicBezTo>
                  <a:pt x="1" y="24"/>
                  <a:pt x="1" y="23"/>
                  <a:pt x="2" y="23"/>
                </a:cubicBezTo>
                <a:cubicBezTo>
                  <a:pt x="9" y="20"/>
                  <a:pt x="9" y="20"/>
                  <a:pt x="9" y="20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5"/>
                  <a:pt x="0" y="14"/>
                  <a:pt x="1" y="13"/>
                </a:cubicBezTo>
                <a:cubicBezTo>
                  <a:pt x="1" y="13"/>
                  <a:pt x="1" y="13"/>
                  <a:pt x="2" y="13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6" y="0"/>
                  <a:pt x="27" y="0"/>
                </a:cubicBezTo>
                <a:cubicBezTo>
                  <a:pt x="49" y="13"/>
                  <a:pt x="49" y="13"/>
                  <a:pt x="49" y="13"/>
                </a:cubicBezTo>
                <a:cubicBezTo>
                  <a:pt x="50" y="13"/>
                  <a:pt x="51" y="14"/>
                  <a:pt x="50" y="15"/>
                </a:cubicBezTo>
                <a:cubicBezTo>
                  <a:pt x="50" y="15"/>
                  <a:pt x="50" y="16"/>
                  <a:pt x="49" y="16"/>
                </a:cubicBezTo>
                <a:cubicBezTo>
                  <a:pt x="43" y="20"/>
                  <a:pt x="43" y="20"/>
                  <a:pt x="43" y="20"/>
                </a:cubicBezTo>
                <a:cubicBezTo>
                  <a:pt x="49" y="23"/>
                  <a:pt x="49" y="23"/>
                  <a:pt x="49" y="23"/>
                </a:cubicBezTo>
                <a:cubicBezTo>
                  <a:pt x="50" y="24"/>
                  <a:pt x="51" y="25"/>
                  <a:pt x="50" y="26"/>
                </a:cubicBezTo>
                <a:cubicBezTo>
                  <a:pt x="50" y="26"/>
                  <a:pt x="50" y="26"/>
                  <a:pt x="49" y="27"/>
                </a:cubicBezTo>
                <a:cubicBezTo>
                  <a:pt x="43" y="30"/>
                  <a:pt x="43" y="30"/>
                  <a:pt x="43" y="30"/>
                </a:cubicBezTo>
                <a:close/>
                <a:moveTo>
                  <a:pt x="45" y="36"/>
                </a:moveTo>
                <a:cubicBezTo>
                  <a:pt x="45" y="36"/>
                  <a:pt x="45" y="36"/>
                  <a:pt x="45" y="36"/>
                </a:cubicBezTo>
                <a:cubicBezTo>
                  <a:pt x="39" y="32"/>
                  <a:pt x="39" y="32"/>
                  <a:pt x="39" y="32"/>
                </a:cubicBezTo>
                <a:cubicBezTo>
                  <a:pt x="27" y="39"/>
                  <a:pt x="27" y="39"/>
                  <a:pt x="2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13" y="32"/>
                  <a:pt x="13" y="32"/>
                  <a:pt x="13" y="32"/>
                </a:cubicBezTo>
                <a:cubicBezTo>
                  <a:pt x="7" y="36"/>
                  <a:pt x="7" y="36"/>
                  <a:pt x="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45" y="36"/>
                  <a:pt x="45" y="36"/>
                  <a:pt x="45" y="36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32" y="32"/>
                  <a:pt x="38" y="28"/>
                  <a:pt x="45" y="25"/>
                </a:cubicBezTo>
                <a:cubicBezTo>
                  <a:pt x="39" y="22"/>
                  <a:pt x="39" y="22"/>
                  <a:pt x="39" y="22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13" y="22"/>
                  <a:pt x="13" y="22"/>
                  <a:pt x="13" y="22"/>
                </a:cubicBezTo>
                <a:cubicBezTo>
                  <a:pt x="7" y="25"/>
                  <a:pt x="7" y="25"/>
                  <a:pt x="7" y="25"/>
                </a:cubicBezTo>
                <a:cubicBezTo>
                  <a:pt x="13" y="28"/>
                  <a:pt x="19" y="32"/>
                  <a:pt x="26" y="35"/>
                </a:cubicBezTo>
                <a:close/>
                <a:moveTo>
                  <a:pt x="26" y="24"/>
                </a:moveTo>
                <a:cubicBezTo>
                  <a:pt x="26" y="24"/>
                  <a:pt x="26" y="24"/>
                  <a:pt x="26" y="24"/>
                </a:cubicBezTo>
                <a:cubicBezTo>
                  <a:pt x="32" y="21"/>
                  <a:pt x="38" y="18"/>
                  <a:pt x="45" y="14"/>
                </a:cubicBezTo>
                <a:cubicBezTo>
                  <a:pt x="26" y="4"/>
                  <a:pt x="26" y="4"/>
                  <a:pt x="26" y="4"/>
                </a:cubicBezTo>
                <a:cubicBezTo>
                  <a:pt x="7" y="14"/>
                  <a:pt x="7" y="14"/>
                  <a:pt x="7" y="14"/>
                </a:cubicBezTo>
                <a:cubicBezTo>
                  <a:pt x="13" y="18"/>
                  <a:pt x="19" y="21"/>
                  <a:pt x="26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09" name="Freeform 677"/>
          <p:cNvSpPr>
            <a:spLocks noEditPoints="1"/>
          </p:cNvSpPr>
          <p:nvPr/>
        </p:nvSpPr>
        <p:spPr>
          <a:xfrm>
            <a:off x="2662238" y="4113213"/>
            <a:ext cx="158750" cy="139700"/>
          </a:xfrm>
          <a:custGeom>
            <a:avLst/>
            <a:gdLst/>
            <a:ahLst/>
            <a:cxnLst>
              <a:cxn ang="0">
                <a:pos x="38100" y="44450"/>
              </a:cxn>
              <a:cxn ang="0">
                <a:pos x="38100" y="44450"/>
              </a:cxn>
              <a:cxn ang="0">
                <a:pos x="38100" y="44450"/>
              </a:cxn>
              <a:cxn ang="0">
                <a:pos x="38100" y="44450"/>
              </a:cxn>
              <a:cxn ang="0">
                <a:pos x="38100" y="44450"/>
              </a:cxn>
              <a:cxn ang="0">
                <a:pos x="38100" y="44450"/>
              </a:cxn>
              <a:cxn ang="0">
                <a:pos x="47625" y="41275"/>
              </a:cxn>
              <a:cxn ang="0">
                <a:pos x="50800" y="44450"/>
              </a:cxn>
              <a:cxn ang="0">
                <a:pos x="60325" y="66675"/>
              </a:cxn>
              <a:cxn ang="0">
                <a:pos x="88900" y="6350"/>
              </a:cxn>
              <a:cxn ang="0">
                <a:pos x="95250" y="3175"/>
              </a:cxn>
              <a:cxn ang="0">
                <a:pos x="98425" y="6350"/>
              </a:cxn>
              <a:cxn ang="0">
                <a:pos x="155575" y="130175"/>
              </a:cxn>
              <a:cxn ang="0">
                <a:pos x="152400" y="136525"/>
              </a:cxn>
              <a:cxn ang="0">
                <a:pos x="152400" y="139700"/>
              </a:cxn>
              <a:cxn ang="0">
                <a:pos x="6350" y="139700"/>
              </a:cxn>
              <a:cxn ang="0">
                <a:pos x="0" y="133350"/>
              </a:cxn>
              <a:cxn ang="0">
                <a:pos x="0" y="130175"/>
              </a:cxn>
              <a:cxn ang="0">
                <a:pos x="38100" y="44450"/>
              </a:cxn>
              <a:cxn ang="0">
                <a:pos x="66675" y="92075"/>
              </a:cxn>
              <a:cxn ang="0">
                <a:pos x="66675" y="92075"/>
              </a:cxn>
              <a:cxn ang="0">
                <a:pos x="82550" y="127000"/>
              </a:cxn>
              <a:cxn ang="0">
                <a:pos x="82550" y="127000"/>
              </a:cxn>
              <a:cxn ang="0">
                <a:pos x="142875" y="127000"/>
              </a:cxn>
              <a:cxn ang="0">
                <a:pos x="95250" y="22225"/>
              </a:cxn>
              <a:cxn ang="0">
                <a:pos x="66675" y="82550"/>
              </a:cxn>
              <a:cxn ang="0">
                <a:pos x="66675" y="92075"/>
              </a:cxn>
              <a:cxn ang="0">
                <a:pos x="73025" y="127000"/>
              </a:cxn>
              <a:cxn ang="0">
                <a:pos x="73025" y="127000"/>
              </a:cxn>
              <a:cxn ang="0">
                <a:pos x="44450" y="60325"/>
              </a:cxn>
              <a:cxn ang="0">
                <a:pos x="15875" y="127000"/>
              </a:cxn>
              <a:cxn ang="0">
                <a:pos x="73025" y="127000"/>
              </a:cxn>
            </a:cxnLst>
            <a:pathLst>
              <a:path w="50" h="44">
                <a:moveTo>
                  <a:pt x="12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4" y="12"/>
                  <a:pt x="15" y="13"/>
                </a:cubicBezTo>
                <a:cubicBezTo>
                  <a:pt x="15" y="13"/>
                  <a:pt x="16" y="13"/>
                  <a:pt x="16" y="14"/>
                </a:cubicBezTo>
                <a:cubicBezTo>
                  <a:pt x="19" y="21"/>
                  <a:pt x="19" y="21"/>
                  <a:pt x="19" y="21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30" y="0"/>
                  <a:pt x="30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2"/>
                  <a:pt x="49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1"/>
                  <a:pt x="0" y="41"/>
                </a:cubicBezTo>
                <a:cubicBezTo>
                  <a:pt x="12" y="14"/>
                  <a:pt x="12" y="14"/>
                  <a:pt x="12" y="14"/>
                </a:cubicBezTo>
                <a:close/>
                <a:moveTo>
                  <a:pt x="21" y="29"/>
                </a:moveTo>
                <a:cubicBezTo>
                  <a:pt x="21" y="29"/>
                  <a:pt x="21" y="29"/>
                  <a:pt x="21" y="29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30" y="7"/>
                  <a:pt x="30" y="7"/>
                  <a:pt x="30" y="7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8"/>
                  <a:pt x="21" y="28"/>
                  <a:pt x="21" y="29"/>
                </a:cubicBezTo>
                <a:close/>
                <a:moveTo>
                  <a:pt x="23" y="40"/>
                </a:moveTo>
                <a:cubicBezTo>
                  <a:pt x="23" y="40"/>
                  <a:pt x="23" y="40"/>
                  <a:pt x="23" y="40"/>
                </a:cubicBezTo>
                <a:cubicBezTo>
                  <a:pt x="14" y="19"/>
                  <a:pt x="14" y="19"/>
                  <a:pt x="14" y="19"/>
                </a:cubicBezTo>
                <a:cubicBezTo>
                  <a:pt x="5" y="40"/>
                  <a:pt x="5" y="40"/>
                  <a:pt x="5" y="40"/>
                </a:cubicBezTo>
                <a:cubicBezTo>
                  <a:pt x="23" y="40"/>
                  <a:pt x="23" y="40"/>
                  <a:pt x="23" y="4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0" name="Freeform 678"/>
          <p:cNvSpPr>
            <a:spLocks noEditPoints="1"/>
          </p:cNvSpPr>
          <p:nvPr/>
        </p:nvSpPr>
        <p:spPr>
          <a:xfrm>
            <a:off x="3248025" y="4103688"/>
            <a:ext cx="111125" cy="158750"/>
          </a:xfrm>
          <a:custGeom>
            <a:avLst/>
            <a:gdLst/>
            <a:ahLst/>
            <a:cxnLst>
              <a:cxn ang="0">
                <a:pos x="60325" y="139700"/>
              </a:cxn>
              <a:cxn ang="0">
                <a:pos x="50800" y="146050"/>
              </a:cxn>
              <a:cxn ang="0">
                <a:pos x="82550" y="123825"/>
              </a:cxn>
              <a:cxn ang="0">
                <a:pos x="95250" y="120650"/>
              </a:cxn>
              <a:cxn ang="0">
                <a:pos x="79375" y="92075"/>
              </a:cxn>
              <a:cxn ang="0">
                <a:pos x="88900" y="85725"/>
              </a:cxn>
              <a:cxn ang="0">
                <a:pos x="69850" y="57150"/>
              </a:cxn>
              <a:cxn ang="0">
                <a:pos x="79375" y="50800"/>
              </a:cxn>
              <a:cxn ang="0">
                <a:pos x="31750" y="50800"/>
              </a:cxn>
              <a:cxn ang="0">
                <a:pos x="41275" y="53975"/>
              </a:cxn>
              <a:cxn ang="0">
                <a:pos x="22225" y="85725"/>
              </a:cxn>
              <a:cxn ang="0">
                <a:pos x="28575" y="85725"/>
              </a:cxn>
              <a:cxn ang="0">
                <a:pos x="15875" y="120650"/>
              </a:cxn>
              <a:cxn ang="0">
                <a:pos x="82550" y="123825"/>
              </a:cxn>
              <a:cxn ang="0">
                <a:pos x="73025" y="136525"/>
              </a:cxn>
              <a:cxn ang="0">
                <a:pos x="66675" y="158750"/>
              </a:cxn>
              <a:cxn ang="0">
                <a:pos x="44450" y="158750"/>
              </a:cxn>
              <a:cxn ang="0">
                <a:pos x="38100" y="152400"/>
              </a:cxn>
              <a:cxn ang="0">
                <a:pos x="25400" y="136525"/>
              </a:cxn>
              <a:cxn ang="0">
                <a:pos x="3175" y="123825"/>
              </a:cxn>
              <a:cxn ang="0">
                <a:pos x="15875" y="98425"/>
              </a:cxn>
              <a:cxn ang="0">
                <a:pos x="6350" y="92075"/>
              </a:cxn>
              <a:cxn ang="0">
                <a:pos x="25400" y="63500"/>
              </a:cxn>
              <a:cxn ang="0">
                <a:pos x="15875" y="57150"/>
              </a:cxn>
              <a:cxn ang="0">
                <a:pos x="50800" y="3175"/>
              </a:cxn>
              <a:cxn ang="0">
                <a:pos x="60325" y="3175"/>
              </a:cxn>
              <a:cxn ang="0">
                <a:pos x="95250" y="63500"/>
              </a:cxn>
              <a:cxn ang="0">
                <a:pos x="88900" y="63500"/>
              </a:cxn>
              <a:cxn ang="0">
                <a:pos x="104775" y="95250"/>
              </a:cxn>
              <a:cxn ang="0">
                <a:pos x="101600" y="98425"/>
              </a:cxn>
              <a:cxn ang="0">
                <a:pos x="107950" y="120650"/>
              </a:cxn>
              <a:cxn ang="0">
                <a:pos x="107950" y="130175"/>
              </a:cxn>
              <a:cxn ang="0">
                <a:pos x="73025" y="136525"/>
              </a:cxn>
            </a:cxnLst>
            <a:pathLst>
              <a:path w="35" h="50">
                <a:moveTo>
                  <a:pt x="19" y="46"/>
                </a:moveTo>
                <a:cubicBezTo>
                  <a:pt x="19" y="44"/>
                  <a:pt x="19" y="44"/>
                  <a:pt x="19" y="44"/>
                </a:cubicBezTo>
                <a:cubicBezTo>
                  <a:pt x="18" y="44"/>
                  <a:pt x="17" y="44"/>
                  <a:pt x="16" y="44"/>
                </a:cubicBezTo>
                <a:cubicBezTo>
                  <a:pt x="16" y="46"/>
                  <a:pt x="16" y="46"/>
                  <a:pt x="16" y="46"/>
                </a:cubicBezTo>
                <a:cubicBezTo>
                  <a:pt x="17" y="46"/>
                  <a:pt x="18" y="46"/>
                  <a:pt x="19" y="46"/>
                </a:cubicBezTo>
                <a:close/>
                <a:moveTo>
                  <a:pt x="26" y="39"/>
                </a:move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39"/>
                  <a:pt x="30" y="38"/>
                </a:cubicBezTo>
                <a:cubicBezTo>
                  <a:pt x="29" y="36"/>
                  <a:pt x="27" y="33"/>
                  <a:pt x="26" y="30"/>
                </a:cubicBezTo>
                <a:cubicBezTo>
                  <a:pt x="25" y="30"/>
                  <a:pt x="25" y="29"/>
                  <a:pt x="25" y="29"/>
                </a:cubicBezTo>
                <a:cubicBezTo>
                  <a:pt x="25" y="28"/>
                  <a:pt x="26" y="27"/>
                  <a:pt x="27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8"/>
                </a:cubicBezTo>
                <a:cubicBezTo>
                  <a:pt x="22" y="17"/>
                  <a:pt x="23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18" y="5"/>
                  <a:pt x="18" y="5"/>
                  <a:pt x="18" y="5"/>
                </a:cubicBezTo>
                <a:cubicBezTo>
                  <a:pt x="10" y="16"/>
                  <a:pt x="10" y="16"/>
                  <a:pt x="10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3" y="17"/>
                </a:cubicBezTo>
                <a:cubicBezTo>
                  <a:pt x="14" y="17"/>
                  <a:pt x="14" y="19"/>
                  <a:pt x="13" y="19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10" y="28"/>
                  <a:pt x="10" y="29"/>
                  <a:pt x="10" y="30"/>
                </a:cubicBezTo>
                <a:cubicBezTo>
                  <a:pt x="8" y="33"/>
                  <a:pt x="7" y="36"/>
                  <a:pt x="5" y="38"/>
                </a:cubicBezTo>
                <a:cubicBezTo>
                  <a:pt x="6" y="39"/>
                  <a:pt x="8" y="39"/>
                  <a:pt x="9" y="39"/>
                </a:cubicBezTo>
                <a:cubicBezTo>
                  <a:pt x="15" y="40"/>
                  <a:pt x="21" y="40"/>
                  <a:pt x="26" y="39"/>
                </a:cubicBezTo>
                <a:close/>
                <a:moveTo>
                  <a:pt x="23" y="43"/>
                </a:moveTo>
                <a:cubicBezTo>
                  <a:pt x="23" y="43"/>
                  <a:pt x="23" y="43"/>
                  <a:pt x="23" y="43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2" y="50"/>
                  <a:pt x="21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19" y="50"/>
                  <a:pt x="17" y="50"/>
                  <a:pt x="14" y="50"/>
                </a:cubicBezTo>
                <a:cubicBezTo>
                  <a:pt x="13" y="50"/>
                  <a:pt x="12" y="49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3"/>
                  <a:pt x="12" y="43"/>
                  <a:pt x="12" y="43"/>
                </a:cubicBezTo>
                <a:cubicBezTo>
                  <a:pt x="11" y="43"/>
                  <a:pt x="10" y="43"/>
                  <a:pt x="8" y="43"/>
                </a:cubicBezTo>
                <a:cubicBezTo>
                  <a:pt x="6" y="43"/>
                  <a:pt x="3" y="42"/>
                  <a:pt x="2" y="41"/>
                </a:cubicBezTo>
                <a:cubicBezTo>
                  <a:pt x="1" y="41"/>
                  <a:pt x="0" y="40"/>
                  <a:pt x="1" y="39"/>
                </a:cubicBezTo>
                <a:cubicBezTo>
                  <a:pt x="1" y="39"/>
                  <a:pt x="1" y="38"/>
                  <a:pt x="1" y="38"/>
                </a:cubicBezTo>
                <a:cubicBezTo>
                  <a:pt x="3" y="36"/>
                  <a:pt x="4" y="33"/>
                  <a:pt x="5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3" y="31"/>
                  <a:pt x="2" y="30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20"/>
                  <a:pt x="5" y="19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8" y="0"/>
                  <a:pt x="19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30" y="17"/>
                  <a:pt x="30" y="17"/>
                  <a:pt x="30" y="17"/>
                </a:cubicBezTo>
                <a:cubicBezTo>
                  <a:pt x="31" y="18"/>
                  <a:pt x="31" y="19"/>
                  <a:pt x="30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3" y="28"/>
                  <a:pt x="33" y="28"/>
                  <a:pt x="33" y="28"/>
                </a:cubicBezTo>
                <a:cubicBezTo>
                  <a:pt x="34" y="29"/>
                  <a:pt x="34" y="30"/>
                  <a:pt x="33" y="30"/>
                </a:cubicBezTo>
                <a:cubicBezTo>
                  <a:pt x="33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2" y="33"/>
                  <a:pt x="33" y="36"/>
                  <a:pt x="34" y="38"/>
                </a:cubicBezTo>
                <a:cubicBezTo>
                  <a:pt x="35" y="39"/>
                  <a:pt x="35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2" y="42"/>
                  <a:pt x="30" y="43"/>
                  <a:pt x="27" y="43"/>
                </a:cubicBezTo>
                <a:cubicBezTo>
                  <a:pt x="26" y="43"/>
                  <a:pt x="24" y="43"/>
                  <a:pt x="23" y="4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1" name="Freeform 679"/>
          <p:cNvSpPr>
            <a:spLocks noEditPoints="1"/>
          </p:cNvSpPr>
          <p:nvPr/>
        </p:nvSpPr>
        <p:spPr>
          <a:xfrm>
            <a:off x="1281113" y="4103688"/>
            <a:ext cx="163512" cy="158750"/>
          </a:xfrm>
          <a:custGeom>
            <a:avLst/>
            <a:gdLst/>
            <a:ahLst/>
            <a:cxnLst>
              <a:cxn ang="0">
                <a:pos x="70535" y="22225"/>
              </a:cxn>
              <a:cxn ang="0">
                <a:pos x="51298" y="41275"/>
              </a:cxn>
              <a:cxn ang="0">
                <a:pos x="51298" y="44450"/>
              </a:cxn>
              <a:cxn ang="0">
                <a:pos x="57710" y="44450"/>
              </a:cxn>
              <a:cxn ang="0">
                <a:pos x="73741" y="28575"/>
              </a:cxn>
              <a:cxn ang="0">
                <a:pos x="86565" y="38100"/>
              </a:cxn>
              <a:cxn ang="0">
                <a:pos x="80153" y="44450"/>
              </a:cxn>
              <a:cxn ang="0">
                <a:pos x="80153" y="50800"/>
              </a:cxn>
              <a:cxn ang="0">
                <a:pos x="83359" y="50800"/>
              </a:cxn>
              <a:cxn ang="0">
                <a:pos x="89771" y="44450"/>
              </a:cxn>
              <a:cxn ang="0">
                <a:pos x="99390" y="53975"/>
              </a:cxn>
              <a:cxn ang="0">
                <a:pos x="83359" y="69850"/>
              </a:cxn>
              <a:cxn ang="0">
                <a:pos x="83359" y="76200"/>
              </a:cxn>
              <a:cxn ang="0">
                <a:pos x="89771" y="76200"/>
              </a:cxn>
              <a:cxn ang="0">
                <a:pos x="105802" y="60325"/>
              </a:cxn>
              <a:cxn ang="0">
                <a:pos x="115420" y="69850"/>
              </a:cxn>
              <a:cxn ang="0">
                <a:pos x="112214" y="76200"/>
              </a:cxn>
              <a:cxn ang="0">
                <a:pos x="112214" y="82550"/>
              </a:cxn>
              <a:cxn ang="0">
                <a:pos x="115420" y="82550"/>
              </a:cxn>
              <a:cxn ang="0">
                <a:pos x="121832" y="76200"/>
              </a:cxn>
              <a:cxn ang="0">
                <a:pos x="131451" y="85725"/>
              </a:cxn>
              <a:cxn ang="0">
                <a:pos x="115420" y="101600"/>
              </a:cxn>
              <a:cxn ang="0">
                <a:pos x="115420" y="107950"/>
              </a:cxn>
              <a:cxn ang="0">
                <a:pos x="121832" y="107950"/>
              </a:cxn>
              <a:cxn ang="0">
                <a:pos x="137863" y="92075"/>
              </a:cxn>
              <a:cxn ang="0">
                <a:pos x="147481" y="101600"/>
              </a:cxn>
              <a:cxn ang="0">
                <a:pos x="102596" y="142875"/>
              </a:cxn>
              <a:cxn ang="0">
                <a:pos x="16031" y="57150"/>
              </a:cxn>
              <a:cxn ang="0">
                <a:pos x="60916" y="15875"/>
              </a:cxn>
              <a:cxn ang="0">
                <a:pos x="70535" y="22225"/>
              </a:cxn>
              <a:cxn ang="0">
                <a:pos x="160306" y="95250"/>
              </a:cxn>
              <a:cxn ang="0">
                <a:pos x="160306" y="95250"/>
              </a:cxn>
              <a:cxn ang="0">
                <a:pos x="64122" y="3175"/>
              </a:cxn>
              <a:cxn ang="0">
                <a:pos x="64122" y="3175"/>
              </a:cxn>
              <a:cxn ang="0">
                <a:pos x="54504" y="3175"/>
              </a:cxn>
              <a:cxn ang="0">
                <a:pos x="3206" y="53975"/>
              </a:cxn>
              <a:cxn ang="0">
                <a:pos x="3206" y="53975"/>
              </a:cxn>
              <a:cxn ang="0">
                <a:pos x="3206" y="63500"/>
              </a:cxn>
              <a:cxn ang="0">
                <a:pos x="99390" y="155575"/>
              </a:cxn>
              <a:cxn ang="0">
                <a:pos x="109008" y="155575"/>
              </a:cxn>
              <a:cxn ang="0">
                <a:pos x="160306" y="104775"/>
              </a:cxn>
              <a:cxn ang="0">
                <a:pos x="160306" y="104775"/>
              </a:cxn>
              <a:cxn ang="0">
                <a:pos x="160306" y="95250"/>
              </a:cxn>
            </a:cxnLst>
            <a:pathLst>
              <a:path w="51" h="50">
                <a:moveTo>
                  <a:pt x="22" y="7"/>
                </a:move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4"/>
                  <a:pt x="16" y="14"/>
                </a:cubicBezTo>
                <a:cubicBezTo>
                  <a:pt x="17" y="15"/>
                  <a:pt x="18" y="15"/>
                  <a:pt x="18" y="14"/>
                </a:cubicBezTo>
                <a:cubicBezTo>
                  <a:pt x="23" y="9"/>
                  <a:pt x="23" y="9"/>
                  <a:pt x="23" y="9"/>
                </a:cubicBezTo>
                <a:cubicBezTo>
                  <a:pt x="27" y="12"/>
                  <a:pt x="27" y="12"/>
                  <a:pt x="27" y="12"/>
                </a:cubicBezTo>
                <a:cubicBezTo>
                  <a:pt x="25" y="14"/>
                  <a:pt x="25" y="14"/>
                  <a:pt x="25" y="14"/>
                </a:cubicBezTo>
                <a:cubicBezTo>
                  <a:pt x="24" y="15"/>
                  <a:pt x="24" y="15"/>
                  <a:pt x="25" y="16"/>
                </a:cubicBezTo>
                <a:cubicBezTo>
                  <a:pt x="25" y="16"/>
                  <a:pt x="26" y="16"/>
                  <a:pt x="26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31" y="17"/>
                  <a:pt x="31" y="17"/>
                  <a:pt x="31" y="17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3"/>
                  <a:pt x="26" y="24"/>
                  <a:pt x="26" y="24"/>
                </a:cubicBezTo>
                <a:cubicBezTo>
                  <a:pt x="27" y="25"/>
                  <a:pt x="28" y="25"/>
                  <a:pt x="28" y="24"/>
                </a:cubicBezTo>
                <a:cubicBezTo>
                  <a:pt x="33" y="19"/>
                  <a:pt x="33" y="19"/>
                  <a:pt x="33" y="19"/>
                </a:cubicBezTo>
                <a:cubicBezTo>
                  <a:pt x="36" y="22"/>
                  <a:pt x="36" y="22"/>
                  <a:pt x="36" y="22"/>
                </a:cubicBezTo>
                <a:cubicBezTo>
                  <a:pt x="35" y="24"/>
                  <a:pt x="35" y="24"/>
                  <a:pt x="35" y="24"/>
                </a:cubicBezTo>
                <a:cubicBezTo>
                  <a:pt x="34" y="25"/>
                  <a:pt x="34" y="25"/>
                  <a:pt x="35" y="26"/>
                </a:cubicBezTo>
                <a:cubicBezTo>
                  <a:pt x="35" y="26"/>
                  <a:pt x="36" y="26"/>
                  <a:pt x="36" y="26"/>
                </a:cubicBezTo>
                <a:cubicBezTo>
                  <a:pt x="38" y="24"/>
                  <a:pt x="38" y="24"/>
                  <a:pt x="38" y="24"/>
                </a:cubicBezTo>
                <a:cubicBezTo>
                  <a:pt x="41" y="27"/>
                  <a:pt x="41" y="27"/>
                  <a:pt x="41" y="27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3"/>
                  <a:pt x="36" y="34"/>
                  <a:pt x="36" y="34"/>
                </a:cubicBezTo>
                <a:cubicBezTo>
                  <a:pt x="37" y="34"/>
                  <a:pt x="37" y="34"/>
                  <a:pt x="38" y="34"/>
                </a:cubicBezTo>
                <a:cubicBezTo>
                  <a:pt x="43" y="29"/>
                  <a:pt x="43" y="29"/>
                  <a:pt x="43" y="29"/>
                </a:cubicBezTo>
                <a:cubicBezTo>
                  <a:pt x="46" y="32"/>
                  <a:pt x="46" y="32"/>
                  <a:pt x="46" y="32"/>
                </a:cubicBezTo>
                <a:cubicBezTo>
                  <a:pt x="32" y="45"/>
                  <a:pt x="32" y="45"/>
                  <a:pt x="32" y="45"/>
                </a:cubicBezTo>
                <a:cubicBezTo>
                  <a:pt x="5" y="18"/>
                  <a:pt x="5" y="18"/>
                  <a:pt x="5" y="18"/>
                </a:cubicBezTo>
                <a:cubicBezTo>
                  <a:pt x="19" y="5"/>
                  <a:pt x="19" y="5"/>
                  <a:pt x="19" y="5"/>
                </a:cubicBezTo>
                <a:cubicBezTo>
                  <a:pt x="22" y="7"/>
                  <a:pt x="22" y="7"/>
                  <a:pt x="22" y="7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9"/>
                  <a:pt x="1" y="20"/>
                </a:cubicBezTo>
                <a:cubicBezTo>
                  <a:pt x="31" y="49"/>
                  <a:pt x="31" y="49"/>
                  <a:pt x="31" y="49"/>
                </a:cubicBezTo>
                <a:cubicBezTo>
                  <a:pt x="32" y="50"/>
                  <a:pt x="33" y="50"/>
                  <a:pt x="34" y="49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2"/>
                  <a:pt x="51" y="31"/>
                  <a:pt x="50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2" name="Freeform 680"/>
          <p:cNvSpPr>
            <a:spLocks noEditPoints="1"/>
          </p:cNvSpPr>
          <p:nvPr/>
        </p:nvSpPr>
        <p:spPr>
          <a:xfrm>
            <a:off x="2940050" y="4103688"/>
            <a:ext cx="161925" cy="155575"/>
          </a:xfrm>
          <a:custGeom>
            <a:avLst/>
            <a:gdLst/>
            <a:ahLst/>
            <a:cxnLst>
              <a:cxn ang="0">
                <a:pos x="136525" y="155575"/>
              </a:cxn>
              <a:cxn ang="0">
                <a:pos x="136525" y="155575"/>
              </a:cxn>
              <a:cxn ang="0">
                <a:pos x="136525" y="155575"/>
              </a:cxn>
              <a:cxn ang="0">
                <a:pos x="69850" y="155575"/>
              </a:cxn>
              <a:cxn ang="0">
                <a:pos x="88900" y="95250"/>
              </a:cxn>
              <a:cxn ang="0">
                <a:pos x="28575" y="76200"/>
              </a:cxn>
              <a:cxn ang="0">
                <a:pos x="28575" y="76200"/>
              </a:cxn>
              <a:cxn ang="0">
                <a:pos x="28575" y="76200"/>
              </a:cxn>
              <a:cxn ang="0">
                <a:pos x="22225" y="69850"/>
              </a:cxn>
              <a:cxn ang="0">
                <a:pos x="9525" y="44450"/>
              </a:cxn>
              <a:cxn ang="0">
                <a:pos x="9525" y="9525"/>
              </a:cxn>
              <a:cxn ang="0">
                <a:pos x="44450" y="9525"/>
              </a:cxn>
              <a:cxn ang="0">
                <a:pos x="44450" y="44450"/>
              </a:cxn>
              <a:cxn ang="0">
                <a:pos x="34925" y="53975"/>
              </a:cxn>
              <a:cxn ang="0">
                <a:pos x="88900" y="69850"/>
              </a:cxn>
              <a:cxn ang="0">
                <a:pos x="69850" y="104775"/>
              </a:cxn>
              <a:cxn ang="0">
                <a:pos x="130175" y="149225"/>
              </a:cxn>
              <a:cxn ang="0">
                <a:pos x="117475" y="123825"/>
              </a:cxn>
              <a:cxn ang="0">
                <a:pos x="117475" y="123825"/>
              </a:cxn>
              <a:cxn ang="0">
                <a:pos x="117475" y="88900"/>
              </a:cxn>
              <a:cxn ang="0">
                <a:pos x="152400" y="88900"/>
              </a:cxn>
              <a:cxn ang="0">
                <a:pos x="152400" y="123825"/>
              </a:cxn>
              <a:cxn ang="0">
                <a:pos x="142875" y="149225"/>
              </a:cxn>
              <a:cxn ang="0">
                <a:pos x="38100" y="38100"/>
              </a:cxn>
              <a:cxn ang="0">
                <a:pos x="38100" y="19050"/>
              </a:cxn>
              <a:cxn ang="0">
                <a:pos x="19050" y="19050"/>
              </a:cxn>
              <a:cxn ang="0">
                <a:pos x="19050" y="38100"/>
              </a:cxn>
              <a:cxn ang="0">
                <a:pos x="146050" y="117475"/>
              </a:cxn>
              <a:cxn ang="0">
                <a:pos x="149225" y="107950"/>
              </a:cxn>
              <a:cxn ang="0">
                <a:pos x="146050" y="98425"/>
              </a:cxn>
              <a:cxn ang="0">
                <a:pos x="120650" y="107950"/>
              </a:cxn>
              <a:cxn ang="0">
                <a:pos x="127000" y="117475"/>
              </a:cxn>
            </a:cxnLst>
            <a:pathLst>
              <a:path w="51" h="49">
                <a:moveTo>
                  <a:pt x="43" y="49"/>
                </a:move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0" y="49"/>
                  <a:pt x="10" y="30"/>
                  <a:pt x="22" y="30"/>
                </a:cubicBezTo>
                <a:cubicBezTo>
                  <a:pt x="28" y="30"/>
                  <a:pt x="28" y="30"/>
                  <a:pt x="28" y="30"/>
                </a:cubicBezTo>
                <a:cubicBezTo>
                  <a:pt x="32" y="30"/>
                  <a:pt x="32" y="24"/>
                  <a:pt x="2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4"/>
                  <a:pt x="7" y="23"/>
                  <a:pt x="7" y="22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16"/>
                  <a:pt x="4" y="15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18" y="6"/>
                  <a:pt x="18" y="11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5"/>
                  <a:pt x="12" y="16"/>
                  <a:pt x="11" y="17"/>
                </a:cubicBezTo>
                <a:cubicBezTo>
                  <a:pt x="11" y="22"/>
                  <a:pt x="11" y="22"/>
                  <a:pt x="11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35" y="22"/>
                  <a:pt x="35" y="33"/>
                  <a:pt x="28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3" y="33"/>
                  <a:pt x="13" y="47"/>
                  <a:pt x="22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1"/>
                  <a:pt x="41" y="41"/>
                  <a:pt x="41" y="41"/>
                </a:cubicBezTo>
                <a:cubicBezTo>
                  <a:pt x="39" y="41"/>
                  <a:pt x="38" y="40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5" y="38"/>
                  <a:pt x="35" y="36"/>
                  <a:pt x="35" y="34"/>
                </a:cubicBezTo>
                <a:cubicBezTo>
                  <a:pt x="35" y="31"/>
                  <a:pt x="35" y="29"/>
                  <a:pt x="37" y="28"/>
                </a:cubicBezTo>
                <a:cubicBezTo>
                  <a:pt x="40" y="25"/>
                  <a:pt x="45" y="25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50" y="29"/>
                  <a:pt x="51" y="31"/>
                  <a:pt x="51" y="34"/>
                </a:cubicBezTo>
                <a:cubicBezTo>
                  <a:pt x="51" y="36"/>
                  <a:pt x="50" y="38"/>
                  <a:pt x="48" y="39"/>
                </a:cubicBezTo>
                <a:cubicBezTo>
                  <a:pt x="47" y="40"/>
                  <a:pt x="46" y="41"/>
                  <a:pt x="45" y="41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4" y="49"/>
                  <a:pt x="43" y="49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3" y="10"/>
                  <a:pt x="13" y="7"/>
                  <a:pt x="12" y="6"/>
                </a:cubicBezTo>
                <a:cubicBezTo>
                  <a:pt x="10" y="4"/>
                  <a:pt x="8" y="4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4" y="7"/>
                  <a:pt x="4" y="10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3"/>
                  <a:pt x="10" y="13"/>
                  <a:pt x="12" y="12"/>
                </a:cubicBezTo>
                <a:close/>
                <a:moveTo>
                  <a:pt x="46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36"/>
                  <a:pt x="47" y="35"/>
                  <a:pt x="47" y="34"/>
                </a:cubicBezTo>
                <a:cubicBezTo>
                  <a:pt x="47" y="33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4" y="29"/>
                  <a:pt x="41" y="29"/>
                  <a:pt x="40" y="31"/>
                </a:cubicBezTo>
                <a:cubicBezTo>
                  <a:pt x="39" y="31"/>
                  <a:pt x="38" y="33"/>
                  <a:pt x="38" y="34"/>
                </a:cubicBezTo>
                <a:cubicBezTo>
                  <a:pt x="38" y="35"/>
                  <a:pt x="39" y="36"/>
                  <a:pt x="40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1" y="38"/>
                  <a:pt x="44" y="38"/>
                  <a:pt x="46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3" name="Freeform 681"/>
          <p:cNvSpPr>
            <a:spLocks noEditPoints="1"/>
          </p:cNvSpPr>
          <p:nvPr/>
        </p:nvSpPr>
        <p:spPr>
          <a:xfrm>
            <a:off x="3776663" y="4414838"/>
            <a:ext cx="158750" cy="158750"/>
          </a:xfrm>
          <a:custGeom>
            <a:avLst/>
            <a:gdLst/>
            <a:ahLst/>
            <a:cxnLst>
              <a:cxn ang="0">
                <a:pos x="82550" y="123825"/>
              </a:cxn>
              <a:cxn ang="0">
                <a:pos x="76200" y="123825"/>
              </a:cxn>
              <a:cxn ang="0">
                <a:pos x="50800" y="120650"/>
              </a:cxn>
              <a:cxn ang="0">
                <a:pos x="44450" y="114300"/>
              </a:cxn>
              <a:cxn ang="0">
                <a:pos x="57150" y="41275"/>
              </a:cxn>
              <a:cxn ang="0">
                <a:pos x="79375" y="31750"/>
              </a:cxn>
              <a:cxn ang="0">
                <a:pos x="114300" y="66675"/>
              </a:cxn>
              <a:cxn ang="0">
                <a:pos x="107950" y="120650"/>
              </a:cxn>
              <a:cxn ang="0">
                <a:pos x="82550" y="120650"/>
              </a:cxn>
              <a:cxn ang="0">
                <a:pos x="12700" y="152400"/>
              </a:cxn>
              <a:cxn ang="0">
                <a:pos x="0" y="152400"/>
              </a:cxn>
              <a:cxn ang="0">
                <a:pos x="25400" y="25400"/>
              </a:cxn>
              <a:cxn ang="0">
                <a:pos x="79375" y="0"/>
              </a:cxn>
              <a:cxn ang="0">
                <a:pos x="136525" y="25400"/>
              </a:cxn>
              <a:cxn ang="0">
                <a:pos x="158750" y="152400"/>
              </a:cxn>
              <a:cxn ang="0">
                <a:pos x="146050" y="152400"/>
              </a:cxn>
              <a:cxn ang="0">
                <a:pos x="127000" y="31750"/>
              </a:cxn>
              <a:cxn ang="0">
                <a:pos x="34925" y="31750"/>
              </a:cxn>
              <a:cxn ang="0">
                <a:pos x="12700" y="79375"/>
              </a:cxn>
              <a:cxn ang="0">
                <a:pos x="95250" y="50800"/>
              </a:cxn>
              <a:cxn ang="0">
                <a:pos x="79375" y="44450"/>
              </a:cxn>
              <a:cxn ang="0">
                <a:pos x="63500" y="50800"/>
              </a:cxn>
              <a:cxn ang="0">
                <a:pos x="57150" y="111125"/>
              </a:cxn>
              <a:cxn ang="0">
                <a:pos x="101600" y="66675"/>
              </a:cxn>
              <a:cxn ang="0">
                <a:pos x="76200" y="149225"/>
              </a:cxn>
              <a:cxn ang="0">
                <a:pos x="79375" y="146050"/>
              </a:cxn>
              <a:cxn ang="0">
                <a:pos x="82550" y="152400"/>
              </a:cxn>
              <a:cxn ang="0">
                <a:pos x="76200" y="152400"/>
              </a:cxn>
              <a:cxn ang="0">
                <a:pos x="76200" y="133350"/>
              </a:cxn>
              <a:cxn ang="0">
                <a:pos x="79375" y="130175"/>
              </a:cxn>
              <a:cxn ang="0">
                <a:pos x="82550" y="139700"/>
              </a:cxn>
              <a:cxn ang="0">
                <a:pos x="76200" y="139700"/>
              </a:cxn>
            </a:cxnLst>
            <a:pathLst>
              <a:path w="50" h="50">
                <a:moveTo>
                  <a:pt x="26" y="38"/>
                </a:moveTo>
                <a:cubicBezTo>
                  <a:pt x="26" y="39"/>
                  <a:pt x="26" y="39"/>
                  <a:pt x="26" y="39"/>
                </a:cubicBezTo>
                <a:cubicBezTo>
                  <a:pt x="26" y="40"/>
                  <a:pt x="26" y="40"/>
                  <a:pt x="25" y="40"/>
                </a:cubicBezTo>
                <a:cubicBezTo>
                  <a:pt x="25" y="40"/>
                  <a:pt x="24" y="40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5" y="38"/>
                  <a:pt x="14" y="38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8"/>
                  <a:pt x="16" y="15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20" y="11"/>
                  <a:pt x="22" y="10"/>
                  <a:pt x="25" y="10"/>
                </a:cubicBezTo>
                <a:cubicBezTo>
                  <a:pt x="28" y="10"/>
                  <a:pt x="31" y="11"/>
                  <a:pt x="33" y="13"/>
                </a:cubicBezTo>
                <a:cubicBezTo>
                  <a:pt x="35" y="15"/>
                  <a:pt x="36" y="18"/>
                  <a:pt x="36" y="21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8"/>
                  <a:pt x="35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4" y="48"/>
                </a:move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3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3" y="12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12" y="3"/>
                  <a:pt x="19" y="0"/>
                  <a:pt x="25" y="0"/>
                </a:cubicBezTo>
                <a:cubicBezTo>
                  <a:pt x="32" y="0"/>
                  <a:pt x="38" y="3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47" y="50"/>
                  <a:pt x="46" y="49"/>
                  <a:pt x="46" y="48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19"/>
                  <a:pt x="44" y="14"/>
                  <a:pt x="40" y="10"/>
                </a:cubicBezTo>
                <a:cubicBezTo>
                  <a:pt x="36" y="7"/>
                  <a:pt x="31" y="4"/>
                  <a:pt x="25" y="4"/>
                </a:cubicBezTo>
                <a:cubicBezTo>
                  <a:pt x="20" y="4"/>
                  <a:pt x="14" y="7"/>
                  <a:pt x="11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7" y="14"/>
                  <a:pt x="4" y="19"/>
                  <a:pt x="4" y="25"/>
                </a:cubicBezTo>
                <a:cubicBezTo>
                  <a:pt x="4" y="48"/>
                  <a:pt x="4" y="48"/>
                  <a:pt x="4" y="48"/>
                </a:cubicBezTo>
                <a:close/>
                <a:moveTo>
                  <a:pt x="30" y="16"/>
                </a:moveTo>
                <a:cubicBezTo>
                  <a:pt x="30" y="16"/>
                  <a:pt x="30" y="16"/>
                  <a:pt x="30" y="16"/>
                </a:cubicBezTo>
                <a:cubicBezTo>
                  <a:pt x="29" y="15"/>
                  <a:pt x="27" y="14"/>
                  <a:pt x="25" y="14"/>
                </a:cubicBezTo>
                <a:cubicBezTo>
                  <a:pt x="23" y="14"/>
                  <a:pt x="22" y="15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9" y="17"/>
                  <a:pt x="18" y="19"/>
                  <a:pt x="18" y="21"/>
                </a:cubicBezTo>
                <a:cubicBezTo>
                  <a:pt x="18" y="35"/>
                  <a:pt x="18" y="35"/>
                  <a:pt x="18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19"/>
                  <a:pt x="32" y="17"/>
                  <a:pt x="30" y="16"/>
                </a:cubicBezTo>
                <a:close/>
                <a:moveTo>
                  <a:pt x="24" y="47"/>
                </a:move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5" y="46"/>
                  <a:pt x="25" y="46"/>
                </a:cubicBezTo>
                <a:cubicBezTo>
                  <a:pt x="26" y="46"/>
                  <a:pt x="26" y="46"/>
                  <a:pt x="26" y="4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9"/>
                  <a:pt x="26" y="49"/>
                  <a:pt x="25" y="49"/>
                </a:cubicBezTo>
                <a:cubicBezTo>
                  <a:pt x="25" y="49"/>
                  <a:pt x="24" y="49"/>
                  <a:pt x="24" y="48"/>
                </a:cubicBezTo>
                <a:cubicBezTo>
                  <a:pt x="24" y="47"/>
                  <a:pt x="24" y="47"/>
                  <a:pt x="24" y="47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4" y="42"/>
                  <a:pt x="25" y="41"/>
                  <a:pt x="25" y="41"/>
                </a:cubicBezTo>
                <a:cubicBezTo>
                  <a:pt x="26" y="41"/>
                  <a:pt x="26" y="42"/>
                  <a:pt x="26" y="4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5"/>
                  <a:pt x="25" y="45"/>
                </a:cubicBezTo>
                <a:cubicBezTo>
                  <a:pt x="25" y="45"/>
                  <a:pt x="24" y="44"/>
                  <a:pt x="24" y="44"/>
                </a:cubicBezTo>
                <a:cubicBezTo>
                  <a:pt x="24" y="42"/>
                  <a:pt x="24" y="42"/>
                  <a:pt x="24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4" name="Freeform 682"/>
          <p:cNvSpPr>
            <a:spLocks noEditPoints="1"/>
          </p:cNvSpPr>
          <p:nvPr/>
        </p:nvSpPr>
        <p:spPr>
          <a:xfrm>
            <a:off x="717550" y="4414838"/>
            <a:ext cx="160338" cy="158750"/>
          </a:xfrm>
          <a:custGeom>
            <a:avLst/>
            <a:gdLst/>
            <a:ahLst/>
            <a:cxnLst>
              <a:cxn ang="0">
                <a:pos x="102616" y="79375"/>
              </a:cxn>
              <a:cxn ang="0">
                <a:pos x="96203" y="95250"/>
              </a:cxn>
              <a:cxn ang="0">
                <a:pos x="64135" y="95250"/>
              </a:cxn>
              <a:cxn ang="0">
                <a:pos x="64135" y="63500"/>
              </a:cxn>
              <a:cxn ang="0">
                <a:pos x="96203" y="63500"/>
              </a:cxn>
              <a:cxn ang="0">
                <a:pos x="147511" y="34925"/>
              </a:cxn>
              <a:cxn ang="0">
                <a:pos x="157131" y="41275"/>
              </a:cxn>
              <a:cxn ang="0">
                <a:pos x="131477" y="66675"/>
              </a:cxn>
              <a:cxn ang="0">
                <a:pos x="134684" y="79375"/>
              </a:cxn>
              <a:cxn ang="0">
                <a:pos x="131477" y="92075"/>
              </a:cxn>
              <a:cxn ang="0">
                <a:pos x="157131" y="117475"/>
              </a:cxn>
              <a:cxn ang="0">
                <a:pos x="147511" y="127000"/>
              </a:cxn>
              <a:cxn ang="0">
                <a:pos x="121857" y="98425"/>
              </a:cxn>
              <a:cxn ang="0">
                <a:pos x="121857" y="85725"/>
              </a:cxn>
              <a:cxn ang="0">
                <a:pos x="121857" y="73025"/>
              </a:cxn>
              <a:cxn ang="0">
                <a:pos x="121857" y="60325"/>
              </a:cxn>
              <a:cxn ang="0">
                <a:pos x="147511" y="34925"/>
              </a:cxn>
              <a:cxn ang="0">
                <a:pos x="125064" y="149225"/>
              </a:cxn>
              <a:cxn ang="0">
                <a:pos x="115443" y="158750"/>
              </a:cxn>
              <a:cxn ang="0">
                <a:pos x="92996" y="133350"/>
              </a:cxn>
              <a:cxn ang="0">
                <a:pos x="80169" y="136525"/>
              </a:cxn>
              <a:cxn ang="0">
                <a:pos x="64135" y="133350"/>
              </a:cxn>
              <a:cxn ang="0">
                <a:pos x="41688" y="158750"/>
              </a:cxn>
              <a:cxn ang="0">
                <a:pos x="32068" y="149225"/>
              </a:cxn>
              <a:cxn ang="0">
                <a:pos x="57722" y="120650"/>
              </a:cxn>
              <a:cxn ang="0">
                <a:pos x="64135" y="120650"/>
              </a:cxn>
              <a:cxn ang="0">
                <a:pos x="80169" y="123825"/>
              </a:cxn>
              <a:cxn ang="0">
                <a:pos x="92996" y="120650"/>
              </a:cxn>
              <a:cxn ang="0">
                <a:pos x="112237" y="136525"/>
              </a:cxn>
              <a:cxn ang="0">
                <a:pos x="9620" y="127000"/>
              </a:cxn>
              <a:cxn ang="0">
                <a:pos x="0" y="127000"/>
              </a:cxn>
              <a:cxn ang="0">
                <a:pos x="12827" y="104775"/>
              </a:cxn>
              <a:cxn ang="0">
                <a:pos x="25654" y="88900"/>
              </a:cxn>
              <a:cxn ang="0">
                <a:pos x="25654" y="69850"/>
              </a:cxn>
              <a:cxn ang="0">
                <a:pos x="12827" y="57150"/>
              </a:cxn>
              <a:cxn ang="0">
                <a:pos x="0" y="34925"/>
              </a:cxn>
              <a:cxn ang="0">
                <a:pos x="22447" y="47625"/>
              </a:cxn>
              <a:cxn ang="0">
                <a:pos x="38481" y="66675"/>
              </a:cxn>
              <a:cxn ang="0">
                <a:pos x="35274" y="79375"/>
              </a:cxn>
              <a:cxn ang="0">
                <a:pos x="38481" y="92075"/>
              </a:cxn>
              <a:cxn ang="0">
                <a:pos x="22447" y="114300"/>
              </a:cxn>
              <a:cxn ang="0">
                <a:pos x="32068" y="12700"/>
              </a:cxn>
              <a:cxn ang="0">
                <a:pos x="32068" y="3175"/>
              </a:cxn>
              <a:cxn ang="0">
                <a:pos x="54515" y="15875"/>
              </a:cxn>
              <a:cxn ang="0">
                <a:pos x="54515" y="15875"/>
              </a:cxn>
              <a:cxn ang="0">
                <a:pos x="70549" y="25400"/>
              </a:cxn>
              <a:cxn ang="0">
                <a:pos x="86583" y="25400"/>
              </a:cxn>
              <a:cxn ang="0">
                <a:pos x="102616" y="15875"/>
              </a:cxn>
              <a:cxn ang="0">
                <a:pos x="115443" y="3175"/>
              </a:cxn>
              <a:cxn ang="0">
                <a:pos x="125064" y="12700"/>
              </a:cxn>
              <a:cxn ang="0">
                <a:pos x="112237" y="25400"/>
              </a:cxn>
              <a:cxn ang="0">
                <a:pos x="92996" y="38100"/>
              </a:cxn>
              <a:cxn ang="0">
                <a:pos x="80169" y="38100"/>
              </a:cxn>
              <a:cxn ang="0">
                <a:pos x="67342" y="38100"/>
              </a:cxn>
              <a:cxn ang="0">
                <a:pos x="44895" y="25400"/>
              </a:cxn>
              <a:cxn ang="0">
                <a:pos x="32068" y="12700"/>
              </a:cxn>
              <a:cxn ang="0">
                <a:pos x="92996" y="79375"/>
              </a:cxn>
              <a:cxn ang="0">
                <a:pos x="80169" y="63500"/>
              </a:cxn>
              <a:cxn ang="0">
                <a:pos x="64135" y="79375"/>
              </a:cxn>
              <a:cxn ang="0">
                <a:pos x="80169" y="95250"/>
              </a:cxn>
              <a:cxn ang="0">
                <a:pos x="92996" y="79375"/>
              </a:cxn>
            </a:cxnLst>
            <a:pathLst>
              <a:path w="50" h="50">
                <a:moveTo>
                  <a:pt x="30" y="20"/>
                </a:moveTo>
                <a:cubicBezTo>
                  <a:pt x="31" y="22"/>
                  <a:pt x="32" y="23"/>
                  <a:pt x="32" y="25"/>
                </a:cubicBezTo>
                <a:cubicBezTo>
                  <a:pt x="32" y="27"/>
                  <a:pt x="31" y="29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28" y="32"/>
                  <a:pt x="26" y="32"/>
                  <a:pt x="25" y="32"/>
                </a:cubicBezTo>
                <a:cubicBezTo>
                  <a:pt x="23" y="32"/>
                  <a:pt x="21" y="32"/>
                  <a:pt x="20" y="30"/>
                </a:cubicBezTo>
                <a:cubicBezTo>
                  <a:pt x="18" y="29"/>
                  <a:pt x="17" y="27"/>
                  <a:pt x="17" y="25"/>
                </a:cubicBezTo>
                <a:cubicBezTo>
                  <a:pt x="17" y="23"/>
                  <a:pt x="18" y="22"/>
                  <a:pt x="20" y="20"/>
                </a:cubicBezTo>
                <a:cubicBezTo>
                  <a:pt x="21" y="19"/>
                  <a:pt x="23" y="18"/>
                  <a:pt x="25" y="18"/>
                </a:cubicBezTo>
                <a:cubicBezTo>
                  <a:pt x="26" y="18"/>
                  <a:pt x="28" y="19"/>
                  <a:pt x="30" y="20"/>
                </a:cubicBezTo>
                <a:close/>
                <a:moveTo>
                  <a:pt x="46" y="11"/>
                </a:moveTo>
                <a:cubicBezTo>
                  <a:pt x="46" y="11"/>
                  <a:pt x="46" y="11"/>
                  <a:pt x="46" y="11"/>
                </a:cubicBezTo>
                <a:cubicBezTo>
                  <a:pt x="47" y="10"/>
                  <a:pt x="48" y="10"/>
                  <a:pt x="49" y="11"/>
                </a:cubicBezTo>
                <a:cubicBezTo>
                  <a:pt x="50" y="11"/>
                  <a:pt x="50" y="13"/>
                  <a:pt x="49" y="13"/>
                </a:cubicBezTo>
                <a:cubicBezTo>
                  <a:pt x="45" y="18"/>
                  <a:pt x="45" y="18"/>
                  <a:pt x="45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42" y="21"/>
                  <a:pt x="42" y="22"/>
                  <a:pt x="42" y="22"/>
                </a:cubicBezTo>
                <a:cubicBezTo>
                  <a:pt x="42" y="23"/>
                  <a:pt x="42" y="24"/>
                  <a:pt x="42" y="25"/>
                </a:cubicBezTo>
                <a:cubicBezTo>
                  <a:pt x="42" y="26"/>
                  <a:pt x="42" y="27"/>
                  <a:pt x="42" y="28"/>
                </a:cubicBezTo>
                <a:cubicBezTo>
                  <a:pt x="42" y="28"/>
                  <a:pt x="42" y="29"/>
                  <a:pt x="41" y="29"/>
                </a:cubicBezTo>
                <a:cubicBezTo>
                  <a:pt x="45" y="33"/>
                  <a:pt x="45" y="33"/>
                  <a:pt x="45" y="33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8"/>
                  <a:pt x="50" y="39"/>
                  <a:pt x="49" y="40"/>
                </a:cubicBezTo>
                <a:cubicBezTo>
                  <a:pt x="48" y="40"/>
                  <a:pt x="47" y="40"/>
                  <a:pt x="46" y="40"/>
                </a:cubicBezTo>
                <a:cubicBezTo>
                  <a:pt x="42" y="36"/>
                  <a:pt x="42" y="36"/>
                  <a:pt x="42" y="36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1"/>
                  <a:pt x="37" y="30"/>
                  <a:pt x="37" y="29"/>
                </a:cubicBezTo>
                <a:cubicBezTo>
                  <a:pt x="38" y="29"/>
                  <a:pt x="38" y="28"/>
                  <a:pt x="38" y="27"/>
                </a:cubicBezTo>
                <a:cubicBezTo>
                  <a:pt x="38" y="27"/>
                  <a:pt x="38" y="26"/>
                  <a:pt x="38" y="25"/>
                </a:cubicBezTo>
                <a:cubicBezTo>
                  <a:pt x="38" y="24"/>
                  <a:pt x="38" y="24"/>
                  <a:pt x="38" y="23"/>
                </a:cubicBezTo>
                <a:cubicBezTo>
                  <a:pt x="38" y="22"/>
                  <a:pt x="38" y="22"/>
                  <a:pt x="37" y="21"/>
                </a:cubicBezTo>
                <a:cubicBezTo>
                  <a:pt x="37" y="20"/>
                  <a:pt x="37" y="20"/>
                  <a:pt x="38" y="19"/>
                </a:cubicBezTo>
                <a:cubicBezTo>
                  <a:pt x="42" y="15"/>
                  <a:pt x="42" y="15"/>
                  <a:pt x="42" y="15"/>
                </a:cubicBezTo>
                <a:cubicBezTo>
                  <a:pt x="46" y="11"/>
                  <a:pt x="46" y="11"/>
                  <a:pt x="46" y="11"/>
                </a:cubicBezTo>
                <a:close/>
                <a:moveTo>
                  <a:pt x="39" y="47"/>
                </a:moveTo>
                <a:cubicBezTo>
                  <a:pt x="39" y="47"/>
                  <a:pt x="39" y="47"/>
                  <a:pt x="39" y="47"/>
                </a:cubicBezTo>
                <a:cubicBezTo>
                  <a:pt x="40" y="48"/>
                  <a:pt x="40" y="49"/>
                  <a:pt x="39" y="50"/>
                </a:cubicBezTo>
                <a:cubicBezTo>
                  <a:pt x="38" y="50"/>
                  <a:pt x="37" y="50"/>
                  <a:pt x="36" y="50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42"/>
                  <a:pt x="29" y="42"/>
                  <a:pt x="29" y="42"/>
                </a:cubicBezTo>
                <a:cubicBezTo>
                  <a:pt x="28" y="42"/>
                  <a:pt x="28" y="42"/>
                  <a:pt x="27" y="42"/>
                </a:cubicBezTo>
                <a:cubicBezTo>
                  <a:pt x="26" y="42"/>
                  <a:pt x="26" y="43"/>
                  <a:pt x="25" y="43"/>
                </a:cubicBezTo>
                <a:cubicBezTo>
                  <a:pt x="24" y="43"/>
                  <a:pt x="23" y="42"/>
                  <a:pt x="22" y="42"/>
                </a:cubicBezTo>
                <a:cubicBezTo>
                  <a:pt x="21" y="42"/>
                  <a:pt x="21" y="42"/>
                  <a:pt x="20" y="42"/>
                </a:cubicBezTo>
                <a:cubicBezTo>
                  <a:pt x="17" y="45"/>
                  <a:pt x="17" y="45"/>
                  <a:pt x="17" y="45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1" y="50"/>
                  <a:pt x="10" y="50"/>
                </a:cubicBezTo>
                <a:cubicBezTo>
                  <a:pt x="9" y="49"/>
                  <a:pt x="9" y="48"/>
                  <a:pt x="10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20" y="38"/>
                  <a:pt x="20" y="38"/>
                </a:cubicBezTo>
                <a:cubicBezTo>
                  <a:pt x="21" y="38"/>
                  <a:pt x="22" y="38"/>
                  <a:pt x="22" y="39"/>
                </a:cubicBezTo>
                <a:cubicBezTo>
                  <a:pt x="23" y="39"/>
                  <a:pt x="24" y="39"/>
                  <a:pt x="25" y="39"/>
                </a:cubicBezTo>
                <a:cubicBezTo>
                  <a:pt x="25" y="39"/>
                  <a:pt x="26" y="39"/>
                  <a:pt x="27" y="39"/>
                </a:cubicBezTo>
                <a:cubicBezTo>
                  <a:pt x="27" y="38"/>
                  <a:pt x="28" y="38"/>
                  <a:pt x="29" y="38"/>
                </a:cubicBezTo>
                <a:cubicBezTo>
                  <a:pt x="29" y="38"/>
                  <a:pt x="30" y="38"/>
                  <a:pt x="31" y="38"/>
                </a:cubicBezTo>
                <a:cubicBezTo>
                  <a:pt x="35" y="43"/>
                  <a:pt x="35" y="43"/>
                  <a:pt x="35" y="43"/>
                </a:cubicBezTo>
                <a:cubicBezTo>
                  <a:pt x="39" y="47"/>
                  <a:pt x="39" y="47"/>
                  <a:pt x="39" y="47"/>
                </a:cubicBezTo>
                <a:close/>
                <a:moveTo>
                  <a:pt x="3" y="40"/>
                </a:moveTo>
                <a:cubicBezTo>
                  <a:pt x="3" y="40"/>
                  <a:pt x="3" y="40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39"/>
                  <a:pt x="0" y="38"/>
                  <a:pt x="0" y="37"/>
                </a:cubicBezTo>
                <a:cubicBezTo>
                  <a:pt x="4" y="33"/>
                  <a:pt x="4" y="33"/>
                  <a:pt x="4" y="33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7" y="27"/>
                  <a:pt x="7" y="26"/>
                  <a:pt x="7" y="25"/>
                </a:cubicBezTo>
                <a:cubicBezTo>
                  <a:pt x="7" y="24"/>
                  <a:pt x="7" y="23"/>
                  <a:pt x="8" y="22"/>
                </a:cubicBezTo>
                <a:cubicBezTo>
                  <a:pt x="8" y="22"/>
                  <a:pt x="8" y="21"/>
                  <a:pt x="8" y="21"/>
                </a:cubicBezTo>
                <a:cubicBezTo>
                  <a:pt x="4" y="18"/>
                  <a:pt x="4" y="18"/>
                  <a:pt x="4" y="18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1"/>
                  <a:pt x="0" y="11"/>
                </a:cubicBezTo>
                <a:cubicBezTo>
                  <a:pt x="1" y="10"/>
                  <a:pt x="2" y="10"/>
                  <a:pt x="3" y="11"/>
                </a:cubicBezTo>
                <a:cubicBezTo>
                  <a:pt x="7" y="15"/>
                  <a:pt x="7" y="15"/>
                  <a:pt x="7" y="15"/>
                </a:cubicBezTo>
                <a:cubicBezTo>
                  <a:pt x="11" y="19"/>
                  <a:pt x="11" y="19"/>
                  <a:pt x="11" y="19"/>
                </a:cubicBezTo>
                <a:cubicBezTo>
                  <a:pt x="12" y="20"/>
                  <a:pt x="12" y="20"/>
                  <a:pt x="12" y="21"/>
                </a:cubicBezTo>
                <a:cubicBezTo>
                  <a:pt x="12" y="22"/>
                  <a:pt x="11" y="22"/>
                  <a:pt x="11" y="23"/>
                </a:cubicBezTo>
                <a:cubicBezTo>
                  <a:pt x="11" y="24"/>
                  <a:pt x="11" y="24"/>
                  <a:pt x="11" y="25"/>
                </a:cubicBezTo>
                <a:cubicBezTo>
                  <a:pt x="11" y="26"/>
                  <a:pt x="11" y="27"/>
                  <a:pt x="11" y="27"/>
                </a:cubicBezTo>
                <a:cubicBezTo>
                  <a:pt x="11" y="28"/>
                  <a:pt x="12" y="29"/>
                  <a:pt x="12" y="29"/>
                </a:cubicBezTo>
                <a:cubicBezTo>
                  <a:pt x="12" y="30"/>
                  <a:pt x="12" y="31"/>
                  <a:pt x="11" y="31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40"/>
                  <a:pt x="3" y="40"/>
                  <a:pt x="3" y="40"/>
                </a:cubicBezTo>
                <a:close/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9" y="3"/>
                  <a:pt x="9" y="2"/>
                  <a:pt x="10" y="1"/>
                </a:cubicBezTo>
                <a:cubicBezTo>
                  <a:pt x="11" y="0"/>
                  <a:pt x="12" y="0"/>
                  <a:pt x="13" y="1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3" y="8"/>
                  <a:pt x="24" y="8"/>
                  <a:pt x="25" y="8"/>
                </a:cubicBezTo>
                <a:cubicBezTo>
                  <a:pt x="26" y="8"/>
                  <a:pt x="26" y="8"/>
                  <a:pt x="27" y="8"/>
                </a:cubicBezTo>
                <a:cubicBezTo>
                  <a:pt x="28" y="8"/>
                  <a:pt x="28" y="8"/>
                  <a:pt x="29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8" y="0"/>
                  <a:pt x="39" y="1"/>
                </a:cubicBezTo>
                <a:cubicBezTo>
                  <a:pt x="40" y="2"/>
                  <a:pt x="40" y="3"/>
                  <a:pt x="39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2"/>
                  <a:pt x="30" y="13"/>
                  <a:pt x="29" y="12"/>
                </a:cubicBezTo>
                <a:cubicBezTo>
                  <a:pt x="28" y="12"/>
                  <a:pt x="27" y="12"/>
                  <a:pt x="27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4" y="12"/>
                  <a:pt x="23" y="12"/>
                  <a:pt x="22" y="12"/>
                </a:cubicBezTo>
                <a:cubicBezTo>
                  <a:pt x="22" y="12"/>
                  <a:pt x="21" y="12"/>
                  <a:pt x="21" y="12"/>
                </a:cubicBezTo>
                <a:cubicBezTo>
                  <a:pt x="20" y="13"/>
                  <a:pt x="19" y="13"/>
                  <a:pt x="18" y="12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0" y="4"/>
                  <a:pt x="10" y="4"/>
                  <a:pt x="10" y="4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5"/>
                </a:cubicBezTo>
                <a:cubicBezTo>
                  <a:pt x="29" y="24"/>
                  <a:pt x="29" y="23"/>
                  <a:pt x="28" y="22"/>
                </a:cubicBezTo>
                <a:cubicBezTo>
                  <a:pt x="27" y="21"/>
                  <a:pt x="26" y="20"/>
                  <a:pt x="25" y="20"/>
                </a:cubicBezTo>
                <a:cubicBezTo>
                  <a:pt x="23" y="20"/>
                  <a:pt x="22" y="21"/>
                  <a:pt x="21" y="22"/>
                </a:cubicBezTo>
                <a:cubicBezTo>
                  <a:pt x="20" y="23"/>
                  <a:pt x="20" y="24"/>
                  <a:pt x="20" y="25"/>
                </a:cubicBezTo>
                <a:cubicBezTo>
                  <a:pt x="20" y="26"/>
                  <a:pt x="20" y="28"/>
                  <a:pt x="21" y="29"/>
                </a:cubicBezTo>
                <a:cubicBezTo>
                  <a:pt x="22" y="30"/>
                  <a:pt x="23" y="30"/>
                  <a:pt x="25" y="30"/>
                </a:cubicBezTo>
                <a:cubicBezTo>
                  <a:pt x="26" y="30"/>
                  <a:pt x="27" y="30"/>
                  <a:pt x="28" y="29"/>
                </a:cubicBezTo>
                <a:cubicBezTo>
                  <a:pt x="29" y="28"/>
                  <a:pt x="29" y="26"/>
                  <a:pt x="29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5" name="Freeform 683"/>
          <p:cNvSpPr>
            <a:spLocks noEditPoints="1"/>
          </p:cNvSpPr>
          <p:nvPr/>
        </p:nvSpPr>
        <p:spPr>
          <a:xfrm>
            <a:off x="7127875" y="4430713"/>
            <a:ext cx="155575" cy="127000"/>
          </a:xfrm>
          <a:custGeom>
            <a:avLst/>
            <a:gdLst/>
            <a:ahLst/>
            <a:cxnLst>
              <a:cxn ang="0">
                <a:pos x="12700" y="127000"/>
              </a:cxn>
              <a:cxn ang="0">
                <a:pos x="9525" y="123825"/>
              </a:cxn>
              <a:cxn ang="0">
                <a:pos x="12700" y="120650"/>
              </a:cxn>
              <a:cxn ang="0">
                <a:pos x="22225" y="120650"/>
              </a:cxn>
              <a:cxn ang="0">
                <a:pos x="22225" y="92075"/>
              </a:cxn>
              <a:cxn ang="0">
                <a:pos x="15875" y="98425"/>
              </a:cxn>
              <a:cxn ang="0">
                <a:pos x="9525" y="95250"/>
              </a:cxn>
              <a:cxn ang="0">
                <a:pos x="0" y="79375"/>
              </a:cxn>
              <a:cxn ang="0">
                <a:pos x="3175" y="76200"/>
              </a:cxn>
              <a:cxn ang="0">
                <a:pos x="3175" y="76200"/>
              </a:cxn>
              <a:cxn ang="0">
                <a:pos x="22225" y="63500"/>
              </a:cxn>
              <a:cxn ang="0">
                <a:pos x="28575" y="47625"/>
              </a:cxn>
              <a:cxn ang="0">
                <a:pos x="44450" y="41275"/>
              </a:cxn>
              <a:cxn ang="0">
                <a:pos x="53975" y="44450"/>
              </a:cxn>
              <a:cxn ang="0">
                <a:pos x="130175" y="3175"/>
              </a:cxn>
              <a:cxn ang="0">
                <a:pos x="133350" y="3175"/>
              </a:cxn>
              <a:cxn ang="0">
                <a:pos x="142875" y="19050"/>
              </a:cxn>
              <a:cxn ang="0">
                <a:pos x="142875" y="25400"/>
              </a:cxn>
              <a:cxn ang="0">
                <a:pos x="142875" y="25400"/>
              </a:cxn>
              <a:cxn ang="0">
                <a:pos x="66675" y="66675"/>
              </a:cxn>
              <a:cxn ang="0">
                <a:pos x="66675" y="120650"/>
              </a:cxn>
              <a:cxn ang="0">
                <a:pos x="139700" y="120650"/>
              </a:cxn>
              <a:cxn ang="0">
                <a:pos x="139700" y="66675"/>
              </a:cxn>
              <a:cxn ang="0">
                <a:pos x="146050" y="60325"/>
              </a:cxn>
              <a:cxn ang="0">
                <a:pos x="152400" y="66675"/>
              </a:cxn>
              <a:cxn ang="0">
                <a:pos x="152400" y="120650"/>
              </a:cxn>
              <a:cxn ang="0">
                <a:pos x="155575" y="123825"/>
              </a:cxn>
              <a:cxn ang="0">
                <a:pos x="149225" y="127000"/>
              </a:cxn>
              <a:cxn ang="0">
                <a:pos x="12700" y="127000"/>
              </a:cxn>
              <a:cxn ang="0">
                <a:pos x="44450" y="57150"/>
              </a:cxn>
              <a:cxn ang="0">
                <a:pos x="44450" y="57150"/>
              </a:cxn>
              <a:cxn ang="0">
                <a:pos x="50800" y="63500"/>
              </a:cxn>
              <a:cxn ang="0">
                <a:pos x="44450" y="69850"/>
              </a:cxn>
              <a:cxn ang="0">
                <a:pos x="38100" y="63500"/>
              </a:cxn>
              <a:cxn ang="0">
                <a:pos x="44450" y="57150"/>
              </a:cxn>
              <a:cxn ang="0">
                <a:pos x="34925" y="120650"/>
              </a:cxn>
              <a:cxn ang="0">
                <a:pos x="34925" y="120650"/>
              </a:cxn>
              <a:cxn ang="0">
                <a:pos x="53975" y="120650"/>
              </a:cxn>
              <a:cxn ang="0">
                <a:pos x="53975" y="63500"/>
              </a:cxn>
              <a:cxn ang="0">
                <a:pos x="50800" y="57150"/>
              </a:cxn>
              <a:cxn ang="0">
                <a:pos x="44450" y="53975"/>
              </a:cxn>
              <a:cxn ang="0">
                <a:pos x="38100" y="57150"/>
              </a:cxn>
              <a:cxn ang="0">
                <a:pos x="34925" y="63500"/>
              </a:cxn>
              <a:cxn ang="0">
                <a:pos x="34925" y="120650"/>
              </a:cxn>
              <a:cxn ang="0">
                <a:pos x="22225" y="85725"/>
              </a:cxn>
              <a:cxn ang="0">
                <a:pos x="22225" y="85725"/>
              </a:cxn>
              <a:cxn ang="0">
                <a:pos x="22225" y="73025"/>
              </a:cxn>
              <a:cxn ang="0">
                <a:pos x="9525" y="79375"/>
              </a:cxn>
              <a:cxn ang="0">
                <a:pos x="15875" y="88900"/>
              </a:cxn>
              <a:cxn ang="0">
                <a:pos x="22225" y="85725"/>
              </a:cxn>
              <a:cxn ang="0">
                <a:pos x="60325" y="50800"/>
              </a:cxn>
              <a:cxn ang="0">
                <a:pos x="60325" y="50800"/>
              </a:cxn>
              <a:cxn ang="0">
                <a:pos x="66675" y="60325"/>
              </a:cxn>
              <a:cxn ang="0">
                <a:pos x="136525" y="19050"/>
              </a:cxn>
              <a:cxn ang="0">
                <a:pos x="130175" y="9525"/>
              </a:cxn>
              <a:cxn ang="0">
                <a:pos x="60325" y="50800"/>
              </a:cxn>
            </a:cxnLst>
            <a:pathLst>
              <a:path w="49" h="40">
                <a:moveTo>
                  <a:pt x="4" y="40"/>
                </a:moveTo>
                <a:cubicBezTo>
                  <a:pt x="3" y="40"/>
                  <a:pt x="3" y="39"/>
                  <a:pt x="3" y="39"/>
                </a:cubicBezTo>
                <a:cubicBezTo>
                  <a:pt x="3" y="38"/>
                  <a:pt x="3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31"/>
                  <a:pt x="5" y="31"/>
                  <a:pt x="5" y="31"/>
                </a:cubicBezTo>
                <a:cubicBezTo>
                  <a:pt x="4" y="31"/>
                  <a:pt x="4" y="31"/>
                  <a:pt x="3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8"/>
                  <a:pt x="8" y="17"/>
                  <a:pt x="9" y="15"/>
                </a:cubicBezTo>
                <a:cubicBezTo>
                  <a:pt x="10" y="14"/>
                  <a:pt x="12" y="13"/>
                  <a:pt x="14" y="13"/>
                </a:cubicBezTo>
                <a:cubicBezTo>
                  <a:pt x="15" y="13"/>
                  <a:pt x="16" y="14"/>
                  <a:pt x="17" y="14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2" y="1"/>
                  <a:pt x="42" y="1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7"/>
                  <a:pt x="45" y="7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38"/>
                  <a:pt x="21" y="38"/>
                  <a:pt x="21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0"/>
                  <a:pt x="45" y="19"/>
                  <a:pt x="46" y="19"/>
                </a:cubicBezTo>
                <a:cubicBezTo>
                  <a:pt x="47" y="19"/>
                  <a:pt x="48" y="20"/>
                  <a:pt x="48" y="21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8"/>
                  <a:pt x="49" y="38"/>
                  <a:pt x="49" y="39"/>
                </a:cubicBezTo>
                <a:cubicBezTo>
                  <a:pt x="49" y="39"/>
                  <a:pt x="48" y="40"/>
                  <a:pt x="47" y="40"/>
                </a:cubicBezTo>
                <a:cubicBezTo>
                  <a:pt x="33" y="40"/>
                  <a:pt x="19" y="40"/>
                  <a:pt x="4" y="40"/>
                </a:cubicBezTo>
                <a:close/>
                <a:moveTo>
                  <a:pt x="14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6" y="19"/>
                  <a:pt x="16" y="20"/>
                </a:cubicBezTo>
                <a:cubicBezTo>
                  <a:pt x="16" y="21"/>
                  <a:pt x="15" y="22"/>
                  <a:pt x="14" y="22"/>
                </a:cubicBezTo>
                <a:cubicBezTo>
                  <a:pt x="13" y="22"/>
                  <a:pt x="12" y="21"/>
                  <a:pt x="12" y="20"/>
                </a:cubicBezTo>
                <a:cubicBezTo>
                  <a:pt x="12" y="19"/>
                  <a:pt x="13" y="18"/>
                  <a:pt x="14" y="18"/>
                </a:cubicBezTo>
                <a:close/>
                <a:moveTo>
                  <a:pt x="11" y="38"/>
                </a:moveTo>
                <a:cubicBezTo>
                  <a:pt x="11" y="38"/>
                  <a:pt x="11" y="38"/>
                  <a:pt x="1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19"/>
                  <a:pt x="16" y="18"/>
                </a:cubicBezTo>
                <a:cubicBezTo>
                  <a:pt x="16" y="18"/>
                  <a:pt x="15" y="17"/>
                  <a:pt x="14" y="17"/>
                </a:cubicBezTo>
                <a:cubicBezTo>
                  <a:pt x="13" y="17"/>
                  <a:pt x="12" y="18"/>
                  <a:pt x="12" y="18"/>
                </a:cubicBezTo>
                <a:cubicBezTo>
                  <a:pt x="11" y="19"/>
                  <a:pt x="11" y="20"/>
                  <a:pt x="11" y="20"/>
                </a:cubicBezTo>
                <a:cubicBezTo>
                  <a:pt x="11" y="38"/>
                  <a:pt x="11" y="38"/>
                  <a:pt x="11" y="38"/>
                </a:cubicBezTo>
                <a:close/>
                <a:moveTo>
                  <a:pt x="7" y="27"/>
                </a:moveTo>
                <a:cubicBezTo>
                  <a:pt x="7" y="27"/>
                  <a:pt x="7" y="27"/>
                  <a:pt x="7" y="27"/>
                </a:cubicBezTo>
                <a:cubicBezTo>
                  <a:pt x="7" y="23"/>
                  <a:pt x="7" y="23"/>
                  <a:pt x="7" y="23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8"/>
                  <a:pt x="5" y="28"/>
                  <a:pt x="5" y="28"/>
                </a:cubicBezTo>
                <a:cubicBezTo>
                  <a:pt x="7" y="27"/>
                  <a:pt x="7" y="27"/>
                  <a:pt x="7" y="27"/>
                </a:cubicBezTo>
                <a:close/>
                <a:moveTo>
                  <a:pt x="19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0" y="17"/>
                  <a:pt x="21" y="18"/>
                  <a:pt x="21" y="19"/>
                </a:cubicBezTo>
                <a:cubicBezTo>
                  <a:pt x="43" y="6"/>
                  <a:pt x="43" y="6"/>
                  <a:pt x="43" y="6"/>
                </a:cubicBezTo>
                <a:cubicBezTo>
                  <a:pt x="41" y="3"/>
                  <a:pt x="41" y="3"/>
                  <a:pt x="41" y="3"/>
                </a:cubicBezTo>
                <a:cubicBezTo>
                  <a:pt x="19" y="16"/>
                  <a:pt x="19" y="16"/>
                  <a:pt x="19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6" name="Freeform 684"/>
          <p:cNvSpPr>
            <a:spLocks noEditPoints="1"/>
          </p:cNvSpPr>
          <p:nvPr/>
        </p:nvSpPr>
        <p:spPr>
          <a:xfrm>
            <a:off x="1284288" y="4713288"/>
            <a:ext cx="157162" cy="158750"/>
          </a:xfrm>
          <a:custGeom>
            <a:avLst/>
            <a:gdLst/>
            <a:ahLst/>
            <a:cxnLst>
              <a:cxn ang="0">
                <a:pos x="76977" y="0"/>
              </a:cxn>
              <a:cxn ang="0">
                <a:pos x="134710" y="22225"/>
              </a:cxn>
              <a:cxn ang="0">
                <a:pos x="134710" y="22225"/>
              </a:cxn>
              <a:cxn ang="0">
                <a:pos x="157162" y="79375"/>
              </a:cxn>
              <a:cxn ang="0">
                <a:pos x="134710" y="133350"/>
              </a:cxn>
              <a:cxn ang="0">
                <a:pos x="134710" y="133350"/>
              </a:cxn>
              <a:cxn ang="0">
                <a:pos x="76977" y="158750"/>
              </a:cxn>
              <a:cxn ang="0">
                <a:pos x="22452" y="133350"/>
              </a:cxn>
              <a:cxn ang="0">
                <a:pos x="0" y="79375"/>
              </a:cxn>
              <a:cxn ang="0">
                <a:pos x="22452" y="22225"/>
              </a:cxn>
              <a:cxn ang="0">
                <a:pos x="22452" y="22225"/>
              </a:cxn>
              <a:cxn ang="0">
                <a:pos x="22452" y="22225"/>
              </a:cxn>
              <a:cxn ang="0">
                <a:pos x="76977" y="0"/>
              </a:cxn>
              <a:cxn ang="0">
                <a:pos x="112259" y="73025"/>
              </a:cxn>
              <a:cxn ang="0">
                <a:pos x="112259" y="73025"/>
              </a:cxn>
              <a:cxn ang="0">
                <a:pos x="83392" y="73025"/>
              </a:cxn>
              <a:cxn ang="0">
                <a:pos x="83392" y="25400"/>
              </a:cxn>
              <a:cxn ang="0">
                <a:pos x="76977" y="19050"/>
              </a:cxn>
              <a:cxn ang="0">
                <a:pos x="73770" y="25400"/>
              </a:cxn>
              <a:cxn ang="0">
                <a:pos x="73770" y="79375"/>
              </a:cxn>
              <a:cxn ang="0">
                <a:pos x="73770" y="79375"/>
              </a:cxn>
              <a:cxn ang="0">
                <a:pos x="76977" y="85725"/>
              </a:cxn>
              <a:cxn ang="0">
                <a:pos x="112259" y="85725"/>
              </a:cxn>
              <a:cxn ang="0">
                <a:pos x="118673" y="79375"/>
              </a:cxn>
              <a:cxn ang="0">
                <a:pos x="112259" y="73025"/>
              </a:cxn>
              <a:cxn ang="0">
                <a:pos x="125088" y="31750"/>
              </a:cxn>
              <a:cxn ang="0">
                <a:pos x="125088" y="31750"/>
              </a:cxn>
              <a:cxn ang="0">
                <a:pos x="76977" y="12700"/>
              </a:cxn>
              <a:cxn ang="0">
                <a:pos x="32074" y="31750"/>
              </a:cxn>
              <a:cxn ang="0">
                <a:pos x="32074" y="31750"/>
              </a:cxn>
              <a:cxn ang="0">
                <a:pos x="9622" y="79375"/>
              </a:cxn>
              <a:cxn ang="0">
                <a:pos x="32074" y="127000"/>
              </a:cxn>
              <a:cxn ang="0">
                <a:pos x="76977" y="146050"/>
              </a:cxn>
              <a:cxn ang="0">
                <a:pos x="125088" y="127000"/>
              </a:cxn>
              <a:cxn ang="0">
                <a:pos x="125088" y="127000"/>
              </a:cxn>
              <a:cxn ang="0">
                <a:pos x="147540" y="79375"/>
              </a:cxn>
              <a:cxn ang="0">
                <a:pos x="125088" y="31750"/>
              </a:cxn>
              <a:cxn ang="0">
                <a:pos x="125088" y="31750"/>
              </a:cxn>
            </a:cxnLst>
            <a:pathLst>
              <a:path w="49" h="50">
                <a:moveTo>
                  <a:pt x="24" y="0"/>
                </a:moveTo>
                <a:cubicBezTo>
                  <a:pt x="31" y="0"/>
                  <a:pt x="38" y="3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7" y="12"/>
                  <a:pt x="49" y="18"/>
                  <a:pt x="49" y="25"/>
                </a:cubicBezTo>
                <a:cubicBezTo>
                  <a:pt x="49" y="32"/>
                  <a:pt x="47" y="38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7"/>
                  <a:pt x="31" y="50"/>
                  <a:pt x="24" y="50"/>
                </a:cubicBezTo>
                <a:cubicBezTo>
                  <a:pt x="18" y="50"/>
                  <a:pt x="11" y="47"/>
                  <a:pt x="7" y="42"/>
                </a:cubicBezTo>
                <a:cubicBezTo>
                  <a:pt x="2" y="38"/>
                  <a:pt x="0" y="32"/>
                  <a:pt x="0" y="25"/>
                </a:cubicBezTo>
                <a:cubicBezTo>
                  <a:pt x="0" y="18"/>
                  <a:pt x="2" y="12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1" y="3"/>
                  <a:pt x="18" y="0"/>
                  <a:pt x="24" y="0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7"/>
                  <a:pt x="26" y="6"/>
                  <a:pt x="24" y="6"/>
                </a:cubicBezTo>
                <a:cubicBezTo>
                  <a:pt x="23" y="6"/>
                  <a:pt x="23" y="7"/>
                  <a:pt x="23" y="8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6"/>
                  <a:pt x="23" y="27"/>
                  <a:pt x="24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7" y="26"/>
                  <a:pt x="37" y="25"/>
                </a:cubicBezTo>
                <a:cubicBezTo>
                  <a:pt x="37" y="24"/>
                  <a:pt x="36" y="23"/>
                  <a:pt x="35" y="23"/>
                </a:cubicBezTo>
                <a:close/>
                <a:moveTo>
                  <a:pt x="39" y="10"/>
                </a:moveTo>
                <a:cubicBezTo>
                  <a:pt x="39" y="10"/>
                  <a:pt x="39" y="10"/>
                  <a:pt x="39" y="10"/>
                </a:cubicBezTo>
                <a:cubicBezTo>
                  <a:pt x="36" y="6"/>
                  <a:pt x="30" y="4"/>
                  <a:pt x="24" y="4"/>
                </a:cubicBezTo>
                <a:cubicBezTo>
                  <a:pt x="19" y="4"/>
                  <a:pt x="13" y="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4"/>
                  <a:pt x="3" y="19"/>
                  <a:pt x="3" y="25"/>
                </a:cubicBezTo>
                <a:cubicBezTo>
                  <a:pt x="3" y="31"/>
                  <a:pt x="6" y="36"/>
                  <a:pt x="10" y="40"/>
                </a:cubicBezTo>
                <a:cubicBezTo>
                  <a:pt x="13" y="43"/>
                  <a:pt x="19" y="46"/>
                  <a:pt x="24" y="46"/>
                </a:cubicBezTo>
                <a:cubicBezTo>
                  <a:pt x="30" y="46"/>
                  <a:pt x="35" y="44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36"/>
                  <a:pt x="46" y="31"/>
                  <a:pt x="46" y="25"/>
                </a:cubicBezTo>
                <a:cubicBezTo>
                  <a:pt x="46" y="19"/>
                  <a:pt x="43" y="14"/>
                  <a:pt x="39" y="10"/>
                </a:cubicBezTo>
                <a:cubicBezTo>
                  <a:pt x="39" y="10"/>
                  <a:pt x="39" y="10"/>
                  <a:pt x="39" y="1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7" name="Freeform 685"/>
          <p:cNvSpPr>
            <a:spLocks noEditPoints="1"/>
          </p:cNvSpPr>
          <p:nvPr/>
        </p:nvSpPr>
        <p:spPr>
          <a:xfrm>
            <a:off x="8281988" y="3783013"/>
            <a:ext cx="134937" cy="158750"/>
          </a:xfrm>
          <a:custGeom>
            <a:avLst/>
            <a:gdLst/>
            <a:ahLst/>
            <a:cxnLst>
              <a:cxn ang="0">
                <a:pos x="122086" y="25400"/>
              </a:cxn>
              <a:cxn ang="0">
                <a:pos x="61043" y="28575"/>
              </a:cxn>
              <a:cxn ang="0">
                <a:pos x="32128" y="107950"/>
              </a:cxn>
              <a:cxn ang="0">
                <a:pos x="48192" y="114300"/>
              </a:cxn>
              <a:cxn ang="0">
                <a:pos x="48192" y="25400"/>
              </a:cxn>
              <a:cxn ang="0">
                <a:pos x="48192" y="25400"/>
              </a:cxn>
              <a:cxn ang="0">
                <a:pos x="48192" y="25400"/>
              </a:cxn>
              <a:cxn ang="0">
                <a:pos x="48192" y="25400"/>
              </a:cxn>
              <a:cxn ang="0">
                <a:pos x="48192" y="22225"/>
              </a:cxn>
              <a:cxn ang="0">
                <a:pos x="48192" y="22225"/>
              </a:cxn>
              <a:cxn ang="0">
                <a:pos x="48192" y="22225"/>
              </a:cxn>
              <a:cxn ang="0">
                <a:pos x="48192" y="22225"/>
              </a:cxn>
              <a:cxn ang="0">
                <a:pos x="48192" y="22225"/>
              </a:cxn>
              <a:cxn ang="0">
                <a:pos x="48192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22225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1405" y="19050"/>
              </a:cxn>
              <a:cxn ang="0">
                <a:pos x="54617" y="19050"/>
              </a:cxn>
              <a:cxn ang="0">
                <a:pos x="134937" y="6350"/>
              </a:cxn>
              <a:cxn ang="0">
                <a:pos x="134937" y="9525"/>
              </a:cxn>
              <a:cxn ang="0">
                <a:pos x="134937" y="117475"/>
              </a:cxn>
              <a:cxn ang="0">
                <a:pos x="102809" y="139700"/>
              </a:cxn>
              <a:cxn ang="0">
                <a:pos x="73894" y="117475"/>
              </a:cxn>
              <a:cxn ang="0">
                <a:pos x="102809" y="92075"/>
              </a:cxn>
              <a:cxn ang="0">
                <a:pos x="122086" y="31750"/>
              </a:cxn>
              <a:cxn ang="0">
                <a:pos x="61043" y="133350"/>
              </a:cxn>
              <a:cxn ang="0">
                <a:pos x="51405" y="149225"/>
              </a:cxn>
              <a:cxn ang="0">
                <a:pos x="9638" y="149225"/>
              </a:cxn>
              <a:cxn ang="0">
                <a:pos x="9638" y="114300"/>
              </a:cxn>
              <a:cxn ang="0">
                <a:pos x="44979" y="123825"/>
              </a:cxn>
              <a:cxn ang="0">
                <a:pos x="32128" y="120650"/>
              </a:cxn>
              <a:cxn ang="0">
                <a:pos x="12851" y="133350"/>
              </a:cxn>
              <a:cxn ang="0">
                <a:pos x="32128" y="146050"/>
              </a:cxn>
              <a:cxn ang="0">
                <a:pos x="48192" y="133350"/>
              </a:cxn>
              <a:cxn ang="0">
                <a:pos x="118873" y="107950"/>
              </a:cxn>
              <a:cxn ang="0">
                <a:pos x="102809" y="104775"/>
              </a:cxn>
              <a:cxn ang="0">
                <a:pos x="86745" y="117475"/>
              </a:cxn>
              <a:cxn ang="0">
                <a:pos x="89958" y="123825"/>
              </a:cxn>
              <a:cxn ang="0">
                <a:pos x="102809" y="130175"/>
              </a:cxn>
              <a:cxn ang="0">
                <a:pos x="122086" y="117475"/>
              </a:cxn>
              <a:cxn ang="0">
                <a:pos x="122086" y="117475"/>
              </a:cxn>
              <a:cxn ang="0">
                <a:pos x="118873" y="107950"/>
              </a:cxn>
            </a:cxnLst>
            <a:pathLst>
              <a:path w="42" h="50">
                <a:moveTo>
                  <a:pt x="19" y="13"/>
                </a:moveTo>
                <a:cubicBezTo>
                  <a:pt x="38" y="8"/>
                  <a:pt x="38" y="8"/>
                  <a:pt x="38" y="8"/>
                </a:cubicBezTo>
                <a:cubicBezTo>
                  <a:pt x="38" y="5"/>
                  <a:pt x="38" y="5"/>
                  <a:pt x="38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3"/>
                  <a:pt x="19" y="13"/>
                  <a:pt x="19" y="13"/>
                </a:cubicBezTo>
                <a:close/>
                <a:moveTo>
                  <a:pt x="10" y="34"/>
                </a:move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4" y="35"/>
                  <a:pt x="15" y="3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1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3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9"/>
                  <a:pt x="41" y="41"/>
                  <a:pt x="39" y="42"/>
                </a:cubicBezTo>
                <a:cubicBezTo>
                  <a:pt x="37" y="44"/>
                  <a:pt x="35" y="44"/>
                  <a:pt x="32" y="44"/>
                </a:cubicBezTo>
                <a:cubicBezTo>
                  <a:pt x="30" y="44"/>
                  <a:pt x="28" y="44"/>
                  <a:pt x="26" y="42"/>
                </a:cubicBezTo>
                <a:cubicBezTo>
                  <a:pt x="24" y="41"/>
                  <a:pt x="23" y="39"/>
                  <a:pt x="23" y="37"/>
                </a:cubicBezTo>
                <a:cubicBezTo>
                  <a:pt x="23" y="34"/>
                  <a:pt x="24" y="32"/>
                  <a:pt x="26" y="31"/>
                </a:cubicBezTo>
                <a:cubicBezTo>
                  <a:pt x="28" y="30"/>
                  <a:pt x="30" y="29"/>
                  <a:pt x="32" y="29"/>
                </a:cubicBezTo>
                <a:cubicBezTo>
                  <a:pt x="35" y="29"/>
                  <a:pt x="36" y="29"/>
                  <a:pt x="38" y="30"/>
                </a:cubicBezTo>
                <a:cubicBezTo>
                  <a:pt x="38" y="10"/>
                  <a:pt x="38" y="10"/>
                  <a:pt x="38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4"/>
                  <a:pt x="18" y="46"/>
                  <a:pt x="16" y="47"/>
                </a:cubicBezTo>
                <a:cubicBezTo>
                  <a:pt x="14" y="49"/>
                  <a:pt x="12" y="50"/>
                  <a:pt x="10" y="50"/>
                </a:cubicBezTo>
                <a:cubicBezTo>
                  <a:pt x="7" y="50"/>
                  <a:pt x="5" y="49"/>
                  <a:pt x="3" y="47"/>
                </a:cubicBezTo>
                <a:cubicBezTo>
                  <a:pt x="1" y="46"/>
                  <a:pt x="0" y="44"/>
                  <a:pt x="0" y="42"/>
                </a:cubicBezTo>
                <a:cubicBezTo>
                  <a:pt x="0" y="40"/>
                  <a:pt x="1" y="38"/>
                  <a:pt x="3" y="36"/>
                </a:cubicBezTo>
                <a:cubicBezTo>
                  <a:pt x="5" y="35"/>
                  <a:pt x="7" y="34"/>
                  <a:pt x="10" y="34"/>
                </a:cubicBezTo>
                <a:close/>
                <a:moveTo>
                  <a:pt x="14" y="39"/>
                </a:moveTo>
                <a:cubicBezTo>
                  <a:pt x="14" y="39"/>
                  <a:pt x="14" y="39"/>
                  <a:pt x="14" y="39"/>
                </a:cubicBezTo>
                <a:cubicBezTo>
                  <a:pt x="13" y="38"/>
                  <a:pt x="11" y="38"/>
                  <a:pt x="10" y="38"/>
                </a:cubicBezTo>
                <a:cubicBezTo>
                  <a:pt x="8" y="38"/>
                  <a:pt x="7" y="38"/>
                  <a:pt x="6" y="39"/>
                </a:cubicBezTo>
                <a:cubicBezTo>
                  <a:pt x="5" y="40"/>
                  <a:pt x="4" y="41"/>
                  <a:pt x="4" y="42"/>
                </a:cubicBezTo>
                <a:cubicBezTo>
                  <a:pt x="4" y="43"/>
                  <a:pt x="5" y="44"/>
                  <a:pt x="6" y="45"/>
                </a:cubicBezTo>
                <a:cubicBezTo>
                  <a:pt x="7" y="45"/>
                  <a:pt x="8" y="46"/>
                  <a:pt x="10" y="46"/>
                </a:cubicBezTo>
                <a:cubicBezTo>
                  <a:pt x="11" y="46"/>
                  <a:pt x="13" y="45"/>
                  <a:pt x="14" y="45"/>
                </a:cubicBezTo>
                <a:cubicBezTo>
                  <a:pt x="15" y="44"/>
                  <a:pt x="15" y="43"/>
                  <a:pt x="15" y="42"/>
                </a:cubicBezTo>
                <a:cubicBezTo>
                  <a:pt x="15" y="41"/>
                  <a:pt x="15" y="40"/>
                  <a:pt x="14" y="39"/>
                </a:cubicBezTo>
                <a:close/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6" y="33"/>
                  <a:pt x="34" y="33"/>
                  <a:pt x="32" y="33"/>
                </a:cubicBezTo>
                <a:cubicBezTo>
                  <a:pt x="31" y="33"/>
                  <a:pt x="29" y="33"/>
                  <a:pt x="28" y="34"/>
                </a:cubicBezTo>
                <a:cubicBezTo>
                  <a:pt x="27" y="35"/>
                  <a:pt x="27" y="36"/>
                  <a:pt x="27" y="37"/>
                </a:cubicBezTo>
                <a:cubicBezTo>
                  <a:pt x="27" y="38"/>
                  <a:pt x="27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40"/>
                  <a:pt x="31" y="41"/>
                  <a:pt x="32" y="41"/>
                </a:cubicBezTo>
                <a:cubicBezTo>
                  <a:pt x="34" y="41"/>
                  <a:pt x="36" y="40"/>
                  <a:pt x="37" y="39"/>
                </a:cubicBezTo>
                <a:cubicBezTo>
                  <a:pt x="37" y="39"/>
                  <a:pt x="38" y="38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6"/>
                  <a:pt x="37" y="35"/>
                  <a:pt x="37" y="34"/>
                </a:cubicBezTo>
                <a:cubicBezTo>
                  <a:pt x="37" y="34"/>
                  <a:pt x="37" y="34"/>
                  <a:pt x="37" y="3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8" name="Freeform 686"/>
          <p:cNvSpPr>
            <a:spLocks noEditPoints="1"/>
          </p:cNvSpPr>
          <p:nvPr/>
        </p:nvSpPr>
        <p:spPr>
          <a:xfrm>
            <a:off x="7394575" y="4719638"/>
            <a:ext cx="184150" cy="146050"/>
          </a:xfrm>
          <a:custGeom>
            <a:avLst/>
            <a:gdLst/>
            <a:ahLst/>
            <a:cxnLst>
              <a:cxn ang="0">
                <a:pos x="101600" y="111125"/>
              </a:cxn>
              <a:cxn ang="0">
                <a:pos x="101600" y="123825"/>
              </a:cxn>
              <a:cxn ang="0">
                <a:pos x="92075" y="142875"/>
              </a:cxn>
              <a:cxn ang="0">
                <a:pos x="85725" y="142875"/>
              </a:cxn>
              <a:cxn ang="0">
                <a:pos x="69850" y="142875"/>
              </a:cxn>
              <a:cxn ang="0">
                <a:pos x="47625" y="123825"/>
              </a:cxn>
              <a:cxn ang="0">
                <a:pos x="3175" y="60325"/>
              </a:cxn>
              <a:cxn ang="0">
                <a:pos x="3175" y="50800"/>
              </a:cxn>
              <a:cxn ang="0">
                <a:pos x="34925" y="44450"/>
              </a:cxn>
              <a:cxn ang="0">
                <a:pos x="57150" y="28575"/>
              </a:cxn>
              <a:cxn ang="0">
                <a:pos x="101600" y="15875"/>
              </a:cxn>
              <a:cxn ang="0">
                <a:pos x="111125" y="15875"/>
              </a:cxn>
              <a:cxn ang="0">
                <a:pos x="130175" y="0"/>
              </a:cxn>
              <a:cxn ang="0">
                <a:pos x="146050" y="15875"/>
              </a:cxn>
              <a:cxn ang="0">
                <a:pos x="177800" y="57150"/>
              </a:cxn>
              <a:cxn ang="0">
                <a:pos x="180975" y="73025"/>
              </a:cxn>
              <a:cxn ang="0">
                <a:pos x="155575" y="63500"/>
              </a:cxn>
              <a:cxn ang="0">
                <a:pos x="142875" y="88900"/>
              </a:cxn>
              <a:cxn ang="0">
                <a:pos x="133350" y="73025"/>
              </a:cxn>
              <a:cxn ang="0">
                <a:pos x="114300" y="92075"/>
              </a:cxn>
              <a:cxn ang="0">
                <a:pos x="139700" y="31750"/>
              </a:cxn>
              <a:cxn ang="0">
                <a:pos x="130175" y="34925"/>
              </a:cxn>
              <a:cxn ang="0">
                <a:pos x="139700" y="69850"/>
              </a:cxn>
              <a:cxn ang="0">
                <a:pos x="149225" y="57150"/>
              </a:cxn>
              <a:cxn ang="0">
                <a:pos x="171450" y="63500"/>
              </a:cxn>
              <a:cxn ang="0">
                <a:pos x="139700" y="31750"/>
              </a:cxn>
              <a:cxn ang="0">
                <a:pos x="139700" y="15875"/>
              </a:cxn>
              <a:cxn ang="0">
                <a:pos x="130175" y="6350"/>
              </a:cxn>
              <a:cxn ang="0">
                <a:pos x="117475" y="15875"/>
              </a:cxn>
              <a:cxn ang="0">
                <a:pos x="130175" y="28575"/>
              </a:cxn>
              <a:cxn ang="0">
                <a:pos x="139700" y="15875"/>
              </a:cxn>
              <a:cxn ang="0">
                <a:pos x="104775" y="85725"/>
              </a:cxn>
              <a:cxn ang="0">
                <a:pos x="114300" y="34925"/>
              </a:cxn>
              <a:cxn ang="0">
                <a:pos x="73025" y="34925"/>
              </a:cxn>
              <a:cxn ang="0">
                <a:pos x="60325" y="41275"/>
              </a:cxn>
              <a:cxn ang="0">
                <a:pos x="22225" y="57150"/>
              </a:cxn>
              <a:cxn ang="0">
                <a:pos x="88900" y="130175"/>
              </a:cxn>
              <a:cxn ang="0">
                <a:pos x="88900" y="123825"/>
              </a:cxn>
              <a:cxn ang="0">
                <a:pos x="104775" y="85725"/>
              </a:cxn>
              <a:cxn ang="0">
                <a:pos x="73025" y="130175"/>
              </a:cxn>
              <a:cxn ang="0">
                <a:pos x="60325" y="123825"/>
              </a:cxn>
              <a:cxn ang="0">
                <a:pos x="69850" y="130175"/>
              </a:cxn>
            </a:cxnLst>
            <a:pathLst>
              <a:path w="58" h="46">
                <a:moveTo>
                  <a:pt x="36" y="29"/>
                </a:moveTo>
                <a:cubicBezTo>
                  <a:pt x="35" y="31"/>
                  <a:pt x="34" y="33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6"/>
                  <a:pt x="32" y="37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1" y="43"/>
                  <a:pt x="29" y="45"/>
                </a:cubicBezTo>
                <a:cubicBezTo>
                  <a:pt x="29" y="46"/>
                  <a:pt x="27" y="46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3" y="45"/>
                  <a:pt x="22" y="45"/>
                </a:cubicBezTo>
                <a:cubicBezTo>
                  <a:pt x="20" y="45"/>
                  <a:pt x="18" y="45"/>
                  <a:pt x="17" y="43"/>
                </a:cubicBezTo>
                <a:cubicBezTo>
                  <a:pt x="16" y="42"/>
                  <a:pt x="15" y="41"/>
                  <a:pt x="15" y="39"/>
                </a:cubicBezTo>
                <a:cubicBezTo>
                  <a:pt x="15" y="38"/>
                  <a:pt x="16" y="36"/>
                  <a:pt x="17" y="35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8"/>
                  <a:pt x="0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3" y="14"/>
                  <a:pt x="5" y="14"/>
                  <a:pt x="8" y="14"/>
                </a:cubicBezTo>
                <a:cubicBezTo>
                  <a:pt x="9" y="15"/>
                  <a:pt x="10" y="15"/>
                  <a:pt x="11" y="14"/>
                </a:cubicBezTo>
                <a:cubicBezTo>
                  <a:pt x="13" y="13"/>
                  <a:pt x="15" y="11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1" y="7"/>
                </a:cubicBezTo>
                <a:cubicBezTo>
                  <a:pt x="24" y="5"/>
                  <a:pt x="28" y="4"/>
                  <a:pt x="32" y="5"/>
                </a:cubicBezTo>
                <a:cubicBezTo>
                  <a:pt x="33" y="5"/>
                  <a:pt x="34" y="5"/>
                  <a:pt x="35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6" y="3"/>
                  <a:pt x="37" y="1"/>
                </a:cubicBezTo>
                <a:cubicBezTo>
                  <a:pt x="38" y="0"/>
                  <a:pt x="39" y="0"/>
                  <a:pt x="41" y="0"/>
                </a:cubicBezTo>
                <a:cubicBezTo>
                  <a:pt x="42" y="0"/>
                  <a:pt x="43" y="0"/>
                  <a:pt x="44" y="1"/>
                </a:cubicBezTo>
                <a:cubicBezTo>
                  <a:pt x="46" y="3"/>
                  <a:pt x="46" y="4"/>
                  <a:pt x="46" y="5"/>
                </a:cubicBezTo>
                <a:cubicBezTo>
                  <a:pt x="46" y="6"/>
                  <a:pt x="46" y="7"/>
                  <a:pt x="46" y="7"/>
                </a:cubicBezTo>
                <a:cubicBezTo>
                  <a:pt x="52" y="8"/>
                  <a:pt x="54" y="13"/>
                  <a:pt x="56" y="18"/>
                </a:cubicBezTo>
                <a:cubicBezTo>
                  <a:pt x="57" y="19"/>
                  <a:pt x="57" y="20"/>
                  <a:pt x="58" y="21"/>
                </a:cubicBezTo>
                <a:cubicBezTo>
                  <a:pt x="58" y="22"/>
                  <a:pt x="58" y="22"/>
                  <a:pt x="57" y="23"/>
                </a:cubicBezTo>
                <a:cubicBezTo>
                  <a:pt x="57" y="23"/>
                  <a:pt x="56" y="23"/>
                  <a:pt x="56" y="23"/>
                </a:cubicBezTo>
                <a:cubicBezTo>
                  <a:pt x="49" y="20"/>
                  <a:pt x="49" y="20"/>
                  <a:pt x="49" y="20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5" y="28"/>
                  <a:pt x="45" y="28"/>
                </a:cubicBezTo>
                <a:cubicBezTo>
                  <a:pt x="45" y="28"/>
                  <a:pt x="44" y="28"/>
                  <a:pt x="44" y="27"/>
                </a:cubicBezTo>
                <a:cubicBezTo>
                  <a:pt x="43" y="26"/>
                  <a:pt x="42" y="24"/>
                  <a:pt x="42" y="23"/>
                </a:cubicBezTo>
                <a:cubicBezTo>
                  <a:pt x="41" y="22"/>
                  <a:pt x="41" y="22"/>
                  <a:pt x="41" y="22"/>
                </a:cubicBezTo>
                <a:cubicBezTo>
                  <a:pt x="40" y="25"/>
                  <a:pt x="38" y="27"/>
                  <a:pt x="36" y="29"/>
                </a:cubicBezTo>
                <a:close/>
                <a:moveTo>
                  <a:pt x="44" y="10"/>
                </a:moveTo>
                <a:cubicBezTo>
                  <a:pt x="44" y="10"/>
                  <a:pt x="44" y="10"/>
                  <a:pt x="44" y="10"/>
                </a:cubicBezTo>
                <a:cubicBezTo>
                  <a:pt x="43" y="10"/>
                  <a:pt x="42" y="11"/>
                  <a:pt x="41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2"/>
                  <a:pt x="42" y="13"/>
                  <a:pt x="42" y="14"/>
                </a:cubicBezTo>
                <a:cubicBezTo>
                  <a:pt x="43" y="18"/>
                  <a:pt x="42" y="19"/>
                  <a:pt x="44" y="22"/>
                </a:cubicBezTo>
                <a:cubicBezTo>
                  <a:pt x="44" y="23"/>
                  <a:pt x="45" y="23"/>
                  <a:pt x="45" y="24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8" y="17"/>
                  <a:pt x="49" y="18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2" y="15"/>
                  <a:pt x="50" y="9"/>
                  <a:pt x="44" y="10"/>
                </a:cubicBez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3" y="4"/>
                  <a:pt x="43" y="3"/>
                </a:cubicBezTo>
                <a:cubicBezTo>
                  <a:pt x="42" y="2"/>
                  <a:pt x="41" y="2"/>
                  <a:pt x="41" y="2"/>
                </a:cubicBezTo>
                <a:cubicBezTo>
                  <a:pt x="40" y="2"/>
                  <a:pt x="39" y="2"/>
                  <a:pt x="38" y="3"/>
                </a:cubicBezTo>
                <a:cubicBezTo>
                  <a:pt x="38" y="4"/>
                  <a:pt x="37" y="5"/>
                  <a:pt x="37" y="5"/>
                </a:cubicBezTo>
                <a:cubicBezTo>
                  <a:pt x="37" y="6"/>
                  <a:pt x="38" y="7"/>
                  <a:pt x="38" y="8"/>
                </a:cubicBezTo>
                <a:cubicBezTo>
                  <a:pt x="39" y="8"/>
                  <a:pt x="40" y="9"/>
                  <a:pt x="41" y="9"/>
                </a:cubicBezTo>
                <a:cubicBezTo>
                  <a:pt x="41" y="9"/>
                  <a:pt x="42" y="8"/>
                  <a:pt x="43" y="8"/>
                </a:cubicBezTo>
                <a:cubicBezTo>
                  <a:pt x="43" y="7"/>
                  <a:pt x="44" y="6"/>
                  <a:pt x="44" y="5"/>
                </a:cubicBezTo>
                <a:close/>
                <a:moveTo>
                  <a:pt x="33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6" y="23"/>
                  <a:pt x="39" y="20"/>
                  <a:pt x="38" y="15"/>
                </a:cubicBezTo>
                <a:cubicBezTo>
                  <a:pt x="38" y="13"/>
                  <a:pt x="37" y="12"/>
                  <a:pt x="36" y="11"/>
                </a:cubicBezTo>
                <a:cubicBezTo>
                  <a:pt x="34" y="9"/>
                  <a:pt x="33" y="9"/>
                  <a:pt x="31" y="8"/>
                </a:cubicBezTo>
                <a:cubicBezTo>
                  <a:pt x="28" y="8"/>
                  <a:pt x="25" y="9"/>
                  <a:pt x="23" y="11"/>
                </a:cubicBezTo>
                <a:cubicBezTo>
                  <a:pt x="22" y="11"/>
                  <a:pt x="21" y="12"/>
                  <a:pt x="20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6" y="16"/>
                  <a:pt x="13" y="17"/>
                </a:cubicBezTo>
                <a:cubicBezTo>
                  <a:pt x="11" y="19"/>
                  <a:pt x="9" y="18"/>
                  <a:pt x="7" y="18"/>
                </a:cubicBezTo>
                <a:cubicBezTo>
                  <a:pt x="7" y="18"/>
                  <a:pt x="6" y="18"/>
                  <a:pt x="5" y="18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0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7"/>
                  <a:pt x="28" y="35"/>
                  <a:pt x="29" y="33"/>
                </a:cubicBezTo>
                <a:cubicBezTo>
                  <a:pt x="31" y="31"/>
                  <a:pt x="32" y="29"/>
                  <a:pt x="33" y="27"/>
                </a:cubicBezTo>
                <a:close/>
                <a:moveTo>
                  <a:pt x="23" y="41"/>
                </a:moveTo>
                <a:cubicBezTo>
                  <a:pt x="23" y="41"/>
                  <a:pt x="23" y="41"/>
                  <a:pt x="23" y="4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9"/>
                  <a:pt x="19" y="39"/>
                </a:cubicBezTo>
                <a:cubicBezTo>
                  <a:pt x="19" y="40"/>
                  <a:pt x="19" y="40"/>
                  <a:pt x="20" y="41"/>
                </a:cubicBezTo>
                <a:cubicBezTo>
                  <a:pt x="20" y="41"/>
                  <a:pt x="21" y="41"/>
                  <a:pt x="22" y="41"/>
                </a:cubicBezTo>
                <a:cubicBezTo>
                  <a:pt x="22" y="41"/>
                  <a:pt x="22" y="41"/>
                  <a:pt x="23" y="4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19" name="Freeform 687"/>
          <p:cNvSpPr>
            <a:spLocks noEditPoints="1"/>
          </p:cNvSpPr>
          <p:nvPr/>
        </p:nvSpPr>
        <p:spPr>
          <a:xfrm>
            <a:off x="7108825" y="3448050"/>
            <a:ext cx="193675" cy="128588"/>
          </a:xfrm>
          <a:custGeom>
            <a:avLst/>
            <a:gdLst/>
            <a:ahLst/>
            <a:cxnLst>
              <a:cxn ang="0">
                <a:pos x="50800" y="73938"/>
              </a:cxn>
              <a:cxn ang="0">
                <a:pos x="50800" y="83582"/>
              </a:cxn>
              <a:cxn ang="0">
                <a:pos x="146050" y="77153"/>
              </a:cxn>
              <a:cxn ang="0">
                <a:pos x="50800" y="67509"/>
              </a:cxn>
              <a:cxn ang="0">
                <a:pos x="88900" y="67509"/>
              </a:cxn>
              <a:cxn ang="0">
                <a:pos x="92075" y="32147"/>
              </a:cxn>
              <a:cxn ang="0">
                <a:pos x="50800" y="28932"/>
              </a:cxn>
              <a:cxn ang="0">
                <a:pos x="47625" y="61079"/>
              </a:cxn>
              <a:cxn ang="0">
                <a:pos x="57150" y="35362"/>
              </a:cxn>
              <a:cxn ang="0">
                <a:pos x="82550" y="35362"/>
              </a:cxn>
              <a:cxn ang="0">
                <a:pos x="57150" y="57865"/>
              </a:cxn>
              <a:cxn ang="0">
                <a:pos x="22225" y="109300"/>
              </a:cxn>
              <a:cxn ang="0">
                <a:pos x="168275" y="109300"/>
              </a:cxn>
              <a:cxn ang="0">
                <a:pos x="174625" y="6429"/>
              </a:cxn>
              <a:cxn ang="0">
                <a:pos x="22225" y="0"/>
              </a:cxn>
              <a:cxn ang="0">
                <a:pos x="19050" y="102870"/>
              </a:cxn>
              <a:cxn ang="0">
                <a:pos x="28575" y="12859"/>
              </a:cxn>
              <a:cxn ang="0">
                <a:pos x="161925" y="12859"/>
              </a:cxn>
              <a:cxn ang="0">
                <a:pos x="28575" y="96441"/>
              </a:cxn>
              <a:cxn ang="0">
                <a:pos x="139700" y="41791"/>
              </a:cxn>
              <a:cxn ang="0">
                <a:pos x="98425" y="41791"/>
              </a:cxn>
              <a:cxn ang="0">
                <a:pos x="98425" y="51435"/>
              </a:cxn>
              <a:cxn ang="0">
                <a:pos x="146050" y="48221"/>
              </a:cxn>
              <a:cxn ang="0">
                <a:pos x="139700" y="57865"/>
              </a:cxn>
              <a:cxn ang="0">
                <a:pos x="98425" y="57865"/>
              </a:cxn>
              <a:cxn ang="0">
                <a:pos x="98425" y="67509"/>
              </a:cxn>
              <a:cxn ang="0">
                <a:pos x="146050" y="61079"/>
              </a:cxn>
              <a:cxn ang="0">
                <a:pos x="139700" y="28932"/>
              </a:cxn>
              <a:cxn ang="0">
                <a:pos x="98425" y="28932"/>
              </a:cxn>
              <a:cxn ang="0">
                <a:pos x="98425" y="35362"/>
              </a:cxn>
              <a:cxn ang="0">
                <a:pos x="146050" y="32147"/>
              </a:cxn>
              <a:cxn ang="0">
                <a:pos x="187325" y="115729"/>
              </a:cxn>
              <a:cxn ang="0">
                <a:pos x="6350" y="115729"/>
              </a:cxn>
              <a:cxn ang="0">
                <a:pos x="6350" y="128588"/>
              </a:cxn>
              <a:cxn ang="0">
                <a:pos x="193675" y="122159"/>
              </a:cxn>
            </a:cxnLst>
            <a:pathLst>
              <a:path w="61" h="40">
                <a:moveTo>
                  <a:pt x="44" y="23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5" y="24"/>
                  <a:pt x="15" y="24"/>
                </a:cubicBezTo>
                <a:cubicBezTo>
                  <a:pt x="15" y="25"/>
                  <a:pt x="16" y="26"/>
                  <a:pt x="16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4"/>
                  <a:pt x="45" y="23"/>
                  <a:pt x="44" y="23"/>
                </a:cubicBezTo>
                <a:close/>
                <a:moveTo>
                  <a:pt x="16" y="21"/>
                </a:moveTo>
                <a:cubicBezTo>
                  <a:pt x="16" y="21"/>
                  <a:pt x="16" y="21"/>
                  <a:pt x="16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0"/>
                  <a:pt x="29" y="19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28" y="9"/>
                  <a:pt x="28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10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6" y="21"/>
                  <a:pt x="16" y="21"/>
                </a:cubicBezTo>
                <a:close/>
                <a:moveTo>
                  <a:pt x="18" y="11"/>
                </a:moveTo>
                <a:cubicBezTo>
                  <a:pt x="18" y="11"/>
                  <a:pt x="18" y="11"/>
                  <a:pt x="18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8"/>
                  <a:pt x="26" y="18"/>
                  <a:pt x="26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1"/>
                  <a:pt x="18" y="11"/>
                  <a:pt x="18" y="11"/>
                </a:cubicBezTo>
                <a:close/>
                <a:moveTo>
                  <a:pt x="7" y="34"/>
                </a:moveTo>
                <a:cubicBezTo>
                  <a:pt x="7" y="34"/>
                  <a:pt x="7" y="34"/>
                  <a:pt x="7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4" y="34"/>
                  <a:pt x="55" y="33"/>
                  <a:pt x="55" y="3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1"/>
                  <a:pt x="6" y="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4"/>
                  <a:pt x="7" y="34"/>
                </a:cubicBezTo>
                <a:close/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30"/>
                  <a:pt x="51" y="30"/>
                  <a:pt x="51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4"/>
                  <a:pt x="9" y="4"/>
                  <a:pt x="9" y="4"/>
                </a:cubicBezTo>
                <a:close/>
                <a:moveTo>
                  <a:pt x="44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0" y="14"/>
                  <a:pt x="30" y="15"/>
                </a:cubicBezTo>
                <a:cubicBezTo>
                  <a:pt x="30" y="15"/>
                  <a:pt x="31" y="16"/>
                  <a:pt x="31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6" y="15"/>
                  <a:pt x="46" y="15"/>
                </a:cubicBezTo>
                <a:cubicBezTo>
                  <a:pt x="46" y="14"/>
                  <a:pt x="45" y="13"/>
                  <a:pt x="44" y="13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0" y="19"/>
                  <a:pt x="30" y="19"/>
                </a:cubicBezTo>
                <a:cubicBezTo>
                  <a:pt x="30" y="20"/>
                  <a:pt x="31" y="21"/>
                  <a:pt x="31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6" y="20"/>
                  <a:pt x="46" y="19"/>
                </a:cubicBezTo>
                <a:cubicBezTo>
                  <a:pt x="46" y="19"/>
                  <a:pt x="45" y="18"/>
                  <a:pt x="44" y="18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0" y="9"/>
                  <a:pt x="30" y="10"/>
                </a:cubicBezTo>
                <a:cubicBezTo>
                  <a:pt x="30" y="10"/>
                  <a:pt x="31" y="11"/>
                  <a:pt x="31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6" y="10"/>
                  <a:pt x="46" y="10"/>
                </a:cubicBezTo>
                <a:cubicBezTo>
                  <a:pt x="46" y="9"/>
                  <a:pt x="45" y="9"/>
                  <a:pt x="44" y="9"/>
                </a:cubicBezTo>
                <a:close/>
                <a:moveTo>
                  <a:pt x="59" y="36"/>
                </a:moveTo>
                <a:cubicBezTo>
                  <a:pt x="59" y="36"/>
                  <a:pt x="59" y="36"/>
                  <a:pt x="59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7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60" y="40"/>
                  <a:pt x="61" y="39"/>
                  <a:pt x="61" y="38"/>
                </a:cubicBezTo>
                <a:cubicBezTo>
                  <a:pt x="61" y="37"/>
                  <a:pt x="60" y="36"/>
                  <a:pt x="59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0" name="Freeform 688"/>
          <p:cNvSpPr>
            <a:spLocks noEditPoints="1"/>
          </p:cNvSpPr>
          <p:nvPr/>
        </p:nvSpPr>
        <p:spPr>
          <a:xfrm>
            <a:off x="8553450" y="3795713"/>
            <a:ext cx="155575" cy="1333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149225" y="0"/>
              </a:cxn>
              <a:cxn ang="0">
                <a:pos x="155575" y="6350"/>
              </a:cxn>
              <a:cxn ang="0">
                <a:pos x="155575" y="6350"/>
              </a:cxn>
              <a:cxn ang="0">
                <a:pos x="155575" y="111125"/>
              </a:cxn>
              <a:cxn ang="0">
                <a:pos x="149225" y="117475"/>
              </a:cxn>
              <a:cxn ang="0">
                <a:pos x="149225" y="117475"/>
              </a:cxn>
              <a:cxn ang="0">
                <a:pos x="82550" y="117475"/>
              </a:cxn>
              <a:cxn ang="0">
                <a:pos x="82550" y="123825"/>
              </a:cxn>
              <a:cxn ang="0">
                <a:pos x="82550" y="127000"/>
              </a:cxn>
              <a:cxn ang="0">
                <a:pos x="117475" y="127000"/>
              </a:cxn>
              <a:cxn ang="0">
                <a:pos x="120650" y="130175"/>
              </a:cxn>
              <a:cxn ang="0">
                <a:pos x="117475" y="133350"/>
              </a:cxn>
              <a:cxn ang="0">
                <a:pos x="38100" y="133350"/>
              </a:cxn>
              <a:cxn ang="0">
                <a:pos x="34925" y="130175"/>
              </a:cxn>
              <a:cxn ang="0">
                <a:pos x="38100" y="127000"/>
              </a:cxn>
              <a:cxn ang="0">
                <a:pos x="73025" y="127000"/>
              </a:cxn>
              <a:cxn ang="0">
                <a:pos x="73025" y="123825"/>
              </a:cxn>
              <a:cxn ang="0">
                <a:pos x="73025" y="117475"/>
              </a:cxn>
              <a:cxn ang="0">
                <a:pos x="6350" y="117475"/>
              </a:cxn>
              <a:cxn ang="0">
                <a:pos x="0" y="111125"/>
              </a:cxn>
              <a:cxn ang="0">
                <a:pos x="0" y="111125"/>
              </a:cxn>
              <a:cxn ang="0">
                <a:pos x="0" y="6350"/>
              </a:cxn>
              <a:cxn ang="0">
                <a:pos x="6350" y="0"/>
              </a:cxn>
              <a:cxn ang="0">
                <a:pos x="133350" y="88900"/>
              </a:cxn>
              <a:cxn ang="0">
                <a:pos x="133350" y="88900"/>
              </a:cxn>
              <a:cxn ang="0">
                <a:pos x="127000" y="95250"/>
              </a:cxn>
              <a:cxn ang="0">
                <a:pos x="133350" y="101600"/>
              </a:cxn>
              <a:cxn ang="0">
                <a:pos x="139700" y="95250"/>
              </a:cxn>
              <a:cxn ang="0">
                <a:pos x="133350" y="88900"/>
              </a:cxn>
              <a:cxn ang="0">
                <a:pos x="146050" y="12700"/>
              </a:cxn>
              <a:cxn ang="0">
                <a:pos x="146050" y="12700"/>
              </a:cxn>
              <a:cxn ang="0">
                <a:pos x="9525" y="12700"/>
              </a:cxn>
              <a:cxn ang="0">
                <a:pos x="9525" y="104775"/>
              </a:cxn>
              <a:cxn ang="0">
                <a:pos x="146050" y="104775"/>
              </a:cxn>
              <a:cxn ang="0">
                <a:pos x="146050" y="12700"/>
              </a:cxn>
            </a:cxnLst>
            <a:pathLst>
              <a:path w="49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9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40"/>
                  <a:pt x="11" y="40"/>
                  <a:pt x="12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1" y="28"/>
                  <a:pt x="40" y="29"/>
                  <a:pt x="40" y="30"/>
                </a:cubicBezTo>
                <a:cubicBezTo>
                  <a:pt x="40" y="31"/>
                  <a:pt x="41" y="32"/>
                  <a:pt x="42" y="32"/>
                </a:cubicBezTo>
                <a:cubicBezTo>
                  <a:pt x="43" y="32"/>
                  <a:pt x="44" y="31"/>
                  <a:pt x="44" y="30"/>
                </a:cubicBezTo>
                <a:cubicBezTo>
                  <a:pt x="44" y="29"/>
                  <a:pt x="43" y="28"/>
                  <a:pt x="42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4"/>
                  <a:pt x="3" y="24"/>
                  <a:pt x="3" y="33"/>
                </a:cubicBezTo>
                <a:cubicBezTo>
                  <a:pt x="17" y="33"/>
                  <a:pt x="32" y="33"/>
                  <a:pt x="46" y="33"/>
                </a:cubicBezTo>
                <a:cubicBezTo>
                  <a:pt x="46" y="24"/>
                  <a:pt x="46" y="14"/>
                  <a:pt x="46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1" name="Freeform 689"/>
          <p:cNvSpPr>
            <a:spLocks noEditPoints="1"/>
          </p:cNvSpPr>
          <p:nvPr/>
        </p:nvSpPr>
        <p:spPr>
          <a:xfrm>
            <a:off x="6570663" y="4719638"/>
            <a:ext cx="161925" cy="142875"/>
          </a:xfrm>
          <a:custGeom>
            <a:avLst/>
            <a:gdLst/>
            <a:ahLst/>
            <a:cxnLst>
              <a:cxn ang="0">
                <a:pos x="73025" y="76200"/>
              </a:cxn>
              <a:cxn ang="0">
                <a:pos x="79375" y="66675"/>
              </a:cxn>
              <a:cxn ang="0">
                <a:pos x="34925" y="66675"/>
              </a:cxn>
              <a:cxn ang="0">
                <a:pos x="3175" y="47625"/>
              </a:cxn>
              <a:cxn ang="0">
                <a:pos x="41275" y="53975"/>
              </a:cxn>
              <a:cxn ang="0">
                <a:pos x="85725" y="53975"/>
              </a:cxn>
              <a:cxn ang="0">
                <a:pos x="95250" y="38100"/>
              </a:cxn>
              <a:cxn ang="0">
                <a:pos x="104775" y="22225"/>
              </a:cxn>
              <a:cxn ang="0">
                <a:pos x="114300" y="3175"/>
              </a:cxn>
              <a:cxn ang="0">
                <a:pos x="127000" y="9525"/>
              </a:cxn>
              <a:cxn ang="0">
                <a:pos x="104775" y="44450"/>
              </a:cxn>
              <a:cxn ang="0">
                <a:pos x="101600" y="53975"/>
              </a:cxn>
              <a:cxn ang="0">
                <a:pos x="130175" y="53975"/>
              </a:cxn>
              <a:cxn ang="0">
                <a:pos x="158750" y="60325"/>
              </a:cxn>
              <a:cxn ang="0">
                <a:pos x="130175" y="66675"/>
              </a:cxn>
              <a:cxn ang="0">
                <a:pos x="92075" y="66675"/>
              </a:cxn>
              <a:cxn ang="0">
                <a:pos x="92075" y="79375"/>
              </a:cxn>
              <a:cxn ang="0">
                <a:pos x="98425" y="104775"/>
              </a:cxn>
              <a:cxn ang="0">
                <a:pos x="79375" y="136525"/>
              </a:cxn>
              <a:cxn ang="0">
                <a:pos x="57150" y="142875"/>
              </a:cxn>
              <a:cxn ang="0">
                <a:pos x="47625" y="130175"/>
              </a:cxn>
              <a:cxn ang="0">
                <a:pos x="50800" y="117475"/>
              </a:cxn>
              <a:cxn ang="0">
                <a:pos x="66675" y="85725"/>
              </a:cxn>
              <a:cxn ang="0">
                <a:pos x="69850" y="82550"/>
              </a:cxn>
              <a:cxn ang="0">
                <a:pos x="6350" y="12700"/>
              </a:cxn>
              <a:cxn ang="0">
                <a:pos x="19050" y="9525"/>
              </a:cxn>
              <a:cxn ang="0">
                <a:pos x="6350" y="6350"/>
              </a:cxn>
              <a:cxn ang="0">
                <a:pos x="6350" y="12700"/>
              </a:cxn>
              <a:cxn ang="0">
                <a:pos x="28575" y="12700"/>
              </a:cxn>
              <a:cxn ang="0">
                <a:pos x="44450" y="9525"/>
              </a:cxn>
              <a:cxn ang="0">
                <a:pos x="28575" y="6350"/>
              </a:cxn>
              <a:cxn ang="0">
                <a:pos x="28575" y="12700"/>
              </a:cxn>
              <a:cxn ang="0">
                <a:pos x="50800" y="12700"/>
              </a:cxn>
              <a:cxn ang="0">
                <a:pos x="66675" y="9525"/>
              </a:cxn>
              <a:cxn ang="0">
                <a:pos x="50800" y="6350"/>
              </a:cxn>
              <a:cxn ang="0">
                <a:pos x="50800" y="12700"/>
              </a:cxn>
              <a:cxn ang="0">
                <a:pos x="76200" y="12700"/>
              </a:cxn>
              <a:cxn ang="0">
                <a:pos x="88900" y="9525"/>
              </a:cxn>
              <a:cxn ang="0">
                <a:pos x="76200" y="6350"/>
              </a:cxn>
              <a:cxn ang="0">
                <a:pos x="76200" y="12700"/>
              </a:cxn>
              <a:cxn ang="0">
                <a:pos x="146050" y="12700"/>
              </a:cxn>
              <a:cxn ang="0">
                <a:pos x="161925" y="9525"/>
              </a:cxn>
              <a:cxn ang="0">
                <a:pos x="146050" y="6350"/>
              </a:cxn>
              <a:cxn ang="0">
                <a:pos x="146050" y="12700"/>
              </a:cxn>
              <a:cxn ang="0">
                <a:pos x="25400" y="38100"/>
              </a:cxn>
              <a:cxn ang="0">
                <a:pos x="19050" y="63500"/>
              </a:cxn>
              <a:cxn ang="0">
                <a:pos x="25400" y="38100"/>
              </a:cxn>
              <a:cxn ang="0">
                <a:pos x="73025" y="88900"/>
              </a:cxn>
              <a:cxn ang="0">
                <a:pos x="53975" y="130175"/>
              </a:cxn>
              <a:cxn ang="0">
                <a:pos x="66675" y="136525"/>
              </a:cxn>
              <a:cxn ang="0">
                <a:pos x="92075" y="101600"/>
              </a:cxn>
              <a:cxn ang="0">
                <a:pos x="92075" y="92075"/>
              </a:cxn>
              <a:cxn ang="0">
                <a:pos x="88900" y="85725"/>
              </a:cxn>
              <a:cxn ang="0">
                <a:pos x="85725" y="85725"/>
              </a:cxn>
              <a:cxn ang="0">
                <a:pos x="85725" y="85725"/>
              </a:cxn>
              <a:cxn ang="0">
                <a:pos x="79375" y="85725"/>
              </a:cxn>
              <a:cxn ang="0">
                <a:pos x="73025" y="88900"/>
              </a:cxn>
            </a:cxnLst>
            <a:pathLst>
              <a:path w="51" h="45">
                <a:moveTo>
                  <a:pt x="22" y="26"/>
                </a:move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9" y="22"/>
                  <a:pt x="7" y="22"/>
                  <a:pt x="5" y="22"/>
                </a:cubicBezTo>
                <a:cubicBezTo>
                  <a:pt x="2" y="21"/>
                  <a:pt x="0" y="18"/>
                  <a:pt x="1" y="15"/>
                </a:cubicBezTo>
                <a:cubicBezTo>
                  <a:pt x="2" y="11"/>
                  <a:pt x="5" y="9"/>
                  <a:pt x="9" y="10"/>
                </a:cubicBezTo>
                <a:cubicBezTo>
                  <a:pt x="12" y="11"/>
                  <a:pt x="14" y="14"/>
                  <a:pt x="13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2"/>
                  <a:pt x="30" y="12"/>
                  <a:pt x="30" y="12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8" y="0"/>
                  <a:pt x="39" y="0"/>
                </a:cubicBezTo>
                <a:cubicBezTo>
                  <a:pt x="40" y="1"/>
                  <a:pt x="40" y="2"/>
                  <a:pt x="40" y="3"/>
                </a:cubicBezTo>
                <a:cubicBezTo>
                  <a:pt x="36" y="9"/>
                  <a:pt x="36" y="9"/>
                  <a:pt x="36" y="9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2" y="17"/>
                  <a:pt x="32" y="17"/>
                  <a:pt x="32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50" y="18"/>
                  <a:pt x="50" y="19"/>
                </a:cubicBezTo>
                <a:cubicBezTo>
                  <a:pt x="50" y="20"/>
                  <a:pt x="49" y="21"/>
                  <a:pt x="48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9" y="25"/>
                </a:cubicBezTo>
                <a:cubicBezTo>
                  <a:pt x="30" y="26"/>
                  <a:pt x="31" y="27"/>
                  <a:pt x="31" y="29"/>
                </a:cubicBezTo>
                <a:cubicBezTo>
                  <a:pt x="32" y="30"/>
                  <a:pt x="31" y="31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44"/>
                  <a:pt x="23" y="45"/>
                  <a:pt x="22" y="45"/>
                </a:cubicBezTo>
                <a:cubicBezTo>
                  <a:pt x="20" y="45"/>
                  <a:pt x="19" y="45"/>
                  <a:pt x="18" y="45"/>
                </a:cubicBezTo>
                <a:cubicBezTo>
                  <a:pt x="18" y="45"/>
                  <a:pt x="17" y="45"/>
                  <a:pt x="17" y="45"/>
                </a:cubicBezTo>
                <a:cubicBezTo>
                  <a:pt x="16" y="44"/>
                  <a:pt x="15" y="43"/>
                  <a:pt x="15" y="41"/>
                </a:cubicBezTo>
                <a:cubicBezTo>
                  <a:pt x="15" y="40"/>
                  <a:pt x="15" y="38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2" y="27"/>
                  <a:pt x="22" y="26"/>
                </a:cubicBezTo>
                <a:close/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3"/>
                  <a:pt x="6" y="3"/>
                </a:cubicBezTo>
                <a:cubicBezTo>
                  <a:pt x="6" y="2"/>
                  <a:pt x="6" y="2"/>
                  <a:pt x="5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0" y="2"/>
                  <a:pt x="0" y="3"/>
                </a:cubicBezTo>
                <a:cubicBezTo>
                  <a:pt x="0" y="3"/>
                  <a:pt x="1" y="4"/>
                  <a:pt x="2" y="4"/>
                </a:cubicBezTo>
                <a:close/>
                <a:moveTo>
                  <a:pt x="9" y="4"/>
                </a:moveTo>
                <a:cubicBezTo>
                  <a:pt x="9" y="4"/>
                  <a:pt x="9" y="4"/>
                  <a:pt x="9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4" y="3"/>
                  <a:pt x="14" y="3"/>
                </a:cubicBezTo>
                <a:cubicBezTo>
                  <a:pt x="14" y="2"/>
                  <a:pt x="13" y="2"/>
                  <a:pt x="13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8" y="2"/>
                  <a:pt x="8" y="3"/>
                </a:cubicBezTo>
                <a:cubicBezTo>
                  <a:pt x="8" y="3"/>
                  <a:pt x="8" y="4"/>
                  <a:pt x="9" y="4"/>
                </a:cubicBezTo>
                <a:close/>
                <a:moveTo>
                  <a:pt x="16" y="4"/>
                </a:moveTo>
                <a:cubicBezTo>
                  <a:pt x="16" y="4"/>
                  <a:pt x="16" y="4"/>
                  <a:pt x="16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1" y="4"/>
                  <a:pt x="21" y="3"/>
                  <a:pt x="21" y="3"/>
                </a:cubicBezTo>
                <a:cubicBezTo>
                  <a:pt x="21" y="2"/>
                  <a:pt x="21" y="2"/>
                  <a:pt x="20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5" y="2"/>
                  <a:pt x="15" y="3"/>
                </a:cubicBezTo>
                <a:cubicBezTo>
                  <a:pt x="15" y="3"/>
                  <a:pt x="16" y="4"/>
                  <a:pt x="16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2"/>
                  <a:pt x="28" y="2"/>
                  <a:pt x="27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2"/>
                  <a:pt x="23" y="2"/>
                  <a:pt x="23" y="3"/>
                </a:cubicBezTo>
                <a:cubicBezTo>
                  <a:pt x="23" y="3"/>
                  <a:pt x="23" y="4"/>
                  <a:pt x="24" y="4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1" y="3"/>
                  <a:pt x="51" y="3"/>
                </a:cubicBezTo>
                <a:cubicBezTo>
                  <a:pt x="51" y="2"/>
                  <a:pt x="50" y="2"/>
                  <a:pt x="49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3"/>
                </a:cubicBezTo>
                <a:cubicBezTo>
                  <a:pt x="45" y="3"/>
                  <a:pt x="45" y="4"/>
                  <a:pt x="46" y="4"/>
                </a:cubicBezTo>
                <a:close/>
                <a:moveTo>
                  <a:pt x="8" y="12"/>
                </a:moveTo>
                <a:cubicBezTo>
                  <a:pt x="8" y="12"/>
                  <a:pt x="8" y="12"/>
                  <a:pt x="8" y="12"/>
                </a:cubicBezTo>
                <a:cubicBezTo>
                  <a:pt x="6" y="12"/>
                  <a:pt x="4" y="13"/>
                  <a:pt x="3" y="15"/>
                </a:cubicBezTo>
                <a:cubicBezTo>
                  <a:pt x="3" y="17"/>
                  <a:pt x="4" y="19"/>
                  <a:pt x="6" y="20"/>
                </a:cubicBezTo>
                <a:cubicBezTo>
                  <a:pt x="8" y="20"/>
                  <a:pt x="10" y="19"/>
                  <a:pt x="11" y="17"/>
                </a:cubicBezTo>
                <a:cubicBezTo>
                  <a:pt x="11" y="15"/>
                  <a:pt x="10" y="13"/>
                  <a:pt x="8" y="12"/>
                </a:cubicBez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40"/>
                  <a:pt x="17" y="41"/>
                </a:cubicBezTo>
                <a:cubicBezTo>
                  <a:pt x="17" y="41"/>
                  <a:pt x="18" y="42"/>
                  <a:pt x="19" y="43"/>
                </a:cubicBezTo>
                <a:cubicBezTo>
                  <a:pt x="19" y="43"/>
                  <a:pt x="20" y="43"/>
                  <a:pt x="21" y="43"/>
                </a:cubicBezTo>
                <a:cubicBezTo>
                  <a:pt x="22" y="43"/>
                  <a:pt x="22" y="42"/>
                  <a:pt x="23" y="4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1"/>
                </a:cubicBezTo>
                <a:cubicBezTo>
                  <a:pt x="29" y="31"/>
                  <a:pt x="29" y="30"/>
                  <a:pt x="29" y="29"/>
                </a:cubicBezTo>
                <a:cubicBezTo>
                  <a:pt x="29" y="28"/>
                  <a:pt x="28" y="28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6" y="27"/>
                  <a:pt x="25" y="27"/>
                </a:cubicBezTo>
                <a:cubicBezTo>
                  <a:pt x="24" y="27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2" name="Freeform 690"/>
          <p:cNvSpPr>
            <a:spLocks noEditPoints="1"/>
          </p:cNvSpPr>
          <p:nvPr/>
        </p:nvSpPr>
        <p:spPr>
          <a:xfrm>
            <a:off x="8569325" y="4421188"/>
            <a:ext cx="123825" cy="146050"/>
          </a:xfrm>
          <a:custGeom>
            <a:avLst/>
            <a:gdLst/>
            <a:ahLst/>
            <a:cxnLst>
              <a:cxn ang="0">
                <a:pos x="15875" y="63500"/>
              </a:cxn>
              <a:cxn ang="0">
                <a:pos x="98425" y="69850"/>
              </a:cxn>
              <a:cxn ang="0">
                <a:pos x="117475" y="76200"/>
              </a:cxn>
              <a:cxn ang="0">
                <a:pos x="117475" y="104775"/>
              </a:cxn>
              <a:cxn ang="0">
                <a:pos x="95250" y="111125"/>
              </a:cxn>
              <a:cxn ang="0">
                <a:pos x="85725" y="123825"/>
              </a:cxn>
              <a:cxn ang="0">
                <a:pos x="57150" y="133350"/>
              </a:cxn>
              <a:cxn ang="0">
                <a:pos x="22225" y="123825"/>
              </a:cxn>
              <a:cxn ang="0">
                <a:pos x="9525" y="69850"/>
              </a:cxn>
              <a:cxn ang="0">
                <a:pos x="50800" y="57150"/>
              </a:cxn>
              <a:cxn ang="0">
                <a:pos x="47625" y="60325"/>
              </a:cxn>
              <a:cxn ang="0">
                <a:pos x="41275" y="50800"/>
              </a:cxn>
              <a:cxn ang="0">
                <a:pos x="41275" y="38100"/>
              </a:cxn>
              <a:cxn ang="0">
                <a:pos x="47625" y="28575"/>
              </a:cxn>
              <a:cxn ang="0">
                <a:pos x="47625" y="38100"/>
              </a:cxn>
              <a:cxn ang="0">
                <a:pos x="47625" y="50800"/>
              </a:cxn>
              <a:cxn ang="0">
                <a:pos x="38100" y="57150"/>
              </a:cxn>
              <a:cxn ang="0">
                <a:pos x="34925" y="50800"/>
              </a:cxn>
              <a:cxn ang="0">
                <a:pos x="34925" y="38100"/>
              </a:cxn>
              <a:cxn ang="0">
                <a:pos x="41275" y="25400"/>
              </a:cxn>
              <a:cxn ang="0">
                <a:pos x="41275" y="9525"/>
              </a:cxn>
              <a:cxn ang="0">
                <a:pos x="31750" y="0"/>
              </a:cxn>
              <a:cxn ang="0">
                <a:pos x="31750" y="12700"/>
              </a:cxn>
              <a:cxn ang="0">
                <a:pos x="31750" y="22225"/>
              </a:cxn>
              <a:cxn ang="0">
                <a:pos x="28575" y="38100"/>
              </a:cxn>
              <a:cxn ang="0">
                <a:pos x="28575" y="50800"/>
              </a:cxn>
              <a:cxn ang="0">
                <a:pos x="34925" y="60325"/>
              </a:cxn>
              <a:cxn ang="0">
                <a:pos x="98425" y="76200"/>
              </a:cxn>
              <a:cxn ang="0">
                <a:pos x="98425" y="95250"/>
              </a:cxn>
              <a:cxn ang="0">
                <a:pos x="104775" y="101600"/>
              </a:cxn>
              <a:cxn ang="0">
                <a:pos x="114300" y="88900"/>
              </a:cxn>
              <a:cxn ang="0">
                <a:pos x="104775" y="76200"/>
              </a:cxn>
              <a:cxn ang="0">
                <a:pos x="3175" y="146050"/>
              </a:cxn>
              <a:cxn ang="0">
                <a:pos x="0" y="142875"/>
              </a:cxn>
              <a:cxn ang="0">
                <a:pos x="104775" y="139700"/>
              </a:cxn>
              <a:cxn ang="0">
                <a:pos x="104775" y="146050"/>
              </a:cxn>
              <a:cxn ang="0">
                <a:pos x="85725" y="76200"/>
              </a:cxn>
              <a:cxn ang="0">
                <a:pos x="22225" y="76200"/>
              </a:cxn>
              <a:cxn ang="0">
                <a:pos x="28575" y="114300"/>
              </a:cxn>
              <a:cxn ang="0">
                <a:pos x="57150" y="123825"/>
              </a:cxn>
              <a:cxn ang="0">
                <a:pos x="79375" y="114300"/>
              </a:cxn>
              <a:cxn ang="0">
                <a:pos x="85725" y="76200"/>
              </a:cxn>
            </a:cxnLst>
            <a:pathLst>
              <a:path w="39" h="46">
                <a:moveTo>
                  <a:pt x="5" y="20"/>
                </a:moveTo>
                <a:cubicBezTo>
                  <a:pt x="5" y="20"/>
                  <a:pt x="5" y="20"/>
                  <a:pt x="5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1" y="21"/>
                  <a:pt x="31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6" y="23"/>
                  <a:pt x="37" y="24"/>
                </a:cubicBezTo>
                <a:cubicBezTo>
                  <a:pt x="38" y="25"/>
                  <a:pt x="39" y="27"/>
                  <a:pt x="39" y="28"/>
                </a:cubicBezTo>
                <a:cubicBezTo>
                  <a:pt x="39" y="30"/>
                  <a:pt x="38" y="32"/>
                  <a:pt x="37" y="33"/>
                </a:cubicBezTo>
                <a:cubicBezTo>
                  <a:pt x="36" y="34"/>
                  <a:pt x="34" y="35"/>
                  <a:pt x="33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6"/>
                  <a:pt x="29" y="38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41"/>
                  <a:pt x="22" y="42"/>
                  <a:pt x="18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2" y="42"/>
                  <a:pt x="9" y="41"/>
                  <a:pt x="7" y="39"/>
                </a:cubicBezTo>
                <a:cubicBezTo>
                  <a:pt x="4" y="36"/>
                  <a:pt x="3" y="33"/>
                  <a:pt x="3" y="30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1"/>
                  <a:pt x="4" y="20"/>
                  <a:pt x="5" y="20"/>
                </a:cubicBezTo>
                <a:close/>
                <a:moveTo>
                  <a:pt x="16" y="18"/>
                </a:move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9"/>
                  <a:pt x="15" y="19"/>
                </a:cubicBezTo>
                <a:cubicBezTo>
                  <a:pt x="15" y="20"/>
                  <a:pt x="14" y="19"/>
                  <a:pt x="14" y="19"/>
                </a:cubicBezTo>
                <a:cubicBezTo>
                  <a:pt x="13" y="18"/>
                  <a:pt x="13" y="17"/>
                  <a:pt x="13" y="16"/>
                </a:cubicBezTo>
                <a:cubicBezTo>
                  <a:pt x="13" y="16"/>
                  <a:pt x="13" y="15"/>
                  <a:pt x="13" y="14"/>
                </a:cubicBezTo>
                <a:cubicBezTo>
                  <a:pt x="13" y="13"/>
                  <a:pt x="13" y="12"/>
                  <a:pt x="13" y="12"/>
                </a:cubicBezTo>
                <a:cubicBezTo>
                  <a:pt x="13" y="11"/>
                  <a:pt x="13" y="10"/>
                  <a:pt x="14" y="9"/>
                </a:cubicBezTo>
                <a:cubicBezTo>
                  <a:pt x="14" y="9"/>
                  <a:pt x="15" y="8"/>
                  <a:pt x="15" y="9"/>
                </a:cubicBezTo>
                <a:cubicBezTo>
                  <a:pt x="16" y="9"/>
                  <a:pt x="16" y="10"/>
                  <a:pt x="16" y="10"/>
                </a:cubicBezTo>
                <a:cubicBezTo>
                  <a:pt x="15" y="11"/>
                  <a:pt x="15" y="11"/>
                  <a:pt x="15" y="12"/>
                </a:cubicBezTo>
                <a:cubicBezTo>
                  <a:pt x="15" y="13"/>
                  <a:pt x="15" y="13"/>
                  <a:pt x="15" y="14"/>
                </a:cubicBezTo>
                <a:cubicBezTo>
                  <a:pt x="15" y="15"/>
                  <a:pt x="15" y="15"/>
                  <a:pt x="15" y="16"/>
                </a:cubicBezTo>
                <a:cubicBezTo>
                  <a:pt x="15" y="17"/>
                  <a:pt x="15" y="17"/>
                  <a:pt x="16" y="18"/>
                </a:cubicBezTo>
                <a:close/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2" y="17"/>
                  <a:pt x="11" y="17"/>
                  <a:pt x="11" y="16"/>
                </a:cubicBezTo>
                <a:cubicBezTo>
                  <a:pt x="11" y="15"/>
                  <a:pt x="11" y="15"/>
                  <a:pt x="11" y="14"/>
                </a:cubicBezTo>
                <a:cubicBezTo>
                  <a:pt x="11" y="13"/>
                  <a:pt x="11" y="13"/>
                  <a:pt x="11" y="12"/>
                </a:cubicBezTo>
                <a:cubicBezTo>
                  <a:pt x="11" y="11"/>
                  <a:pt x="12" y="11"/>
                  <a:pt x="12" y="10"/>
                </a:cubicBezTo>
                <a:cubicBezTo>
                  <a:pt x="12" y="9"/>
                  <a:pt x="12" y="9"/>
                  <a:pt x="13" y="8"/>
                </a:cubicBezTo>
                <a:cubicBezTo>
                  <a:pt x="13" y="7"/>
                  <a:pt x="13" y="6"/>
                  <a:pt x="13" y="6"/>
                </a:cubicBezTo>
                <a:cubicBezTo>
                  <a:pt x="13" y="5"/>
                  <a:pt x="13" y="4"/>
                  <a:pt x="13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0"/>
                  <a:pt x="11" y="0"/>
                  <a:pt x="10" y="0"/>
                </a:cubicBezTo>
                <a:cubicBezTo>
                  <a:pt x="10" y="1"/>
                  <a:pt x="9" y="1"/>
                  <a:pt x="10" y="2"/>
                </a:cubicBezTo>
                <a:cubicBezTo>
                  <a:pt x="10" y="2"/>
                  <a:pt x="10" y="3"/>
                  <a:pt x="10" y="4"/>
                </a:cubicBezTo>
                <a:cubicBezTo>
                  <a:pt x="10" y="4"/>
                  <a:pt x="10" y="5"/>
                  <a:pt x="10" y="6"/>
                </a:cubicBezTo>
                <a:cubicBezTo>
                  <a:pt x="10" y="6"/>
                  <a:pt x="10" y="7"/>
                  <a:pt x="10" y="7"/>
                </a:cubicBezTo>
                <a:cubicBezTo>
                  <a:pt x="10" y="8"/>
                  <a:pt x="10" y="9"/>
                  <a:pt x="10" y="9"/>
                </a:cubicBezTo>
                <a:cubicBezTo>
                  <a:pt x="9" y="10"/>
                  <a:pt x="9" y="11"/>
                  <a:pt x="9" y="12"/>
                </a:cubicBezTo>
                <a:cubicBezTo>
                  <a:pt x="9" y="12"/>
                  <a:pt x="9" y="13"/>
                  <a:pt x="9" y="14"/>
                </a:cubicBezTo>
                <a:cubicBezTo>
                  <a:pt x="9" y="15"/>
                  <a:pt x="9" y="16"/>
                  <a:pt x="9" y="16"/>
                </a:cubicBezTo>
                <a:cubicBezTo>
                  <a:pt x="9" y="17"/>
                  <a:pt x="9" y="18"/>
                  <a:pt x="10" y="19"/>
                </a:cubicBezTo>
                <a:cubicBezTo>
                  <a:pt x="10" y="19"/>
                  <a:pt x="11" y="20"/>
                  <a:pt x="11" y="19"/>
                </a:cubicBezTo>
                <a:cubicBezTo>
                  <a:pt x="12" y="19"/>
                  <a:pt x="12" y="18"/>
                  <a:pt x="12" y="18"/>
                </a:cubicBezTo>
                <a:close/>
                <a:moveTo>
                  <a:pt x="31" y="24"/>
                </a:moveTo>
                <a:cubicBezTo>
                  <a:pt x="31" y="24"/>
                  <a:pt x="31" y="24"/>
                  <a:pt x="31" y="24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1"/>
                  <a:pt x="31" y="31"/>
                  <a:pt x="31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5" y="32"/>
                  <a:pt x="35" y="31"/>
                </a:cubicBezTo>
                <a:cubicBezTo>
                  <a:pt x="36" y="30"/>
                  <a:pt x="36" y="29"/>
                  <a:pt x="36" y="28"/>
                </a:cubicBezTo>
                <a:cubicBezTo>
                  <a:pt x="36" y="27"/>
                  <a:pt x="36" y="26"/>
                  <a:pt x="35" y="26"/>
                </a:cubicBezTo>
                <a:cubicBezTo>
                  <a:pt x="35" y="25"/>
                  <a:pt x="34" y="24"/>
                  <a:pt x="33" y="24"/>
                </a:cubicBezTo>
                <a:cubicBezTo>
                  <a:pt x="31" y="24"/>
                  <a:pt x="31" y="24"/>
                  <a:pt x="31" y="24"/>
                </a:cubicBezTo>
                <a:close/>
                <a:moveTo>
                  <a:pt x="1" y="46"/>
                </a:move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6"/>
                  <a:pt x="0" y="45"/>
                </a:cubicBezTo>
                <a:cubicBezTo>
                  <a:pt x="0" y="45"/>
                  <a:pt x="1" y="44"/>
                  <a:pt x="1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4" y="45"/>
                  <a:pt x="34" y="45"/>
                </a:cubicBezTo>
                <a:cubicBezTo>
                  <a:pt x="34" y="46"/>
                  <a:pt x="33" y="46"/>
                  <a:pt x="33" y="46"/>
                </a:cubicBezTo>
                <a:cubicBezTo>
                  <a:pt x="1" y="46"/>
                  <a:pt x="1" y="46"/>
                  <a:pt x="1" y="46"/>
                </a:cubicBezTo>
                <a:close/>
                <a:moveTo>
                  <a:pt x="27" y="24"/>
                </a:moveTo>
                <a:cubicBezTo>
                  <a:pt x="27" y="24"/>
                  <a:pt x="27" y="24"/>
                  <a:pt x="2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2"/>
                  <a:pt x="8" y="34"/>
                  <a:pt x="9" y="36"/>
                </a:cubicBezTo>
                <a:cubicBezTo>
                  <a:pt x="11" y="38"/>
                  <a:pt x="13" y="39"/>
                  <a:pt x="16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9"/>
                  <a:pt x="23" y="38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4"/>
                  <a:pt x="27" y="32"/>
                  <a:pt x="27" y="30"/>
                </a:cubicBezTo>
                <a:cubicBezTo>
                  <a:pt x="27" y="24"/>
                  <a:pt x="27" y="24"/>
                  <a:pt x="27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3" name="Freeform 691"/>
          <p:cNvSpPr>
            <a:spLocks noEditPoints="1"/>
          </p:cNvSpPr>
          <p:nvPr/>
        </p:nvSpPr>
        <p:spPr>
          <a:xfrm>
            <a:off x="3235325" y="4713288"/>
            <a:ext cx="136525" cy="158750"/>
          </a:xfrm>
          <a:custGeom>
            <a:avLst/>
            <a:gdLst/>
            <a:ahLst/>
            <a:cxnLst>
              <a:cxn ang="0">
                <a:pos x="79375" y="85725"/>
              </a:cxn>
              <a:cxn ang="0">
                <a:pos x="76200" y="88900"/>
              </a:cxn>
              <a:cxn ang="0">
                <a:pos x="76200" y="98425"/>
              </a:cxn>
              <a:cxn ang="0">
                <a:pos x="79375" y="101600"/>
              </a:cxn>
              <a:cxn ang="0">
                <a:pos x="88900" y="101600"/>
              </a:cxn>
              <a:cxn ang="0">
                <a:pos x="92075" y="98425"/>
              </a:cxn>
              <a:cxn ang="0">
                <a:pos x="92075" y="88900"/>
              </a:cxn>
              <a:cxn ang="0">
                <a:pos x="88900" y="85725"/>
              </a:cxn>
              <a:cxn ang="0">
                <a:pos x="136525" y="44450"/>
              </a:cxn>
              <a:cxn ang="0">
                <a:pos x="92075" y="0"/>
              </a:cxn>
              <a:cxn ang="0">
                <a:pos x="15875" y="0"/>
              </a:cxn>
              <a:cxn ang="0">
                <a:pos x="0" y="15875"/>
              </a:cxn>
              <a:cxn ang="0">
                <a:pos x="3175" y="152400"/>
              </a:cxn>
              <a:cxn ang="0">
                <a:pos x="3175" y="152400"/>
              </a:cxn>
              <a:cxn ang="0">
                <a:pos x="120650" y="158750"/>
              </a:cxn>
              <a:cxn ang="0">
                <a:pos x="133350" y="152400"/>
              </a:cxn>
              <a:cxn ang="0">
                <a:pos x="136525" y="139700"/>
              </a:cxn>
              <a:cxn ang="0">
                <a:pos x="136525" y="44450"/>
              </a:cxn>
              <a:cxn ang="0">
                <a:pos x="92075" y="19050"/>
              </a:cxn>
              <a:cxn ang="0">
                <a:pos x="98425" y="44450"/>
              </a:cxn>
              <a:cxn ang="0">
                <a:pos x="92075" y="44450"/>
              </a:cxn>
              <a:cxn ang="0">
                <a:pos x="92075" y="19050"/>
              </a:cxn>
              <a:cxn ang="0">
                <a:pos x="127000" y="139700"/>
              </a:cxn>
              <a:cxn ang="0">
                <a:pos x="123825" y="142875"/>
              </a:cxn>
              <a:cxn ang="0">
                <a:pos x="15875" y="146050"/>
              </a:cxn>
              <a:cxn ang="0">
                <a:pos x="12700" y="142875"/>
              </a:cxn>
              <a:cxn ang="0">
                <a:pos x="12700" y="15875"/>
              </a:cxn>
              <a:cxn ang="0">
                <a:pos x="15875" y="12700"/>
              </a:cxn>
              <a:cxn ang="0">
                <a:pos x="85725" y="38100"/>
              </a:cxn>
              <a:cxn ang="0">
                <a:pos x="88900" y="50800"/>
              </a:cxn>
              <a:cxn ang="0">
                <a:pos x="127000" y="53975"/>
              </a:cxn>
              <a:cxn ang="0">
                <a:pos x="60325" y="73025"/>
              </a:cxn>
              <a:cxn ang="0">
                <a:pos x="53975" y="76200"/>
              </a:cxn>
              <a:cxn ang="0">
                <a:pos x="44450" y="111125"/>
              </a:cxn>
              <a:cxn ang="0">
                <a:pos x="53975" y="104775"/>
              </a:cxn>
              <a:cxn ang="0">
                <a:pos x="66675" y="111125"/>
              </a:cxn>
              <a:cxn ang="0">
                <a:pos x="73025" y="107950"/>
              </a:cxn>
              <a:cxn ang="0">
                <a:pos x="60325" y="73025"/>
              </a:cxn>
              <a:cxn ang="0">
                <a:pos x="53975" y="98425"/>
              </a:cxn>
              <a:cxn ang="0">
                <a:pos x="60325" y="98425"/>
              </a:cxn>
              <a:cxn ang="0">
                <a:pos x="66675" y="63500"/>
              </a:cxn>
              <a:cxn ang="0">
                <a:pos x="63500" y="66675"/>
              </a:cxn>
              <a:cxn ang="0">
                <a:pos x="98425" y="76200"/>
              </a:cxn>
              <a:cxn ang="0">
                <a:pos x="101600" y="104775"/>
              </a:cxn>
              <a:cxn ang="0">
                <a:pos x="34925" y="104775"/>
              </a:cxn>
              <a:cxn ang="0">
                <a:pos x="34925" y="79375"/>
              </a:cxn>
              <a:cxn ang="0">
                <a:pos x="73025" y="57150"/>
              </a:cxn>
              <a:cxn ang="0">
                <a:pos x="28575" y="76200"/>
              </a:cxn>
              <a:cxn ang="0">
                <a:pos x="28575" y="107950"/>
              </a:cxn>
              <a:cxn ang="0">
                <a:pos x="107950" y="107950"/>
              </a:cxn>
              <a:cxn ang="0">
                <a:pos x="104775" y="69850"/>
              </a:cxn>
            </a:cxnLst>
            <a:pathLst>
              <a:path w="43" h="50">
                <a:moveTo>
                  <a:pt x="26" y="26"/>
                </a:moveTo>
                <a:cubicBezTo>
                  <a:pt x="26" y="26"/>
                  <a:pt x="25" y="26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3" y="28"/>
                  <a:pt x="23" y="29"/>
                  <a:pt x="23" y="29"/>
                </a:cubicBezTo>
                <a:cubicBezTo>
                  <a:pt x="23" y="30"/>
                  <a:pt x="23" y="31"/>
                  <a:pt x="24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3"/>
                  <a:pt x="28" y="33"/>
                  <a:pt x="28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0" y="30"/>
                  <a:pt x="30" y="29"/>
                </a:cubicBezTo>
                <a:cubicBezTo>
                  <a:pt x="30" y="29"/>
                  <a:pt x="30" y="28"/>
                  <a:pt x="29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6"/>
                  <a:pt x="27" y="26"/>
                  <a:pt x="26" y="26"/>
                </a:cubicBez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2" y="0"/>
                  <a:pt x="1" y="1"/>
                </a:cubicBezTo>
                <a:cubicBezTo>
                  <a:pt x="1" y="2"/>
                  <a:pt x="0" y="4"/>
                  <a:pt x="0" y="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1" y="47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2" y="49"/>
                  <a:pt x="4" y="50"/>
                  <a:pt x="5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40" y="50"/>
                  <a:pt x="41" y="49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3" y="47"/>
                  <a:pt x="43" y="46"/>
                  <a:pt x="43" y="44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5"/>
                  <a:pt x="43" y="15"/>
                  <a:pt x="43" y="14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8" y="14"/>
                  <a:pt x="38" y="14"/>
                  <a:pt x="3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4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2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0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5"/>
                  <a:pt x="40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6"/>
                  <a:pt x="39" y="46"/>
                  <a:pt x="38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4" y="46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4" y="45"/>
                  <a:pt x="4" y="44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4"/>
                  <a:pt x="5" y="4"/>
                  <a:pt x="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4"/>
                  <a:pt x="27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7"/>
                  <a:pt x="31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44"/>
                  <a:pt x="40" y="44"/>
                  <a:pt x="40" y="44"/>
                </a:cubicBezTo>
                <a:close/>
                <a:moveTo>
                  <a:pt x="19" y="23"/>
                </a:move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7" y="24"/>
                  <a:pt x="17" y="2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6"/>
                  <a:pt x="16" y="35"/>
                  <a:pt x="16" y="35"/>
                </a:cubicBezTo>
                <a:cubicBezTo>
                  <a:pt x="17" y="33"/>
                  <a:pt x="17" y="33"/>
                  <a:pt x="17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2" y="36"/>
                  <a:pt x="22" y="35"/>
                </a:cubicBezTo>
                <a:cubicBezTo>
                  <a:pt x="23" y="35"/>
                  <a:pt x="23" y="35"/>
                  <a:pt x="23" y="3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3"/>
                </a:cubicBezTo>
                <a:close/>
                <a:moveTo>
                  <a:pt x="17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31"/>
                  <a:pt x="17" y="31"/>
                  <a:pt x="17" y="31"/>
                </a:cubicBezTo>
                <a:close/>
                <a:moveTo>
                  <a:pt x="21" y="20"/>
                </a:moveTo>
                <a:cubicBezTo>
                  <a:pt x="21" y="20"/>
                  <a:pt x="21" y="20"/>
                  <a:pt x="21" y="20"/>
                </a:cubicBezTo>
                <a:cubicBezTo>
                  <a:pt x="20" y="20"/>
                  <a:pt x="20" y="21"/>
                  <a:pt x="20" y="21"/>
                </a:cubicBezTo>
                <a:cubicBezTo>
                  <a:pt x="20" y="22"/>
                  <a:pt x="21" y="22"/>
                  <a:pt x="21" y="22"/>
                </a:cubicBezTo>
                <a:cubicBezTo>
                  <a:pt x="26" y="21"/>
                  <a:pt x="29" y="22"/>
                  <a:pt x="31" y="24"/>
                </a:cubicBezTo>
                <a:cubicBezTo>
                  <a:pt x="32" y="25"/>
                  <a:pt x="33" y="26"/>
                  <a:pt x="33" y="28"/>
                </a:cubicBezTo>
                <a:cubicBezTo>
                  <a:pt x="33" y="30"/>
                  <a:pt x="33" y="31"/>
                  <a:pt x="32" y="33"/>
                </a:cubicBezTo>
                <a:cubicBezTo>
                  <a:pt x="31" y="37"/>
                  <a:pt x="27" y="39"/>
                  <a:pt x="22" y="39"/>
                </a:cubicBezTo>
                <a:cubicBezTo>
                  <a:pt x="16" y="39"/>
                  <a:pt x="13" y="37"/>
                  <a:pt x="11" y="33"/>
                </a:cubicBezTo>
                <a:cubicBezTo>
                  <a:pt x="11" y="32"/>
                  <a:pt x="10" y="31"/>
                  <a:pt x="10" y="29"/>
                </a:cubicBezTo>
                <a:cubicBezTo>
                  <a:pt x="10" y="28"/>
                  <a:pt x="11" y="26"/>
                  <a:pt x="11" y="25"/>
                </a:cubicBezTo>
                <a:cubicBezTo>
                  <a:pt x="13" y="21"/>
                  <a:pt x="16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3" y="17"/>
                  <a:pt x="22" y="16"/>
                  <a:pt x="22" y="16"/>
                </a:cubicBezTo>
                <a:cubicBezTo>
                  <a:pt x="15" y="16"/>
                  <a:pt x="11" y="20"/>
                  <a:pt x="9" y="24"/>
                </a:cubicBezTo>
                <a:cubicBezTo>
                  <a:pt x="9" y="26"/>
                  <a:pt x="8" y="27"/>
                  <a:pt x="8" y="29"/>
                </a:cubicBezTo>
                <a:cubicBezTo>
                  <a:pt x="8" y="31"/>
                  <a:pt x="9" y="33"/>
                  <a:pt x="9" y="34"/>
                </a:cubicBezTo>
                <a:cubicBezTo>
                  <a:pt x="11" y="38"/>
                  <a:pt x="15" y="42"/>
                  <a:pt x="22" y="42"/>
                </a:cubicBezTo>
                <a:cubicBezTo>
                  <a:pt x="28" y="42"/>
                  <a:pt x="32" y="38"/>
                  <a:pt x="34" y="34"/>
                </a:cubicBezTo>
                <a:cubicBezTo>
                  <a:pt x="35" y="32"/>
                  <a:pt x="35" y="30"/>
                  <a:pt x="35" y="28"/>
                </a:cubicBezTo>
                <a:cubicBezTo>
                  <a:pt x="35" y="26"/>
                  <a:pt x="34" y="24"/>
                  <a:pt x="33" y="22"/>
                </a:cubicBezTo>
                <a:cubicBezTo>
                  <a:pt x="30" y="19"/>
                  <a:pt x="26" y="18"/>
                  <a:pt x="21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4" name="Freeform 692"/>
          <p:cNvSpPr>
            <a:spLocks noEditPoints="1"/>
          </p:cNvSpPr>
          <p:nvPr/>
        </p:nvSpPr>
        <p:spPr>
          <a:xfrm>
            <a:off x="7993063" y="4103688"/>
            <a:ext cx="139700" cy="158750"/>
          </a:xfrm>
          <a:custGeom>
            <a:avLst/>
            <a:gdLst/>
            <a:ahLst/>
            <a:cxnLst>
              <a:cxn ang="0">
                <a:pos x="92075" y="3175"/>
              </a:cxn>
              <a:cxn ang="0">
                <a:pos x="15875" y="0"/>
              </a:cxn>
              <a:cxn ang="0">
                <a:pos x="0" y="15875"/>
              </a:cxn>
              <a:cxn ang="0">
                <a:pos x="6350" y="152400"/>
              </a:cxn>
              <a:cxn ang="0">
                <a:pos x="6350" y="152400"/>
              </a:cxn>
              <a:cxn ang="0">
                <a:pos x="123825" y="158750"/>
              </a:cxn>
              <a:cxn ang="0">
                <a:pos x="133350" y="152400"/>
              </a:cxn>
              <a:cxn ang="0">
                <a:pos x="139700" y="50800"/>
              </a:cxn>
              <a:cxn ang="0">
                <a:pos x="92075" y="19050"/>
              </a:cxn>
              <a:cxn ang="0">
                <a:pos x="120650" y="47625"/>
              </a:cxn>
              <a:cxn ang="0">
                <a:pos x="95250" y="44450"/>
              </a:cxn>
              <a:cxn ang="0">
                <a:pos x="92075" y="41275"/>
              </a:cxn>
              <a:cxn ang="0">
                <a:pos x="127000" y="142875"/>
              </a:cxn>
              <a:cxn ang="0">
                <a:pos x="123825" y="146050"/>
              </a:cxn>
              <a:cxn ang="0">
                <a:pos x="15875" y="146050"/>
              </a:cxn>
              <a:cxn ang="0">
                <a:pos x="12700" y="142875"/>
              </a:cxn>
              <a:cxn ang="0">
                <a:pos x="12700" y="12700"/>
              </a:cxn>
              <a:cxn ang="0">
                <a:pos x="85725" y="12700"/>
              </a:cxn>
              <a:cxn ang="0">
                <a:pos x="88900" y="50800"/>
              </a:cxn>
              <a:cxn ang="0">
                <a:pos x="98425" y="53975"/>
              </a:cxn>
              <a:cxn ang="0">
                <a:pos x="127000" y="142875"/>
              </a:cxn>
              <a:cxn ang="0">
                <a:pos x="111125" y="101600"/>
              </a:cxn>
              <a:cxn ang="0">
                <a:pos x="25400" y="104775"/>
              </a:cxn>
              <a:cxn ang="0">
                <a:pos x="111125" y="107950"/>
              </a:cxn>
              <a:cxn ang="0">
                <a:pos x="111125" y="101600"/>
              </a:cxn>
              <a:cxn ang="0">
                <a:pos x="111125" y="123825"/>
              </a:cxn>
              <a:cxn ang="0">
                <a:pos x="25400" y="127000"/>
              </a:cxn>
              <a:cxn ang="0">
                <a:pos x="111125" y="133350"/>
              </a:cxn>
              <a:cxn ang="0">
                <a:pos x="111125" y="123825"/>
              </a:cxn>
              <a:cxn ang="0">
                <a:pos x="25400" y="79375"/>
              </a:cxn>
              <a:cxn ang="0">
                <a:pos x="111125" y="82550"/>
              </a:cxn>
              <a:cxn ang="0">
                <a:pos x="111125" y="76200"/>
              </a:cxn>
              <a:cxn ang="0">
                <a:pos x="25400" y="79375"/>
              </a:cxn>
              <a:cxn ang="0">
                <a:pos x="28575" y="66675"/>
              </a:cxn>
              <a:cxn ang="0">
                <a:pos x="69850" y="66675"/>
              </a:cxn>
              <a:cxn ang="0">
                <a:pos x="73025" y="63500"/>
              </a:cxn>
              <a:cxn ang="0">
                <a:pos x="66675" y="38100"/>
              </a:cxn>
              <a:cxn ang="0">
                <a:pos x="47625" y="19050"/>
              </a:cxn>
              <a:cxn ang="0">
                <a:pos x="28575" y="38100"/>
              </a:cxn>
              <a:cxn ang="0">
                <a:pos x="25400" y="63500"/>
              </a:cxn>
              <a:cxn ang="0">
                <a:pos x="28575" y="66675"/>
              </a:cxn>
              <a:cxn ang="0">
                <a:pos x="41275" y="28575"/>
              </a:cxn>
              <a:cxn ang="0">
                <a:pos x="57150" y="28575"/>
              </a:cxn>
              <a:cxn ang="0">
                <a:pos x="57150" y="47625"/>
              </a:cxn>
              <a:cxn ang="0">
                <a:pos x="47625" y="50800"/>
              </a:cxn>
              <a:cxn ang="0">
                <a:pos x="41275" y="28575"/>
              </a:cxn>
              <a:cxn ang="0">
                <a:pos x="41275" y="57150"/>
              </a:cxn>
              <a:cxn ang="0">
                <a:pos x="63500" y="60325"/>
              </a:cxn>
              <a:cxn ang="0">
                <a:pos x="41275" y="57150"/>
              </a:cxn>
            </a:cxnLst>
            <a:pathLst>
              <a:path w="44" h="50">
                <a:moveTo>
                  <a:pt x="43" y="15"/>
                </a:move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28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3" y="49"/>
                  <a:pt x="4" y="50"/>
                  <a:pt x="5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40" y="50"/>
                  <a:pt x="41" y="49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3" y="47"/>
                  <a:pt x="44" y="46"/>
                  <a:pt x="44" y="45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4" y="15"/>
                  <a:pt x="43" y="15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8" y="15"/>
                  <a:pt x="38" y="15"/>
                  <a:pt x="38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4"/>
                  <a:pt x="29" y="13"/>
                  <a:pt x="29" y="13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4" y="4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4"/>
                  <a:pt x="27" y="15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7"/>
                  <a:pt x="30" y="17"/>
                  <a:pt x="31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35" y="32"/>
                </a:moveTo>
                <a:cubicBezTo>
                  <a:pt x="35" y="32"/>
                  <a:pt x="35" y="32"/>
                  <a:pt x="35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2"/>
                  <a:pt x="8" y="32"/>
                  <a:pt x="8" y="33"/>
                </a:cubicBezTo>
                <a:cubicBezTo>
                  <a:pt x="8" y="33"/>
                  <a:pt x="8" y="34"/>
                  <a:pt x="9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6" y="34"/>
                  <a:pt x="36" y="33"/>
                  <a:pt x="36" y="33"/>
                </a:cubicBezTo>
                <a:cubicBezTo>
                  <a:pt x="36" y="32"/>
                  <a:pt x="36" y="32"/>
                  <a:pt x="35" y="32"/>
                </a:cubicBezTo>
                <a:close/>
                <a:moveTo>
                  <a:pt x="35" y="39"/>
                </a:moveTo>
                <a:cubicBezTo>
                  <a:pt x="35" y="39"/>
                  <a:pt x="35" y="39"/>
                  <a:pt x="35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8" y="39"/>
                  <a:pt x="8" y="40"/>
                  <a:pt x="8" y="40"/>
                </a:cubicBezTo>
                <a:cubicBezTo>
                  <a:pt x="8" y="41"/>
                  <a:pt x="8" y="42"/>
                  <a:pt x="9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2"/>
                  <a:pt x="36" y="41"/>
                  <a:pt x="36" y="40"/>
                </a:cubicBezTo>
                <a:cubicBezTo>
                  <a:pt x="36" y="40"/>
                  <a:pt x="36" y="39"/>
                  <a:pt x="35" y="39"/>
                </a:cubicBezTo>
                <a:close/>
                <a:moveTo>
                  <a:pt x="8" y="25"/>
                </a:moveTo>
                <a:cubicBezTo>
                  <a:pt x="8" y="25"/>
                  <a:pt x="8" y="25"/>
                  <a:pt x="8" y="25"/>
                </a:cubicBezTo>
                <a:cubicBezTo>
                  <a:pt x="8" y="26"/>
                  <a:pt x="8" y="26"/>
                  <a:pt x="9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6" y="26"/>
                  <a:pt x="36" y="26"/>
                  <a:pt x="36" y="25"/>
                </a:cubicBezTo>
                <a:cubicBezTo>
                  <a:pt x="36" y="24"/>
                  <a:pt x="36" y="24"/>
                  <a:pt x="35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4"/>
                  <a:pt x="8" y="24"/>
                  <a:pt x="8" y="25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18"/>
                  <a:pt x="21" y="17"/>
                  <a:pt x="20" y="16"/>
                </a:cubicBezTo>
                <a:cubicBezTo>
                  <a:pt x="21" y="15"/>
                  <a:pt x="21" y="14"/>
                  <a:pt x="21" y="12"/>
                </a:cubicBezTo>
                <a:cubicBezTo>
                  <a:pt x="21" y="10"/>
                  <a:pt x="21" y="9"/>
                  <a:pt x="20" y="8"/>
                </a:cubicBezTo>
                <a:cubicBezTo>
                  <a:pt x="19" y="7"/>
                  <a:pt x="17" y="6"/>
                  <a:pt x="15" y="6"/>
                </a:cubicBezTo>
                <a:cubicBezTo>
                  <a:pt x="14" y="6"/>
                  <a:pt x="12" y="7"/>
                  <a:pt x="11" y="8"/>
                </a:cubicBezTo>
                <a:cubicBezTo>
                  <a:pt x="10" y="9"/>
                  <a:pt x="9" y="10"/>
                  <a:pt x="9" y="12"/>
                </a:cubicBezTo>
                <a:cubicBezTo>
                  <a:pt x="9" y="14"/>
                  <a:pt x="10" y="15"/>
                  <a:pt x="11" y="16"/>
                </a:cubicBezTo>
                <a:cubicBezTo>
                  <a:pt x="9" y="17"/>
                  <a:pt x="8" y="18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9" y="21"/>
                </a:cubicBezTo>
                <a:close/>
                <a:moveTo>
                  <a:pt x="13" y="9"/>
                </a:move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4" y="8"/>
                  <a:pt x="15" y="8"/>
                </a:cubicBezTo>
                <a:cubicBezTo>
                  <a:pt x="16" y="8"/>
                  <a:pt x="17" y="9"/>
                  <a:pt x="18" y="9"/>
                </a:cubicBezTo>
                <a:cubicBezTo>
                  <a:pt x="19" y="10"/>
                  <a:pt x="19" y="11"/>
                  <a:pt x="19" y="12"/>
                </a:cubicBezTo>
                <a:cubicBezTo>
                  <a:pt x="19" y="13"/>
                  <a:pt x="19" y="14"/>
                  <a:pt x="18" y="15"/>
                </a:cubicBezTo>
                <a:cubicBezTo>
                  <a:pt x="17" y="15"/>
                  <a:pt x="16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6"/>
                  <a:pt x="12" y="14"/>
                  <a:pt x="12" y="12"/>
                </a:cubicBezTo>
                <a:cubicBezTo>
                  <a:pt x="12" y="11"/>
                  <a:pt x="12" y="10"/>
                  <a:pt x="13" y="9"/>
                </a:cubicBezTo>
                <a:close/>
                <a:moveTo>
                  <a:pt x="13" y="18"/>
                </a:moveTo>
                <a:cubicBezTo>
                  <a:pt x="13" y="18"/>
                  <a:pt x="13" y="18"/>
                  <a:pt x="13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9" y="18"/>
                  <a:pt x="2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8"/>
                  <a:pt x="12" y="18"/>
                  <a:pt x="13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5" name="Freeform 693"/>
          <p:cNvSpPr>
            <a:spLocks noEditPoints="1"/>
          </p:cNvSpPr>
          <p:nvPr/>
        </p:nvSpPr>
        <p:spPr>
          <a:xfrm>
            <a:off x="4889500" y="4713288"/>
            <a:ext cx="160338" cy="158750"/>
          </a:xfrm>
          <a:custGeom>
            <a:avLst/>
            <a:gdLst/>
            <a:ahLst/>
            <a:cxnLst>
              <a:cxn ang="0">
                <a:pos x="6414" y="0"/>
              </a:cxn>
              <a:cxn ang="0">
                <a:pos x="160338" y="6350"/>
              </a:cxn>
              <a:cxn ang="0">
                <a:pos x="160338" y="152400"/>
              </a:cxn>
              <a:cxn ang="0">
                <a:pos x="153924" y="158750"/>
              </a:cxn>
              <a:cxn ang="0">
                <a:pos x="0" y="152400"/>
              </a:cxn>
              <a:cxn ang="0">
                <a:pos x="0" y="6350"/>
              </a:cxn>
              <a:cxn ang="0">
                <a:pos x="83376" y="12700"/>
              </a:cxn>
              <a:cxn ang="0">
                <a:pos x="83376" y="76200"/>
              </a:cxn>
              <a:cxn ang="0">
                <a:pos x="147511" y="12700"/>
              </a:cxn>
              <a:cxn ang="0">
                <a:pos x="83376" y="82550"/>
              </a:cxn>
              <a:cxn ang="0">
                <a:pos x="83376" y="146050"/>
              </a:cxn>
              <a:cxn ang="0">
                <a:pos x="147511" y="82550"/>
              </a:cxn>
              <a:cxn ang="0">
                <a:pos x="76962" y="146050"/>
              </a:cxn>
              <a:cxn ang="0">
                <a:pos x="76962" y="82550"/>
              </a:cxn>
              <a:cxn ang="0">
                <a:pos x="12827" y="146050"/>
              </a:cxn>
              <a:cxn ang="0">
                <a:pos x="76962" y="76200"/>
              </a:cxn>
              <a:cxn ang="0">
                <a:pos x="76962" y="12700"/>
              </a:cxn>
              <a:cxn ang="0">
                <a:pos x="12827" y="76200"/>
              </a:cxn>
              <a:cxn ang="0">
                <a:pos x="54515" y="101600"/>
              </a:cxn>
              <a:cxn ang="0">
                <a:pos x="44895" y="111125"/>
              </a:cxn>
              <a:cxn ang="0">
                <a:pos x="28861" y="101600"/>
              </a:cxn>
              <a:cxn ang="0">
                <a:pos x="38481" y="114300"/>
              </a:cxn>
              <a:cxn ang="0">
                <a:pos x="28861" y="130175"/>
              </a:cxn>
              <a:cxn ang="0">
                <a:pos x="44895" y="120650"/>
              </a:cxn>
              <a:cxn ang="0">
                <a:pos x="57722" y="130175"/>
              </a:cxn>
              <a:cxn ang="0">
                <a:pos x="48101" y="114300"/>
              </a:cxn>
              <a:cxn ang="0">
                <a:pos x="57722" y="101600"/>
              </a:cxn>
              <a:cxn ang="0">
                <a:pos x="41688" y="25400"/>
              </a:cxn>
              <a:cxn ang="0">
                <a:pos x="41688" y="38100"/>
              </a:cxn>
              <a:cxn ang="0">
                <a:pos x="25654" y="41275"/>
              </a:cxn>
              <a:cxn ang="0">
                <a:pos x="41688" y="44450"/>
              </a:cxn>
              <a:cxn ang="0">
                <a:pos x="44895" y="60325"/>
              </a:cxn>
              <a:cxn ang="0">
                <a:pos x="48101" y="44450"/>
              </a:cxn>
              <a:cxn ang="0">
                <a:pos x="64135" y="41275"/>
              </a:cxn>
              <a:cxn ang="0">
                <a:pos x="48101" y="38100"/>
              </a:cxn>
              <a:cxn ang="0">
                <a:pos x="44895" y="22225"/>
              </a:cxn>
              <a:cxn ang="0">
                <a:pos x="134684" y="117475"/>
              </a:cxn>
              <a:cxn ang="0">
                <a:pos x="102616" y="117475"/>
              </a:cxn>
              <a:cxn ang="0">
                <a:pos x="102616" y="127000"/>
              </a:cxn>
              <a:cxn ang="0">
                <a:pos x="137891" y="123825"/>
              </a:cxn>
              <a:cxn ang="0">
                <a:pos x="134684" y="104775"/>
              </a:cxn>
              <a:cxn ang="0">
                <a:pos x="102616" y="104775"/>
              </a:cxn>
              <a:cxn ang="0">
                <a:pos x="102616" y="111125"/>
              </a:cxn>
              <a:cxn ang="0">
                <a:pos x="137891" y="107950"/>
              </a:cxn>
              <a:cxn ang="0">
                <a:pos x="134684" y="38100"/>
              </a:cxn>
              <a:cxn ang="0">
                <a:pos x="102616" y="38100"/>
              </a:cxn>
              <a:cxn ang="0">
                <a:pos x="102616" y="44450"/>
              </a:cxn>
              <a:cxn ang="0">
                <a:pos x="137891" y="41275"/>
              </a:cxn>
            </a:cxnLst>
            <a:pathLst>
              <a:path w="50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49"/>
                  <a:pt x="49" y="50"/>
                  <a:pt x="48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6" y="4"/>
                </a:moveTo>
                <a:cubicBezTo>
                  <a:pt x="26" y="4"/>
                  <a:pt x="26" y="4"/>
                  <a:pt x="26" y="4"/>
                </a:cubicBezTo>
                <a:cubicBezTo>
                  <a:pt x="26" y="24"/>
                  <a:pt x="26" y="24"/>
                  <a:pt x="26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4"/>
                  <a:pt x="46" y="4"/>
                  <a:pt x="46" y="4"/>
                </a:cubicBezTo>
                <a:cubicBezTo>
                  <a:pt x="26" y="4"/>
                  <a:pt x="26" y="4"/>
                  <a:pt x="26" y="4"/>
                </a:cubicBezTo>
                <a:close/>
                <a:moveTo>
                  <a:pt x="26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46"/>
                  <a:pt x="26" y="46"/>
                  <a:pt x="2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26"/>
                  <a:pt x="46" y="26"/>
                  <a:pt x="46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26"/>
                  <a:pt x="24" y="26"/>
                  <a:pt x="2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46"/>
                  <a:pt x="4" y="46"/>
                  <a:pt x="4" y="46"/>
                </a:cubicBezTo>
                <a:cubicBezTo>
                  <a:pt x="24" y="46"/>
                  <a:pt x="24" y="46"/>
                  <a:pt x="24" y="46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"/>
                  <a:pt x="24" y="4"/>
                  <a:pt x="2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4"/>
                  <a:pt x="4" y="24"/>
                  <a:pt x="4" y="24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17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0" y="31"/>
                  <a:pt x="9" y="32"/>
                </a:cubicBezTo>
                <a:cubicBezTo>
                  <a:pt x="9" y="32"/>
                  <a:pt x="9" y="33"/>
                  <a:pt x="9" y="34"/>
                </a:cubicBezTo>
                <a:cubicBezTo>
                  <a:pt x="12" y="36"/>
                  <a:pt x="12" y="36"/>
                  <a:pt x="12" y="36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40"/>
                  <a:pt x="9" y="41"/>
                </a:cubicBezTo>
                <a:cubicBezTo>
                  <a:pt x="10" y="41"/>
                  <a:pt x="11" y="41"/>
                  <a:pt x="11" y="41"/>
                </a:cubicBezTo>
                <a:cubicBezTo>
                  <a:pt x="14" y="38"/>
                  <a:pt x="14" y="38"/>
                  <a:pt x="14" y="38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9" y="40"/>
                  <a:pt x="19" y="39"/>
                  <a:pt x="18" y="39"/>
                </a:cubicBezTo>
                <a:cubicBezTo>
                  <a:pt x="15" y="36"/>
                  <a:pt x="15" y="36"/>
                  <a:pt x="15" y="36"/>
                </a:cubicBezTo>
                <a:cubicBezTo>
                  <a:pt x="18" y="34"/>
                  <a:pt x="18" y="34"/>
                  <a:pt x="18" y="34"/>
                </a:cubicBezTo>
                <a:cubicBezTo>
                  <a:pt x="19" y="33"/>
                  <a:pt x="19" y="32"/>
                  <a:pt x="18" y="32"/>
                </a:cubicBezTo>
                <a:cubicBezTo>
                  <a:pt x="18" y="31"/>
                  <a:pt x="17" y="31"/>
                  <a:pt x="17" y="32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12"/>
                  <a:pt x="13" y="12"/>
                  <a:pt x="13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3"/>
                  <a:pt x="8" y="13"/>
                </a:cubicBezTo>
                <a:cubicBezTo>
                  <a:pt x="8" y="14"/>
                  <a:pt x="8" y="14"/>
                  <a:pt x="9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9"/>
                  <a:pt x="13" y="19"/>
                  <a:pt x="14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4"/>
                  <a:pt x="15" y="14"/>
                  <a:pt x="15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20" y="14"/>
                  <a:pt x="20" y="13"/>
                </a:cubicBezTo>
                <a:cubicBezTo>
                  <a:pt x="20" y="13"/>
                  <a:pt x="19" y="12"/>
                  <a:pt x="19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4" y="7"/>
                  <a:pt x="14" y="7"/>
                </a:cubicBezTo>
                <a:cubicBezTo>
                  <a:pt x="13" y="7"/>
                  <a:pt x="13" y="8"/>
                  <a:pt x="13" y="8"/>
                </a:cubicBezTo>
                <a:close/>
                <a:moveTo>
                  <a:pt x="42" y="37"/>
                </a:moveTo>
                <a:cubicBezTo>
                  <a:pt x="42" y="37"/>
                  <a:pt x="42" y="37"/>
                  <a:pt x="42" y="37"/>
                </a:cubicBezTo>
                <a:cubicBezTo>
                  <a:pt x="33" y="37"/>
                  <a:pt x="40" y="37"/>
                  <a:pt x="32" y="37"/>
                </a:cubicBezTo>
                <a:cubicBezTo>
                  <a:pt x="31" y="37"/>
                  <a:pt x="31" y="38"/>
                  <a:pt x="31" y="39"/>
                </a:cubicBezTo>
                <a:cubicBezTo>
                  <a:pt x="31" y="39"/>
                  <a:pt x="31" y="40"/>
                  <a:pt x="32" y="40"/>
                </a:cubicBezTo>
                <a:cubicBezTo>
                  <a:pt x="40" y="40"/>
                  <a:pt x="33" y="40"/>
                  <a:pt x="42" y="40"/>
                </a:cubicBezTo>
                <a:cubicBezTo>
                  <a:pt x="42" y="40"/>
                  <a:pt x="43" y="39"/>
                  <a:pt x="43" y="39"/>
                </a:cubicBezTo>
                <a:cubicBezTo>
                  <a:pt x="43" y="38"/>
                  <a:pt x="42" y="37"/>
                  <a:pt x="42" y="37"/>
                </a:cubicBezTo>
                <a:close/>
                <a:moveTo>
                  <a:pt x="42" y="33"/>
                </a:moveTo>
                <a:cubicBezTo>
                  <a:pt x="42" y="33"/>
                  <a:pt x="42" y="33"/>
                  <a:pt x="42" y="33"/>
                </a:cubicBezTo>
                <a:cubicBezTo>
                  <a:pt x="33" y="33"/>
                  <a:pt x="40" y="33"/>
                  <a:pt x="32" y="33"/>
                </a:cubicBezTo>
                <a:cubicBezTo>
                  <a:pt x="31" y="33"/>
                  <a:pt x="31" y="33"/>
                  <a:pt x="31" y="34"/>
                </a:cubicBezTo>
                <a:cubicBezTo>
                  <a:pt x="31" y="35"/>
                  <a:pt x="31" y="35"/>
                  <a:pt x="32" y="35"/>
                </a:cubicBezTo>
                <a:cubicBezTo>
                  <a:pt x="40" y="35"/>
                  <a:pt x="33" y="35"/>
                  <a:pt x="42" y="35"/>
                </a:cubicBezTo>
                <a:cubicBezTo>
                  <a:pt x="42" y="35"/>
                  <a:pt x="43" y="35"/>
                  <a:pt x="43" y="34"/>
                </a:cubicBezTo>
                <a:cubicBezTo>
                  <a:pt x="43" y="33"/>
                  <a:pt x="42" y="33"/>
                  <a:pt x="42" y="33"/>
                </a:cubicBezTo>
                <a:close/>
                <a:moveTo>
                  <a:pt x="42" y="12"/>
                </a:moveTo>
                <a:cubicBezTo>
                  <a:pt x="42" y="12"/>
                  <a:pt x="42" y="12"/>
                  <a:pt x="42" y="12"/>
                </a:cubicBezTo>
                <a:cubicBezTo>
                  <a:pt x="33" y="12"/>
                  <a:pt x="40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31" y="14"/>
                  <a:pt x="31" y="14"/>
                  <a:pt x="32" y="14"/>
                </a:cubicBezTo>
                <a:cubicBezTo>
                  <a:pt x="40" y="14"/>
                  <a:pt x="33" y="14"/>
                  <a:pt x="42" y="14"/>
                </a:cubicBezTo>
                <a:cubicBezTo>
                  <a:pt x="42" y="14"/>
                  <a:pt x="43" y="14"/>
                  <a:pt x="43" y="13"/>
                </a:cubicBezTo>
                <a:cubicBezTo>
                  <a:pt x="43" y="13"/>
                  <a:pt x="42" y="12"/>
                  <a:pt x="42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6" name="Freeform 694"/>
          <p:cNvSpPr>
            <a:spLocks noEditPoints="1"/>
          </p:cNvSpPr>
          <p:nvPr/>
        </p:nvSpPr>
        <p:spPr>
          <a:xfrm>
            <a:off x="441325" y="4713288"/>
            <a:ext cx="142875" cy="158750"/>
          </a:xfrm>
          <a:custGeom>
            <a:avLst/>
            <a:gdLst/>
            <a:ahLst/>
            <a:cxnLst>
              <a:cxn ang="0">
                <a:pos x="6350" y="0"/>
              </a:cxn>
              <a:cxn ang="0">
                <a:pos x="6350" y="0"/>
              </a:cxn>
              <a:cxn ang="0">
                <a:pos x="34925" y="0"/>
              </a:cxn>
              <a:cxn ang="0">
                <a:pos x="136525" y="0"/>
              </a:cxn>
              <a:cxn ang="0">
                <a:pos x="142875" y="6350"/>
              </a:cxn>
              <a:cxn ang="0">
                <a:pos x="142875" y="6350"/>
              </a:cxn>
              <a:cxn ang="0">
                <a:pos x="142875" y="152400"/>
              </a:cxn>
              <a:cxn ang="0">
                <a:pos x="136525" y="158750"/>
              </a:cxn>
              <a:cxn ang="0">
                <a:pos x="136525" y="158750"/>
              </a:cxn>
              <a:cxn ang="0">
                <a:pos x="34925" y="158750"/>
              </a:cxn>
              <a:cxn ang="0">
                <a:pos x="6350" y="158750"/>
              </a:cxn>
              <a:cxn ang="0">
                <a:pos x="0" y="152400"/>
              </a:cxn>
              <a:cxn ang="0">
                <a:pos x="0" y="152400"/>
              </a:cxn>
              <a:cxn ang="0">
                <a:pos x="0" y="6350"/>
              </a:cxn>
              <a:cxn ang="0">
                <a:pos x="6350" y="0"/>
              </a:cxn>
              <a:cxn ang="0">
                <a:pos x="38100" y="12700"/>
              </a:cxn>
              <a:cxn ang="0">
                <a:pos x="38100" y="12700"/>
              </a:cxn>
              <a:cxn ang="0">
                <a:pos x="38100" y="146050"/>
              </a:cxn>
              <a:cxn ang="0">
                <a:pos x="130175" y="146050"/>
              </a:cxn>
              <a:cxn ang="0">
                <a:pos x="130175" y="12700"/>
              </a:cxn>
              <a:cxn ang="0">
                <a:pos x="107950" y="12700"/>
              </a:cxn>
              <a:cxn ang="0">
                <a:pos x="107950" y="53975"/>
              </a:cxn>
              <a:cxn ang="0">
                <a:pos x="107950" y="98425"/>
              </a:cxn>
              <a:cxn ang="0">
                <a:pos x="104775" y="101600"/>
              </a:cxn>
              <a:cxn ang="0">
                <a:pos x="101600" y="101600"/>
              </a:cxn>
              <a:cxn ang="0">
                <a:pos x="82550" y="82550"/>
              </a:cxn>
              <a:cxn ang="0">
                <a:pos x="60325" y="101600"/>
              </a:cxn>
              <a:cxn ang="0">
                <a:pos x="57150" y="101600"/>
              </a:cxn>
              <a:cxn ang="0">
                <a:pos x="57150" y="98425"/>
              </a:cxn>
              <a:cxn ang="0">
                <a:pos x="57150" y="53975"/>
              </a:cxn>
              <a:cxn ang="0">
                <a:pos x="57150" y="12700"/>
              </a:cxn>
              <a:cxn ang="0">
                <a:pos x="38100" y="12700"/>
              </a:cxn>
              <a:cxn ang="0">
                <a:pos x="31750" y="146050"/>
              </a:cxn>
              <a:cxn ang="0">
                <a:pos x="31750" y="146050"/>
              </a:cxn>
              <a:cxn ang="0">
                <a:pos x="31750" y="12700"/>
              </a:cxn>
              <a:cxn ang="0">
                <a:pos x="12700" y="12700"/>
              </a:cxn>
              <a:cxn ang="0">
                <a:pos x="12700" y="146050"/>
              </a:cxn>
              <a:cxn ang="0">
                <a:pos x="31750" y="146050"/>
              </a:cxn>
              <a:cxn ang="0">
                <a:pos x="101600" y="12700"/>
              </a:cxn>
              <a:cxn ang="0">
                <a:pos x="101600" y="12700"/>
              </a:cxn>
              <a:cxn ang="0">
                <a:pos x="63500" y="12700"/>
              </a:cxn>
              <a:cxn ang="0">
                <a:pos x="63500" y="53975"/>
              </a:cxn>
              <a:cxn ang="0">
                <a:pos x="63500" y="92075"/>
              </a:cxn>
              <a:cxn ang="0">
                <a:pos x="79375" y="76200"/>
              </a:cxn>
              <a:cxn ang="0">
                <a:pos x="85725" y="76200"/>
              </a:cxn>
              <a:cxn ang="0">
                <a:pos x="101600" y="92075"/>
              </a:cxn>
              <a:cxn ang="0">
                <a:pos x="101600" y="53975"/>
              </a:cxn>
              <a:cxn ang="0">
                <a:pos x="101600" y="12700"/>
              </a:cxn>
            </a:cxnLst>
            <a:pathLst>
              <a:path w="45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9"/>
                  <a:pt x="44" y="50"/>
                  <a:pt x="43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2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46"/>
                  <a:pt x="12" y="46"/>
                  <a:pt x="1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2"/>
                  <a:pt x="34" y="32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26" y="26"/>
                  <a:pt x="26" y="26"/>
                  <a:pt x="26" y="26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3"/>
                  <a:pt x="18" y="33"/>
                  <a:pt x="18" y="32"/>
                </a:cubicBezTo>
                <a:cubicBezTo>
                  <a:pt x="18" y="32"/>
                  <a:pt x="18" y="32"/>
                  <a:pt x="18" y="31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4"/>
                  <a:pt x="18" y="4"/>
                  <a:pt x="18" y="4"/>
                </a:cubicBezTo>
                <a:cubicBezTo>
                  <a:pt x="12" y="4"/>
                  <a:pt x="12" y="4"/>
                  <a:pt x="12" y="4"/>
                </a:cubicBezTo>
                <a:close/>
                <a:moveTo>
                  <a:pt x="10" y="46"/>
                </a:moveTo>
                <a:cubicBezTo>
                  <a:pt x="10" y="46"/>
                  <a:pt x="10" y="46"/>
                  <a:pt x="10" y="46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6"/>
                  <a:pt x="4" y="46"/>
                  <a:pt x="4" y="46"/>
                </a:cubicBezTo>
                <a:cubicBezTo>
                  <a:pt x="10" y="46"/>
                  <a:pt x="10" y="46"/>
                  <a:pt x="10" y="46"/>
                </a:cubicBezTo>
                <a:close/>
                <a:moveTo>
                  <a:pt x="32" y="4"/>
                </a:moveTo>
                <a:cubicBezTo>
                  <a:pt x="32" y="4"/>
                  <a:pt x="32" y="4"/>
                  <a:pt x="32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29"/>
                  <a:pt x="20" y="29"/>
                  <a:pt x="20" y="29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6" y="24"/>
                  <a:pt x="27" y="24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4"/>
                  <a:pt x="32" y="4"/>
                  <a:pt x="32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7" name="Freeform 695"/>
          <p:cNvSpPr>
            <a:spLocks noEditPoints="1"/>
          </p:cNvSpPr>
          <p:nvPr/>
        </p:nvSpPr>
        <p:spPr>
          <a:xfrm>
            <a:off x="714375" y="4713288"/>
            <a:ext cx="163513" cy="158750"/>
          </a:xfrm>
          <a:custGeom>
            <a:avLst/>
            <a:gdLst/>
            <a:ahLst/>
            <a:cxnLst>
              <a:cxn ang="0">
                <a:pos x="125039" y="3175"/>
              </a:cxn>
              <a:cxn ang="0">
                <a:pos x="38474" y="3175"/>
              </a:cxn>
              <a:cxn ang="0">
                <a:pos x="0" y="79375"/>
              </a:cxn>
              <a:cxn ang="0">
                <a:pos x="157101" y="158750"/>
              </a:cxn>
              <a:cxn ang="0">
                <a:pos x="157101" y="73025"/>
              </a:cxn>
              <a:cxn ang="0">
                <a:pos x="112215" y="9525"/>
              </a:cxn>
              <a:cxn ang="0">
                <a:pos x="51298" y="9525"/>
              </a:cxn>
              <a:cxn ang="0">
                <a:pos x="12825" y="146050"/>
              </a:cxn>
              <a:cxn ang="0">
                <a:pos x="76947" y="146050"/>
              </a:cxn>
              <a:cxn ang="0">
                <a:pos x="86566" y="146050"/>
              </a:cxn>
              <a:cxn ang="0">
                <a:pos x="150688" y="146050"/>
              </a:cxn>
              <a:cxn ang="0">
                <a:pos x="51298" y="133350"/>
              </a:cxn>
              <a:cxn ang="0">
                <a:pos x="57710" y="133350"/>
              </a:cxn>
              <a:cxn ang="0">
                <a:pos x="57710" y="120650"/>
              </a:cxn>
              <a:cxn ang="0">
                <a:pos x="57710" y="114300"/>
              </a:cxn>
              <a:cxn ang="0">
                <a:pos x="57710" y="101600"/>
              </a:cxn>
              <a:cxn ang="0">
                <a:pos x="54504" y="95250"/>
              </a:cxn>
              <a:cxn ang="0">
                <a:pos x="32061" y="98425"/>
              </a:cxn>
              <a:cxn ang="0">
                <a:pos x="38474" y="101600"/>
              </a:cxn>
              <a:cxn ang="0">
                <a:pos x="51298" y="101600"/>
              </a:cxn>
              <a:cxn ang="0">
                <a:pos x="51298" y="104775"/>
              </a:cxn>
              <a:cxn ang="0">
                <a:pos x="51298" y="111125"/>
              </a:cxn>
              <a:cxn ang="0">
                <a:pos x="51298" y="111125"/>
              </a:cxn>
              <a:cxn ang="0">
                <a:pos x="51298" y="111125"/>
              </a:cxn>
              <a:cxn ang="0">
                <a:pos x="38474" y="117475"/>
              </a:cxn>
              <a:cxn ang="0">
                <a:pos x="51298" y="117475"/>
              </a:cxn>
              <a:cxn ang="0">
                <a:pos x="51298" y="117475"/>
              </a:cxn>
              <a:cxn ang="0">
                <a:pos x="51298" y="127000"/>
              </a:cxn>
              <a:cxn ang="0">
                <a:pos x="51298" y="127000"/>
              </a:cxn>
              <a:cxn ang="0">
                <a:pos x="51298" y="127000"/>
              </a:cxn>
              <a:cxn ang="0">
                <a:pos x="118627" y="133350"/>
              </a:cxn>
              <a:cxn ang="0">
                <a:pos x="128245" y="130175"/>
              </a:cxn>
              <a:cxn ang="0">
                <a:pos x="125039" y="123825"/>
              </a:cxn>
              <a:cxn ang="0">
                <a:pos x="121833" y="127000"/>
              </a:cxn>
              <a:cxn ang="0">
                <a:pos x="112215" y="123825"/>
              </a:cxn>
              <a:cxn ang="0">
                <a:pos x="118627" y="101600"/>
              </a:cxn>
              <a:cxn ang="0">
                <a:pos x="125039" y="104775"/>
              </a:cxn>
              <a:cxn ang="0">
                <a:pos x="131452" y="107950"/>
              </a:cxn>
              <a:cxn ang="0">
                <a:pos x="121833" y="95250"/>
              </a:cxn>
              <a:cxn ang="0">
                <a:pos x="105803" y="107950"/>
              </a:cxn>
              <a:cxn ang="0">
                <a:pos x="118627" y="133350"/>
              </a:cxn>
              <a:cxn ang="0">
                <a:pos x="80153" y="25400"/>
              </a:cxn>
              <a:cxn ang="0">
                <a:pos x="73741" y="60325"/>
              </a:cxn>
              <a:cxn ang="0">
                <a:pos x="89772" y="60325"/>
              </a:cxn>
              <a:cxn ang="0">
                <a:pos x="86566" y="25400"/>
              </a:cxn>
              <a:cxn ang="0">
                <a:pos x="80153" y="47625"/>
              </a:cxn>
              <a:cxn ang="0">
                <a:pos x="80153" y="47625"/>
              </a:cxn>
            </a:cxnLst>
            <a:pathLst>
              <a:path w="51" h="50">
                <a:moveTo>
                  <a:pt x="49" y="23"/>
                </a:moveTo>
                <a:cubicBezTo>
                  <a:pt x="39" y="23"/>
                  <a:pt x="39" y="23"/>
                  <a:pt x="39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8" y="0"/>
                  <a:pt x="3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2" y="0"/>
                  <a:pt x="12" y="1"/>
                </a:cubicBezTo>
                <a:cubicBezTo>
                  <a:pt x="12" y="23"/>
                  <a:pt x="12" y="23"/>
                  <a:pt x="1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50"/>
                  <a:pt x="2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1" y="49"/>
                  <a:pt x="51" y="48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4"/>
                  <a:pt x="50" y="23"/>
                  <a:pt x="49" y="23"/>
                </a:cubicBezTo>
                <a:close/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23"/>
                  <a:pt x="35" y="23"/>
                  <a:pt x="3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3"/>
                  <a:pt x="16" y="3"/>
                  <a:pt x="16" y="3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27"/>
                  <a:pt x="4" y="27"/>
                  <a:pt x="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46"/>
                  <a:pt x="24" y="46"/>
                  <a:pt x="24" y="46"/>
                </a:cubicBezTo>
                <a:close/>
                <a:moveTo>
                  <a:pt x="47" y="46"/>
                </a:moveTo>
                <a:cubicBezTo>
                  <a:pt x="47" y="46"/>
                  <a:pt x="47" y="46"/>
                  <a:pt x="4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27"/>
                  <a:pt x="27" y="27"/>
                  <a:pt x="2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11" y="42"/>
                </a:moveTo>
                <a:cubicBezTo>
                  <a:pt x="11" y="42"/>
                  <a:pt x="11" y="42"/>
                  <a:pt x="11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5"/>
                  <a:pt x="18" y="35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2"/>
                  <a:pt x="10" y="42"/>
                  <a:pt x="11" y="42"/>
                </a:cubicBezTo>
                <a:close/>
                <a:moveTo>
                  <a:pt x="12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2" y="35"/>
                  <a:pt x="12" y="35"/>
                  <a:pt x="12" y="35"/>
                </a:cubicBezTo>
                <a:cubicBezTo>
                  <a:pt x="12" y="32"/>
                  <a:pt x="12" y="32"/>
                  <a:pt x="12" y="32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7"/>
                  <a:pt x="16" y="37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37"/>
                  <a:pt x="12" y="37"/>
                  <a:pt x="12" y="37"/>
                </a:cubicBezTo>
                <a:close/>
                <a:moveTo>
                  <a:pt x="37" y="42"/>
                </a:moveTo>
                <a:cubicBezTo>
                  <a:pt x="37" y="42"/>
                  <a:pt x="37" y="42"/>
                  <a:pt x="37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42"/>
                  <a:pt x="40" y="42"/>
                  <a:pt x="40" y="41"/>
                </a:cubicBezTo>
                <a:cubicBezTo>
                  <a:pt x="41" y="41"/>
                  <a:pt x="41" y="40"/>
                  <a:pt x="41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9" y="39"/>
                </a:cubicBezTo>
                <a:cubicBezTo>
                  <a:pt x="39" y="39"/>
                  <a:pt x="39" y="39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3"/>
                  <a:pt x="35" y="33"/>
                  <a:pt x="36" y="33"/>
                </a:cubicBezTo>
                <a:cubicBezTo>
                  <a:pt x="36" y="33"/>
                  <a:pt x="36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4"/>
                </a:cubicBezTo>
                <a:cubicBezTo>
                  <a:pt x="39" y="34"/>
                  <a:pt x="39" y="35"/>
                  <a:pt x="40" y="35"/>
                </a:cubicBezTo>
                <a:cubicBezTo>
                  <a:pt x="41" y="35"/>
                  <a:pt x="41" y="34"/>
                  <a:pt x="41" y="34"/>
                </a:cubicBezTo>
                <a:cubicBezTo>
                  <a:pt x="41" y="33"/>
                  <a:pt x="41" y="32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39" y="30"/>
                  <a:pt x="38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30"/>
                  <a:pt x="35" y="31"/>
                  <a:pt x="34" y="31"/>
                </a:cubicBezTo>
                <a:cubicBezTo>
                  <a:pt x="33" y="32"/>
                  <a:pt x="33" y="33"/>
                  <a:pt x="33" y="3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0"/>
                  <a:pt x="33" y="41"/>
                  <a:pt x="34" y="41"/>
                </a:cubicBezTo>
                <a:cubicBezTo>
                  <a:pt x="35" y="42"/>
                  <a:pt x="36" y="42"/>
                  <a:pt x="37" y="42"/>
                </a:cubicBezTo>
                <a:close/>
                <a:moveTo>
                  <a:pt x="26" y="7"/>
                </a:moveTo>
                <a:cubicBezTo>
                  <a:pt x="26" y="7"/>
                  <a:pt x="26" y="7"/>
                  <a:pt x="26" y="7"/>
                </a:cubicBezTo>
                <a:cubicBezTo>
                  <a:pt x="25" y="7"/>
                  <a:pt x="25" y="7"/>
                  <a:pt x="25" y="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4" y="17"/>
                  <a:pt x="24" y="17"/>
                  <a:pt x="2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9" y="19"/>
                  <a:pt x="29" y="19"/>
                </a:cubicBezTo>
                <a:cubicBezTo>
                  <a:pt x="30" y="19"/>
                  <a:pt x="30" y="18"/>
                  <a:pt x="30" y="1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6" y="7"/>
                  <a:pt x="26" y="7"/>
                </a:cubicBezTo>
                <a:close/>
                <a:moveTo>
                  <a:pt x="25" y="15"/>
                </a:moveTo>
                <a:cubicBezTo>
                  <a:pt x="25" y="15"/>
                  <a:pt x="25" y="15"/>
                  <a:pt x="25" y="15"/>
                </a:cubicBezTo>
                <a:cubicBezTo>
                  <a:pt x="26" y="12"/>
                  <a:pt x="26" y="12"/>
                  <a:pt x="26" y="12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25" y="15"/>
                  <a:pt x="25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8" name="Freeform 696"/>
          <p:cNvSpPr>
            <a:spLocks noEditPoints="1"/>
          </p:cNvSpPr>
          <p:nvPr/>
        </p:nvSpPr>
        <p:spPr>
          <a:xfrm>
            <a:off x="8553450" y="4716463"/>
            <a:ext cx="155575" cy="149225"/>
          </a:xfrm>
          <a:custGeom>
            <a:avLst/>
            <a:gdLst/>
            <a:ahLst/>
            <a:cxnLst>
              <a:cxn ang="0">
                <a:pos x="149225" y="0"/>
              </a:cxn>
              <a:cxn ang="0">
                <a:pos x="155575" y="6350"/>
              </a:cxn>
              <a:cxn ang="0">
                <a:pos x="149225" y="149225"/>
              </a:cxn>
              <a:cxn ang="0">
                <a:pos x="6350" y="149225"/>
              </a:cxn>
              <a:cxn ang="0">
                <a:pos x="0" y="142875"/>
              </a:cxn>
              <a:cxn ang="0">
                <a:pos x="6350" y="0"/>
              </a:cxn>
              <a:cxn ang="0">
                <a:pos x="38100" y="12700"/>
              </a:cxn>
              <a:cxn ang="0">
                <a:pos x="47625" y="76200"/>
              </a:cxn>
              <a:cxn ang="0">
                <a:pos x="38100" y="12700"/>
              </a:cxn>
              <a:cxn ang="0">
                <a:pos x="73025" y="12700"/>
              </a:cxn>
              <a:cxn ang="0">
                <a:pos x="82550" y="76200"/>
              </a:cxn>
              <a:cxn ang="0">
                <a:pos x="73025" y="12700"/>
              </a:cxn>
              <a:cxn ang="0">
                <a:pos x="107950" y="12700"/>
              </a:cxn>
              <a:cxn ang="0">
                <a:pos x="117475" y="76200"/>
              </a:cxn>
              <a:cxn ang="0">
                <a:pos x="107950" y="12700"/>
              </a:cxn>
              <a:cxn ang="0">
                <a:pos x="146050" y="12700"/>
              </a:cxn>
              <a:cxn ang="0">
                <a:pos x="127000" y="79375"/>
              </a:cxn>
              <a:cxn ang="0">
                <a:pos x="120650" y="82550"/>
              </a:cxn>
              <a:cxn ang="0">
                <a:pos x="117475" y="136525"/>
              </a:cxn>
              <a:cxn ang="0">
                <a:pos x="146050" y="12700"/>
              </a:cxn>
              <a:cxn ang="0">
                <a:pos x="101600" y="12700"/>
              </a:cxn>
              <a:cxn ang="0">
                <a:pos x="88900" y="79375"/>
              </a:cxn>
              <a:cxn ang="0">
                <a:pos x="85725" y="82550"/>
              </a:cxn>
              <a:cxn ang="0">
                <a:pos x="82550" y="136525"/>
              </a:cxn>
              <a:cxn ang="0">
                <a:pos x="111125" y="82550"/>
              </a:cxn>
              <a:cxn ang="0">
                <a:pos x="104775" y="82550"/>
              </a:cxn>
              <a:cxn ang="0">
                <a:pos x="101600" y="12700"/>
              </a:cxn>
              <a:cxn ang="0">
                <a:pos x="66675" y="12700"/>
              </a:cxn>
              <a:cxn ang="0">
                <a:pos x="53975" y="79375"/>
              </a:cxn>
              <a:cxn ang="0">
                <a:pos x="50800" y="82550"/>
              </a:cxn>
              <a:cxn ang="0">
                <a:pos x="44450" y="136525"/>
              </a:cxn>
              <a:cxn ang="0">
                <a:pos x="73025" y="82550"/>
              </a:cxn>
              <a:cxn ang="0">
                <a:pos x="69850" y="82550"/>
              </a:cxn>
              <a:cxn ang="0">
                <a:pos x="66675" y="12700"/>
              </a:cxn>
              <a:cxn ang="0">
                <a:pos x="31750" y="12700"/>
              </a:cxn>
              <a:cxn ang="0">
                <a:pos x="9525" y="136525"/>
              </a:cxn>
              <a:cxn ang="0">
                <a:pos x="38100" y="82550"/>
              </a:cxn>
              <a:cxn ang="0">
                <a:pos x="34925" y="82550"/>
              </a:cxn>
              <a:cxn ang="0">
                <a:pos x="31750" y="12700"/>
              </a:cxn>
            </a:cxnLst>
            <a:pathLst>
              <a:path w="49" h="47">
                <a:moveTo>
                  <a:pt x="2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6"/>
                  <a:pt x="49" y="47"/>
                  <a:pt x="47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2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4" y="24"/>
                  <a:pt x="15" y="24"/>
                </a:cubicBezTo>
                <a:cubicBezTo>
                  <a:pt x="15" y="4"/>
                  <a:pt x="15" y="4"/>
                  <a:pt x="15" y="4"/>
                </a:cubicBezTo>
                <a:cubicBezTo>
                  <a:pt x="12" y="4"/>
                  <a:pt x="12" y="4"/>
                  <a:pt x="12" y="4"/>
                </a:cubicBezTo>
                <a:close/>
                <a:moveTo>
                  <a:pt x="23" y="4"/>
                </a:moveTo>
                <a:cubicBezTo>
                  <a:pt x="23" y="4"/>
                  <a:pt x="23" y="4"/>
                  <a:pt x="23" y="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5" y="24"/>
                  <a:pt x="26" y="24"/>
                </a:cubicBezTo>
                <a:cubicBezTo>
                  <a:pt x="26" y="4"/>
                  <a:pt x="26" y="4"/>
                  <a:pt x="26" y="4"/>
                </a:cubicBezTo>
                <a:cubicBezTo>
                  <a:pt x="23" y="4"/>
                  <a:pt x="23" y="4"/>
                  <a:pt x="23" y="4"/>
                </a:cubicBezTo>
                <a:close/>
                <a:moveTo>
                  <a:pt x="34" y="4"/>
                </a:moveTo>
                <a:cubicBezTo>
                  <a:pt x="34" y="4"/>
                  <a:pt x="34" y="4"/>
                  <a:pt x="34" y="4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6" y="24"/>
                  <a:pt x="37" y="24"/>
                </a:cubicBezTo>
                <a:cubicBezTo>
                  <a:pt x="37" y="4"/>
                  <a:pt x="37" y="4"/>
                  <a:pt x="37" y="4"/>
                </a:cubicBezTo>
                <a:cubicBezTo>
                  <a:pt x="34" y="4"/>
                  <a:pt x="34" y="4"/>
                  <a:pt x="34" y="4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6"/>
                  <a:pt x="39" y="26"/>
                  <a:pt x="38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43"/>
                  <a:pt x="37" y="43"/>
                  <a:pt x="37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32" y="4"/>
                </a:moveTo>
                <a:cubicBezTo>
                  <a:pt x="32" y="4"/>
                  <a:pt x="32" y="4"/>
                  <a:pt x="32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6"/>
                  <a:pt x="28" y="26"/>
                  <a:pt x="2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43"/>
                  <a:pt x="26" y="43"/>
                  <a:pt x="26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26"/>
                  <a:pt x="35" y="26"/>
                  <a:pt x="35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2" y="26"/>
                  <a:pt x="32" y="26"/>
                  <a:pt x="32" y="25"/>
                </a:cubicBezTo>
                <a:cubicBezTo>
                  <a:pt x="32" y="4"/>
                  <a:pt x="32" y="4"/>
                  <a:pt x="32" y="4"/>
                </a:cubicBezTo>
                <a:close/>
                <a:moveTo>
                  <a:pt x="21" y="4"/>
                </a:moveTo>
                <a:cubicBezTo>
                  <a:pt x="21" y="4"/>
                  <a:pt x="21" y="4"/>
                  <a:pt x="21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7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43"/>
                  <a:pt x="14" y="43"/>
                  <a:pt x="14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6"/>
                  <a:pt x="21" y="26"/>
                  <a:pt x="21" y="25"/>
                </a:cubicBezTo>
                <a:cubicBezTo>
                  <a:pt x="21" y="4"/>
                  <a:pt x="21" y="4"/>
                  <a:pt x="21" y="4"/>
                </a:cubicBezTo>
                <a:close/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3"/>
                  <a:pt x="3" y="43"/>
                  <a:pt x="3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6"/>
                  <a:pt x="10" y="25"/>
                </a:cubicBezTo>
                <a:cubicBezTo>
                  <a:pt x="10" y="4"/>
                  <a:pt x="10" y="4"/>
                  <a:pt x="10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29" name="Freeform 697"/>
          <p:cNvSpPr>
            <a:spLocks noEditPoints="1"/>
          </p:cNvSpPr>
          <p:nvPr/>
        </p:nvSpPr>
        <p:spPr>
          <a:xfrm>
            <a:off x="1004888" y="4716463"/>
            <a:ext cx="158750" cy="152400"/>
          </a:xfrm>
          <a:custGeom>
            <a:avLst/>
            <a:gdLst/>
            <a:ahLst/>
            <a:cxnLst>
              <a:cxn ang="0">
                <a:pos x="95250" y="0"/>
              </a:cxn>
              <a:cxn ang="0">
                <a:pos x="114300" y="15875"/>
              </a:cxn>
              <a:cxn ang="0">
                <a:pos x="127000" y="22225"/>
              </a:cxn>
              <a:cxn ang="0">
                <a:pos x="158750" y="53975"/>
              </a:cxn>
              <a:cxn ang="0">
                <a:pos x="149225" y="142875"/>
              </a:cxn>
              <a:cxn ang="0">
                <a:pos x="31750" y="152400"/>
              </a:cxn>
              <a:cxn ang="0">
                <a:pos x="9525" y="142875"/>
              </a:cxn>
              <a:cxn ang="0">
                <a:pos x="0" y="53975"/>
              </a:cxn>
              <a:cxn ang="0">
                <a:pos x="31750" y="22225"/>
              </a:cxn>
              <a:cxn ang="0">
                <a:pos x="44450" y="15875"/>
              </a:cxn>
              <a:cxn ang="0">
                <a:pos x="60325" y="0"/>
              </a:cxn>
              <a:cxn ang="0">
                <a:pos x="111125" y="34925"/>
              </a:cxn>
              <a:cxn ang="0">
                <a:pos x="107950" y="34925"/>
              </a:cxn>
              <a:cxn ang="0">
                <a:pos x="47625" y="34925"/>
              </a:cxn>
              <a:cxn ang="0">
                <a:pos x="15875" y="41275"/>
              </a:cxn>
              <a:cxn ang="0">
                <a:pos x="12700" y="53975"/>
              </a:cxn>
              <a:cxn ang="0">
                <a:pos x="28575" y="82550"/>
              </a:cxn>
              <a:cxn ang="0">
                <a:pos x="31750" y="69850"/>
              </a:cxn>
              <a:cxn ang="0">
                <a:pos x="57150" y="69850"/>
              </a:cxn>
              <a:cxn ang="0">
                <a:pos x="63500" y="73025"/>
              </a:cxn>
              <a:cxn ang="0">
                <a:pos x="95250" y="82550"/>
              </a:cxn>
              <a:cxn ang="0">
                <a:pos x="98425" y="69850"/>
              </a:cxn>
              <a:cxn ang="0">
                <a:pos x="123825" y="69850"/>
              </a:cxn>
              <a:cxn ang="0">
                <a:pos x="127000" y="73025"/>
              </a:cxn>
              <a:cxn ang="0">
                <a:pos x="146050" y="82550"/>
              </a:cxn>
              <a:cxn ang="0">
                <a:pos x="139700" y="41275"/>
              </a:cxn>
              <a:cxn ang="0">
                <a:pos x="111125" y="34925"/>
              </a:cxn>
              <a:cxn ang="0">
                <a:pos x="50800" y="22225"/>
              </a:cxn>
              <a:cxn ang="0">
                <a:pos x="104775" y="15875"/>
              </a:cxn>
              <a:cxn ang="0">
                <a:pos x="95250" y="6350"/>
              </a:cxn>
              <a:cxn ang="0">
                <a:pos x="53975" y="9525"/>
              </a:cxn>
              <a:cxn ang="0">
                <a:pos x="50800" y="22225"/>
              </a:cxn>
              <a:cxn ang="0">
                <a:pos x="12700" y="92075"/>
              </a:cxn>
              <a:cxn ang="0">
                <a:pos x="15875" y="133350"/>
              </a:cxn>
              <a:cxn ang="0">
                <a:pos x="31750" y="139700"/>
              </a:cxn>
              <a:cxn ang="0">
                <a:pos x="139700" y="133350"/>
              </a:cxn>
              <a:cxn ang="0">
                <a:pos x="146050" y="92075"/>
              </a:cxn>
              <a:cxn ang="0">
                <a:pos x="127000" y="101600"/>
              </a:cxn>
              <a:cxn ang="0">
                <a:pos x="123825" y="104775"/>
              </a:cxn>
              <a:cxn ang="0">
                <a:pos x="95250" y="101600"/>
              </a:cxn>
              <a:cxn ang="0">
                <a:pos x="95250" y="92075"/>
              </a:cxn>
              <a:cxn ang="0">
                <a:pos x="63500" y="101600"/>
              </a:cxn>
              <a:cxn ang="0">
                <a:pos x="57150" y="104775"/>
              </a:cxn>
              <a:cxn ang="0">
                <a:pos x="28575" y="101600"/>
              </a:cxn>
              <a:cxn ang="0">
                <a:pos x="28575" y="92075"/>
              </a:cxn>
              <a:cxn ang="0">
                <a:pos x="53975" y="76200"/>
              </a:cxn>
              <a:cxn ang="0">
                <a:pos x="34925" y="76200"/>
              </a:cxn>
              <a:cxn ang="0">
                <a:pos x="34925" y="85725"/>
              </a:cxn>
              <a:cxn ang="0">
                <a:pos x="34925" y="98425"/>
              </a:cxn>
              <a:cxn ang="0">
                <a:pos x="53975" y="85725"/>
              </a:cxn>
              <a:cxn ang="0">
                <a:pos x="53975" y="85725"/>
              </a:cxn>
              <a:cxn ang="0">
                <a:pos x="120650" y="76200"/>
              </a:cxn>
              <a:cxn ang="0">
                <a:pos x="101600" y="76200"/>
              </a:cxn>
              <a:cxn ang="0">
                <a:pos x="101600" y="85725"/>
              </a:cxn>
              <a:cxn ang="0">
                <a:pos x="101600" y="98425"/>
              </a:cxn>
              <a:cxn ang="0">
                <a:pos x="120650" y="85725"/>
              </a:cxn>
              <a:cxn ang="0">
                <a:pos x="120650" y="85725"/>
              </a:cxn>
            </a:cxnLst>
            <a:pathLst>
              <a:path w="50" h="48">
                <a:moveTo>
                  <a:pt x="19" y="0"/>
                </a:moveTo>
                <a:cubicBezTo>
                  <a:pt x="30" y="0"/>
                  <a:pt x="30" y="0"/>
                  <a:pt x="30" y="0"/>
                </a:cubicBezTo>
                <a:cubicBezTo>
                  <a:pt x="32" y="0"/>
                  <a:pt x="33" y="1"/>
                  <a:pt x="34" y="2"/>
                </a:cubicBezTo>
                <a:cubicBezTo>
                  <a:pt x="35" y="3"/>
                  <a:pt x="36" y="4"/>
                  <a:pt x="36" y="5"/>
                </a:cubicBezTo>
                <a:cubicBezTo>
                  <a:pt x="36" y="7"/>
                  <a:pt x="36" y="7"/>
                  <a:pt x="36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2" y="7"/>
                  <a:pt x="45" y="8"/>
                  <a:pt x="47" y="10"/>
                </a:cubicBezTo>
                <a:cubicBezTo>
                  <a:pt x="48" y="12"/>
                  <a:pt x="50" y="14"/>
                  <a:pt x="50" y="17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40"/>
                  <a:pt x="48" y="43"/>
                  <a:pt x="47" y="45"/>
                </a:cubicBezTo>
                <a:cubicBezTo>
                  <a:pt x="45" y="46"/>
                  <a:pt x="42" y="48"/>
                  <a:pt x="4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7" y="48"/>
                  <a:pt x="4" y="46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1" y="43"/>
                  <a:pt x="0" y="40"/>
                  <a:pt x="0" y="3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4"/>
                  <a:pt x="1" y="12"/>
                  <a:pt x="3" y="10"/>
                </a:cubicBezTo>
                <a:cubicBezTo>
                  <a:pt x="4" y="8"/>
                  <a:pt x="7" y="7"/>
                  <a:pt x="10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3"/>
                  <a:pt x="15" y="2"/>
                </a:cubicBezTo>
                <a:cubicBezTo>
                  <a:pt x="16" y="1"/>
                  <a:pt x="18" y="0"/>
                  <a:pt x="19" y="0"/>
                </a:cubicBezTo>
                <a:close/>
                <a:moveTo>
                  <a:pt x="35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11"/>
                  <a:pt x="6" y="12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4"/>
                  <a:pt x="4" y="15"/>
                  <a:pt x="4" y="17"/>
                </a:cubicBezTo>
                <a:cubicBezTo>
                  <a:pt x="4" y="26"/>
                  <a:pt x="4" y="26"/>
                  <a:pt x="4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20" y="22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6"/>
                  <a:pt x="20" y="26"/>
                  <a:pt x="20" y="26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2"/>
                  <a:pt x="30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2"/>
                  <a:pt x="40" y="22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6"/>
                  <a:pt x="40" y="26"/>
                  <a:pt x="40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5"/>
                  <a:pt x="45" y="14"/>
                  <a:pt x="44" y="13"/>
                </a:cubicBezTo>
                <a:cubicBezTo>
                  <a:pt x="43" y="12"/>
                  <a:pt x="41" y="11"/>
                  <a:pt x="40" y="11"/>
                </a:cubicBezTo>
                <a:cubicBezTo>
                  <a:pt x="35" y="11"/>
                  <a:pt x="35" y="11"/>
                  <a:pt x="35" y="11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4"/>
                  <a:pt x="32" y="3"/>
                </a:cubicBezTo>
                <a:cubicBezTo>
                  <a:pt x="32" y="3"/>
                  <a:pt x="31" y="2"/>
                  <a:pt x="3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3"/>
                  <a:pt x="17" y="3"/>
                </a:cubicBezTo>
                <a:cubicBezTo>
                  <a:pt x="16" y="4"/>
                  <a:pt x="16" y="5"/>
                  <a:pt x="16" y="5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4" y="29"/>
                </a:move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9"/>
                  <a:pt x="4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3"/>
                  <a:pt x="8" y="44"/>
                  <a:pt x="1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3" y="43"/>
                  <a:pt x="44" y="42"/>
                </a:cubicBezTo>
                <a:cubicBezTo>
                  <a:pt x="45" y="41"/>
                  <a:pt x="46" y="39"/>
                  <a:pt x="46" y="38"/>
                </a:cubicBezTo>
                <a:cubicBezTo>
                  <a:pt x="46" y="29"/>
                  <a:pt x="46" y="29"/>
                  <a:pt x="46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3"/>
                  <a:pt x="40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30" y="33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19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29"/>
                  <a:pt x="9" y="29"/>
                  <a:pt x="9" y="29"/>
                </a:cubicBezTo>
                <a:cubicBezTo>
                  <a:pt x="4" y="29"/>
                  <a:pt x="4" y="29"/>
                  <a:pt x="4" y="29"/>
                </a:cubicBezTo>
                <a:close/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31"/>
                  <a:pt x="11" y="31"/>
                  <a:pt x="11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4"/>
                  <a:pt x="17" y="24"/>
                  <a:pt x="17" y="24"/>
                </a:cubicBez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31"/>
                  <a:pt x="32" y="31"/>
                  <a:pt x="32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4"/>
                  <a:pt x="38" y="24"/>
                  <a:pt x="38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0" name="Freeform 698"/>
          <p:cNvSpPr>
            <a:spLocks noEditPoints="1"/>
          </p:cNvSpPr>
          <p:nvPr/>
        </p:nvSpPr>
        <p:spPr>
          <a:xfrm>
            <a:off x="4352925" y="2117725"/>
            <a:ext cx="139700" cy="158750"/>
          </a:xfrm>
          <a:custGeom>
            <a:avLst/>
            <a:gdLst/>
            <a:ahLst/>
            <a:cxnLst>
              <a:cxn ang="0">
                <a:pos x="92075" y="95250"/>
              </a:cxn>
              <a:cxn ang="0">
                <a:pos x="101600" y="95250"/>
              </a:cxn>
              <a:cxn ang="0">
                <a:pos x="111125" y="95250"/>
              </a:cxn>
              <a:cxn ang="0">
                <a:pos x="123825" y="82550"/>
              </a:cxn>
              <a:cxn ang="0">
                <a:pos x="123825" y="73025"/>
              </a:cxn>
              <a:cxn ang="0">
                <a:pos x="123825" y="63500"/>
              </a:cxn>
              <a:cxn ang="0">
                <a:pos x="139700" y="44450"/>
              </a:cxn>
              <a:cxn ang="0">
                <a:pos x="136525" y="34925"/>
              </a:cxn>
              <a:cxn ang="0">
                <a:pos x="114300" y="31750"/>
              </a:cxn>
              <a:cxn ang="0">
                <a:pos x="82550" y="15875"/>
              </a:cxn>
              <a:cxn ang="0">
                <a:pos x="60325" y="3175"/>
              </a:cxn>
              <a:cxn ang="0">
                <a:pos x="60325" y="3175"/>
              </a:cxn>
              <a:cxn ang="0">
                <a:pos x="44450" y="19050"/>
              </a:cxn>
              <a:cxn ang="0">
                <a:pos x="31750" y="41275"/>
              </a:cxn>
              <a:cxn ang="0">
                <a:pos x="15875" y="73025"/>
              </a:cxn>
              <a:cxn ang="0">
                <a:pos x="12700" y="73025"/>
              </a:cxn>
              <a:cxn ang="0">
                <a:pos x="0" y="85725"/>
              </a:cxn>
              <a:cxn ang="0">
                <a:pos x="12700" y="98425"/>
              </a:cxn>
              <a:cxn ang="0">
                <a:pos x="15875" y="98425"/>
              </a:cxn>
              <a:cxn ang="0">
                <a:pos x="47625" y="133350"/>
              </a:cxn>
              <a:cxn ang="0">
                <a:pos x="28575" y="155575"/>
              </a:cxn>
              <a:cxn ang="0">
                <a:pos x="31750" y="158750"/>
              </a:cxn>
              <a:cxn ang="0">
                <a:pos x="114300" y="158750"/>
              </a:cxn>
              <a:cxn ang="0">
                <a:pos x="114300" y="158750"/>
              </a:cxn>
              <a:cxn ang="0">
                <a:pos x="117475" y="149225"/>
              </a:cxn>
              <a:cxn ang="0">
                <a:pos x="73025" y="127000"/>
              </a:cxn>
              <a:cxn ang="0">
                <a:pos x="25400" y="88900"/>
              </a:cxn>
              <a:cxn ang="0">
                <a:pos x="25400" y="85725"/>
              </a:cxn>
              <a:cxn ang="0">
                <a:pos x="25400" y="82550"/>
              </a:cxn>
              <a:cxn ang="0">
                <a:pos x="53975" y="66675"/>
              </a:cxn>
              <a:cxn ang="0">
                <a:pos x="63500" y="107950"/>
              </a:cxn>
              <a:cxn ang="0">
                <a:pos x="73025" y="111125"/>
              </a:cxn>
              <a:cxn ang="0">
                <a:pos x="85725" y="34925"/>
              </a:cxn>
              <a:cxn ang="0">
                <a:pos x="63500" y="57150"/>
              </a:cxn>
              <a:cxn ang="0">
                <a:pos x="50800" y="44450"/>
              </a:cxn>
              <a:cxn ang="0">
                <a:pos x="50800" y="44450"/>
              </a:cxn>
              <a:cxn ang="0">
                <a:pos x="53975" y="25400"/>
              </a:cxn>
              <a:cxn ang="0">
                <a:pos x="66675" y="15875"/>
              </a:cxn>
              <a:cxn ang="0">
                <a:pos x="85725" y="34925"/>
              </a:cxn>
              <a:cxn ang="0">
                <a:pos x="66675" y="63500"/>
              </a:cxn>
              <a:cxn ang="0">
                <a:pos x="111125" y="41275"/>
              </a:cxn>
              <a:cxn ang="0">
                <a:pos x="120650" y="44450"/>
              </a:cxn>
              <a:cxn ang="0">
                <a:pos x="73025" y="92075"/>
              </a:cxn>
              <a:cxn ang="0">
                <a:pos x="66675" y="63500"/>
              </a:cxn>
              <a:cxn ang="0">
                <a:pos x="41275" y="152400"/>
              </a:cxn>
              <a:cxn ang="0">
                <a:pos x="73025" y="139700"/>
              </a:cxn>
              <a:cxn ang="0">
                <a:pos x="104775" y="152400"/>
              </a:cxn>
              <a:cxn ang="0">
                <a:pos x="95250" y="88900"/>
              </a:cxn>
              <a:cxn ang="0">
                <a:pos x="104775" y="76200"/>
              </a:cxn>
              <a:cxn ang="0">
                <a:pos x="117475" y="73025"/>
              </a:cxn>
              <a:cxn ang="0">
                <a:pos x="117475" y="79375"/>
              </a:cxn>
              <a:cxn ang="0">
                <a:pos x="107950" y="88900"/>
              </a:cxn>
              <a:cxn ang="0">
                <a:pos x="101600" y="88900"/>
              </a:cxn>
              <a:cxn ang="0">
                <a:pos x="95250" y="88900"/>
              </a:cxn>
              <a:cxn ang="0">
                <a:pos x="9525" y="82550"/>
              </a:cxn>
              <a:cxn ang="0">
                <a:pos x="15875" y="82550"/>
              </a:cxn>
              <a:cxn ang="0">
                <a:pos x="15875" y="88900"/>
              </a:cxn>
              <a:cxn ang="0">
                <a:pos x="9525" y="88900"/>
              </a:cxn>
              <a:cxn ang="0">
                <a:pos x="9525" y="82550"/>
              </a:cxn>
            </a:cxnLst>
            <a:pathLst>
              <a:path w="44" h="50">
                <a:moveTo>
                  <a:pt x="28" y="29"/>
                </a:moveTo>
                <a:cubicBezTo>
                  <a:pt x="29" y="29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30" y="30"/>
                  <a:pt x="31" y="30"/>
                  <a:pt x="32" y="30"/>
                </a:cubicBezTo>
                <a:cubicBezTo>
                  <a:pt x="33" y="30"/>
                  <a:pt x="34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29"/>
                  <a:pt x="36" y="29"/>
                  <a:pt x="37" y="28"/>
                </a:cubicBezTo>
                <a:cubicBezTo>
                  <a:pt x="38" y="27"/>
                  <a:pt x="38" y="27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5"/>
                  <a:pt x="39" y="24"/>
                  <a:pt x="39" y="23"/>
                </a:cubicBezTo>
                <a:cubicBezTo>
                  <a:pt x="39" y="22"/>
                  <a:pt x="39" y="21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8" y="20"/>
                  <a:pt x="38" y="19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3"/>
                  <a:pt x="44" y="12"/>
                  <a:pt x="44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0" y="8"/>
                  <a:pt x="30" y="8"/>
                  <a:pt x="30" y="8"/>
                </a:cubicBezTo>
                <a:cubicBezTo>
                  <a:pt x="26" y="5"/>
                  <a:pt x="26" y="5"/>
                  <a:pt x="26" y="5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0"/>
                  <a:pt x="20" y="0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1"/>
                  <a:pt x="9" y="12"/>
                  <a:pt x="10" y="13"/>
                </a:cubicBezTo>
                <a:cubicBezTo>
                  <a:pt x="12" y="16"/>
                  <a:pt x="12" y="16"/>
                  <a:pt x="12" y="16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4" y="23"/>
                  <a:pt x="4" y="23"/>
                </a:cubicBezTo>
                <a:cubicBezTo>
                  <a:pt x="3" y="23"/>
                  <a:pt x="2" y="23"/>
                  <a:pt x="1" y="24"/>
                </a:cubicBezTo>
                <a:cubicBezTo>
                  <a:pt x="0" y="25"/>
                  <a:pt x="0" y="26"/>
                  <a:pt x="0" y="27"/>
                </a:cubicBezTo>
                <a:cubicBezTo>
                  <a:pt x="0" y="28"/>
                  <a:pt x="0" y="29"/>
                  <a:pt x="1" y="30"/>
                </a:cubicBezTo>
                <a:cubicBezTo>
                  <a:pt x="2" y="30"/>
                  <a:pt x="3" y="31"/>
                  <a:pt x="4" y="31"/>
                </a:cubicBezTo>
                <a:cubicBezTo>
                  <a:pt x="4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5" y="42"/>
                  <a:pt x="15" y="42"/>
                </a:cubicBezTo>
                <a:cubicBezTo>
                  <a:pt x="13" y="43"/>
                  <a:pt x="10" y="45"/>
                  <a:pt x="9" y="47"/>
                </a:cubicBezTo>
                <a:cubicBezTo>
                  <a:pt x="8" y="48"/>
                  <a:pt x="8" y="49"/>
                  <a:pt x="9" y="49"/>
                </a:cubicBezTo>
                <a:cubicBezTo>
                  <a:pt x="9" y="50"/>
                  <a:pt x="10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7" y="50"/>
                  <a:pt x="37" y="49"/>
                </a:cubicBezTo>
                <a:cubicBezTo>
                  <a:pt x="38" y="49"/>
                  <a:pt x="38" y="48"/>
                  <a:pt x="37" y="47"/>
                </a:cubicBezTo>
                <a:cubicBezTo>
                  <a:pt x="35" y="45"/>
                  <a:pt x="33" y="43"/>
                  <a:pt x="31" y="42"/>
                </a:cubicBezTo>
                <a:cubicBezTo>
                  <a:pt x="28" y="41"/>
                  <a:pt x="26" y="40"/>
                  <a:pt x="23" y="40"/>
                </a:cubicBezTo>
                <a:cubicBezTo>
                  <a:pt x="22" y="40"/>
                  <a:pt x="21" y="40"/>
                  <a:pt x="20" y="41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15" y="19"/>
                  <a:pt x="15" y="19"/>
                  <a:pt x="15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5"/>
                  <a:pt x="21" y="35"/>
                  <a:pt x="22" y="35"/>
                </a:cubicBezTo>
                <a:cubicBezTo>
                  <a:pt x="22" y="35"/>
                  <a:pt x="23" y="35"/>
                  <a:pt x="23" y="35"/>
                </a:cubicBezTo>
                <a:cubicBezTo>
                  <a:pt x="28" y="29"/>
                  <a:pt x="28" y="29"/>
                  <a:pt x="28" y="29"/>
                </a:cubicBezTo>
                <a:close/>
                <a:moveTo>
                  <a:pt x="27" y="11"/>
                </a:moveTo>
                <a:cubicBezTo>
                  <a:pt x="27" y="11"/>
                  <a:pt x="27" y="11"/>
                  <a:pt x="27" y="11"/>
                </a:cubicBezTo>
                <a:cubicBezTo>
                  <a:pt x="20" y="18"/>
                  <a:pt x="20" y="18"/>
                  <a:pt x="20" y="18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4" y="12"/>
                  <a:pt x="14" y="12"/>
                  <a:pt x="14" y="12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23" y="7"/>
                  <a:pt x="23" y="7"/>
                  <a:pt x="23" y="7"/>
                </a:cubicBezTo>
                <a:cubicBezTo>
                  <a:pt x="27" y="11"/>
                  <a:pt x="27" y="11"/>
                  <a:pt x="27" y="11"/>
                </a:cubicBezTo>
                <a:close/>
                <a:moveTo>
                  <a:pt x="21" y="20"/>
                </a:moveTo>
                <a:cubicBezTo>
                  <a:pt x="21" y="20"/>
                  <a:pt x="21" y="20"/>
                  <a:pt x="21" y="20"/>
                </a:cubicBezTo>
                <a:cubicBezTo>
                  <a:pt x="28" y="12"/>
                  <a:pt x="28" y="12"/>
                  <a:pt x="28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1" y="22"/>
                  <a:pt x="31" y="22"/>
                  <a:pt x="31" y="22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21" y="20"/>
                  <a:pt x="21" y="20"/>
                  <a:pt x="21" y="20"/>
                </a:cubicBezTo>
                <a:close/>
                <a:moveTo>
                  <a:pt x="13" y="48"/>
                </a:moveTo>
                <a:cubicBezTo>
                  <a:pt x="13" y="48"/>
                  <a:pt x="13" y="48"/>
                  <a:pt x="13" y="48"/>
                </a:cubicBezTo>
                <a:cubicBezTo>
                  <a:pt x="14" y="47"/>
                  <a:pt x="15" y="46"/>
                  <a:pt x="17" y="46"/>
                </a:cubicBezTo>
                <a:cubicBezTo>
                  <a:pt x="19" y="45"/>
                  <a:pt x="21" y="44"/>
                  <a:pt x="23" y="44"/>
                </a:cubicBezTo>
                <a:cubicBezTo>
                  <a:pt x="25" y="44"/>
                  <a:pt x="27" y="45"/>
                  <a:pt x="29" y="46"/>
                </a:cubicBezTo>
                <a:cubicBezTo>
                  <a:pt x="30" y="46"/>
                  <a:pt x="32" y="47"/>
                  <a:pt x="33" y="48"/>
                </a:cubicBezTo>
                <a:cubicBezTo>
                  <a:pt x="13" y="48"/>
                  <a:pt x="13" y="48"/>
                  <a:pt x="13" y="48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2"/>
                  <a:pt x="37" y="22"/>
                  <a:pt x="37" y="23"/>
                </a:cubicBezTo>
                <a:cubicBezTo>
                  <a:pt x="37" y="24"/>
                  <a:pt x="37" y="24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6" y="26"/>
                  <a:pt x="35" y="27"/>
                </a:cubicBezTo>
                <a:cubicBezTo>
                  <a:pt x="35" y="27"/>
                  <a:pt x="35" y="27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3" y="28"/>
                  <a:pt x="33" y="28"/>
                  <a:pt x="32" y="28"/>
                </a:cubicBezTo>
                <a:cubicBezTo>
                  <a:pt x="31" y="28"/>
                  <a:pt x="31" y="28"/>
                  <a:pt x="30" y="28"/>
                </a:cubicBezTo>
                <a:cubicBezTo>
                  <a:pt x="30" y="28"/>
                  <a:pt x="30" y="28"/>
                  <a:pt x="30" y="28"/>
                </a:cubicBezTo>
                <a:close/>
                <a:moveTo>
                  <a:pt x="3" y="26"/>
                </a:move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4" y="25"/>
                  <a:pt x="4" y="25"/>
                </a:cubicBezTo>
                <a:cubicBezTo>
                  <a:pt x="4" y="25"/>
                  <a:pt x="5" y="25"/>
                  <a:pt x="5" y="26"/>
                </a:cubicBezTo>
                <a:cubicBezTo>
                  <a:pt x="5" y="26"/>
                  <a:pt x="6" y="26"/>
                  <a:pt x="6" y="27"/>
                </a:cubicBezTo>
                <a:cubicBezTo>
                  <a:pt x="6" y="27"/>
                  <a:pt x="5" y="28"/>
                  <a:pt x="5" y="28"/>
                </a:cubicBezTo>
                <a:cubicBezTo>
                  <a:pt x="5" y="28"/>
                  <a:pt x="4" y="29"/>
                  <a:pt x="4" y="29"/>
                </a:cubicBezTo>
                <a:cubicBezTo>
                  <a:pt x="4" y="29"/>
                  <a:pt x="3" y="28"/>
                  <a:pt x="3" y="28"/>
                </a:cubicBezTo>
                <a:cubicBezTo>
                  <a:pt x="3" y="28"/>
                  <a:pt x="2" y="27"/>
                  <a:pt x="2" y="27"/>
                </a:cubicBezTo>
                <a:cubicBezTo>
                  <a:pt x="2" y="26"/>
                  <a:pt x="3" y="26"/>
                  <a:pt x="3" y="2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1" name="Freeform 699"/>
          <p:cNvSpPr>
            <a:spLocks noEditPoints="1"/>
          </p:cNvSpPr>
          <p:nvPr/>
        </p:nvSpPr>
        <p:spPr>
          <a:xfrm>
            <a:off x="6853238" y="4725988"/>
            <a:ext cx="160337" cy="130175"/>
          </a:xfrm>
          <a:custGeom>
            <a:avLst/>
            <a:gdLst/>
            <a:ahLst/>
            <a:cxnLst>
              <a:cxn ang="0">
                <a:pos x="48101" y="50800"/>
              </a:cxn>
              <a:cxn ang="0">
                <a:pos x="89789" y="50800"/>
              </a:cxn>
              <a:cxn ang="0">
                <a:pos x="83375" y="60325"/>
              </a:cxn>
              <a:cxn ang="0">
                <a:pos x="51308" y="69850"/>
              </a:cxn>
              <a:cxn ang="0">
                <a:pos x="83375" y="60325"/>
              </a:cxn>
              <a:cxn ang="0">
                <a:pos x="51308" y="73025"/>
              </a:cxn>
              <a:cxn ang="0">
                <a:pos x="83375" y="82550"/>
              </a:cxn>
              <a:cxn ang="0">
                <a:pos x="83375" y="88900"/>
              </a:cxn>
              <a:cxn ang="0">
                <a:pos x="48101" y="92075"/>
              </a:cxn>
              <a:cxn ang="0">
                <a:pos x="89789" y="92075"/>
              </a:cxn>
              <a:cxn ang="0">
                <a:pos x="134683" y="88900"/>
              </a:cxn>
              <a:cxn ang="0">
                <a:pos x="102616" y="95250"/>
              </a:cxn>
              <a:cxn ang="0">
                <a:pos x="134683" y="88900"/>
              </a:cxn>
              <a:cxn ang="0">
                <a:pos x="150717" y="3175"/>
              </a:cxn>
              <a:cxn ang="0">
                <a:pos x="134683" y="3175"/>
              </a:cxn>
              <a:cxn ang="0">
                <a:pos x="125063" y="9525"/>
              </a:cxn>
              <a:cxn ang="0">
                <a:pos x="112236" y="3175"/>
              </a:cxn>
              <a:cxn ang="0">
                <a:pos x="99409" y="3175"/>
              </a:cxn>
              <a:cxn ang="0">
                <a:pos x="89789" y="3175"/>
              </a:cxn>
              <a:cxn ang="0">
                <a:pos x="73755" y="3175"/>
              </a:cxn>
              <a:cxn ang="0">
                <a:pos x="60928" y="9525"/>
              </a:cxn>
              <a:cxn ang="0">
                <a:pos x="51308" y="3175"/>
              </a:cxn>
              <a:cxn ang="0">
                <a:pos x="35274" y="3175"/>
              </a:cxn>
              <a:cxn ang="0">
                <a:pos x="25654" y="34925"/>
              </a:cxn>
              <a:cxn ang="0">
                <a:pos x="25654" y="123825"/>
              </a:cxn>
              <a:cxn ang="0">
                <a:pos x="160337" y="123825"/>
              </a:cxn>
              <a:cxn ang="0">
                <a:pos x="25654" y="82550"/>
              </a:cxn>
              <a:cxn ang="0">
                <a:pos x="25654" y="47625"/>
              </a:cxn>
              <a:cxn ang="0">
                <a:pos x="147510" y="117475"/>
              </a:cxn>
              <a:cxn ang="0">
                <a:pos x="44894" y="22225"/>
              </a:cxn>
              <a:cxn ang="0">
                <a:pos x="67342" y="22225"/>
              </a:cxn>
              <a:cxn ang="0">
                <a:pos x="76962" y="22225"/>
              </a:cxn>
              <a:cxn ang="0">
                <a:pos x="99409" y="22225"/>
              </a:cxn>
              <a:cxn ang="0">
                <a:pos x="118649" y="22225"/>
              </a:cxn>
              <a:cxn ang="0">
                <a:pos x="141097" y="22225"/>
              </a:cxn>
              <a:cxn ang="0">
                <a:pos x="134683" y="34925"/>
              </a:cxn>
              <a:cxn ang="0">
                <a:pos x="96202" y="38100"/>
              </a:cxn>
              <a:cxn ang="0">
                <a:pos x="134683" y="82550"/>
              </a:cxn>
              <a:cxn ang="0">
                <a:pos x="134683" y="34925"/>
              </a:cxn>
              <a:cxn ang="0">
                <a:pos x="105822" y="73025"/>
              </a:cxn>
              <a:cxn ang="0">
                <a:pos x="131476" y="73025"/>
              </a:cxn>
              <a:cxn ang="0">
                <a:pos x="51308" y="34925"/>
              </a:cxn>
              <a:cxn ang="0">
                <a:pos x="83375" y="41275"/>
              </a:cxn>
              <a:cxn ang="0">
                <a:pos x="134683" y="101600"/>
              </a:cxn>
              <a:cxn ang="0">
                <a:pos x="96202" y="104775"/>
              </a:cxn>
              <a:cxn ang="0">
                <a:pos x="137890" y="104775"/>
              </a:cxn>
              <a:cxn ang="0">
                <a:pos x="83375" y="101600"/>
              </a:cxn>
              <a:cxn ang="0">
                <a:pos x="51308" y="107950"/>
              </a:cxn>
              <a:cxn ang="0">
                <a:pos x="83375" y="101600"/>
              </a:cxn>
            </a:cxnLst>
            <a:pathLst>
              <a:path w="50" h="41">
                <a:moveTo>
                  <a:pt x="2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15" y="17"/>
                  <a:pt x="15" y="18"/>
                  <a:pt x="1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7" y="18"/>
                  <a:pt x="28" y="17"/>
                  <a:pt x="28" y="16"/>
                </a:cubicBezTo>
                <a:cubicBezTo>
                  <a:pt x="28" y="16"/>
                  <a:pt x="27" y="15"/>
                  <a:pt x="26" y="15"/>
                </a:cubicBezTo>
                <a:close/>
                <a:moveTo>
                  <a:pt x="26" y="19"/>
                </a:moveTo>
                <a:cubicBezTo>
                  <a:pt x="26" y="19"/>
                  <a:pt x="26" y="19"/>
                  <a:pt x="2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20"/>
                  <a:pt x="15" y="21"/>
                </a:cubicBezTo>
                <a:cubicBezTo>
                  <a:pt x="15" y="21"/>
                  <a:pt x="15" y="22"/>
                  <a:pt x="1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8" y="21"/>
                  <a:pt x="28" y="21"/>
                </a:cubicBezTo>
                <a:cubicBezTo>
                  <a:pt x="28" y="20"/>
                  <a:pt x="27" y="19"/>
                  <a:pt x="26" y="19"/>
                </a:cubicBezTo>
                <a:close/>
                <a:moveTo>
                  <a:pt x="26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4"/>
                  <a:pt x="15" y="25"/>
                </a:cubicBezTo>
                <a:cubicBezTo>
                  <a:pt x="15" y="25"/>
                  <a:pt x="15" y="26"/>
                  <a:pt x="1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8" y="25"/>
                  <a:pt x="28" y="25"/>
                </a:cubicBezTo>
                <a:cubicBezTo>
                  <a:pt x="28" y="24"/>
                  <a:pt x="27" y="23"/>
                  <a:pt x="26" y="23"/>
                </a:cubicBezTo>
                <a:close/>
                <a:moveTo>
                  <a:pt x="26" y="28"/>
                </a:moveTo>
                <a:cubicBezTo>
                  <a:pt x="26" y="28"/>
                  <a:pt x="26" y="28"/>
                  <a:pt x="2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8"/>
                  <a:pt x="15" y="28"/>
                  <a:pt x="15" y="29"/>
                </a:cubicBezTo>
                <a:cubicBezTo>
                  <a:pt x="15" y="29"/>
                  <a:pt x="15" y="30"/>
                  <a:pt x="1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30"/>
                  <a:pt x="28" y="29"/>
                  <a:pt x="28" y="29"/>
                </a:cubicBezTo>
                <a:cubicBezTo>
                  <a:pt x="28" y="28"/>
                  <a:pt x="27" y="28"/>
                  <a:pt x="26" y="28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1" y="28"/>
                  <a:pt x="30" y="28"/>
                  <a:pt x="30" y="29"/>
                </a:cubicBezTo>
                <a:cubicBezTo>
                  <a:pt x="30" y="29"/>
                  <a:pt x="31" y="30"/>
                  <a:pt x="3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29"/>
                  <a:pt x="43" y="29"/>
                </a:cubicBezTo>
                <a:cubicBezTo>
                  <a:pt x="43" y="28"/>
                  <a:pt x="43" y="28"/>
                  <a:pt x="42" y="28"/>
                </a:cubicBezTo>
                <a:close/>
                <a:moveTo>
                  <a:pt x="50" y="1"/>
                </a:move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8" y="0"/>
                  <a:pt x="47" y="1"/>
                </a:cubicBezTo>
                <a:cubicBezTo>
                  <a:pt x="45" y="3"/>
                  <a:pt x="45" y="3"/>
                  <a:pt x="45" y="3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39" y="3"/>
                  <a:pt x="39" y="3"/>
                  <a:pt x="39" y="3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6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4" y="1"/>
                  <a:pt x="34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1" y="1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0" y="1"/>
                  <a:pt x="10" y="1"/>
                </a:cubicBezTo>
                <a:cubicBezTo>
                  <a:pt x="9" y="1"/>
                  <a:pt x="8" y="1"/>
                  <a:pt x="8" y="3"/>
                </a:cubicBezTo>
                <a:cubicBezTo>
                  <a:pt x="8" y="11"/>
                  <a:pt x="8" y="11"/>
                  <a:pt x="8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5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9" y="41"/>
                  <a:pt x="10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1"/>
                  <a:pt x="50" y="40"/>
                  <a:pt x="50" y="39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2"/>
                  <a:pt x="50" y="2"/>
                  <a:pt x="50" y="1"/>
                </a:cubicBezTo>
                <a:close/>
                <a:moveTo>
                  <a:pt x="8" y="26"/>
                </a:moveTo>
                <a:cubicBezTo>
                  <a:pt x="8" y="26"/>
                  <a:pt x="8" y="26"/>
                  <a:pt x="8" y="26"/>
                </a:cubicBezTo>
                <a:cubicBezTo>
                  <a:pt x="5" y="16"/>
                  <a:pt x="5" y="16"/>
                  <a:pt x="5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26"/>
                  <a:pt x="8" y="26"/>
                  <a:pt x="8" y="26"/>
                </a:cubicBezTo>
                <a:close/>
                <a:moveTo>
                  <a:pt x="46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8"/>
                  <a:pt x="14" y="8"/>
                  <a:pt x="14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8"/>
                  <a:pt x="20" y="8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8"/>
                  <a:pt x="27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8"/>
                  <a:pt x="33" y="8"/>
                  <a:pt x="34" y="7"/>
                </a:cubicBezTo>
                <a:cubicBezTo>
                  <a:pt x="35" y="5"/>
                  <a:pt x="35" y="5"/>
                  <a:pt x="35" y="5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8"/>
                  <a:pt x="39" y="8"/>
                  <a:pt x="40" y="7"/>
                </a:cubicBezTo>
                <a:cubicBezTo>
                  <a:pt x="42" y="5"/>
                  <a:pt x="42" y="5"/>
                  <a:pt x="42" y="5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6" y="8"/>
                  <a:pt x="46" y="7"/>
                </a:cubicBezTo>
                <a:cubicBezTo>
                  <a:pt x="46" y="37"/>
                  <a:pt x="46" y="37"/>
                  <a:pt x="46" y="37"/>
                </a:cubicBezTo>
                <a:close/>
                <a:moveTo>
                  <a:pt x="42" y="11"/>
                </a:moveTo>
                <a:cubicBezTo>
                  <a:pt x="42" y="11"/>
                  <a:pt x="42" y="11"/>
                  <a:pt x="4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0" y="12"/>
                  <a:pt x="30" y="12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1" y="26"/>
                  <a:pt x="3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3" y="26"/>
                  <a:pt x="43" y="25"/>
                  <a:pt x="43" y="2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1"/>
                  <a:pt x="42" y="11"/>
                </a:cubicBezTo>
                <a:close/>
                <a:moveTo>
                  <a:pt x="41" y="23"/>
                </a:moveTo>
                <a:cubicBezTo>
                  <a:pt x="41" y="23"/>
                  <a:pt x="41" y="23"/>
                  <a:pt x="41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13"/>
                  <a:pt x="33" y="13"/>
                  <a:pt x="33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23"/>
                  <a:pt x="41" y="23"/>
                  <a:pt x="41" y="23"/>
                </a:cubicBezTo>
                <a:close/>
                <a:moveTo>
                  <a:pt x="26" y="11"/>
                </a:moveTo>
                <a:cubicBezTo>
                  <a:pt x="26" y="11"/>
                  <a:pt x="26" y="11"/>
                  <a:pt x="2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2"/>
                  <a:pt x="15" y="12"/>
                </a:cubicBezTo>
                <a:cubicBezTo>
                  <a:pt x="15" y="13"/>
                  <a:pt x="15" y="13"/>
                  <a:pt x="1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3"/>
                  <a:pt x="28" y="13"/>
                  <a:pt x="28" y="12"/>
                </a:cubicBezTo>
                <a:cubicBezTo>
                  <a:pt x="28" y="12"/>
                  <a:pt x="27" y="11"/>
                  <a:pt x="26" y="11"/>
                </a:cubicBezTo>
                <a:close/>
                <a:moveTo>
                  <a:pt x="42" y="32"/>
                </a:moveTo>
                <a:cubicBezTo>
                  <a:pt x="42" y="32"/>
                  <a:pt x="42" y="32"/>
                  <a:pt x="4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2"/>
                  <a:pt x="30" y="32"/>
                  <a:pt x="30" y="33"/>
                </a:cubicBezTo>
                <a:cubicBezTo>
                  <a:pt x="30" y="33"/>
                  <a:pt x="31" y="34"/>
                  <a:pt x="3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3" y="34"/>
                  <a:pt x="43" y="33"/>
                  <a:pt x="43" y="33"/>
                </a:cubicBezTo>
                <a:cubicBezTo>
                  <a:pt x="43" y="32"/>
                  <a:pt x="43" y="32"/>
                  <a:pt x="42" y="32"/>
                </a:cubicBezTo>
                <a:close/>
                <a:moveTo>
                  <a:pt x="26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5" y="32"/>
                  <a:pt x="15" y="32"/>
                  <a:pt x="15" y="33"/>
                </a:cubicBezTo>
                <a:cubicBezTo>
                  <a:pt x="15" y="33"/>
                  <a:pt x="15" y="34"/>
                  <a:pt x="1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8" y="33"/>
                  <a:pt x="28" y="33"/>
                </a:cubicBezTo>
                <a:cubicBezTo>
                  <a:pt x="28" y="32"/>
                  <a:pt x="27" y="32"/>
                  <a:pt x="26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2" name="Freeform 700"/>
          <p:cNvSpPr>
            <a:spLocks noEditPoints="1"/>
          </p:cNvSpPr>
          <p:nvPr/>
        </p:nvSpPr>
        <p:spPr>
          <a:xfrm>
            <a:off x="3795713" y="4713288"/>
            <a:ext cx="123825" cy="158750"/>
          </a:xfrm>
          <a:custGeom>
            <a:avLst/>
            <a:gdLst/>
            <a:ahLst/>
            <a:cxnLst>
              <a:cxn ang="0">
                <a:pos x="88900" y="104775"/>
              </a:cxn>
              <a:cxn ang="0">
                <a:pos x="88900" y="104775"/>
              </a:cxn>
              <a:cxn ang="0">
                <a:pos x="111125" y="60325"/>
              </a:cxn>
              <a:cxn ang="0">
                <a:pos x="60325" y="12700"/>
              </a:cxn>
              <a:cxn ang="0">
                <a:pos x="12700" y="60325"/>
              </a:cxn>
              <a:cxn ang="0">
                <a:pos x="34925" y="104775"/>
              </a:cxn>
              <a:cxn ang="0">
                <a:pos x="34925" y="104775"/>
              </a:cxn>
              <a:cxn ang="0">
                <a:pos x="60325" y="111125"/>
              </a:cxn>
              <a:cxn ang="0">
                <a:pos x="63500" y="66675"/>
              </a:cxn>
              <a:cxn ang="0">
                <a:pos x="60325" y="66675"/>
              </a:cxn>
              <a:cxn ang="0">
                <a:pos x="44450" y="63500"/>
              </a:cxn>
              <a:cxn ang="0">
                <a:pos x="28575" y="66675"/>
              </a:cxn>
              <a:cxn ang="0">
                <a:pos x="25400" y="63500"/>
              </a:cxn>
              <a:cxn ang="0">
                <a:pos x="44450" y="53975"/>
              </a:cxn>
              <a:cxn ang="0">
                <a:pos x="60325" y="60325"/>
              </a:cxn>
              <a:cxn ang="0">
                <a:pos x="79375" y="53975"/>
              </a:cxn>
              <a:cxn ang="0">
                <a:pos x="98425" y="63500"/>
              </a:cxn>
              <a:cxn ang="0">
                <a:pos x="92075" y="66675"/>
              </a:cxn>
              <a:cxn ang="0">
                <a:pos x="79375" y="63500"/>
              </a:cxn>
              <a:cxn ang="0">
                <a:pos x="63500" y="66675"/>
              </a:cxn>
              <a:cxn ang="0">
                <a:pos x="95250" y="114300"/>
              </a:cxn>
              <a:cxn ang="0">
                <a:pos x="92075" y="142875"/>
              </a:cxn>
              <a:cxn ang="0">
                <a:pos x="79375" y="142875"/>
              </a:cxn>
              <a:cxn ang="0">
                <a:pos x="60325" y="158750"/>
              </a:cxn>
              <a:cxn ang="0">
                <a:pos x="44450" y="142875"/>
              </a:cxn>
              <a:cxn ang="0">
                <a:pos x="25400" y="139700"/>
              </a:cxn>
              <a:cxn ang="0">
                <a:pos x="25400" y="114300"/>
              </a:cxn>
              <a:cxn ang="0">
                <a:pos x="0" y="60325"/>
              </a:cxn>
              <a:cxn ang="0">
                <a:pos x="60325" y="0"/>
              </a:cxn>
              <a:cxn ang="0">
                <a:pos x="123825" y="60325"/>
              </a:cxn>
              <a:cxn ang="0">
                <a:pos x="95250" y="114300"/>
              </a:cxn>
              <a:cxn ang="0">
                <a:pos x="38100" y="120650"/>
              </a:cxn>
              <a:cxn ang="0">
                <a:pos x="47625" y="133350"/>
              </a:cxn>
              <a:cxn ang="0">
                <a:pos x="53975" y="139700"/>
              </a:cxn>
              <a:cxn ang="0">
                <a:pos x="57150" y="142875"/>
              </a:cxn>
              <a:cxn ang="0">
                <a:pos x="60325" y="146050"/>
              </a:cxn>
              <a:cxn ang="0">
                <a:pos x="66675" y="142875"/>
              </a:cxn>
              <a:cxn ang="0">
                <a:pos x="69850" y="139700"/>
              </a:cxn>
              <a:cxn ang="0">
                <a:pos x="85725" y="133350"/>
              </a:cxn>
              <a:cxn ang="0">
                <a:pos x="60325" y="123825"/>
              </a:cxn>
            </a:cxnLst>
            <a:pathLst>
              <a:path w="39" h="50"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30" y="32"/>
                  <a:pt x="30" y="31"/>
                </a:cubicBezTo>
                <a:cubicBezTo>
                  <a:pt x="33" y="28"/>
                  <a:pt x="35" y="24"/>
                  <a:pt x="35" y="19"/>
                </a:cubicBezTo>
                <a:cubicBezTo>
                  <a:pt x="35" y="15"/>
                  <a:pt x="33" y="11"/>
                  <a:pt x="30" y="8"/>
                </a:cubicBezTo>
                <a:cubicBezTo>
                  <a:pt x="28" y="5"/>
                  <a:pt x="24" y="4"/>
                  <a:pt x="19" y="4"/>
                </a:cubicBezTo>
                <a:cubicBezTo>
                  <a:pt x="15" y="4"/>
                  <a:pt x="11" y="5"/>
                  <a:pt x="8" y="8"/>
                </a:cubicBezTo>
                <a:cubicBezTo>
                  <a:pt x="5" y="11"/>
                  <a:pt x="4" y="15"/>
                  <a:pt x="4" y="19"/>
                </a:cubicBezTo>
                <a:cubicBezTo>
                  <a:pt x="4" y="24"/>
                  <a:pt x="5" y="28"/>
                  <a:pt x="8" y="31"/>
                </a:cubicBezTo>
                <a:cubicBezTo>
                  <a:pt x="9" y="32"/>
                  <a:pt x="10" y="32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4" y="34"/>
                  <a:pt x="16" y="35"/>
                  <a:pt x="19" y="35"/>
                </a:cubicBezTo>
                <a:cubicBezTo>
                  <a:pt x="22" y="35"/>
                  <a:pt x="25" y="34"/>
                  <a:pt x="28" y="33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19" y="22"/>
                  <a:pt x="19" y="21"/>
                </a:cubicBezTo>
                <a:cubicBezTo>
                  <a:pt x="18" y="21"/>
                  <a:pt x="17" y="20"/>
                  <a:pt x="16" y="20"/>
                </a:cubicBezTo>
                <a:cubicBezTo>
                  <a:pt x="16" y="20"/>
                  <a:pt x="15" y="20"/>
                  <a:pt x="14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1" y="20"/>
                  <a:pt x="10" y="21"/>
                  <a:pt x="9" y="21"/>
                </a:cubicBezTo>
                <a:cubicBezTo>
                  <a:pt x="9" y="22"/>
                  <a:pt x="8" y="22"/>
                  <a:pt x="8" y="21"/>
                </a:cubicBezTo>
                <a:cubicBezTo>
                  <a:pt x="7" y="21"/>
                  <a:pt x="7" y="20"/>
                  <a:pt x="8" y="20"/>
                </a:cubicBezTo>
                <a:cubicBezTo>
                  <a:pt x="9" y="19"/>
                  <a:pt x="10" y="18"/>
                  <a:pt x="11" y="18"/>
                </a:cubicBezTo>
                <a:cubicBezTo>
                  <a:pt x="12" y="17"/>
                  <a:pt x="13" y="17"/>
                  <a:pt x="14" y="17"/>
                </a:cubicBezTo>
                <a:cubicBezTo>
                  <a:pt x="15" y="17"/>
                  <a:pt x="16" y="17"/>
                  <a:pt x="17" y="18"/>
                </a:cubicBezTo>
                <a:cubicBezTo>
                  <a:pt x="18" y="18"/>
                  <a:pt x="19" y="19"/>
                  <a:pt x="19" y="19"/>
                </a:cubicBezTo>
                <a:cubicBezTo>
                  <a:pt x="20" y="19"/>
                  <a:pt x="21" y="18"/>
                  <a:pt x="21" y="18"/>
                </a:cubicBezTo>
                <a:cubicBezTo>
                  <a:pt x="22" y="17"/>
                  <a:pt x="23" y="17"/>
                  <a:pt x="25" y="17"/>
                </a:cubicBezTo>
                <a:cubicBezTo>
                  <a:pt x="26" y="17"/>
                  <a:pt x="27" y="17"/>
                  <a:pt x="28" y="18"/>
                </a:cubicBezTo>
                <a:cubicBezTo>
                  <a:pt x="29" y="18"/>
                  <a:pt x="30" y="19"/>
                  <a:pt x="31" y="20"/>
                </a:cubicBezTo>
                <a:cubicBezTo>
                  <a:pt x="31" y="20"/>
                  <a:pt x="31" y="21"/>
                  <a:pt x="31" y="21"/>
                </a:cubicBezTo>
                <a:cubicBezTo>
                  <a:pt x="30" y="22"/>
                  <a:pt x="30" y="22"/>
                  <a:pt x="29" y="21"/>
                </a:cubicBezTo>
                <a:cubicBezTo>
                  <a:pt x="29" y="21"/>
                  <a:pt x="28" y="20"/>
                  <a:pt x="27" y="20"/>
                </a:cubicBezTo>
                <a:cubicBezTo>
                  <a:pt x="26" y="20"/>
                  <a:pt x="26" y="20"/>
                  <a:pt x="25" y="20"/>
                </a:cubicBezTo>
                <a:cubicBezTo>
                  <a:pt x="24" y="20"/>
                  <a:pt x="23" y="20"/>
                  <a:pt x="22" y="20"/>
                </a:cubicBezTo>
                <a:cubicBezTo>
                  <a:pt x="21" y="20"/>
                  <a:pt x="21" y="21"/>
                  <a:pt x="20" y="21"/>
                </a:cubicBezTo>
                <a:close/>
                <a:moveTo>
                  <a:pt x="30" y="36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5"/>
                  <a:pt x="30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6"/>
                  <a:pt x="24" y="47"/>
                  <a:pt x="24" y="48"/>
                </a:cubicBezTo>
                <a:cubicBezTo>
                  <a:pt x="23" y="49"/>
                  <a:pt x="21" y="50"/>
                  <a:pt x="19" y="50"/>
                </a:cubicBezTo>
                <a:cubicBezTo>
                  <a:pt x="18" y="50"/>
                  <a:pt x="16" y="49"/>
                  <a:pt x="15" y="48"/>
                </a:cubicBezTo>
                <a:cubicBezTo>
                  <a:pt x="14" y="47"/>
                  <a:pt x="14" y="46"/>
                  <a:pt x="14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8" y="45"/>
                  <a:pt x="8" y="44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36"/>
                  <a:pt x="8" y="36"/>
                  <a:pt x="8" y="36"/>
                </a:cubicBezTo>
                <a:cubicBezTo>
                  <a:pt x="7" y="35"/>
                  <a:pt x="6" y="34"/>
                  <a:pt x="5" y="33"/>
                </a:cubicBezTo>
                <a:cubicBezTo>
                  <a:pt x="2" y="30"/>
                  <a:pt x="0" y="25"/>
                  <a:pt x="0" y="19"/>
                </a:cubicBezTo>
                <a:cubicBezTo>
                  <a:pt x="0" y="14"/>
                  <a:pt x="2" y="9"/>
                  <a:pt x="5" y="6"/>
                </a:cubicBezTo>
                <a:cubicBezTo>
                  <a:pt x="9" y="2"/>
                  <a:pt x="14" y="0"/>
                  <a:pt x="19" y="0"/>
                </a:cubicBezTo>
                <a:cubicBezTo>
                  <a:pt x="25" y="0"/>
                  <a:pt x="30" y="2"/>
                  <a:pt x="33" y="6"/>
                </a:cubicBezTo>
                <a:cubicBezTo>
                  <a:pt x="37" y="9"/>
                  <a:pt x="39" y="14"/>
                  <a:pt x="39" y="19"/>
                </a:cubicBezTo>
                <a:cubicBezTo>
                  <a:pt x="39" y="25"/>
                  <a:pt x="37" y="30"/>
                  <a:pt x="33" y="33"/>
                </a:cubicBezTo>
                <a:cubicBezTo>
                  <a:pt x="32" y="34"/>
                  <a:pt x="31" y="35"/>
                  <a:pt x="30" y="36"/>
                </a:cubicBezTo>
                <a:close/>
                <a:moveTo>
                  <a:pt x="12" y="38"/>
                </a:moveTo>
                <a:cubicBezTo>
                  <a:pt x="12" y="38"/>
                  <a:pt x="12" y="38"/>
                  <a:pt x="12" y="38"/>
                </a:cubicBezTo>
                <a:cubicBezTo>
                  <a:pt x="12" y="42"/>
                  <a:pt x="12" y="42"/>
                  <a:pt x="12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6" y="42"/>
                  <a:pt x="17" y="42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4"/>
                  <a:pt x="17" y="45"/>
                  <a:pt x="18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6"/>
                  <a:pt x="19" y="46"/>
                  <a:pt x="19" y="46"/>
                </a:cubicBezTo>
                <a:cubicBezTo>
                  <a:pt x="20" y="46"/>
                  <a:pt x="21" y="46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5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2"/>
                  <a:pt x="22" y="42"/>
                  <a:pt x="23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38"/>
                  <a:pt x="27" y="38"/>
                  <a:pt x="27" y="38"/>
                </a:cubicBezTo>
                <a:cubicBezTo>
                  <a:pt x="24" y="39"/>
                  <a:pt x="22" y="39"/>
                  <a:pt x="19" y="39"/>
                </a:cubicBezTo>
                <a:cubicBezTo>
                  <a:pt x="17" y="39"/>
                  <a:pt x="14" y="39"/>
                  <a:pt x="12" y="3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3" name="Freeform 701"/>
          <p:cNvSpPr>
            <a:spLocks noEditPoints="1"/>
          </p:cNvSpPr>
          <p:nvPr/>
        </p:nvSpPr>
        <p:spPr>
          <a:xfrm>
            <a:off x="2105025" y="4729163"/>
            <a:ext cx="160338" cy="127000"/>
          </a:xfrm>
          <a:custGeom>
            <a:avLst/>
            <a:gdLst/>
            <a:ahLst/>
            <a:cxnLst>
              <a:cxn ang="0">
                <a:pos x="0" y="3175"/>
              </a:cxn>
              <a:cxn ang="0">
                <a:pos x="9620" y="92075"/>
              </a:cxn>
              <a:cxn ang="0">
                <a:pos x="16034" y="101600"/>
              </a:cxn>
              <a:cxn ang="0">
                <a:pos x="3207" y="114300"/>
              </a:cxn>
              <a:cxn ang="0">
                <a:pos x="3207" y="123825"/>
              </a:cxn>
              <a:cxn ang="0">
                <a:pos x="157131" y="123825"/>
              </a:cxn>
              <a:cxn ang="0">
                <a:pos x="153924" y="111125"/>
              </a:cxn>
              <a:cxn ang="0">
                <a:pos x="147511" y="104775"/>
              </a:cxn>
              <a:cxn ang="0">
                <a:pos x="144304" y="98425"/>
              </a:cxn>
              <a:cxn ang="0">
                <a:pos x="160338" y="85725"/>
              </a:cxn>
              <a:cxn ang="0">
                <a:pos x="144304" y="111125"/>
              </a:cxn>
              <a:cxn ang="0">
                <a:pos x="147511" y="114300"/>
              </a:cxn>
              <a:cxn ang="0">
                <a:pos x="147511" y="117475"/>
              </a:cxn>
              <a:cxn ang="0">
                <a:pos x="9620" y="120650"/>
              </a:cxn>
              <a:cxn ang="0">
                <a:pos x="12827" y="114300"/>
              </a:cxn>
              <a:cxn ang="0">
                <a:pos x="44895" y="107950"/>
              </a:cxn>
              <a:cxn ang="0">
                <a:pos x="51308" y="111125"/>
              </a:cxn>
              <a:cxn ang="0">
                <a:pos x="54515" y="114300"/>
              </a:cxn>
              <a:cxn ang="0">
                <a:pos x="67342" y="107950"/>
              </a:cxn>
              <a:cxn ang="0">
                <a:pos x="96203" y="111125"/>
              </a:cxn>
              <a:cxn ang="0">
                <a:pos x="99410" y="114300"/>
              </a:cxn>
              <a:cxn ang="0">
                <a:pos x="109030" y="111125"/>
              </a:cxn>
              <a:cxn ang="0">
                <a:pos x="141097" y="107950"/>
              </a:cxn>
              <a:cxn ang="0">
                <a:pos x="16034" y="85725"/>
              </a:cxn>
              <a:cxn ang="0">
                <a:pos x="19241" y="79375"/>
              </a:cxn>
              <a:cxn ang="0">
                <a:pos x="44895" y="95250"/>
              </a:cxn>
              <a:cxn ang="0">
                <a:pos x="25654" y="101600"/>
              </a:cxn>
              <a:cxn ang="0">
                <a:pos x="16034" y="85725"/>
              </a:cxn>
              <a:cxn ang="0">
                <a:pos x="51308" y="98425"/>
              </a:cxn>
              <a:cxn ang="0">
                <a:pos x="64135" y="101600"/>
              </a:cxn>
              <a:cxn ang="0">
                <a:pos x="54515" y="104775"/>
              </a:cxn>
              <a:cxn ang="0">
                <a:pos x="64135" y="85725"/>
              </a:cxn>
              <a:cxn ang="0">
                <a:pos x="64135" y="79375"/>
              </a:cxn>
              <a:cxn ang="0">
                <a:pos x="92996" y="95250"/>
              </a:cxn>
              <a:cxn ang="0">
                <a:pos x="80169" y="101600"/>
              </a:cxn>
              <a:cxn ang="0">
                <a:pos x="64135" y="85725"/>
              </a:cxn>
              <a:cxn ang="0">
                <a:pos x="99410" y="98425"/>
              </a:cxn>
              <a:cxn ang="0">
                <a:pos x="109030" y="101600"/>
              </a:cxn>
              <a:cxn ang="0">
                <a:pos x="102616" y="104775"/>
              </a:cxn>
              <a:cxn ang="0">
                <a:pos x="109030" y="85725"/>
              </a:cxn>
              <a:cxn ang="0">
                <a:pos x="109030" y="82550"/>
              </a:cxn>
              <a:cxn ang="0">
                <a:pos x="137891" y="95250"/>
              </a:cxn>
              <a:cxn ang="0">
                <a:pos x="125064" y="101600"/>
              </a:cxn>
              <a:cxn ang="0">
                <a:pos x="109030" y="85725"/>
              </a:cxn>
              <a:cxn ang="0">
                <a:pos x="141097" y="69850"/>
              </a:cxn>
              <a:cxn ang="0">
                <a:pos x="102616" y="79375"/>
              </a:cxn>
              <a:cxn ang="0">
                <a:pos x="80169" y="63500"/>
              </a:cxn>
              <a:cxn ang="0">
                <a:pos x="54515" y="82550"/>
              </a:cxn>
              <a:cxn ang="0">
                <a:pos x="12827" y="9525"/>
              </a:cxn>
            </a:cxnLst>
            <a:pathLst>
              <a:path w="50" h="40">
                <a:moveTo>
                  <a:pt x="4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0"/>
                  <a:pt x="4" y="31"/>
                </a:cubicBezTo>
                <a:cubicBezTo>
                  <a:pt x="4" y="31"/>
                  <a:pt x="5" y="32"/>
                  <a:pt x="5" y="32"/>
                </a:cubicBezTo>
                <a:cubicBezTo>
                  <a:pt x="5" y="32"/>
                  <a:pt x="4" y="32"/>
                  <a:pt x="4" y="33"/>
                </a:cubicBezTo>
                <a:cubicBezTo>
                  <a:pt x="3" y="33"/>
                  <a:pt x="2" y="34"/>
                  <a:pt x="2" y="35"/>
                </a:cubicBezTo>
                <a:cubicBezTo>
                  <a:pt x="1" y="35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7"/>
                  <a:pt x="1" y="37"/>
                  <a:pt x="1" y="38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1" y="40"/>
                  <a:pt x="2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9" y="39"/>
                  <a:pt x="49" y="39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7"/>
                  <a:pt x="49" y="37"/>
                </a:cubicBezTo>
                <a:cubicBezTo>
                  <a:pt x="49" y="36"/>
                  <a:pt x="48" y="36"/>
                  <a:pt x="48" y="35"/>
                </a:cubicBezTo>
                <a:cubicBezTo>
                  <a:pt x="48" y="35"/>
                  <a:pt x="48" y="34"/>
                  <a:pt x="47" y="34"/>
                </a:cubicBezTo>
                <a:cubicBezTo>
                  <a:pt x="47" y="34"/>
                  <a:pt x="47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5" y="32"/>
                  <a:pt x="45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5" y="32"/>
                  <a:pt x="45" y="31"/>
                  <a:pt x="45" y="31"/>
                </a:cubicBezTo>
                <a:cubicBezTo>
                  <a:pt x="46" y="30"/>
                  <a:pt x="46" y="30"/>
                  <a:pt x="46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50" y="28"/>
                  <a:pt x="50" y="27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0"/>
                  <a:pt x="49" y="0"/>
                  <a:pt x="48" y="0"/>
                </a:cubicBezTo>
                <a:close/>
                <a:moveTo>
                  <a:pt x="45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5" y="35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7" y="37"/>
                  <a:pt x="47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6"/>
                  <a:pt x="4" y="36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4"/>
                  <a:pt x="6" y="34"/>
                  <a:pt x="7" y="34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4"/>
                  <a:pt x="15" y="34"/>
                </a:cubicBezTo>
                <a:cubicBezTo>
                  <a:pt x="15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8" y="36"/>
                  <a:pt x="18" y="36"/>
                </a:cubicBezTo>
                <a:cubicBezTo>
                  <a:pt x="19" y="35"/>
                  <a:pt x="19" y="35"/>
                  <a:pt x="20" y="35"/>
                </a:cubicBezTo>
                <a:cubicBezTo>
                  <a:pt x="20" y="34"/>
                  <a:pt x="21" y="34"/>
                  <a:pt x="21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2" y="36"/>
                  <a:pt x="32" y="36"/>
                  <a:pt x="33" y="36"/>
                </a:cubicBezTo>
                <a:cubicBezTo>
                  <a:pt x="33" y="35"/>
                  <a:pt x="34" y="35"/>
                  <a:pt x="34" y="35"/>
                </a:cubicBezTo>
                <a:cubicBezTo>
                  <a:pt x="35" y="34"/>
                  <a:pt x="35" y="34"/>
                  <a:pt x="36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4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5"/>
                  <a:pt x="45" y="35"/>
                  <a:pt x="45" y="35"/>
                </a:cubicBezTo>
                <a:close/>
                <a:moveTo>
                  <a:pt x="5" y="27"/>
                </a:move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6"/>
                  <a:pt x="5" y="26"/>
                </a:cubicBezTo>
                <a:cubicBezTo>
                  <a:pt x="5" y="26"/>
                  <a:pt x="5" y="25"/>
                  <a:pt x="6" y="25"/>
                </a:cubicBezTo>
                <a:cubicBezTo>
                  <a:pt x="6" y="23"/>
                  <a:pt x="8" y="22"/>
                  <a:pt x="10" y="22"/>
                </a:cubicBezTo>
                <a:cubicBezTo>
                  <a:pt x="13" y="22"/>
                  <a:pt x="15" y="24"/>
                  <a:pt x="15" y="27"/>
                </a:cubicBezTo>
                <a:cubicBezTo>
                  <a:pt x="15" y="28"/>
                  <a:pt x="15" y="29"/>
                  <a:pt x="14" y="30"/>
                </a:cubicBezTo>
                <a:cubicBezTo>
                  <a:pt x="14" y="30"/>
                  <a:pt x="13" y="31"/>
                  <a:pt x="12" y="32"/>
                </a:cubicBezTo>
                <a:cubicBezTo>
                  <a:pt x="12" y="32"/>
                  <a:pt x="11" y="32"/>
                  <a:pt x="10" y="32"/>
                </a:cubicBezTo>
                <a:cubicBezTo>
                  <a:pt x="10" y="32"/>
                  <a:pt x="9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7" y="31"/>
                  <a:pt x="7" y="30"/>
                  <a:pt x="6" y="30"/>
                </a:cubicBezTo>
                <a:cubicBezTo>
                  <a:pt x="5" y="29"/>
                  <a:pt x="5" y="28"/>
                  <a:pt x="5" y="27"/>
                </a:cubicBezTo>
                <a:close/>
                <a:moveTo>
                  <a:pt x="15" y="32"/>
                </a:move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6" y="31"/>
                  <a:pt x="16" y="31"/>
                </a:cubicBezTo>
                <a:cubicBezTo>
                  <a:pt x="17" y="30"/>
                  <a:pt x="17" y="29"/>
                  <a:pt x="17" y="28"/>
                </a:cubicBezTo>
                <a:cubicBezTo>
                  <a:pt x="18" y="29"/>
                  <a:pt x="18" y="30"/>
                  <a:pt x="19" y="31"/>
                </a:cubicBezTo>
                <a:cubicBezTo>
                  <a:pt x="19" y="31"/>
                  <a:pt x="19" y="32"/>
                  <a:pt x="20" y="32"/>
                </a:cubicBezTo>
                <a:cubicBezTo>
                  <a:pt x="19" y="32"/>
                  <a:pt x="19" y="32"/>
                  <a:pt x="19" y="33"/>
                </a:cubicBezTo>
                <a:cubicBezTo>
                  <a:pt x="18" y="33"/>
                  <a:pt x="18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6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lose/>
                <a:moveTo>
                  <a:pt x="20" y="27"/>
                </a:move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20" y="26"/>
                </a:cubicBezTo>
                <a:cubicBezTo>
                  <a:pt x="20" y="26"/>
                  <a:pt x="20" y="25"/>
                  <a:pt x="20" y="25"/>
                </a:cubicBezTo>
                <a:cubicBezTo>
                  <a:pt x="21" y="23"/>
                  <a:pt x="23" y="22"/>
                  <a:pt x="25" y="22"/>
                </a:cubicBezTo>
                <a:cubicBezTo>
                  <a:pt x="28" y="22"/>
                  <a:pt x="30" y="24"/>
                  <a:pt x="30" y="27"/>
                </a:cubicBezTo>
                <a:cubicBezTo>
                  <a:pt x="30" y="28"/>
                  <a:pt x="29" y="29"/>
                  <a:pt x="29" y="30"/>
                </a:cubicBezTo>
                <a:cubicBezTo>
                  <a:pt x="28" y="30"/>
                  <a:pt x="28" y="31"/>
                  <a:pt x="27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6" y="32"/>
                  <a:pt x="25" y="32"/>
                  <a:pt x="25" y="32"/>
                </a:cubicBezTo>
                <a:cubicBezTo>
                  <a:pt x="24" y="32"/>
                  <a:pt x="23" y="32"/>
                  <a:pt x="23" y="32"/>
                </a:cubicBezTo>
                <a:cubicBezTo>
                  <a:pt x="22" y="31"/>
                  <a:pt x="21" y="30"/>
                  <a:pt x="21" y="30"/>
                </a:cubicBezTo>
                <a:cubicBezTo>
                  <a:pt x="20" y="29"/>
                  <a:pt x="20" y="28"/>
                  <a:pt x="20" y="27"/>
                </a:cubicBezTo>
                <a:close/>
                <a:moveTo>
                  <a:pt x="30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1" y="31"/>
                  <a:pt x="31" y="31"/>
                </a:cubicBezTo>
                <a:cubicBezTo>
                  <a:pt x="31" y="30"/>
                  <a:pt x="32" y="29"/>
                  <a:pt x="32" y="28"/>
                </a:cubicBezTo>
                <a:cubicBezTo>
                  <a:pt x="32" y="29"/>
                  <a:pt x="33" y="30"/>
                  <a:pt x="33" y="31"/>
                </a:cubicBezTo>
                <a:cubicBezTo>
                  <a:pt x="33" y="31"/>
                  <a:pt x="34" y="32"/>
                  <a:pt x="34" y="32"/>
                </a:cubicBezTo>
                <a:cubicBezTo>
                  <a:pt x="34" y="32"/>
                  <a:pt x="34" y="32"/>
                  <a:pt x="33" y="33"/>
                </a:cubicBezTo>
                <a:cubicBezTo>
                  <a:pt x="33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1" y="33"/>
                  <a:pt x="31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4" y="27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4"/>
                  <a:pt x="37" y="22"/>
                  <a:pt x="39" y="22"/>
                </a:cubicBezTo>
                <a:cubicBezTo>
                  <a:pt x="42" y="22"/>
                  <a:pt x="44" y="24"/>
                  <a:pt x="44" y="27"/>
                </a:cubicBezTo>
                <a:cubicBezTo>
                  <a:pt x="44" y="28"/>
                  <a:pt x="44" y="29"/>
                  <a:pt x="43" y="30"/>
                </a:cubicBezTo>
                <a:cubicBezTo>
                  <a:pt x="43" y="30"/>
                  <a:pt x="42" y="31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0" y="32"/>
                  <a:pt x="39" y="32"/>
                </a:cubicBezTo>
                <a:cubicBezTo>
                  <a:pt x="39" y="32"/>
                  <a:pt x="38" y="32"/>
                  <a:pt x="37" y="32"/>
                </a:cubicBezTo>
                <a:cubicBezTo>
                  <a:pt x="36" y="31"/>
                  <a:pt x="36" y="30"/>
                  <a:pt x="35" y="30"/>
                </a:cubicBezTo>
                <a:cubicBezTo>
                  <a:pt x="35" y="29"/>
                  <a:pt x="34" y="28"/>
                  <a:pt x="34" y="27"/>
                </a:cubicBezTo>
                <a:close/>
                <a:moveTo>
                  <a:pt x="46" y="23"/>
                </a:moveTo>
                <a:cubicBezTo>
                  <a:pt x="46" y="23"/>
                  <a:pt x="46" y="23"/>
                  <a:pt x="46" y="23"/>
                </a:cubicBezTo>
                <a:cubicBezTo>
                  <a:pt x="45" y="23"/>
                  <a:pt x="45" y="22"/>
                  <a:pt x="44" y="22"/>
                </a:cubicBezTo>
                <a:cubicBezTo>
                  <a:pt x="43" y="20"/>
                  <a:pt x="41" y="20"/>
                  <a:pt x="39" y="20"/>
                </a:cubicBezTo>
                <a:cubicBezTo>
                  <a:pt x="36" y="20"/>
                  <a:pt x="34" y="21"/>
                  <a:pt x="32" y="24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6"/>
                  <a:pt x="32" y="26"/>
                  <a:pt x="32" y="26"/>
                </a:cubicBezTo>
                <a:cubicBezTo>
                  <a:pt x="31" y="22"/>
                  <a:pt x="28" y="20"/>
                  <a:pt x="25" y="20"/>
                </a:cubicBezTo>
                <a:cubicBezTo>
                  <a:pt x="22" y="20"/>
                  <a:pt x="19" y="21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2"/>
                  <a:pt x="14" y="20"/>
                  <a:pt x="10" y="20"/>
                </a:cubicBezTo>
                <a:cubicBezTo>
                  <a:pt x="8" y="20"/>
                  <a:pt x="5" y="21"/>
                  <a:pt x="4" y="23"/>
                </a:cubicBezTo>
                <a:cubicBezTo>
                  <a:pt x="4" y="3"/>
                  <a:pt x="4" y="3"/>
                  <a:pt x="4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3"/>
                  <a:pt x="46" y="23"/>
                  <a:pt x="46" y="2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4" name="Freeform 702"/>
          <p:cNvSpPr>
            <a:spLocks noEditPoints="1"/>
          </p:cNvSpPr>
          <p:nvPr/>
        </p:nvSpPr>
        <p:spPr>
          <a:xfrm>
            <a:off x="7993063" y="4713288"/>
            <a:ext cx="139700" cy="158750"/>
          </a:xfrm>
          <a:custGeom>
            <a:avLst/>
            <a:gdLst/>
            <a:ahLst/>
            <a:cxnLst>
              <a:cxn ang="0">
                <a:pos x="60325" y="92075"/>
              </a:cxn>
              <a:cxn ang="0">
                <a:pos x="57150" y="127000"/>
              </a:cxn>
              <a:cxn ang="0">
                <a:pos x="88900" y="127000"/>
              </a:cxn>
              <a:cxn ang="0">
                <a:pos x="123825" y="127000"/>
              </a:cxn>
              <a:cxn ang="0">
                <a:pos x="79375" y="123825"/>
              </a:cxn>
              <a:cxn ang="0">
                <a:pos x="85725" y="117475"/>
              </a:cxn>
              <a:cxn ang="0">
                <a:pos x="76200" y="95250"/>
              </a:cxn>
              <a:cxn ang="0">
                <a:pos x="79375" y="104775"/>
              </a:cxn>
              <a:cxn ang="0">
                <a:pos x="92075" y="117475"/>
              </a:cxn>
              <a:cxn ang="0">
                <a:pos x="111125" y="123825"/>
              </a:cxn>
              <a:cxn ang="0">
                <a:pos x="0" y="15875"/>
              </a:cxn>
              <a:cxn ang="0">
                <a:pos x="133350" y="152400"/>
              </a:cxn>
              <a:cxn ang="0">
                <a:pos x="92075" y="19050"/>
              </a:cxn>
              <a:cxn ang="0">
                <a:pos x="127000" y="142875"/>
              </a:cxn>
              <a:cxn ang="0">
                <a:pos x="12700" y="15875"/>
              </a:cxn>
              <a:cxn ang="0">
                <a:pos x="98425" y="53975"/>
              </a:cxn>
              <a:cxn ang="0">
                <a:pos x="34925" y="63500"/>
              </a:cxn>
              <a:cxn ang="0">
                <a:pos x="34925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3500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6675"/>
              </a:cxn>
              <a:cxn ang="0">
                <a:pos x="31750" y="69850"/>
              </a:cxn>
              <a:cxn ang="0">
                <a:pos x="31750" y="69850"/>
              </a:cxn>
              <a:cxn ang="0">
                <a:pos x="31750" y="69850"/>
              </a:cxn>
              <a:cxn ang="0">
                <a:pos x="34925" y="69850"/>
              </a:cxn>
              <a:cxn ang="0">
                <a:pos x="34925" y="69850"/>
              </a:cxn>
              <a:cxn ang="0">
                <a:pos x="104775" y="69850"/>
              </a:cxn>
              <a:cxn ang="0">
                <a:pos x="104775" y="69850"/>
              </a:cxn>
              <a:cxn ang="0">
                <a:pos x="104775" y="69850"/>
              </a:cxn>
              <a:cxn ang="0">
                <a:pos x="107950" y="69850"/>
              </a:cxn>
              <a:cxn ang="0">
                <a:pos x="107950" y="69850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6675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7950" y="63500"/>
              </a:cxn>
              <a:cxn ang="0">
                <a:pos x="104775" y="63500"/>
              </a:cxn>
              <a:cxn ang="0">
                <a:pos x="104775" y="63500"/>
              </a:cxn>
              <a:cxn ang="0">
                <a:pos x="104775" y="63500"/>
              </a:cxn>
              <a:cxn ang="0">
                <a:pos x="76200" y="41275"/>
              </a:cxn>
            </a:cxnLst>
            <a:pathLst>
              <a:path w="44" h="50">
                <a:moveTo>
                  <a:pt x="19" y="29"/>
                </a:moveTo>
                <a:cubicBezTo>
                  <a:pt x="19" y="28"/>
                  <a:pt x="19" y="28"/>
                  <a:pt x="18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9"/>
                </a:cubicBezTo>
                <a:cubicBezTo>
                  <a:pt x="10" y="29"/>
                  <a:pt x="10" y="30"/>
                  <a:pt x="11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29"/>
                  <a:pt x="19" y="29"/>
                </a:cubicBezTo>
                <a:close/>
                <a:moveTo>
                  <a:pt x="33" y="26"/>
                </a:moveTo>
                <a:cubicBezTo>
                  <a:pt x="33" y="26"/>
                  <a:pt x="33" y="26"/>
                  <a:pt x="33" y="26"/>
                </a:cubicBezTo>
                <a:cubicBezTo>
                  <a:pt x="32" y="25"/>
                  <a:pt x="30" y="24"/>
                  <a:pt x="28" y="24"/>
                </a:cubicBezTo>
                <a:cubicBezTo>
                  <a:pt x="27" y="24"/>
                  <a:pt x="25" y="25"/>
                  <a:pt x="24" y="26"/>
                </a:cubicBezTo>
                <a:cubicBezTo>
                  <a:pt x="23" y="27"/>
                  <a:pt x="22" y="29"/>
                  <a:pt x="22" y="30"/>
                </a:cubicBezTo>
                <a:cubicBezTo>
                  <a:pt x="22" y="31"/>
                  <a:pt x="22" y="32"/>
                  <a:pt x="22" y="33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1"/>
                  <a:pt x="18" y="41"/>
                </a:cubicBezTo>
                <a:cubicBezTo>
                  <a:pt x="18" y="41"/>
                  <a:pt x="19" y="42"/>
                  <a:pt x="20" y="42"/>
                </a:cubicBezTo>
                <a:cubicBezTo>
                  <a:pt x="23" y="41"/>
                  <a:pt x="23" y="41"/>
                  <a:pt x="23" y="41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5" y="45"/>
                  <a:pt x="25" y="45"/>
                  <a:pt x="26" y="44"/>
                </a:cubicBezTo>
                <a:cubicBezTo>
                  <a:pt x="28" y="40"/>
                  <a:pt x="28" y="40"/>
                  <a:pt x="28" y="40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5"/>
                  <a:pt x="31" y="45"/>
                  <a:pt x="32" y="45"/>
                </a:cubicBezTo>
                <a:cubicBezTo>
                  <a:pt x="32" y="45"/>
                  <a:pt x="33" y="45"/>
                  <a:pt x="33" y="44"/>
                </a:cubicBezTo>
                <a:cubicBezTo>
                  <a:pt x="34" y="41"/>
                  <a:pt x="34" y="41"/>
                  <a:pt x="34" y="41"/>
                </a:cubicBezTo>
                <a:cubicBezTo>
                  <a:pt x="37" y="42"/>
                  <a:pt x="37" y="42"/>
                  <a:pt x="37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41"/>
                  <a:pt x="39" y="41"/>
                  <a:pt x="39" y="40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2"/>
                  <a:pt x="35" y="31"/>
                  <a:pt x="35" y="30"/>
                </a:cubicBezTo>
                <a:cubicBezTo>
                  <a:pt x="35" y="29"/>
                  <a:pt x="34" y="27"/>
                  <a:pt x="33" y="26"/>
                </a:cubicBezTo>
                <a:close/>
                <a:moveTo>
                  <a:pt x="27" y="37"/>
                </a:moveTo>
                <a:cubicBezTo>
                  <a:pt x="27" y="37"/>
                  <a:pt x="27" y="37"/>
                  <a:pt x="27" y="37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8"/>
                  <a:pt x="24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6"/>
                  <a:pt x="26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7" y="37"/>
                  <a:pt x="27" y="37"/>
                  <a:pt x="27" y="37"/>
                </a:cubicBezTo>
                <a:close/>
                <a:moveTo>
                  <a:pt x="25" y="33"/>
                </a:move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4" y="32"/>
                  <a:pt x="24" y="31"/>
                  <a:pt x="24" y="30"/>
                </a:cubicBezTo>
                <a:cubicBezTo>
                  <a:pt x="24" y="29"/>
                  <a:pt x="25" y="28"/>
                  <a:pt x="25" y="27"/>
                </a:cubicBezTo>
                <a:cubicBezTo>
                  <a:pt x="26" y="27"/>
                  <a:pt x="27" y="26"/>
                  <a:pt x="28" y="26"/>
                </a:cubicBezTo>
                <a:cubicBezTo>
                  <a:pt x="30" y="26"/>
                  <a:pt x="31" y="27"/>
                  <a:pt x="31" y="27"/>
                </a:cubicBezTo>
                <a:cubicBezTo>
                  <a:pt x="32" y="28"/>
                  <a:pt x="33" y="29"/>
                  <a:pt x="33" y="30"/>
                </a:cubicBezTo>
                <a:cubicBezTo>
                  <a:pt x="33" y="31"/>
                  <a:pt x="32" y="32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5"/>
                  <a:pt x="26" y="35"/>
                  <a:pt x="25" y="33"/>
                </a:cubicBezTo>
                <a:close/>
                <a:moveTo>
                  <a:pt x="35" y="39"/>
                </a:moveTo>
                <a:cubicBezTo>
                  <a:pt x="35" y="39"/>
                  <a:pt x="35" y="39"/>
                  <a:pt x="35" y="39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8"/>
                  <a:pt x="32" y="38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1" y="37"/>
                  <a:pt x="32" y="36"/>
                  <a:pt x="33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5" y="39"/>
                  <a:pt x="35" y="39"/>
                  <a:pt x="35" y="39"/>
                </a:cubicBez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3" y="49"/>
                  <a:pt x="4" y="50"/>
                  <a:pt x="5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40" y="50"/>
                  <a:pt x="41" y="49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3" y="47"/>
                  <a:pt x="44" y="46"/>
                  <a:pt x="44" y="45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4" y="15"/>
                  <a:pt x="43" y="14"/>
                </a:cubicBezTo>
                <a:close/>
                <a:moveTo>
                  <a:pt x="29" y="6"/>
                </a:moveTo>
                <a:cubicBezTo>
                  <a:pt x="29" y="6"/>
                  <a:pt x="29" y="6"/>
                  <a:pt x="29" y="6"/>
                </a:cubicBezTo>
                <a:cubicBezTo>
                  <a:pt x="38" y="15"/>
                  <a:pt x="38" y="15"/>
                  <a:pt x="38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3"/>
                  <a:pt x="29" y="13"/>
                  <a:pt x="29" y="12"/>
                </a:cubicBezTo>
                <a:cubicBezTo>
                  <a:pt x="29" y="6"/>
                  <a:pt x="29" y="6"/>
                  <a:pt x="29" y="6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0" y="45"/>
                  <a:pt x="39" y="45"/>
                </a:cubicBezTo>
                <a:cubicBezTo>
                  <a:pt x="39" y="46"/>
                  <a:pt x="39" y="46"/>
                  <a:pt x="39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4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4"/>
                  <a:pt x="27" y="15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7"/>
                  <a:pt x="31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lose/>
                <a:moveTo>
                  <a:pt x="11" y="14"/>
                </a:moveTo>
                <a:cubicBezTo>
                  <a:pt x="11" y="14"/>
                  <a:pt x="11" y="14"/>
                  <a:pt x="11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4" y="11"/>
                  <a:pt x="23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2"/>
                  <a:pt x="10" y="13"/>
                </a:cubicBezTo>
                <a:cubicBezTo>
                  <a:pt x="10" y="13"/>
                  <a:pt x="10" y="14"/>
                  <a:pt x="11" y="1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5" name="Freeform 703"/>
          <p:cNvSpPr>
            <a:spLocks noEditPoints="1"/>
          </p:cNvSpPr>
          <p:nvPr/>
        </p:nvSpPr>
        <p:spPr>
          <a:xfrm>
            <a:off x="2924175" y="4716463"/>
            <a:ext cx="196850" cy="152400"/>
          </a:xfrm>
          <a:custGeom>
            <a:avLst/>
            <a:gdLst/>
            <a:ahLst/>
            <a:cxnLst>
              <a:cxn ang="0">
                <a:pos x="53975" y="107950"/>
              </a:cxn>
              <a:cxn ang="0">
                <a:pos x="41275" y="92075"/>
              </a:cxn>
              <a:cxn ang="0">
                <a:pos x="44450" y="76200"/>
              </a:cxn>
              <a:cxn ang="0">
                <a:pos x="19050" y="50800"/>
              </a:cxn>
              <a:cxn ang="0">
                <a:pos x="28575" y="76200"/>
              </a:cxn>
              <a:cxn ang="0">
                <a:pos x="31750" y="95250"/>
              </a:cxn>
              <a:cxn ang="0">
                <a:pos x="25400" y="98425"/>
              </a:cxn>
              <a:cxn ang="0">
                <a:pos x="19050" y="101600"/>
              </a:cxn>
              <a:cxn ang="0">
                <a:pos x="12700" y="101600"/>
              </a:cxn>
              <a:cxn ang="0">
                <a:pos x="6350" y="98425"/>
              </a:cxn>
              <a:cxn ang="0">
                <a:pos x="0" y="95250"/>
              </a:cxn>
              <a:cxn ang="0">
                <a:pos x="3175" y="76200"/>
              </a:cxn>
              <a:cxn ang="0">
                <a:pos x="12700" y="50800"/>
              </a:cxn>
              <a:cxn ang="0">
                <a:pos x="12700" y="38100"/>
              </a:cxn>
              <a:cxn ang="0">
                <a:pos x="101600" y="3175"/>
              </a:cxn>
              <a:cxn ang="0">
                <a:pos x="104775" y="3175"/>
              </a:cxn>
              <a:cxn ang="0">
                <a:pos x="193675" y="41275"/>
              </a:cxn>
              <a:cxn ang="0">
                <a:pos x="161925" y="60325"/>
              </a:cxn>
              <a:cxn ang="0">
                <a:pos x="161925" y="79375"/>
              </a:cxn>
              <a:cxn ang="0">
                <a:pos x="152400" y="107950"/>
              </a:cxn>
              <a:cxn ang="0">
                <a:pos x="127000" y="139700"/>
              </a:cxn>
              <a:cxn ang="0">
                <a:pos x="12700" y="73025"/>
              </a:cxn>
              <a:cxn ang="0">
                <a:pos x="12700" y="73025"/>
              </a:cxn>
              <a:cxn ang="0">
                <a:pos x="15875" y="79375"/>
              </a:cxn>
              <a:cxn ang="0">
                <a:pos x="15875" y="79375"/>
              </a:cxn>
              <a:cxn ang="0">
                <a:pos x="19050" y="76200"/>
              </a:cxn>
              <a:cxn ang="0">
                <a:pos x="19050" y="73025"/>
              </a:cxn>
              <a:cxn ang="0">
                <a:pos x="101600" y="12700"/>
              </a:cxn>
              <a:cxn ang="0">
                <a:pos x="31750" y="44450"/>
              </a:cxn>
              <a:cxn ang="0">
                <a:pos x="50800" y="47625"/>
              </a:cxn>
              <a:cxn ang="0">
                <a:pos x="136525" y="38100"/>
              </a:cxn>
              <a:cxn ang="0">
                <a:pos x="155575" y="50800"/>
              </a:cxn>
              <a:cxn ang="0">
                <a:pos x="101600" y="12700"/>
              </a:cxn>
              <a:cxn ang="0">
                <a:pos x="69850" y="44450"/>
              </a:cxn>
              <a:cxn ang="0">
                <a:pos x="57150" y="66675"/>
              </a:cxn>
              <a:cxn ang="0">
                <a:pos x="139700" y="63500"/>
              </a:cxn>
              <a:cxn ang="0">
                <a:pos x="149225" y="47625"/>
              </a:cxn>
              <a:cxn ang="0">
                <a:pos x="69850" y="44450"/>
              </a:cxn>
              <a:cxn ang="0">
                <a:pos x="66675" y="76200"/>
              </a:cxn>
              <a:cxn ang="0">
                <a:pos x="50800" y="98425"/>
              </a:cxn>
              <a:cxn ang="0">
                <a:pos x="53975" y="98425"/>
              </a:cxn>
              <a:cxn ang="0">
                <a:pos x="57150" y="101600"/>
              </a:cxn>
              <a:cxn ang="0">
                <a:pos x="123825" y="133350"/>
              </a:cxn>
              <a:cxn ang="0">
                <a:pos x="149225" y="98425"/>
              </a:cxn>
              <a:cxn ang="0">
                <a:pos x="152400" y="98425"/>
              </a:cxn>
              <a:cxn ang="0">
                <a:pos x="158750" y="92075"/>
              </a:cxn>
              <a:cxn ang="0">
                <a:pos x="66675" y="76200"/>
              </a:cxn>
            </a:cxnLst>
            <a:pathLst>
              <a:path w="62" h="48">
                <a:moveTo>
                  <a:pt x="24" y="44"/>
                </a:moveTo>
                <a:cubicBezTo>
                  <a:pt x="21" y="41"/>
                  <a:pt x="18" y="38"/>
                  <a:pt x="17" y="34"/>
                </a:cubicBezTo>
                <a:cubicBezTo>
                  <a:pt x="17" y="34"/>
                  <a:pt x="16" y="34"/>
                  <a:pt x="16" y="34"/>
                </a:cubicBezTo>
                <a:cubicBezTo>
                  <a:pt x="14" y="34"/>
                  <a:pt x="13" y="31"/>
                  <a:pt x="13" y="29"/>
                </a:cubicBezTo>
                <a:cubicBezTo>
                  <a:pt x="13" y="27"/>
                  <a:pt x="13" y="26"/>
                  <a:pt x="14" y="25"/>
                </a:cubicBezTo>
                <a:cubicBezTo>
                  <a:pt x="14" y="25"/>
                  <a:pt x="14" y="25"/>
                  <a:pt x="14" y="24"/>
                </a:cubicBezTo>
                <a:cubicBezTo>
                  <a:pt x="14" y="19"/>
                  <a:pt x="14" y="19"/>
                  <a:pt x="14" y="19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21"/>
                  <a:pt x="6" y="21"/>
                  <a:pt x="6" y="21"/>
                </a:cubicBezTo>
                <a:cubicBezTo>
                  <a:pt x="8" y="21"/>
                  <a:pt x="9" y="23"/>
                  <a:pt x="9" y="24"/>
                </a:cubicBezTo>
                <a:cubicBezTo>
                  <a:pt x="9" y="25"/>
                  <a:pt x="8" y="26"/>
                  <a:pt x="8" y="27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1"/>
                  <a:pt x="10" y="31"/>
                  <a:pt x="10" y="32"/>
                </a:cubicBezTo>
                <a:cubicBezTo>
                  <a:pt x="9" y="32"/>
                  <a:pt x="8" y="32"/>
                  <a:pt x="8" y="31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5" y="33"/>
                </a:cubicBezTo>
                <a:cubicBezTo>
                  <a:pt x="5" y="33"/>
                  <a:pt x="4" y="32"/>
                  <a:pt x="4" y="32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2"/>
                  <a:pt x="1" y="32"/>
                  <a:pt x="1" y="32"/>
                </a:cubicBezTo>
                <a:cubicBezTo>
                  <a:pt x="0" y="31"/>
                  <a:pt x="0" y="31"/>
                  <a:pt x="0" y="30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6"/>
                  <a:pt x="1" y="25"/>
                  <a:pt x="1" y="24"/>
                </a:cubicBezTo>
                <a:cubicBezTo>
                  <a:pt x="1" y="23"/>
                  <a:pt x="3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13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60" y="12"/>
                  <a:pt x="60" y="12"/>
                  <a:pt x="60" y="12"/>
                </a:cubicBezTo>
                <a:cubicBezTo>
                  <a:pt x="61" y="12"/>
                  <a:pt x="61" y="13"/>
                  <a:pt x="61" y="13"/>
                </a:cubicBezTo>
                <a:cubicBezTo>
                  <a:pt x="62" y="14"/>
                  <a:pt x="61" y="15"/>
                  <a:pt x="60" y="16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6"/>
                  <a:pt x="52" y="27"/>
                  <a:pt x="52" y="29"/>
                </a:cubicBezTo>
                <a:cubicBezTo>
                  <a:pt x="52" y="31"/>
                  <a:pt x="51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6" y="38"/>
                  <a:pt x="44" y="41"/>
                  <a:pt x="40" y="44"/>
                </a:cubicBezTo>
                <a:cubicBezTo>
                  <a:pt x="35" y="48"/>
                  <a:pt x="29" y="48"/>
                  <a:pt x="24" y="44"/>
                </a:cubicBezTo>
                <a:close/>
                <a:moveTo>
                  <a:pt x="4" y="23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4"/>
                  <a:pt x="4" y="24"/>
                </a:cubicBezTo>
                <a:cubicBezTo>
                  <a:pt x="4" y="25"/>
                  <a:pt x="4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4"/>
                </a:cubicBezTo>
                <a:cubicBezTo>
                  <a:pt x="6" y="24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5" y="23"/>
                  <a:pt x="4" y="23"/>
                </a:cubicBezTo>
                <a:close/>
                <a:moveTo>
                  <a:pt x="32" y="4"/>
                </a:moveTo>
                <a:cubicBezTo>
                  <a:pt x="32" y="4"/>
                  <a:pt x="32" y="4"/>
                  <a:pt x="32" y="4"/>
                </a:cubicBezTo>
                <a:cubicBezTo>
                  <a:pt x="10" y="14"/>
                  <a:pt x="10" y="14"/>
                  <a:pt x="10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8" y="12"/>
                  <a:pt x="21" y="12"/>
                </a:cubicBezTo>
                <a:cubicBezTo>
                  <a:pt x="28" y="10"/>
                  <a:pt x="36" y="10"/>
                  <a:pt x="43" y="12"/>
                </a:cubicBezTo>
                <a:cubicBezTo>
                  <a:pt x="47" y="12"/>
                  <a:pt x="49" y="14"/>
                  <a:pt x="49" y="15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4"/>
                  <a:pt x="54" y="14"/>
                  <a:pt x="54" y="14"/>
                </a:cubicBezTo>
                <a:cubicBezTo>
                  <a:pt x="32" y="4"/>
                  <a:pt x="32" y="4"/>
                  <a:pt x="32" y="4"/>
                </a:cubicBezTo>
                <a:close/>
                <a:moveTo>
                  <a:pt x="22" y="14"/>
                </a:moveTo>
                <a:cubicBezTo>
                  <a:pt x="22" y="14"/>
                  <a:pt x="22" y="14"/>
                  <a:pt x="22" y="14"/>
                </a:cubicBezTo>
                <a:cubicBezTo>
                  <a:pt x="19" y="14"/>
                  <a:pt x="18" y="15"/>
                  <a:pt x="18" y="15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20" y="21"/>
                  <a:pt x="21" y="20"/>
                </a:cubicBezTo>
                <a:cubicBezTo>
                  <a:pt x="28" y="19"/>
                  <a:pt x="37" y="19"/>
                  <a:pt x="44" y="20"/>
                </a:cubicBezTo>
                <a:cubicBezTo>
                  <a:pt x="45" y="21"/>
                  <a:pt x="46" y="21"/>
                  <a:pt x="47" y="21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5" y="14"/>
                  <a:pt x="43" y="14"/>
                </a:cubicBezTo>
                <a:cubicBezTo>
                  <a:pt x="36" y="12"/>
                  <a:pt x="28" y="12"/>
                  <a:pt x="22" y="14"/>
                </a:cubicBezTo>
                <a:close/>
                <a:moveTo>
                  <a:pt x="21" y="24"/>
                </a:moveTo>
                <a:cubicBezTo>
                  <a:pt x="21" y="24"/>
                  <a:pt x="21" y="24"/>
                  <a:pt x="21" y="24"/>
                </a:cubicBezTo>
                <a:cubicBezTo>
                  <a:pt x="19" y="25"/>
                  <a:pt x="15" y="25"/>
                  <a:pt x="15" y="29"/>
                </a:cubicBezTo>
                <a:cubicBezTo>
                  <a:pt x="15" y="29"/>
                  <a:pt x="15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8" y="31"/>
                  <a:pt x="18" y="31"/>
                  <a:pt x="18" y="32"/>
                </a:cubicBezTo>
                <a:cubicBezTo>
                  <a:pt x="20" y="36"/>
                  <a:pt x="22" y="40"/>
                  <a:pt x="26" y="42"/>
                </a:cubicBezTo>
                <a:cubicBezTo>
                  <a:pt x="30" y="46"/>
                  <a:pt x="35" y="46"/>
                  <a:pt x="39" y="42"/>
                </a:cubicBezTo>
                <a:cubicBezTo>
                  <a:pt x="42" y="40"/>
                  <a:pt x="45" y="36"/>
                  <a:pt x="46" y="32"/>
                </a:cubicBezTo>
                <a:cubicBezTo>
                  <a:pt x="46" y="31"/>
                  <a:pt x="47" y="31"/>
                  <a:pt x="47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9" y="31"/>
                  <a:pt x="50" y="29"/>
                  <a:pt x="50" y="29"/>
                </a:cubicBezTo>
                <a:cubicBezTo>
                  <a:pt x="50" y="25"/>
                  <a:pt x="46" y="25"/>
                  <a:pt x="43" y="24"/>
                </a:cubicBezTo>
                <a:cubicBezTo>
                  <a:pt x="36" y="23"/>
                  <a:pt x="28" y="23"/>
                  <a:pt x="21" y="2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6" name="Freeform 704"/>
          <p:cNvSpPr>
            <a:spLocks noEditPoints="1"/>
          </p:cNvSpPr>
          <p:nvPr/>
        </p:nvSpPr>
        <p:spPr>
          <a:xfrm>
            <a:off x="4340225" y="4729163"/>
            <a:ext cx="165100" cy="123825"/>
          </a:xfrm>
          <a:custGeom>
            <a:avLst/>
            <a:gdLst/>
            <a:ahLst/>
            <a:cxnLst>
              <a:cxn ang="0">
                <a:pos x="95250" y="69850"/>
              </a:cxn>
              <a:cxn ang="0">
                <a:pos x="155575" y="66675"/>
              </a:cxn>
              <a:cxn ang="0">
                <a:pos x="146050" y="25400"/>
              </a:cxn>
              <a:cxn ang="0">
                <a:pos x="133350" y="9525"/>
              </a:cxn>
              <a:cxn ang="0">
                <a:pos x="117475" y="31750"/>
              </a:cxn>
              <a:cxn ang="0">
                <a:pos x="111125" y="31750"/>
              </a:cxn>
              <a:cxn ang="0">
                <a:pos x="133350" y="0"/>
              </a:cxn>
              <a:cxn ang="0">
                <a:pos x="152400" y="22225"/>
              </a:cxn>
              <a:cxn ang="0">
                <a:pos x="165100" y="73025"/>
              </a:cxn>
              <a:cxn ang="0">
                <a:pos x="158750" y="79375"/>
              </a:cxn>
              <a:cxn ang="0">
                <a:pos x="149225" y="114300"/>
              </a:cxn>
              <a:cxn ang="0">
                <a:pos x="88900" y="88900"/>
              </a:cxn>
              <a:cxn ang="0">
                <a:pos x="76200" y="79375"/>
              </a:cxn>
              <a:cxn ang="0">
                <a:pos x="41275" y="123825"/>
              </a:cxn>
              <a:cxn ang="0">
                <a:pos x="15875" y="114300"/>
              </a:cxn>
              <a:cxn ang="0">
                <a:pos x="6350" y="79375"/>
              </a:cxn>
              <a:cxn ang="0">
                <a:pos x="0" y="69850"/>
              </a:cxn>
              <a:cxn ang="0">
                <a:pos x="19050" y="9525"/>
              </a:cxn>
              <a:cxn ang="0">
                <a:pos x="50800" y="9525"/>
              </a:cxn>
              <a:cxn ang="0">
                <a:pos x="50800" y="34925"/>
              </a:cxn>
              <a:cxn ang="0">
                <a:pos x="44450" y="15875"/>
              </a:cxn>
              <a:cxn ang="0">
                <a:pos x="25400" y="12700"/>
              </a:cxn>
              <a:cxn ang="0">
                <a:pos x="9525" y="66675"/>
              </a:cxn>
              <a:cxn ang="0">
                <a:pos x="41275" y="50800"/>
              </a:cxn>
              <a:cxn ang="0">
                <a:pos x="73025" y="69850"/>
              </a:cxn>
              <a:cxn ang="0">
                <a:pos x="19050" y="76200"/>
              </a:cxn>
              <a:cxn ang="0">
                <a:pos x="22225" y="104775"/>
              </a:cxn>
              <a:cxn ang="0">
                <a:pos x="41275" y="111125"/>
              </a:cxn>
              <a:cxn ang="0">
                <a:pos x="57150" y="69850"/>
              </a:cxn>
              <a:cxn ang="0">
                <a:pos x="19050" y="76200"/>
              </a:cxn>
              <a:cxn ang="0">
                <a:pos x="123825" y="63500"/>
              </a:cxn>
              <a:cxn ang="0">
                <a:pos x="123825" y="111125"/>
              </a:cxn>
              <a:cxn ang="0">
                <a:pos x="142875" y="104775"/>
              </a:cxn>
              <a:cxn ang="0">
                <a:pos x="149225" y="88900"/>
              </a:cxn>
            </a:cxnLst>
            <a:pathLst>
              <a:path w="52" h="39">
                <a:moveTo>
                  <a:pt x="23" y="22"/>
                </a:moveTo>
                <a:cubicBezTo>
                  <a:pt x="25" y="21"/>
                  <a:pt x="27" y="21"/>
                  <a:pt x="30" y="22"/>
                </a:cubicBezTo>
                <a:cubicBezTo>
                  <a:pt x="32" y="18"/>
                  <a:pt x="35" y="16"/>
                  <a:pt x="39" y="16"/>
                </a:cubicBezTo>
                <a:cubicBezTo>
                  <a:pt x="43" y="16"/>
                  <a:pt x="47" y="18"/>
                  <a:pt x="49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46" y="8"/>
                  <a:pt x="46" y="8"/>
                  <a:pt x="46" y="8"/>
                </a:cubicBezTo>
                <a:cubicBezTo>
                  <a:pt x="45" y="6"/>
                  <a:pt x="45" y="5"/>
                  <a:pt x="44" y="4"/>
                </a:cubicBezTo>
                <a:cubicBezTo>
                  <a:pt x="44" y="3"/>
                  <a:pt x="43" y="3"/>
                  <a:pt x="42" y="3"/>
                </a:cubicBezTo>
                <a:cubicBezTo>
                  <a:pt x="41" y="3"/>
                  <a:pt x="39" y="3"/>
                  <a:pt x="39" y="5"/>
                </a:cubicBezTo>
                <a:cubicBezTo>
                  <a:pt x="38" y="6"/>
                  <a:pt x="37" y="8"/>
                  <a:pt x="37" y="10"/>
                </a:cubicBezTo>
                <a:cubicBezTo>
                  <a:pt x="37" y="10"/>
                  <a:pt x="37" y="11"/>
                  <a:pt x="36" y="11"/>
                </a:cubicBezTo>
                <a:cubicBezTo>
                  <a:pt x="35" y="11"/>
                  <a:pt x="35" y="10"/>
                  <a:pt x="35" y="10"/>
                </a:cubicBezTo>
                <a:cubicBezTo>
                  <a:pt x="35" y="7"/>
                  <a:pt x="36" y="5"/>
                  <a:pt x="37" y="3"/>
                </a:cubicBezTo>
                <a:cubicBezTo>
                  <a:pt x="38" y="2"/>
                  <a:pt x="40" y="0"/>
                  <a:pt x="42" y="0"/>
                </a:cubicBezTo>
                <a:cubicBezTo>
                  <a:pt x="44" y="0"/>
                  <a:pt x="45" y="1"/>
                  <a:pt x="46" y="3"/>
                </a:cubicBezTo>
                <a:cubicBezTo>
                  <a:pt x="47" y="4"/>
                  <a:pt x="47" y="6"/>
                  <a:pt x="48" y="7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3"/>
                  <a:pt x="52" y="23"/>
                </a:cubicBezTo>
                <a:cubicBezTo>
                  <a:pt x="52" y="24"/>
                  <a:pt x="52" y="25"/>
                  <a:pt x="51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1" y="26"/>
                  <a:pt x="51" y="27"/>
                  <a:pt x="51" y="28"/>
                </a:cubicBezTo>
                <a:cubicBezTo>
                  <a:pt x="51" y="31"/>
                  <a:pt x="50" y="34"/>
                  <a:pt x="47" y="36"/>
                </a:cubicBezTo>
                <a:cubicBezTo>
                  <a:pt x="45" y="38"/>
                  <a:pt x="43" y="39"/>
                  <a:pt x="39" y="39"/>
                </a:cubicBezTo>
                <a:cubicBezTo>
                  <a:pt x="33" y="39"/>
                  <a:pt x="28" y="34"/>
                  <a:pt x="28" y="28"/>
                </a:cubicBezTo>
                <a:cubicBezTo>
                  <a:pt x="28" y="27"/>
                  <a:pt x="28" y="26"/>
                  <a:pt x="28" y="25"/>
                </a:cubicBezTo>
                <a:cubicBezTo>
                  <a:pt x="27" y="25"/>
                  <a:pt x="25" y="25"/>
                  <a:pt x="24" y="25"/>
                </a:cubicBezTo>
                <a:cubicBezTo>
                  <a:pt x="24" y="26"/>
                  <a:pt x="24" y="27"/>
                  <a:pt x="24" y="28"/>
                </a:cubicBezTo>
                <a:cubicBezTo>
                  <a:pt x="24" y="34"/>
                  <a:pt x="19" y="39"/>
                  <a:pt x="13" y="39"/>
                </a:cubicBezTo>
                <a:cubicBezTo>
                  <a:pt x="10" y="39"/>
                  <a:pt x="7" y="38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3"/>
                  <a:pt x="1" y="29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5"/>
                  <a:pt x="0" y="24"/>
                  <a:pt x="0" y="23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4"/>
                  <a:pt x="6" y="3"/>
                </a:cubicBezTo>
                <a:cubicBezTo>
                  <a:pt x="7" y="1"/>
                  <a:pt x="9" y="0"/>
                  <a:pt x="11" y="0"/>
                </a:cubicBezTo>
                <a:cubicBezTo>
                  <a:pt x="13" y="0"/>
                  <a:pt x="14" y="2"/>
                  <a:pt x="16" y="3"/>
                </a:cubicBezTo>
                <a:cubicBezTo>
                  <a:pt x="17" y="5"/>
                  <a:pt x="17" y="7"/>
                  <a:pt x="17" y="10"/>
                </a:cubicBezTo>
                <a:cubicBezTo>
                  <a:pt x="17" y="10"/>
                  <a:pt x="17" y="11"/>
                  <a:pt x="16" y="11"/>
                </a:cubicBezTo>
                <a:cubicBezTo>
                  <a:pt x="16" y="11"/>
                  <a:pt x="15" y="10"/>
                  <a:pt x="15" y="10"/>
                </a:cubicBezTo>
                <a:cubicBezTo>
                  <a:pt x="15" y="8"/>
                  <a:pt x="15" y="6"/>
                  <a:pt x="14" y="5"/>
                </a:cubicBezTo>
                <a:cubicBezTo>
                  <a:pt x="13" y="3"/>
                  <a:pt x="12" y="3"/>
                  <a:pt x="11" y="3"/>
                </a:cubicBezTo>
                <a:cubicBezTo>
                  <a:pt x="9" y="3"/>
                  <a:pt x="9" y="3"/>
                  <a:pt x="8" y="4"/>
                </a:cubicBezTo>
                <a:cubicBezTo>
                  <a:pt x="7" y="5"/>
                  <a:pt x="7" y="6"/>
                  <a:pt x="7" y="8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6" y="18"/>
                  <a:pt x="9" y="16"/>
                  <a:pt x="13" y="16"/>
                </a:cubicBezTo>
                <a:cubicBezTo>
                  <a:pt x="16" y="16"/>
                  <a:pt x="19" y="17"/>
                  <a:pt x="21" y="20"/>
                </a:cubicBezTo>
                <a:cubicBezTo>
                  <a:pt x="22" y="20"/>
                  <a:pt x="22" y="21"/>
                  <a:pt x="23" y="22"/>
                </a:cubicBezTo>
                <a:close/>
                <a:moveTo>
                  <a:pt x="6" y="24"/>
                </a:move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7"/>
                  <a:pt x="5" y="31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9" y="34"/>
                  <a:pt x="11" y="35"/>
                  <a:pt x="13" y="35"/>
                </a:cubicBezTo>
                <a:cubicBezTo>
                  <a:pt x="17" y="35"/>
                  <a:pt x="20" y="32"/>
                  <a:pt x="20" y="28"/>
                </a:cubicBezTo>
                <a:cubicBezTo>
                  <a:pt x="20" y="26"/>
                  <a:pt x="20" y="24"/>
                  <a:pt x="18" y="22"/>
                </a:cubicBezTo>
                <a:cubicBezTo>
                  <a:pt x="17" y="21"/>
                  <a:pt x="15" y="20"/>
                  <a:pt x="13" y="20"/>
                </a:cubicBezTo>
                <a:cubicBezTo>
                  <a:pt x="10" y="20"/>
                  <a:pt x="8" y="22"/>
                  <a:pt x="6" y="24"/>
                </a:cubicBezTo>
                <a:close/>
                <a:moveTo>
                  <a:pt x="39" y="20"/>
                </a:moveTo>
                <a:cubicBezTo>
                  <a:pt x="39" y="20"/>
                  <a:pt x="39" y="20"/>
                  <a:pt x="39" y="20"/>
                </a:cubicBezTo>
                <a:cubicBezTo>
                  <a:pt x="35" y="20"/>
                  <a:pt x="32" y="23"/>
                  <a:pt x="32" y="28"/>
                </a:cubicBezTo>
                <a:cubicBezTo>
                  <a:pt x="32" y="32"/>
                  <a:pt x="35" y="35"/>
                  <a:pt x="39" y="35"/>
                </a:cubicBezTo>
                <a:cubicBezTo>
                  <a:pt x="41" y="35"/>
                  <a:pt x="43" y="34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3"/>
                  <a:pt x="44" y="20"/>
                  <a:pt x="39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7" name="Freeform 705"/>
          <p:cNvSpPr>
            <a:spLocks noEditPoints="1"/>
          </p:cNvSpPr>
          <p:nvPr/>
        </p:nvSpPr>
        <p:spPr>
          <a:xfrm>
            <a:off x="7696200" y="4418013"/>
            <a:ext cx="144463" cy="152400"/>
          </a:xfrm>
          <a:custGeom>
            <a:avLst/>
            <a:gdLst/>
            <a:ahLst/>
            <a:cxnLst>
              <a:cxn ang="0">
                <a:pos x="6421" y="19050"/>
              </a:cxn>
              <a:cxn ang="0">
                <a:pos x="6421" y="19050"/>
              </a:cxn>
              <a:cxn ang="0">
                <a:pos x="67416" y="19050"/>
              </a:cxn>
              <a:cxn ang="0">
                <a:pos x="70626" y="3175"/>
              </a:cxn>
              <a:cxn ang="0">
                <a:pos x="70626" y="3175"/>
              </a:cxn>
              <a:cxn ang="0">
                <a:pos x="70626" y="0"/>
              </a:cxn>
              <a:cxn ang="0">
                <a:pos x="73837" y="0"/>
              </a:cxn>
              <a:cxn ang="0">
                <a:pos x="73837" y="0"/>
              </a:cxn>
              <a:cxn ang="0">
                <a:pos x="77047" y="3175"/>
              </a:cxn>
              <a:cxn ang="0">
                <a:pos x="77047" y="3175"/>
              </a:cxn>
              <a:cxn ang="0">
                <a:pos x="80257" y="19050"/>
              </a:cxn>
              <a:cxn ang="0">
                <a:pos x="138042" y="19050"/>
              </a:cxn>
              <a:cxn ang="0">
                <a:pos x="144463" y="25400"/>
              </a:cxn>
              <a:cxn ang="0">
                <a:pos x="144463" y="25400"/>
              </a:cxn>
              <a:cxn ang="0">
                <a:pos x="144463" y="107950"/>
              </a:cxn>
              <a:cxn ang="0">
                <a:pos x="138042" y="114300"/>
              </a:cxn>
              <a:cxn ang="0">
                <a:pos x="138042" y="114300"/>
              </a:cxn>
              <a:cxn ang="0">
                <a:pos x="105940" y="114300"/>
              </a:cxn>
              <a:cxn ang="0">
                <a:pos x="115570" y="149225"/>
              </a:cxn>
              <a:cxn ang="0">
                <a:pos x="112360" y="152400"/>
              </a:cxn>
              <a:cxn ang="0">
                <a:pos x="109150" y="149225"/>
              </a:cxn>
              <a:cxn ang="0">
                <a:pos x="99519" y="114300"/>
              </a:cxn>
              <a:cxn ang="0">
                <a:pos x="77047" y="114300"/>
              </a:cxn>
              <a:cxn ang="0">
                <a:pos x="77047" y="133350"/>
              </a:cxn>
              <a:cxn ang="0">
                <a:pos x="73837" y="136525"/>
              </a:cxn>
              <a:cxn ang="0">
                <a:pos x="70626" y="133350"/>
              </a:cxn>
              <a:cxn ang="0">
                <a:pos x="70626" y="114300"/>
              </a:cxn>
              <a:cxn ang="0">
                <a:pos x="48154" y="114300"/>
              </a:cxn>
              <a:cxn ang="0">
                <a:pos x="38523" y="149225"/>
              </a:cxn>
              <a:cxn ang="0">
                <a:pos x="32103" y="152400"/>
              </a:cxn>
              <a:cxn ang="0">
                <a:pos x="28893" y="149225"/>
              </a:cxn>
              <a:cxn ang="0">
                <a:pos x="41734" y="114300"/>
              </a:cxn>
              <a:cxn ang="0">
                <a:pos x="6421" y="114300"/>
              </a:cxn>
              <a:cxn ang="0">
                <a:pos x="0" y="107950"/>
              </a:cxn>
              <a:cxn ang="0">
                <a:pos x="0" y="107950"/>
              </a:cxn>
              <a:cxn ang="0">
                <a:pos x="0" y="25400"/>
              </a:cxn>
              <a:cxn ang="0">
                <a:pos x="6421" y="19050"/>
              </a:cxn>
              <a:cxn ang="0">
                <a:pos x="38523" y="95250"/>
              </a:cxn>
              <a:cxn ang="0">
                <a:pos x="38523" y="95250"/>
              </a:cxn>
              <a:cxn ang="0">
                <a:pos x="109150" y="95250"/>
              </a:cxn>
              <a:cxn ang="0">
                <a:pos x="112360" y="92075"/>
              </a:cxn>
              <a:cxn ang="0">
                <a:pos x="109150" y="88900"/>
              </a:cxn>
              <a:cxn ang="0">
                <a:pos x="38523" y="88900"/>
              </a:cxn>
              <a:cxn ang="0">
                <a:pos x="35313" y="92075"/>
              </a:cxn>
              <a:cxn ang="0">
                <a:pos x="38523" y="95250"/>
              </a:cxn>
              <a:cxn ang="0">
                <a:pos x="134832" y="28575"/>
              </a:cxn>
              <a:cxn ang="0">
                <a:pos x="134832" y="28575"/>
              </a:cxn>
              <a:cxn ang="0">
                <a:pos x="12841" y="28575"/>
              </a:cxn>
              <a:cxn ang="0">
                <a:pos x="12841" y="101600"/>
              </a:cxn>
              <a:cxn ang="0">
                <a:pos x="134832" y="101600"/>
              </a:cxn>
              <a:cxn ang="0">
                <a:pos x="134832" y="28575"/>
              </a:cxn>
            </a:cxnLst>
            <a:pathLst>
              <a:path w="45" h="48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6"/>
                  <a:pt x="25" y="6"/>
                  <a:pt x="25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4" y="6"/>
                  <a:pt x="45" y="6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5"/>
                  <a:pt x="44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5" y="48"/>
                </a:cubicBezTo>
                <a:cubicBezTo>
                  <a:pt x="35" y="48"/>
                  <a:pt x="34" y="48"/>
                  <a:pt x="34" y="47"/>
                </a:cubicBezTo>
                <a:cubicBezTo>
                  <a:pt x="31" y="36"/>
                  <a:pt x="31" y="36"/>
                  <a:pt x="31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3"/>
                  <a:pt x="24" y="43"/>
                  <a:pt x="23" y="43"/>
                </a:cubicBezTo>
                <a:cubicBezTo>
                  <a:pt x="22" y="43"/>
                  <a:pt x="22" y="43"/>
                  <a:pt x="22" y="42"/>
                </a:cubicBezTo>
                <a:cubicBezTo>
                  <a:pt x="22" y="36"/>
                  <a:pt x="22" y="36"/>
                  <a:pt x="22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1" y="48"/>
                  <a:pt x="10" y="48"/>
                </a:cubicBezTo>
                <a:cubicBezTo>
                  <a:pt x="10" y="48"/>
                  <a:pt x="9" y="48"/>
                  <a:pt x="9" y="47"/>
                </a:cubicBezTo>
                <a:cubicBezTo>
                  <a:pt x="13" y="36"/>
                  <a:pt x="13" y="36"/>
                  <a:pt x="13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6"/>
                  <a:pt x="2" y="6"/>
                </a:cubicBezTo>
                <a:close/>
                <a:moveTo>
                  <a:pt x="12" y="30"/>
                </a:moveTo>
                <a:cubicBezTo>
                  <a:pt x="12" y="30"/>
                  <a:pt x="12" y="30"/>
                  <a:pt x="1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5" y="30"/>
                  <a:pt x="35" y="29"/>
                </a:cubicBezTo>
                <a:cubicBezTo>
                  <a:pt x="35" y="28"/>
                  <a:pt x="34" y="28"/>
                  <a:pt x="34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9"/>
                </a:cubicBezTo>
                <a:cubicBezTo>
                  <a:pt x="11" y="30"/>
                  <a:pt x="11" y="30"/>
                  <a:pt x="12" y="30"/>
                </a:cubicBezTo>
                <a:close/>
                <a:moveTo>
                  <a:pt x="42" y="9"/>
                </a:moveTo>
                <a:cubicBezTo>
                  <a:pt x="42" y="9"/>
                  <a:pt x="42" y="9"/>
                  <a:pt x="42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32"/>
                  <a:pt x="4" y="32"/>
                  <a:pt x="4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9"/>
                  <a:pt x="42" y="9"/>
                  <a:pt x="42" y="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8" name="Freeform 706"/>
          <p:cNvSpPr>
            <a:spLocks noEditPoints="1"/>
          </p:cNvSpPr>
          <p:nvPr/>
        </p:nvSpPr>
        <p:spPr>
          <a:xfrm>
            <a:off x="2674938" y="4716463"/>
            <a:ext cx="130175" cy="152400"/>
          </a:xfrm>
          <a:custGeom>
            <a:avLst/>
            <a:gdLst/>
            <a:ahLst/>
            <a:cxnLst>
              <a:cxn ang="0">
                <a:pos x="114300" y="0"/>
              </a:cxn>
              <a:cxn ang="0">
                <a:pos x="111125" y="9525"/>
              </a:cxn>
              <a:cxn ang="0">
                <a:pos x="130175" y="57150"/>
              </a:cxn>
              <a:cxn ang="0">
                <a:pos x="107950" y="107950"/>
              </a:cxn>
              <a:cxn ang="0">
                <a:pos x="85725" y="123825"/>
              </a:cxn>
              <a:cxn ang="0">
                <a:pos x="63500" y="130175"/>
              </a:cxn>
              <a:cxn ang="0">
                <a:pos x="88900" y="139700"/>
              </a:cxn>
              <a:cxn ang="0">
                <a:pos x="88900" y="152400"/>
              </a:cxn>
              <a:cxn ang="0">
                <a:pos x="57150" y="152400"/>
              </a:cxn>
              <a:cxn ang="0">
                <a:pos x="28575" y="152400"/>
              </a:cxn>
              <a:cxn ang="0">
                <a:pos x="28575" y="139700"/>
              </a:cxn>
              <a:cxn ang="0">
                <a:pos x="53975" y="130175"/>
              </a:cxn>
              <a:cxn ang="0">
                <a:pos x="31750" y="123825"/>
              </a:cxn>
              <a:cxn ang="0">
                <a:pos x="9525" y="111125"/>
              </a:cxn>
              <a:cxn ang="0">
                <a:pos x="3175" y="114300"/>
              </a:cxn>
              <a:cxn ang="0">
                <a:pos x="15875" y="95250"/>
              </a:cxn>
              <a:cxn ang="0">
                <a:pos x="19050" y="15875"/>
              </a:cxn>
              <a:cxn ang="0">
                <a:pos x="57150" y="0"/>
              </a:cxn>
              <a:cxn ang="0">
                <a:pos x="104775" y="6350"/>
              </a:cxn>
              <a:cxn ang="0">
                <a:pos x="104775" y="6350"/>
              </a:cxn>
              <a:cxn ang="0">
                <a:pos x="111125" y="0"/>
              </a:cxn>
              <a:cxn ang="0">
                <a:pos x="107950" y="12700"/>
              </a:cxn>
              <a:cxn ang="0">
                <a:pos x="117475" y="57150"/>
              </a:cxn>
              <a:cxn ang="0">
                <a:pos x="98425" y="98425"/>
              </a:cxn>
              <a:cxn ang="0">
                <a:pos x="19050" y="101600"/>
              </a:cxn>
              <a:cxn ang="0">
                <a:pos x="34925" y="117475"/>
              </a:cxn>
              <a:cxn ang="0">
                <a:pos x="82550" y="117475"/>
              </a:cxn>
              <a:cxn ang="0">
                <a:pos x="104775" y="101600"/>
              </a:cxn>
              <a:cxn ang="0">
                <a:pos x="104775" y="101600"/>
              </a:cxn>
              <a:cxn ang="0">
                <a:pos x="123825" y="57150"/>
              </a:cxn>
              <a:cxn ang="0">
                <a:pos x="107950" y="12700"/>
              </a:cxn>
              <a:cxn ang="0">
                <a:pos x="92075" y="25400"/>
              </a:cxn>
              <a:cxn ang="0">
                <a:pos x="25400" y="25400"/>
              </a:cxn>
              <a:cxn ang="0">
                <a:pos x="25400" y="88900"/>
              </a:cxn>
              <a:cxn ang="0">
                <a:pos x="92075" y="88900"/>
              </a:cxn>
              <a:cxn ang="0">
                <a:pos x="104775" y="57150"/>
              </a:cxn>
              <a:cxn ang="0">
                <a:pos x="92075" y="25400"/>
              </a:cxn>
            </a:cxnLst>
            <a:pathLst>
              <a:path w="41" h="48">
                <a:moveTo>
                  <a:pt x="35" y="0"/>
                </a:moveTo>
                <a:cubicBezTo>
                  <a:pt x="35" y="0"/>
                  <a:pt x="36" y="0"/>
                  <a:pt x="36" y="0"/>
                </a:cubicBezTo>
                <a:cubicBezTo>
                  <a:pt x="37" y="0"/>
                  <a:pt x="37" y="1"/>
                  <a:pt x="36" y="2"/>
                </a:cubicBezTo>
                <a:cubicBezTo>
                  <a:pt x="35" y="3"/>
                  <a:pt x="35" y="3"/>
                  <a:pt x="35" y="3"/>
                </a:cubicBezTo>
                <a:cubicBezTo>
                  <a:pt x="37" y="5"/>
                  <a:pt x="38" y="7"/>
                  <a:pt x="39" y="9"/>
                </a:cubicBezTo>
                <a:cubicBezTo>
                  <a:pt x="40" y="12"/>
                  <a:pt x="41" y="15"/>
                  <a:pt x="41" y="18"/>
                </a:cubicBezTo>
                <a:cubicBezTo>
                  <a:pt x="41" y="21"/>
                  <a:pt x="40" y="24"/>
                  <a:pt x="39" y="26"/>
                </a:cubicBezTo>
                <a:cubicBezTo>
                  <a:pt x="38" y="29"/>
                  <a:pt x="36" y="32"/>
                  <a:pt x="34" y="34"/>
                </a:cubicBezTo>
                <a:cubicBezTo>
                  <a:pt x="32" y="36"/>
                  <a:pt x="30" y="37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40"/>
                  <a:pt x="23" y="40"/>
                  <a:pt x="20" y="40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4"/>
                  <a:pt x="20" y="44"/>
                  <a:pt x="20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9" y="44"/>
                  <a:pt x="30" y="45"/>
                  <a:pt x="30" y="46"/>
                </a:cubicBezTo>
                <a:cubicBezTo>
                  <a:pt x="30" y="47"/>
                  <a:pt x="29" y="48"/>
                  <a:pt x="28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48"/>
                  <a:pt x="7" y="47"/>
                  <a:pt x="7" y="46"/>
                </a:cubicBezTo>
                <a:cubicBezTo>
                  <a:pt x="7" y="45"/>
                  <a:pt x="8" y="44"/>
                  <a:pt x="9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0"/>
                  <a:pt x="17" y="40"/>
                  <a:pt x="17" y="40"/>
                </a:cubicBezTo>
                <a:cubicBezTo>
                  <a:pt x="14" y="40"/>
                  <a:pt x="12" y="40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7" y="38"/>
                  <a:pt x="5" y="36"/>
                  <a:pt x="3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1" y="36"/>
                  <a:pt x="1" y="36"/>
                </a:cubicBezTo>
                <a:cubicBezTo>
                  <a:pt x="0" y="35"/>
                  <a:pt x="0" y="35"/>
                  <a:pt x="1" y="34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27"/>
                  <a:pt x="0" y="22"/>
                  <a:pt x="0" y="18"/>
                </a:cubicBezTo>
                <a:cubicBezTo>
                  <a:pt x="0" y="13"/>
                  <a:pt x="2" y="8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9" y="2"/>
                  <a:pt x="13" y="0"/>
                  <a:pt x="18" y="0"/>
                </a:cubicBezTo>
                <a:cubicBezTo>
                  <a:pt x="23" y="0"/>
                  <a:pt x="27" y="1"/>
                  <a:pt x="31" y="4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34" y="4"/>
                </a:moveTo>
                <a:cubicBezTo>
                  <a:pt x="34" y="4"/>
                  <a:pt x="34" y="4"/>
                  <a:pt x="34" y="4"/>
                </a:cubicBezTo>
                <a:cubicBezTo>
                  <a:pt x="32" y="6"/>
                  <a:pt x="32" y="6"/>
                  <a:pt x="32" y="6"/>
                </a:cubicBezTo>
                <a:cubicBezTo>
                  <a:pt x="35" y="9"/>
                  <a:pt x="37" y="13"/>
                  <a:pt x="37" y="18"/>
                </a:cubicBezTo>
                <a:cubicBezTo>
                  <a:pt x="37" y="23"/>
                  <a:pt x="35" y="27"/>
                  <a:pt x="31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28" y="34"/>
                  <a:pt x="23" y="36"/>
                  <a:pt x="18" y="36"/>
                </a:cubicBezTo>
                <a:cubicBezTo>
                  <a:pt x="14" y="36"/>
                  <a:pt x="10" y="34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7" y="34"/>
                  <a:pt x="9" y="36"/>
                  <a:pt x="11" y="37"/>
                </a:cubicBezTo>
                <a:cubicBezTo>
                  <a:pt x="13" y="37"/>
                  <a:pt x="16" y="38"/>
                  <a:pt x="18" y="38"/>
                </a:cubicBezTo>
                <a:cubicBezTo>
                  <a:pt x="21" y="38"/>
                  <a:pt x="24" y="38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9" y="36"/>
                  <a:pt x="31" y="34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5" y="30"/>
                  <a:pt x="36" y="28"/>
                  <a:pt x="37" y="26"/>
                </a:cubicBezTo>
                <a:cubicBezTo>
                  <a:pt x="38" y="23"/>
                  <a:pt x="39" y="21"/>
                  <a:pt x="39" y="18"/>
                </a:cubicBezTo>
                <a:cubicBezTo>
                  <a:pt x="39" y="15"/>
                  <a:pt x="38" y="12"/>
                  <a:pt x="37" y="10"/>
                </a:cubicBezTo>
                <a:cubicBezTo>
                  <a:pt x="36" y="8"/>
                  <a:pt x="35" y="6"/>
                  <a:pt x="34" y="4"/>
                </a:cubicBezTo>
                <a:close/>
                <a:moveTo>
                  <a:pt x="29" y="8"/>
                </a:moveTo>
                <a:cubicBezTo>
                  <a:pt x="29" y="8"/>
                  <a:pt x="29" y="8"/>
                  <a:pt x="29" y="8"/>
                </a:cubicBezTo>
                <a:cubicBezTo>
                  <a:pt x="26" y="5"/>
                  <a:pt x="22" y="3"/>
                  <a:pt x="18" y="3"/>
                </a:cubicBezTo>
                <a:cubicBezTo>
                  <a:pt x="14" y="3"/>
                  <a:pt x="11" y="5"/>
                  <a:pt x="8" y="8"/>
                </a:cubicBezTo>
                <a:cubicBezTo>
                  <a:pt x="6" y="10"/>
                  <a:pt x="4" y="14"/>
                  <a:pt x="4" y="18"/>
                </a:cubicBezTo>
                <a:cubicBezTo>
                  <a:pt x="4" y="22"/>
                  <a:pt x="6" y="25"/>
                  <a:pt x="8" y="28"/>
                </a:cubicBezTo>
                <a:cubicBezTo>
                  <a:pt x="11" y="31"/>
                  <a:pt x="14" y="32"/>
                  <a:pt x="18" y="32"/>
                </a:cubicBezTo>
                <a:cubicBezTo>
                  <a:pt x="22" y="32"/>
                  <a:pt x="26" y="31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1" y="25"/>
                  <a:pt x="33" y="22"/>
                  <a:pt x="33" y="18"/>
                </a:cubicBezTo>
                <a:cubicBezTo>
                  <a:pt x="33" y="14"/>
                  <a:pt x="31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39" name="Freeform 707"/>
          <p:cNvSpPr>
            <a:spLocks noEditPoints="1"/>
          </p:cNvSpPr>
          <p:nvPr/>
        </p:nvSpPr>
        <p:spPr>
          <a:xfrm>
            <a:off x="4062413" y="4716463"/>
            <a:ext cx="160337" cy="152400"/>
          </a:xfrm>
          <a:custGeom>
            <a:avLst/>
            <a:gdLst/>
            <a:ahLst/>
            <a:cxnLst>
              <a:cxn ang="0">
                <a:pos x="51308" y="6350"/>
              </a:cxn>
              <a:cxn ang="0">
                <a:pos x="9620" y="117475"/>
              </a:cxn>
              <a:cxn ang="0">
                <a:pos x="60928" y="149225"/>
              </a:cxn>
              <a:cxn ang="0">
                <a:pos x="102616" y="120650"/>
              </a:cxn>
              <a:cxn ang="0">
                <a:pos x="121856" y="111125"/>
              </a:cxn>
              <a:cxn ang="0">
                <a:pos x="125063" y="114300"/>
              </a:cxn>
              <a:cxn ang="0">
                <a:pos x="160337" y="82550"/>
              </a:cxn>
              <a:cxn ang="0">
                <a:pos x="144303" y="101600"/>
              </a:cxn>
              <a:cxn ang="0">
                <a:pos x="125063" y="101600"/>
              </a:cxn>
              <a:cxn ang="0">
                <a:pos x="92995" y="117475"/>
              </a:cxn>
              <a:cxn ang="0">
                <a:pos x="60928" y="139700"/>
              </a:cxn>
              <a:cxn ang="0">
                <a:pos x="22447" y="111125"/>
              </a:cxn>
              <a:cxn ang="0">
                <a:pos x="54515" y="19050"/>
              </a:cxn>
              <a:cxn ang="0">
                <a:pos x="147510" y="82550"/>
              </a:cxn>
              <a:cxn ang="0">
                <a:pos x="73755" y="47625"/>
              </a:cxn>
              <a:cxn ang="0">
                <a:pos x="41688" y="34925"/>
              </a:cxn>
              <a:cxn ang="0">
                <a:pos x="41688" y="60325"/>
              </a:cxn>
              <a:cxn ang="0">
                <a:pos x="73755" y="47625"/>
              </a:cxn>
              <a:cxn ang="0">
                <a:pos x="54515" y="57150"/>
              </a:cxn>
              <a:cxn ang="0">
                <a:pos x="48101" y="41275"/>
              </a:cxn>
              <a:cxn ang="0">
                <a:pos x="60928" y="41275"/>
              </a:cxn>
              <a:cxn ang="0">
                <a:pos x="112236" y="38100"/>
              </a:cxn>
              <a:cxn ang="0">
                <a:pos x="96202" y="22225"/>
              </a:cxn>
              <a:cxn ang="0">
                <a:pos x="83375" y="50800"/>
              </a:cxn>
              <a:cxn ang="0">
                <a:pos x="112236" y="38100"/>
              </a:cxn>
              <a:cxn ang="0">
                <a:pos x="96202" y="47625"/>
              </a:cxn>
              <a:cxn ang="0">
                <a:pos x="89789" y="31750"/>
              </a:cxn>
              <a:cxn ang="0">
                <a:pos x="105822" y="38100"/>
              </a:cxn>
              <a:cxn ang="0">
                <a:pos x="73755" y="92075"/>
              </a:cxn>
              <a:cxn ang="0">
                <a:pos x="89789" y="107950"/>
              </a:cxn>
              <a:cxn ang="0">
                <a:pos x="73755" y="114300"/>
              </a:cxn>
              <a:cxn ang="0">
                <a:pos x="76962" y="107950"/>
              </a:cxn>
              <a:cxn ang="0">
                <a:pos x="112236" y="53975"/>
              </a:cxn>
              <a:cxn ang="0">
                <a:pos x="121856" y="82550"/>
              </a:cxn>
              <a:cxn ang="0">
                <a:pos x="134683" y="53975"/>
              </a:cxn>
              <a:cxn ang="0">
                <a:pos x="131476" y="66675"/>
              </a:cxn>
              <a:cxn ang="0">
                <a:pos x="121856" y="76200"/>
              </a:cxn>
              <a:cxn ang="0">
                <a:pos x="115443" y="60325"/>
              </a:cxn>
              <a:cxn ang="0">
                <a:pos x="131476" y="66675"/>
              </a:cxn>
              <a:cxn ang="0">
                <a:pos x="25654" y="69850"/>
              </a:cxn>
              <a:cxn ang="0">
                <a:pos x="25654" y="95250"/>
              </a:cxn>
              <a:cxn ang="0">
                <a:pos x="54515" y="82550"/>
              </a:cxn>
              <a:cxn ang="0">
                <a:pos x="44894" y="88900"/>
              </a:cxn>
              <a:cxn ang="0">
                <a:pos x="32067" y="88900"/>
              </a:cxn>
              <a:cxn ang="0">
                <a:pos x="32067" y="76200"/>
              </a:cxn>
              <a:cxn ang="0">
                <a:pos x="48101" y="82550"/>
              </a:cxn>
            </a:cxnLst>
            <a:pathLst>
              <a:path w="50" h="48">
                <a:moveTo>
                  <a:pt x="44" y="8"/>
                </a:moveTo>
                <a:cubicBezTo>
                  <a:pt x="40" y="4"/>
                  <a:pt x="34" y="1"/>
                  <a:pt x="28" y="0"/>
                </a:cubicBezTo>
                <a:cubicBezTo>
                  <a:pt x="24" y="0"/>
                  <a:pt x="20" y="0"/>
                  <a:pt x="16" y="2"/>
                </a:cubicBezTo>
                <a:cubicBezTo>
                  <a:pt x="12" y="4"/>
                  <a:pt x="9" y="6"/>
                  <a:pt x="6" y="9"/>
                </a:cubicBezTo>
                <a:cubicBezTo>
                  <a:pt x="3" y="13"/>
                  <a:pt x="1" y="18"/>
                  <a:pt x="1" y="22"/>
                </a:cubicBezTo>
                <a:cubicBezTo>
                  <a:pt x="0" y="27"/>
                  <a:pt x="1" y="32"/>
                  <a:pt x="3" y="37"/>
                </a:cubicBezTo>
                <a:cubicBezTo>
                  <a:pt x="5" y="39"/>
                  <a:pt x="6" y="41"/>
                  <a:pt x="8" y="42"/>
                </a:cubicBezTo>
                <a:cubicBezTo>
                  <a:pt x="10" y="44"/>
                  <a:pt x="12" y="46"/>
                  <a:pt x="14" y="46"/>
                </a:cubicBezTo>
                <a:cubicBezTo>
                  <a:pt x="16" y="47"/>
                  <a:pt x="17" y="47"/>
                  <a:pt x="19" y="47"/>
                </a:cubicBezTo>
                <a:cubicBezTo>
                  <a:pt x="22" y="48"/>
                  <a:pt x="24" y="47"/>
                  <a:pt x="27" y="46"/>
                </a:cubicBezTo>
                <a:cubicBezTo>
                  <a:pt x="29" y="45"/>
                  <a:pt x="31" y="43"/>
                  <a:pt x="32" y="41"/>
                </a:cubicBezTo>
                <a:cubicBezTo>
                  <a:pt x="32" y="40"/>
                  <a:pt x="32" y="39"/>
                  <a:pt x="32" y="38"/>
                </a:cubicBezTo>
                <a:cubicBezTo>
                  <a:pt x="33" y="36"/>
                  <a:pt x="33" y="35"/>
                  <a:pt x="33" y="35"/>
                </a:cubicBezTo>
                <a:cubicBezTo>
                  <a:pt x="33" y="34"/>
                  <a:pt x="34" y="34"/>
                  <a:pt x="34" y="34"/>
                </a:cubicBezTo>
                <a:cubicBezTo>
                  <a:pt x="35" y="34"/>
                  <a:pt x="36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44" y="38"/>
                  <a:pt x="46" y="37"/>
                  <a:pt x="48" y="35"/>
                </a:cubicBezTo>
                <a:cubicBezTo>
                  <a:pt x="50" y="33"/>
                  <a:pt x="50" y="30"/>
                  <a:pt x="50" y="26"/>
                </a:cubicBezTo>
                <a:cubicBezTo>
                  <a:pt x="50" y="19"/>
                  <a:pt x="48" y="13"/>
                  <a:pt x="44" y="8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44" y="33"/>
                  <a:pt x="43" y="33"/>
                  <a:pt x="40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7" y="31"/>
                  <a:pt x="35" y="30"/>
                  <a:pt x="34" y="30"/>
                </a:cubicBezTo>
                <a:cubicBezTo>
                  <a:pt x="32" y="30"/>
                  <a:pt x="31" y="31"/>
                  <a:pt x="30" y="32"/>
                </a:cubicBezTo>
                <a:cubicBezTo>
                  <a:pt x="29" y="33"/>
                  <a:pt x="29" y="35"/>
                  <a:pt x="29" y="37"/>
                </a:cubicBezTo>
                <a:cubicBezTo>
                  <a:pt x="29" y="38"/>
                  <a:pt x="28" y="39"/>
                  <a:pt x="28" y="39"/>
                </a:cubicBezTo>
                <a:cubicBezTo>
                  <a:pt x="28" y="41"/>
                  <a:pt x="26" y="42"/>
                  <a:pt x="25" y="43"/>
                </a:cubicBezTo>
                <a:cubicBezTo>
                  <a:pt x="23" y="43"/>
                  <a:pt x="21" y="44"/>
                  <a:pt x="19" y="44"/>
                </a:cubicBezTo>
                <a:cubicBezTo>
                  <a:pt x="18" y="43"/>
                  <a:pt x="17" y="43"/>
                  <a:pt x="15" y="43"/>
                </a:cubicBezTo>
                <a:cubicBezTo>
                  <a:pt x="14" y="42"/>
                  <a:pt x="12" y="41"/>
                  <a:pt x="11" y="40"/>
                </a:cubicBezTo>
                <a:cubicBezTo>
                  <a:pt x="9" y="38"/>
                  <a:pt x="8" y="37"/>
                  <a:pt x="7" y="35"/>
                </a:cubicBezTo>
                <a:cubicBezTo>
                  <a:pt x="5" y="31"/>
                  <a:pt x="4" y="27"/>
                  <a:pt x="4" y="23"/>
                </a:cubicBezTo>
                <a:cubicBezTo>
                  <a:pt x="5" y="19"/>
                  <a:pt x="7" y="15"/>
                  <a:pt x="9" y="11"/>
                </a:cubicBezTo>
                <a:cubicBezTo>
                  <a:pt x="11" y="9"/>
                  <a:pt x="14" y="7"/>
                  <a:pt x="17" y="6"/>
                </a:cubicBezTo>
                <a:cubicBezTo>
                  <a:pt x="21" y="4"/>
                  <a:pt x="24" y="4"/>
                  <a:pt x="27" y="4"/>
                </a:cubicBezTo>
                <a:cubicBezTo>
                  <a:pt x="33" y="4"/>
                  <a:pt x="38" y="7"/>
                  <a:pt x="41" y="11"/>
                </a:cubicBezTo>
                <a:cubicBezTo>
                  <a:pt x="44" y="15"/>
                  <a:pt x="46" y="20"/>
                  <a:pt x="46" y="26"/>
                </a:cubicBezTo>
                <a:cubicBezTo>
                  <a:pt x="46" y="29"/>
                  <a:pt x="46" y="31"/>
                  <a:pt x="45" y="32"/>
                </a:cubicBezTo>
                <a:close/>
                <a:moveTo>
                  <a:pt x="23" y="15"/>
                </a:moveTo>
                <a:cubicBezTo>
                  <a:pt x="23" y="15"/>
                  <a:pt x="23" y="15"/>
                  <a:pt x="23" y="15"/>
                </a:cubicBezTo>
                <a:cubicBezTo>
                  <a:pt x="23" y="13"/>
                  <a:pt x="22" y="12"/>
                  <a:pt x="21" y="11"/>
                </a:cubicBezTo>
                <a:cubicBezTo>
                  <a:pt x="20" y="10"/>
                  <a:pt x="19" y="9"/>
                  <a:pt x="17" y="9"/>
                </a:cubicBezTo>
                <a:cubicBezTo>
                  <a:pt x="16" y="9"/>
                  <a:pt x="14" y="10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2"/>
                  <a:pt x="12" y="13"/>
                  <a:pt x="12" y="15"/>
                </a:cubicBezTo>
                <a:cubicBezTo>
                  <a:pt x="12" y="16"/>
                  <a:pt x="12" y="18"/>
                  <a:pt x="13" y="19"/>
                </a:cubicBezTo>
                <a:cubicBezTo>
                  <a:pt x="14" y="20"/>
                  <a:pt x="16" y="20"/>
                  <a:pt x="17" y="20"/>
                </a:cubicBezTo>
                <a:cubicBezTo>
                  <a:pt x="19" y="20"/>
                  <a:pt x="20" y="20"/>
                  <a:pt x="21" y="19"/>
                </a:cubicBezTo>
                <a:cubicBezTo>
                  <a:pt x="22" y="18"/>
                  <a:pt x="23" y="16"/>
                  <a:pt x="23" y="15"/>
                </a:cubicBezTo>
                <a:close/>
                <a:moveTo>
                  <a:pt x="19" y="17"/>
                </a:moveTo>
                <a:cubicBezTo>
                  <a:pt x="19" y="17"/>
                  <a:pt x="19" y="17"/>
                  <a:pt x="19" y="17"/>
                </a:cubicBezTo>
                <a:cubicBezTo>
                  <a:pt x="19" y="18"/>
                  <a:pt x="18" y="18"/>
                  <a:pt x="17" y="18"/>
                </a:cubicBezTo>
                <a:cubicBezTo>
                  <a:pt x="16" y="18"/>
                  <a:pt x="16" y="18"/>
                  <a:pt x="15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4"/>
                  <a:pt x="14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7" y="12"/>
                </a:cubicBezTo>
                <a:cubicBezTo>
                  <a:pt x="18" y="12"/>
                  <a:pt x="19" y="12"/>
                  <a:pt x="19" y="13"/>
                </a:cubicBezTo>
                <a:cubicBezTo>
                  <a:pt x="20" y="13"/>
                  <a:pt x="20" y="14"/>
                  <a:pt x="20" y="15"/>
                </a:cubicBezTo>
                <a:cubicBezTo>
                  <a:pt x="20" y="16"/>
                  <a:pt x="20" y="16"/>
                  <a:pt x="19" y="17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35" y="10"/>
                  <a:pt x="35" y="9"/>
                  <a:pt x="34" y="8"/>
                </a:cubicBezTo>
                <a:cubicBezTo>
                  <a:pt x="33" y="7"/>
                  <a:pt x="31" y="7"/>
                  <a:pt x="30" y="7"/>
                </a:cubicBezTo>
                <a:cubicBezTo>
                  <a:pt x="28" y="7"/>
                  <a:pt x="27" y="7"/>
                  <a:pt x="26" y="8"/>
                </a:cubicBezTo>
                <a:cubicBezTo>
                  <a:pt x="25" y="9"/>
                  <a:pt x="25" y="10"/>
                  <a:pt x="25" y="12"/>
                </a:cubicBezTo>
                <a:cubicBezTo>
                  <a:pt x="25" y="13"/>
                  <a:pt x="25" y="15"/>
                  <a:pt x="26" y="16"/>
                </a:cubicBezTo>
                <a:cubicBezTo>
                  <a:pt x="27" y="17"/>
                  <a:pt x="28" y="17"/>
                  <a:pt x="30" y="17"/>
                </a:cubicBezTo>
                <a:cubicBezTo>
                  <a:pt x="31" y="17"/>
                  <a:pt x="33" y="17"/>
                  <a:pt x="34" y="16"/>
                </a:cubicBezTo>
                <a:cubicBezTo>
                  <a:pt x="35" y="15"/>
                  <a:pt x="35" y="13"/>
                  <a:pt x="35" y="1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32" y="15"/>
                  <a:pt x="31" y="15"/>
                  <a:pt x="30" y="15"/>
                </a:cubicBezTo>
                <a:cubicBezTo>
                  <a:pt x="29" y="15"/>
                  <a:pt x="28" y="15"/>
                  <a:pt x="28" y="14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1"/>
                  <a:pt x="27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2" y="9"/>
                  <a:pt x="32" y="10"/>
                </a:cubicBezTo>
                <a:cubicBezTo>
                  <a:pt x="33" y="10"/>
                  <a:pt x="33" y="11"/>
                  <a:pt x="33" y="12"/>
                </a:cubicBezTo>
                <a:cubicBezTo>
                  <a:pt x="33" y="13"/>
                  <a:pt x="33" y="13"/>
                  <a:pt x="32" y="14"/>
                </a:cubicBezTo>
                <a:close/>
                <a:moveTo>
                  <a:pt x="23" y="29"/>
                </a:moveTo>
                <a:cubicBezTo>
                  <a:pt x="23" y="29"/>
                  <a:pt x="23" y="29"/>
                  <a:pt x="23" y="29"/>
                </a:cubicBezTo>
                <a:cubicBezTo>
                  <a:pt x="20" y="29"/>
                  <a:pt x="17" y="32"/>
                  <a:pt x="17" y="34"/>
                </a:cubicBezTo>
                <a:cubicBezTo>
                  <a:pt x="17" y="37"/>
                  <a:pt x="20" y="40"/>
                  <a:pt x="23" y="40"/>
                </a:cubicBezTo>
                <a:cubicBezTo>
                  <a:pt x="25" y="40"/>
                  <a:pt x="28" y="37"/>
                  <a:pt x="28" y="34"/>
                </a:cubicBezTo>
                <a:cubicBezTo>
                  <a:pt x="28" y="32"/>
                  <a:pt x="25" y="29"/>
                  <a:pt x="23" y="29"/>
                </a:cubicBezTo>
                <a:close/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1" y="35"/>
                  <a:pt x="21" y="34"/>
                </a:cubicBezTo>
                <a:cubicBezTo>
                  <a:pt x="21" y="34"/>
                  <a:pt x="22" y="33"/>
                  <a:pt x="23" y="33"/>
                </a:cubicBezTo>
                <a:cubicBezTo>
                  <a:pt x="23" y="33"/>
                  <a:pt x="24" y="34"/>
                  <a:pt x="24" y="34"/>
                </a:cubicBezTo>
                <a:cubicBezTo>
                  <a:pt x="24" y="35"/>
                  <a:pt x="23" y="36"/>
                  <a:pt x="23" y="36"/>
                </a:cubicBezTo>
                <a:close/>
                <a:moveTo>
                  <a:pt x="35" y="17"/>
                </a:moveTo>
                <a:cubicBezTo>
                  <a:pt x="35" y="17"/>
                  <a:pt x="35" y="17"/>
                  <a:pt x="35" y="17"/>
                </a:cubicBezTo>
                <a:cubicBezTo>
                  <a:pt x="34" y="18"/>
                  <a:pt x="33" y="19"/>
                  <a:pt x="33" y="21"/>
                </a:cubicBezTo>
                <a:cubicBezTo>
                  <a:pt x="33" y="22"/>
                  <a:pt x="34" y="24"/>
                  <a:pt x="35" y="25"/>
                </a:cubicBezTo>
                <a:cubicBezTo>
                  <a:pt x="35" y="26"/>
                  <a:pt x="37" y="26"/>
                  <a:pt x="38" y="26"/>
                </a:cubicBezTo>
                <a:cubicBezTo>
                  <a:pt x="40" y="26"/>
                  <a:pt x="41" y="26"/>
                  <a:pt x="42" y="25"/>
                </a:cubicBezTo>
                <a:cubicBezTo>
                  <a:pt x="43" y="24"/>
                  <a:pt x="44" y="22"/>
                  <a:pt x="44" y="21"/>
                </a:cubicBezTo>
                <a:cubicBezTo>
                  <a:pt x="44" y="19"/>
                  <a:pt x="43" y="18"/>
                  <a:pt x="42" y="17"/>
                </a:cubicBezTo>
                <a:cubicBezTo>
                  <a:pt x="41" y="16"/>
                  <a:pt x="40" y="15"/>
                  <a:pt x="38" y="15"/>
                </a:cubicBezTo>
                <a:cubicBezTo>
                  <a:pt x="37" y="15"/>
                  <a:pt x="35" y="16"/>
                  <a:pt x="35" y="17"/>
                </a:cubicBezTo>
                <a:close/>
                <a:moveTo>
                  <a:pt x="41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2"/>
                  <a:pt x="41" y="22"/>
                  <a:pt x="40" y="23"/>
                </a:cubicBezTo>
                <a:cubicBezTo>
                  <a:pt x="40" y="24"/>
                  <a:pt x="39" y="24"/>
                  <a:pt x="38" y="24"/>
                </a:cubicBezTo>
                <a:cubicBezTo>
                  <a:pt x="37" y="24"/>
                  <a:pt x="37" y="24"/>
                  <a:pt x="36" y="23"/>
                </a:cubicBezTo>
                <a:cubicBezTo>
                  <a:pt x="36" y="22"/>
                  <a:pt x="35" y="22"/>
                  <a:pt x="35" y="21"/>
                </a:cubicBezTo>
                <a:cubicBezTo>
                  <a:pt x="35" y="20"/>
                  <a:pt x="36" y="19"/>
                  <a:pt x="36" y="19"/>
                </a:cubicBezTo>
                <a:cubicBezTo>
                  <a:pt x="37" y="18"/>
                  <a:pt x="37" y="18"/>
                  <a:pt x="38" y="18"/>
                </a:cubicBezTo>
                <a:cubicBezTo>
                  <a:pt x="39" y="18"/>
                  <a:pt x="40" y="18"/>
                  <a:pt x="40" y="19"/>
                </a:cubicBezTo>
                <a:cubicBezTo>
                  <a:pt x="41" y="19"/>
                  <a:pt x="41" y="20"/>
                  <a:pt x="41" y="21"/>
                </a:cubicBezTo>
                <a:close/>
                <a:moveTo>
                  <a:pt x="12" y="20"/>
                </a:move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9" y="21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6" y="24"/>
                  <a:pt x="6" y="26"/>
                </a:cubicBezTo>
                <a:cubicBezTo>
                  <a:pt x="6" y="27"/>
                  <a:pt x="7" y="29"/>
                  <a:pt x="8" y="30"/>
                </a:cubicBezTo>
                <a:cubicBezTo>
                  <a:pt x="9" y="31"/>
                  <a:pt x="10" y="31"/>
                  <a:pt x="12" y="31"/>
                </a:cubicBezTo>
                <a:cubicBezTo>
                  <a:pt x="13" y="31"/>
                  <a:pt x="15" y="31"/>
                  <a:pt x="16" y="30"/>
                </a:cubicBezTo>
                <a:cubicBezTo>
                  <a:pt x="17" y="29"/>
                  <a:pt x="17" y="27"/>
                  <a:pt x="17" y="26"/>
                </a:cubicBezTo>
                <a:cubicBezTo>
                  <a:pt x="17" y="24"/>
                  <a:pt x="17" y="23"/>
                  <a:pt x="16" y="22"/>
                </a:cubicBezTo>
                <a:cubicBezTo>
                  <a:pt x="15" y="21"/>
                  <a:pt x="13" y="20"/>
                  <a:pt x="12" y="20"/>
                </a:cubicBezTo>
                <a:close/>
                <a:moveTo>
                  <a:pt x="14" y="28"/>
                </a:moveTo>
                <a:cubicBezTo>
                  <a:pt x="14" y="28"/>
                  <a:pt x="14" y="28"/>
                  <a:pt x="14" y="28"/>
                </a:cubicBezTo>
                <a:cubicBezTo>
                  <a:pt x="13" y="29"/>
                  <a:pt x="13" y="29"/>
                  <a:pt x="12" y="29"/>
                </a:cubicBezTo>
                <a:cubicBezTo>
                  <a:pt x="11" y="29"/>
                  <a:pt x="10" y="29"/>
                  <a:pt x="10" y="28"/>
                </a:cubicBezTo>
                <a:cubicBezTo>
                  <a:pt x="9" y="27"/>
                  <a:pt x="9" y="27"/>
                  <a:pt x="9" y="26"/>
                </a:cubicBezTo>
                <a:cubicBezTo>
                  <a:pt x="9" y="25"/>
                  <a:pt x="9" y="24"/>
                  <a:pt x="10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3"/>
                  <a:pt x="11" y="23"/>
                  <a:pt x="12" y="23"/>
                </a:cubicBezTo>
                <a:cubicBezTo>
                  <a:pt x="13" y="23"/>
                  <a:pt x="13" y="23"/>
                  <a:pt x="14" y="24"/>
                </a:cubicBezTo>
                <a:cubicBezTo>
                  <a:pt x="14" y="24"/>
                  <a:pt x="15" y="25"/>
                  <a:pt x="15" y="26"/>
                </a:cubicBezTo>
                <a:cubicBezTo>
                  <a:pt x="15" y="27"/>
                  <a:pt x="14" y="27"/>
                  <a:pt x="14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0" name="Freeform 708"/>
          <p:cNvSpPr>
            <a:spLocks noEditPoints="1"/>
          </p:cNvSpPr>
          <p:nvPr/>
        </p:nvSpPr>
        <p:spPr>
          <a:xfrm>
            <a:off x="6856413" y="3454400"/>
            <a:ext cx="152400" cy="112713"/>
          </a:xfrm>
          <a:custGeom>
            <a:avLst/>
            <a:gdLst/>
            <a:ahLst/>
            <a:cxnLst>
              <a:cxn ang="0">
                <a:pos x="133350" y="48306"/>
              </a:cxn>
              <a:cxn ang="0">
                <a:pos x="114300" y="41865"/>
              </a:cxn>
              <a:cxn ang="0">
                <a:pos x="114300" y="54746"/>
              </a:cxn>
              <a:cxn ang="0">
                <a:pos x="57150" y="80509"/>
              </a:cxn>
              <a:cxn ang="0">
                <a:pos x="92075" y="70848"/>
              </a:cxn>
              <a:cxn ang="0">
                <a:pos x="79375" y="28983"/>
              </a:cxn>
              <a:cxn ang="0">
                <a:pos x="101600" y="0"/>
              </a:cxn>
              <a:cxn ang="0">
                <a:pos x="66675" y="28983"/>
              </a:cxn>
              <a:cxn ang="0">
                <a:pos x="50800" y="77289"/>
              </a:cxn>
              <a:cxn ang="0">
                <a:pos x="152400" y="83730"/>
              </a:cxn>
              <a:cxn ang="0">
                <a:pos x="142875" y="86950"/>
              </a:cxn>
              <a:cxn ang="0">
                <a:pos x="130175" y="83730"/>
              </a:cxn>
              <a:cxn ang="0">
                <a:pos x="123825" y="77289"/>
              </a:cxn>
              <a:cxn ang="0">
                <a:pos x="107950" y="77289"/>
              </a:cxn>
              <a:cxn ang="0">
                <a:pos x="98425" y="86950"/>
              </a:cxn>
              <a:cxn ang="0">
                <a:pos x="85725" y="83730"/>
              </a:cxn>
              <a:cxn ang="0">
                <a:pos x="69850" y="77289"/>
              </a:cxn>
              <a:cxn ang="0">
                <a:pos x="57150" y="83730"/>
              </a:cxn>
              <a:cxn ang="0">
                <a:pos x="44450" y="86950"/>
              </a:cxn>
              <a:cxn ang="0">
                <a:pos x="34925" y="77289"/>
              </a:cxn>
              <a:cxn ang="0">
                <a:pos x="19050" y="77289"/>
              </a:cxn>
              <a:cxn ang="0">
                <a:pos x="9525" y="86950"/>
              </a:cxn>
              <a:cxn ang="0">
                <a:pos x="3175" y="93391"/>
              </a:cxn>
              <a:cxn ang="0">
                <a:pos x="12700" y="93391"/>
              </a:cxn>
              <a:cxn ang="0">
                <a:pos x="22225" y="86950"/>
              </a:cxn>
              <a:cxn ang="0">
                <a:pos x="31750" y="86950"/>
              </a:cxn>
              <a:cxn ang="0">
                <a:pos x="41275" y="93391"/>
              </a:cxn>
              <a:cxn ang="0">
                <a:pos x="57150" y="93391"/>
              </a:cxn>
              <a:cxn ang="0">
                <a:pos x="63500" y="86950"/>
              </a:cxn>
              <a:cxn ang="0">
                <a:pos x="66675" y="86950"/>
              </a:cxn>
              <a:cxn ang="0">
                <a:pos x="76200" y="86950"/>
              </a:cxn>
              <a:cxn ang="0">
                <a:pos x="95250" y="93391"/>
              </a:cxn>
              <a:cxn ang="0">
                <a:pos x="107950" y="86950"/>
              </a:cxn>
              <a:cxn ang="0">
                <a:pos x="117475" y="83730"/>
              </a:cxn>
              <a:cxn ang="0">
                <a:pos x="123825" y="86950"/>
              </a:cxn>
              <a:cxn ang="0">
                <a:pos x="139700" y="93391"/>
              </a:cxn>
              <a:cxn ang="0">
                <a:pos x="152400" y="86950"/>
              </a:cxn>
              <a:cxn ang="0">
                <a:pos x="120650" y="96611"/>
              </a:cxn>
              <a:cxn ang="0">
                <a:pos x="104775" y="106272"/>
              </a:cxn>
              <a:cxn ang="0">
                <a:pos x="95250" y="106272"/>
              </a:cxn>
              <a:cxn ang="0">
                <a:pos x="85725" y="99832"/>
              </a:cxn>
              <a:cxn ang="0">
                <a:pos x="69850" y="99832"/>
              </a:cxn>
              <a:cxn ang="0">
                <a:pos x="53975" y="106272"/>
              </a:cxn>
              <a:cxn ang="0">
                <a:pos x="44450" y="103052"/>
              </a:cxn>
              <a:cxn ang="0">
                <a:pos x="31750" y="96611"/>
              </a:cxn>
              <a:cxn ang="0">
                <a:pos x="38100" y="106272"/>
              </a:cxn>
              <a:cxn ang="0">
                <a:pos x="41275" y="109493"/>
              </a:cxn>
              <a:cxn ang="0">
                <a:pos x="53975" y="112713"/>
              </a:cxn>
              <a:cxn ang="0">
                <a:pos x="73025" y="106272"/>
              </a:cxn>
              <a:cxn ang="0">
                <a:pos x="82550" y="106272"/>
              </a:cxn>
              <a:cxn ang="0">
                <a:pos x="92075" y="112713"/>
              </a:cxn>
              <a:cxn ang="0">
                <a:pos x="107950" y="112713"/>
              </a:cxn>
              <a:cxn ang="0">
                <a:pos x="117475" y="106272"/>
              </a:cxn>
              <a:cxn ang="0">
                <a:pos x="120650" y="96611"/>
              </a:cxn>
            </a:cxnLst>
            <a:pathLst>
              <a:path w="48" h="35">
                <a:moveTo>
                  <a:pt x="30" y="15"/>
                </a:moveTo>
                <a:cubicBezTo>
                  <a:pt x="30" y="18"/>
                  <a:pt x="33" y="21"/>
                  <a:pt x="36" y="21"/>
                </a:cubicBezTo>
                <a:cubicBezTo>
                  <a:pt x="39" y="21"/>
                  <a:pt x="42" y="18"/>
                  <a:pt x="42" y="15"/>
                </a:cubicBezTo>
                <a:cubicBezTo>
                  <a:pt x="42" y="12"/>
                  <a:pt x="39" y="9"/>
                  <a:pt x="36" y="9"/>
                </a:cubicBezTo>
                <a:cubicBezTo>
                  <a:pt x="33" y="9"/>
                  <a:pt x="30" y="12"/>
                  <a:pt x="30" y="15"/>
                </a:cubicBezTo>
                <a:close/>
                <a:moveTo>
                  <a:pt x="36" y="13"/>
                </a:moveTo>
                <a:cubicBezTo>
                  <a:pt x="36" y="13"/>
                  <a:pt x="36" y="13"/>
                  <a:pt x="36" y="13"/>
                </a:cubicBezTo>
                <a:cubicBezTo>
                  <a:pt x="37" y="13"/>
                  <a:pt x="38" y="14"/>
                  <a:pt x="38" y="15"/>
                </a:cubicBezTo>
                <a:cubicBezTo>
                  <a:pt x="38" y="16"/>
                  <a:pt x="37" y="17"/>
                  <a:pt x="36" y="17"/>
                </a:cubicBezTo>
                <a:cubicBezTo>
                  <a:pt x="35" y="17"/>
                  <a:pt x="34" y="16"/>
                  <a:pt x="34" y="15"/>
                </a:cubicBezTo>
                <a:cubicBezTo>
                  <a:pt x="34" y="14"/>
                  <a:pt x="35" y="13"/>
                  <a:pt x="36" y="13"/>
                </a:cubicBezTo>
                <a:close/>
                <a:moveTo>
                  <a:pt x="18" y="25"/>
                </a:moveTo>
                <a:cubicBezTo>
                  <a:pt x="18" y="25"/>
                  <a:pt x="18" y="25"/>
                  <a:pt x="18" y="25"/>
                </a:cubicBezTo>
                <a:cubicBezTo>
                  <a:pt x="27" y="19"/>
                  <a:pt x="27" y="19"/>
                  <a:pt x="27" y="19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3"/>
                  <a:pt x="30" y="23"/>
                  <a:pt x="31" y="23"/>
                </a:cubicBezTo>
                <a:cubicBezTo>
                  <a:pt x="32" y="22"/>
                  <a:pt x="32" y="21"/>
                  <a:pt x="32" y="20"/>
                </a:cubicBezTo>
                <a:cubicBezTo>
                  <a:pt x="25" y="9"/>
                  <a:pt x="25" y="9"/>
                  <a:pt x="25" y="9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3"/>
                  <a:pt x="35" y="2"/>
                  <a:pt x="35" y="1"/>
                </a:cubicBezTo>
                <a:cubicBezTo>
                  <a:pt x="34" y="0"/>
                  <a:pt x="33" y="0"/>
                  <a:pt x="32" y="0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8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5" y="16"/>
                  <a:pt x="25" y="16"/>
                  <a:pt x="25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22"/>
                  <a:pt x="15" y="23"/>
                  <a:pt x="16" y="24"/>
                </a:cubicBezTo>
                <a:cubicBezTo>
                  <a:pt x="16" y="25"/>
                  <a:pt x="17" y="25"/>
                  <a:pt x="18" y="25"/>
                </a:cubicBezTo>
                <a:close/>
                <a:moveTo>
                  <a:pt x="48" y="26"/>
                </a:moveTo>
                <a:cubicBezTo>
                  <a:pt x="48" y="26"/>
                  <a:pt x="48" y="26"/>
                  <a:pt x="48" y="26"/>
                </a:cubicBezTo>
                <a:cubicBezTo>
                  <a:pt x="47" y="25"/>
                  <a:pt x="47" y="25"/>
                  <a:pt x="46" y="26"/>
                </a:cubicBezTo>
                <a:cubicBezTo>
                  <a:pt x="46" y="26"/>
                  <a:pt x="46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4" y="27"/>
                  <a:pt x="44" y="27"/>
                </a:cubicBezTo>
                <a:cubicBezTo>
                  <a:pt x="43" y="27"/>
                  <a:pt x="43" y="27"/>
                  <a:pt x="42" y="27"/>
                </a:cubicBezTo>
                <a:cubicBezTo>
                  <a:pt x="42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5"/>
                  <a:pt x="40" y="25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7" y="24"/>
                  <a:pt x="37" y="24"/>
                </a:cubicBezTo>
                <a:cubicBezTo>
                  <a:pt x="36" y="24"/>
                  <a:pt x="35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2" y="26"/>
                </a:cubicBezTo>
                <a:cubicBezTo>
                  <a:pt x="32" y="26"/>
                  <a:pt x="31" y="26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0" y="27"/>
                  <a:pt x="30" y="27"/>
                </a:cubicBezTo>
                <a:cubicBezTo>
                  <a:pt x="29" y="27"/>
                  <a:pt x="29" y="27"/>
                  <a:pt x="28" y="27"/>
                </a:cubicBezTo>
                <a:cubicBezTo>
                  <a:pt x="28" y="26"/>
                  <a:pt x="27" y="26"/>
                  <a:pt x="27" y="26"/>
                </a:cubicBezTo>
                <a:cubicBezTo>
                  <a:pt x="26" y="25"/>
                  <a:pt x="26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4" y="24"/>
                  <a:pt x="23" y="24"/>
                  <a:pt x="22" y="24"/>
                </a:cubicBezTo>
                <a:cubicBezTo>
                  <a:pt x="22" y="24"/>
                  <a:pt x="21" y="24"/>
                  <a:pt x="20" y="24"/>
                </a:cubicBezTo>
                <a:cubicBezTo>
                  <a:pt x="19" y="25"/>
                  <a:pt x="19" y="25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7" y="26"/>
                  <a:pt x="17" y="27"/>
                </a:cubicBezTo>
                <a:cubicBezTo>
                  <a:pt x="16" y="27"/>
                  <a:pt x="16" y="27"/>
                  <a:pt x="15" y="27"/>
                </a:cubicBezTo>
                <a:cubicBezTo>
                  <a:pt x="15" y="27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6"/>
                  <a:pt x="13" y="26"/>
                  <a:pt x="13" y="26"/>
                </a:cubicBezTo>
                <a:cubicBezTo>
                  <a:pt x="12" y="25"/>
                  <a:pt x="12" y="25"/>
                  <a:pt x="11" y="24"/>
                </a:cubicBezTo>
                <a:cubicBezTo>
                  <a:pt x="10" y="24"/>
                  <a:pt x="9" y="24"/>
                  <a:pt x="8" y="24"/>
                </a:cubicBezTo>
                <a:cubicBezTo>
                  <a:pt x="8" y="24"/>
                  <a:pt x="7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5"/>
                  <a:pt x="5" y="25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3" y="26"/>
                  <a:pt x="3" y="27"/>
                </a:cubicBezTo>
                <a:cubicBezTo>
                  <a:pt x="2" y="27"/>
                  <a:pt x="2" y="27"/>
                  <a:pt x="1" y="27"/>
                </a:cubicBezTo>
                <a:cubicBezTo>
                  <a:pt x="1" y="27"/>
                  <a:pt x="0" y="27"/>
                  <a:pt x="0" y="28"/>
                </a:cubicBezTo>
                <a:cubicBezTo>
                  <a:pt x="0" y="29"/>
                  <a:pt x="1" y="29"/>
                  <a:pt x="1" y="29"/>
                </a:cubicBezTo>
                <a:cubicBezTo>
                  <a:pt x="2" y="29"/>
                  <a:pt x="3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28"/>
                  <a:pt x="5" y="28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8" y="26"/>
                  <a:pt x="8" y="26"/>
                </a:cubicBezTo>
                <a:cubicBezTo>
                  <a:pt x="9" y="26"/>
                  <a:pt x="9" y="26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7"/>
                  <a:pt x="11" y="27"/>
                </a:cubicBezTo>
                <a:cubicBezTo>
                  <a:pt x="12" y="28"/>
                  <a:pt x="12" y="28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5" y="29"/>
                  <a:pt x="15" y="29"/>
                </a:cubicBezTo>
                <a:cubicBezTo>
                  <a:pt x="16" y="29"/>
                  <a:pt x="17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8"/>
                  <a:pt x="19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6"/>
                  <a:pt x="22" y="26"/>
                  <a:pt x="22" y="26"/>
                </a:cubicBezTo>
                <a:cubicBezTo>
                  <a:pt x="23" y="26"/>
                  <a:pt x="23" y="26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5" y="27"/>
                  <a:pt x="25" y="27"/>
                </a:cubicBezTo>
                <a:cubicBezTo>
                  <a:pt x="26" y="28"/>
                  <a:pt x="26" y="28"/>
                  <a:pt x="27" y="29"/>
                </a:cubicBezTo>
                <a:cubicBezTo>
                  <a:pt x="28" y="29"/>
                  <a:pt x="29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8"/>
                  <a:pt x="33" y="28"/>
                  <a:pt x="34" y="27"/>
                </a:cubicBezTo>
                <a:cubicBezTo>
                  <a:pt x="34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6"/>
                  <a:pt x="36" y="26"/>
                  <a:pt x="37" y="26"/>
                </a:cubicBezTo>
                <a:cubicBezTo>
                  <a:pt x="37" y="26"/>
                  <a:pt x="38" y="26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8"/>
                  <a:pt x="41" y="28"/>
                  <a:pt x="41" y="29"/>
                </a:cubicBezTo>
                <a:cubicBezTo>
                  <a:pt x="42" y="29"/>
                  <a:pt x="43" y="29"/>
                  <a:pt x="44" y="29"/>
                </a:cubicBezTo>
                <a:cubicBezTo>
                  <a:pt x="44" y="29"/>
                  <a:pt x="45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8"/>
                  <a:pt x="47" y="28"/>
                  <a:pt x="48" y="27"/>
                </a:cubicBezTo>
                <a:cubicBezTo>
                  <a:pt x="48" y="27"/>
                  <a:pt x="48" y="26"/>
                  <a:pt x="48" y="26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7" y="30"/>
                  <a:pt x="36" y="31"/>
                </a:cubicBezTo>
                <a:cubicBezTo>
                  <a:pt x="35" y="31"/>
                  <a:pt x="35" y="31"/>
                  <a:pt x="34" y="32"/>
                </a:cubicBezTo>
                <a:cubicBezTo>
                  <a:pt x="34" y="32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2" y="33"/>
                  <a:pt x="32" y="33"/>
                  <a:pt x="31" y="33"/>
                </a:cubicBezTo>
                <a:cubicBezTo>
                  <a:pt x="31" y="33"/>
                  <a:pt x="30" y="33"/>
                  <a:pt x="30" y="33"/>
                </a:cubicBezTo>
                <a:cubicBezTo>
                  <a:pt x="29" y="33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6" y="30"/>
                  <a:pt x="25" y="30"/>
                  <a:pt x="24" y="30"/>
                </a:cubicBezTo>
                <a:cubicBezTo>
                  <a:pt x="23" y="30"/>
                  <a:pt x="23" y="30"/>
                  <a:pt x="22" y="31"/>
                </a:cubicBezTo>
                <a:cubicBezTo>
                  <a:pt x="21" y="31"/>
                  <a:pt x="20" y="31"/>
                  <a:pt x="20" y="32"/>
                </a:cubicBezTo>
                <a:cubicBezTo>
                  <a:pt x="20" y="32"/>
                  <a:pt x="19" y="33"/>
                  <a:pt x="19" y="33"/>
                </a:cubicBezTo>
                <a:cubicBezTo>
                  <a:pt x="18" y="33"/>
                  <a:pt x="18" y="33"/>
                  <a:pt x="17" y="33"/>
                </a:cubicBezTo>
                <a:cubicBezTo>
                  <a:pt x="17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5" y="32"/>
                  <a:pt x="14" y="32"/>
                </a:cubicBezTo>
                <a:cubicBezTo>
                  <a:pt x="14" y="31"/>
                  <a:pt x="13" y="31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0"/>
                  <a:pt x="11" y="30"/>
                  <a:pt x="10" y="30"/>
                </a:cubicBezTo>
                <a:cubicBezTo>
                  <a:pt x="10" y="30"/>
                  <a:pt x="9" y="31"/>
                  <a:pt x="9" y="31"/>
                </a:cubicBezTo>
                <a:cubicBezTo>
                  <a:pt x="9" y="32"/>
                  <a:pt x="10" y="32"/>
                  <a:pt x="10" y="32"/>
                </a:cubicBezTo>
                <a:cubicBezTo>
                  <a:pt x="11" y="32"/>
                  <a:pt x="11" y="33"/>
                  <a:pt x="12" y="33"/>
                </a:cubicBezTo>
                <a:cubicBezTo>
                  <a:pt x="12" y="33"/>
                  <a:pt x="13" y="33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4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5"/>
                  <a:pt x="16" y="35"/>
                  <a:pt x="17" y="35"/>
                </a:cubicBezTo>
                <a:cubicBezTo>
                  <a:pt x="18" y="35"/>
                  <a:pt x="19" y="35"/>
                  <a:pt x="20" y="35"/>
                </a:cubicBezTo>
                <a:cubicBezTo>
                  <a:pt x="20" y="35"/>
                  <a:pt x="21" y="34"/>
                  <a:pt x="22" y="34"/>
                </a:cubicBezTo>
                <a:cubicBezTo>
                  <a:pt x="22" y="33"/>
                  <a:pt x="22" y="33"/>
                  <a:pt x="23" y="33"/>
                </a:cubicBezTo>
                <a:cubicBezTo>
                  <a:pt x="23" y="33"/>
                  <a:pt x="24" y="32"/>
                  <a:pt x="24" y="32"/>
                </a:cubicBezTo>
                <a:cubicBezTo>
                  <a:pt x="25" y="32"/>
                  <a:pt x="25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7" y="33"/>
                  <a:pt x="27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4"/>
                  <a:pt x="28" y="35"/>
                  <a:pt x="29" y="35"/>
                </a:cubicBezTo>
                <a:cubicBezTo>
                  <a:pt x="30" y="35"/>
                  <a:pt x="30" y="35"/>
                  <a:pt x="31" y="35"/>
                </a:cubicBezTo>
                <a:cubicBezTo>
                  <a:pt x="32" y="35"/>
                  <a:pt x="33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5"/>
                  <a:pt x="35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3"/>
                  <a:pt x="36" y="33"/>
                  <a:pt x="37" y="33"/>
                </a:cubicBezTo>
                <a:cubicBezTo>
                  <a:pt x="37" y="33"/>
                  <a:pt x="38" y="32"/>
                  <a:pt x="38" y="32"/>
                </a:cubicBezTo>
                <a:cubicBezTo>
                  <a:pt x="39" y="32"/>
                  <a:pt x="39" y="32"/>
                  <a:pt x="39" y="31"/>
                </a:cubicBezTo>
                <a:cubicBezTo>
                  <a:pt x="39" y="31"/>
                  <a:pt x="39" y="30"/>
                  <a:pt x="38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1" name="Freeform 709"/>
          <p:cNvSpPr>
            <a:spLocks noEditPoints="1"/>
          </p:cNvSpPr>
          <p:nvPr/>
        </p:nvSpPr>
        <p:spPr>
          <a:xfrm>
            <a:off x="7689850" y="3429000"/>
            <a:ext cx="160338" cy="163513"/>
          </a:xfrm>
          <a:custGeom>
            <a:avLst/>
            <a:gdLst/>
            <a:ahLst/>
            <a:cxnLst>
              <a:cxn ang="0">
                <a:pos x="51308" y="57710"/>
              </a:cxn>
              <a:cxn ang="0">
                <a:pos x="70549" y="41680"/>
              </a:cxn>
              <a:cxn ang="0">
                <a:pos x="109030" y="57710"/>
              </a:cxn>
              <a:cxn ang="0">
                <a:pos x="118650" y="76947"/>
              </a:cxn>
              <a:cxn ang="0">
                <a:pos x="105823" y="41680"/>
              </a:cxn>
              <a:cxn ang="0">
                <a:pos x="70549" y="35268"/>
              </a:cxn>
              <a:cxn ang="0">
                <a:pos x="44895" y="57710"/>
              </a:cxn>
              <a:cxn ang="0">
                <a:pos x="105823" y="109009"/>
              </a:cxn>
              <a:cxn ang="0">
                <a:pos x="51308" y="112215"/>
              </a:cxn>
              <a:cxn ang="0">
                <a:pos x="96203" y="121833"/>
              </a:cxn>
              <a:cxn ang="0">
                <a:pos x="102616" y="115421"/>
              </a:cxn>
              <a:cxn ang="0">
                <a:pos x="105823" y="109009"/>
              </a:cxn>
              <a:cxn ang="0">
                <a:pos x="160338" y="70535"/>
              </a:cxn>
              <a:cxn ang="0">
                <a:pos x="128270" y="12825"/>
              </a:cxn>
              <a:cxn ang="0">
                <a:pos x="102616" y="19237"/>
              </a:cxn>
              <a:cxn ang="0">
                <a:pos x="99410" y="6412"/>
              </a:cxn>
              <a:cxn ang="0">
                <a:pos x="60928" y="6412"/>
              </a:cxn>
              <a:cxn ang="0">
                <a:pos x="48101" y="22443"/>
              </a:cxn>
              <a:cxn ang="0">
                <a:pos x="9620" y="25649"/>
              </a:cxn>
              <a:cxn ang="0">
                <a:pos x="16034" y="118627"/>
              </a:cxn>
              <a:cxn ang="0">
                <a:pos x="121857" y="163513"/>
              </a:cxn>
              <a:cxn ang="0">
                <a:pos x="67342" y="12825"/>
              </a:cxn>
              <a:cxn ang="0">
                <a:pos x="73755" y="9618"/>
              </a:cxn>
              <a:cxn ang="0">
                <a:pos x="92996" y="12825"/>
              </a:cxn>
              <a:cxn ang="0">
                <a:pos x="70549" y="16031"/>
              </a:cxn>
              <a:cxn ang="0">
                <a:pos x="19241" y="102596"/>
              </a:cxn>
              <a:cxn ang="0">
                <a:pos x="16034" y="48092"/>
              </a:cxn>
              <a:cxn ang="0">
                <a:pos x="35274" y="25649"/>
              </a:cxn>
              <a:cxn ang="0">
                <a:pos x="19241" y="102596"/>
              </a:cxn>
              <a:cxn ang="0">
                <a:pos x="38481" y="150688"/>
              </a:cxn>
              <a:cxn ang="0">
                <a:pos x="51308" y="38474"/>
              </a:cxn>
              <a:cxn ang="0">
                <a:pos x="109030" y="38474"/>
              </a:cxn>
              <a:cxn ang="0">
                <a:pos x="121857" y="150688"/>
              </a:cxn>
              <a:cxn ang="0">
                <a:pos x="121857" y="32061"/>
              </a:cxn>
              <a:cxn ang="0">
                <a:pos x="137891" y="32061"/>
              </a:cxn>
              <a:cxn ang="0">
                <a:pos x="141097" y="102596"/>
              </a:cxn>
              <a:cxn ang="0">
                <a:pos x="105823" y="96184"/>
              </a:cxn>
              <a:cxn ang="0">
                <a:pos x="41688" y="134658"/>
              </a:cxn>
              <a:cxn ang="0">
                <a:pos x="118650" y="134658"/>
              </a:cxn>
              <a:cxn ang="0">
                <a:pos x="112237" y="134658"/>
              </a:cxn>
              <a:cxn ang="0">
                <a:pos x="54515" y="137864"/>
              </a:cxn>
              <a:cxn ang="0">
                <a:pos x="54515" y="102596"/>
              </a:cxn>
              <a:cxn ang="0">
                <a:pos x="112237" y="134658"/>
              </a:cxn>
            </a:cxnLst>
            <a:pathLst>
              <a:path w="50" h="51">
                <a:moveTo>
                  <a:pt x="14" y="25"/>
                </a:moveTo>
                <a:cubicBezTo>
                  <a:pt x="14" y="26"/>
                  <a:pt x="15" y="25"/>
                  <a:pt x="15" y="25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7"/>
                  <a:pt x="17" y="16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4"/>
                  <a:pt x="21" y="13"/>
                  <a:pt x="22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3"/>
                  <a:pt x="30" y="14"/>
                  <a:pt x="32" y="15"/>
                </a:cubicBezTo>
                <a:cubicBezTo>
                  <a:pt x="33" y="16"/>
                  <a:pt x="33" y="17"/>
                  <a:pt x="34" y="18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6"/>
                  <a:pt x="36" y="25"/>
                </a:cubicBezTo>
                <a:cubicBezTo>
                  <a:pt x="37" y="25"/>
                  <a:pt x="37" y="25"/>
                  <a:pt x="37" y="24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6"/>
                  <a:pt x="34" y="14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2" y="12"/>
                  <a:pt x="30" y="11"/>
                  <a:pt x="28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0" y="11"/>
                  <a:pt x="18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5" y="14"/>
                  <a:pt x="14" y="16"/>
                  <a:pt x="14" y="18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4" y="25"/>
                </a:cubicBezTo>
                <a:close/>
                <a:moveTo>
                  <a:pt x="33" y="34"/>
                </a:moveTo>
                <a:cubicBezTo>
                  <a:pt x="33" y="34"/>
                  <a:pt x="33" y="34"/>
                  <a:pt x="33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6" y="34"/>
                  <a:pt x="16" y="35"/>
                </a:cubicBezTo>
                <a:cubicBezTo>
                  <a:pt x="16" y="35"/>
                  <a:pt x="16" y="36"/>
                  <a:pt x="17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9"/>
                  <a:pt x="30" y="39"/>
                  <a:pt x="31" y="39"/>
                </a:cubicBezTo>
                <a:cubicBezTo>
                  <a:pt x="31" y="39"/>
                  <a:pt x="32" y="39"/>
                  <a:pt x="32" y="38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4" y="35"/>
                  <a:pt x="34" y="35"/>
                </a:cubicBezTo>
                <a:cubicBezTo>
                  <a:pt x="34" y="34"/>
                  <a:pt x="33" y="34"/>
                  <a:pt x="33" y="34"/>
                </a:cubicBezTo>
                <a:close/>
                <a:moveTo>
                  <a:pt x="45" y="37"/>
                </a:moveTo>
                <a:cubicBezTo>
                  <a:pt x="45" y="37"/>
                  <a:pt x="45" y="37"/>
                  <a:pt x="45" y="37"/>
                </a:cubicBezTo>
                <a:cubicBezTo>
                  <a:pt x="48" y="35"/>
                  <a:pt x="50" y="28"/>
                  <a:pt x="50" y="22"/>
                </a:cubicBezTo>
                <a:cubicBezTo>
                  <a:pt x="50" y="20"/>
                  <a:pt x="50" y="17"/>
                  <a:pt x="49" y="14"/>
                </a:cubicBezTo>
                <a:cubicBezTo>
                  <a:pt x="48" y="12"/>
                  <a:pt x="48" y="10"/>
                  <a:pt x="46" y="8"/>
                </a:cubicBezTo>
                <a:cubicBezTo>
                  <a:pt x="45" y="6"/>
                  <a:pt x="43" y="4"/>
                  <a:pt x="40" y="4"/>
                </a:cubicBezTo>
                <a:cubicBezTo>
                  <a:pt x="39" y="4"/>
                  <a:pt x="38" y="4"/>
                  <a:pt x="37" y="5"/>
                </a:cubicBezTo>
                <a:cubicBezTo>
                  <a:pt x="36" y="6"/>
                  <a:pt x="35" y="6"/>
                  <a:pt x="35" y="7"/>
                </a:cubicBezTo>
                <a:cubicBezTo>
                  <a:pt x="34" y="7"/>
                  <a:pt x="33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4"/>
                  <a:pt x="32" y="3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8" y="0"/>
                  <a:pt x="2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0" y="1"/>
                  <a:pt x="19" y="2"/>
                </a:cubicBezTo>
                <a:cubicBezTo>
                  <a:pt x="18" y="3"/>
                  <a:pt x="18" y="4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6" y="7"/>
                  <a:pt x="15" y="7"/>
                </a:cubicBezTo>
                <a:cubicBezTo>
                  <a:pt x="15" y="6"/>
                  <a:pt x="14" y="6"/>
                  <a:pt x="13" y="5"/>
                </a:cubicBezTo>
                <a:cubicBezTo>
                  <a:pt x="12" y="4"/>
                  <a:pt x="11" y="4"/>
                  <a:pt x="10" y="4"/>
                </a:cubicBezTo>
                <a:cubicBezTo>
                  <a:pt x="7" y="4"/>
                  <a:pt x="5" y="6"/>
                  <a:pt x="3" y="8"/>
                </a:cubicBezTo>
                <a:cubicBezTo>
                  <a:pt x="2" y="10"/>
                  <a:pt x="1" y="12"/>
                  <a:pt x="1" y="14"/>
                </a:cubicBezTo>
                <a:cubicBezTo>
                  <a:pt x="0" y="17"/>
                  <a:pt x="0" y="20"/>
                  <a:pt x="0" y="22"/>
                </a:cubicBezTo>
                <a:cubicBezTo>
                  <a:pt x="0" y="28"/>
                  <a:pt x="2" y="35"/>
                  <a:pt x="5" y="37"/>
                </a:cubicBezTo>
                <a:cubicBezTo>
                  <a:pt x="4" y="42"/>
                  <a:pt x="4" y="42"/>
                  <a:pt x="4" y="42"/>
                </a:cubicBezTo>
                <a:cubicBezTo>
                  <a:pt x="3" y="47"/>
                  <a:pt x="7" y="51"/>
                  <a:pt x="12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3" y="51"/>
                  <a:pt x="47" y="47"/>
                  <a:pt x="46" y="42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21" y="4"/>
                </a:move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3"/>
                  <a:pt x="22" y="3"/>
                  <a:pt x="23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3"/>
                  <a:pt x="28" y="3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5"/>
                  <a:pt x="30" y="6"/>
                </a:cubicBezTo>
                <a:cubicBezTo>
                  <a:pt x="29" y="5"/>
                  <a:pt x="28" y="5"/>
                  <a:pt x="2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5"/>
                  <a:pt x="20" y="4"/>
                  <a:pt x="21" y="4"/>
                </a:cubicBezTo>
                <a:close/>
                <a:moveTo>
                  <a:pt x="6" y="32"/>
                </a:moveTo>
                <a:cubicBezTo>
                  <a:pt x="6" y="32"/>
                  <a:pt x="6" y="32"/>
                  <a:pt x="6" y="32"/>
                </a:cubicBezTo>
                <a:cubicBezTo>
                  <a:pt x="4" y="30"/>
                  <a:pt x="4" y="26"/>
                  <a:pt x="4" y="22"/>
                </a:cubicBezTo>
                <a:cubicBezTo>
                  <a:pt x="4" y="20"/>
                  <a:pt x="4" y="17"/>
                  <a:pt x="5" y="15"/>
                </a:cubicBezTo>
                <a:cubicBezTo>
                  <a:pt x="5" y="13"/>
                  <a:pt x="6" y="11"/>
                  <a:pt x="7" y="10"/>
                </a:cubicBezTo>
                <a:cubicBezTo>
                  <a:pt x="7" y="9"/>
                  <a:pt x="8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9"/>
                  <a:pt x="12" y="9"/>
                  <a:pt x="12" y="10"/>
                </a:cubicBezTo>
                <a:cubicBezTo>
                  <a:pt x="10" y="12"/>
                  <a:pt x="9" y="14"/>
                  <a:pt x="8" y="17"/>
                </a:cubicBezTo>
                <a:cubicBezTo>
                  <a:pt x="6" y="32"/>
                  <a:pt x="6" y="32"/>
                  <a:pt x="6" y="32"/>
                </a:cubicBezTo>
                <a:close/>
                <a:moveTo>
                  <a:pt x="38" y="47"/>
                </a:moveTo>
                <a:cubicBezTo>
                  <a:pt x="38" y="47"/>
                  <a:pt x="38" y="47"/>
                  <a:pt x="38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7"/>
                  <a:pt x="7" y="45"/>
                  <a:pt x="8" y="42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5"/>
                  <a:pt x="14" y="13"/>
                  <a:pt x="16" y="12"/>
                </a:cubicBezTo>
                <a:cubicBezTo>
                  <a:pt x="17" y="10"/>
                  <a:pt x="20" y="9"/>
                  <a:pt x="22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30" y="9"/>
                  <a:pt x="32" y="10"/>
                  <a:pt x="34" y="12"/>
                </a:cubicBezTo>
                <a:cubicBezTo>
                  <a:pt x="36" y="13"/>
                  <a:pt x="37" y="15"/>
                  <a:pt x="38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5"/>
                  <a:pt x="41" y="47"/>
                  <a:pt x="38" y="47"/>
                </a:cubicBezTo>
                <a:close/>
                <a:moveTo>
                  <a:pt x="41" y="17"/>
                </a:moveTo>
                <a:cubicBezTo>
                  <a:pt x="41" y="17"/>
                  <a:pt x="41" y="17"/>
                  <a:pt x="41" y="17"/>
                </a:cubicBezTo>
                <a:cubicBezTo>
                  <a:pt x="41" y="14"/>
                  <a:pt x="40" y="12"/>
                  <a:pt x="38" y="10"/>
                </a:cubicBezTo>
                <a:cubicBezTo>
                  <a:pt x="38" y="9"/>
                  <a:pt x="39" y="9"/>
                  <a:pt x="39" y="8"/>
                </a:cubicBezTo>
                <a:cubicBezTo>
                  <a:pt x="39" y="8"/>
                  <a:pt x="40" y="8"/>
                  <a:pt x="40" y="8"/>
                </a:cubicBezTo>
                <a:cubicBezTo>
                  <a:pt x="41" y="8"/>
                  <a:pt x="42" y="9"/>
                  <a:pt x="43" y="10"/>
                </a:cubicBezTo>
                <a:cubicBezTo>
                  <a:pt x="44" y="11"/>
                  <a:pt x="45" y="13"/>
                  <a:pt x="45" y="15"/>
                </a:cubicBezTo>
                <a:cubicBezTo>
                  <a:pt x="46" y="17"/>
                  <a:pt x="46" y="20"/>
                  <a:pt x="46" y="22"/>
                </a:cubicBezTo>
                <a:cubicBezTo>
                  <a:pt x="46" y="26"/>
                  <a:pt x="45" y="30"/>
                  <a:pt x="44" y="32"/>
                </a:cubicBezTo>
                <a:cubicBezTo>
                  <a:pt x="41" y="17"/>
                  <a:pt x="41" y="17"/>
                  <a:pt x="41" y="17"/>
                </a:cubicBezTo>
                <a:close/>
                <a:moveTo>
                  <a:pt x="33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4" y="30"/>
                  <a:pt x="13" y="32"/>
                  <a:pt x="13" y="34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4"/>
                  <a:pt x="14" y="46"/>
                  <a:pt x="1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5" y="46"/>
                  <a:pt x="37" y="44"/>
                  <a:pt x="37" y="4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2"/>
                  <a:pt x="35" y="30"/>
                  <a:pt x="33" y="30"/>
                </a:cubicBezTo>
                <a:close/>
                <a:moveTo>
                  <a:pt x="35" y="42"/>
                </a:moveTo>
                <a:cubicBezTo>
                  <a:pt x="35" y="42"/>
                  <a:pt x="35" y="42"/>
                  <a:pt x="35" y="42"/>
                </a:cubicBezTo>
                <a:cubicBezTo>
                  <a:pt x="35" y="43"/>
                  <a:pt x="34" y="43"/>
                  <a:pt x="33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6" y="43"/>
                  <a:pt x="15" y="43"/>
                  <a:pt x="15" y="42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3"/>
                  <a:pt x="16" y="32"/>
                  <a:pt x="17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5" y="33"/>
                  <a:pt x="35" y="34"/>
                </a:cubicBezTo>
                <a:cubicBezTo>
                  <a:pt x="35" y="42"/>
                  <a:pt x="35" y="42"/>
                  <a:pt x="35" y="4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2" name="Freeform 710"/>
          <p:cNvSpPr>
            <a:spLocks noEditPoints="1"/>
          </p:cNvSpPr>
          <p:nvPr/>
        </p:nvSpPr>
        <p:spPr>
          <a:xfrm>
            <a:off x="8285163" y="4713288"/>
            <a:ext cx="128587" cy="158750"/>
          </a:xfrm>
          <a:custGeom>
            <a:avLst/>
            <a:gdLst/>
            <a:ahLst/>
            <a:cxnLst>
              <a:cxn ang="0">
                <a:pos x="96440" y="88900"/>
              </a:cxn>
              <a:cxn ang="0">
                <a:pos x="83582" y="142875"/>
              </a:cxn>
              <a:cxn ang="0">
                <a:pos x="122158" y="146050"/>
              </a:cxn>
              <a:cxn ang="0">
                <a:pos x="122158" y="158750"/>
              </a:cxn>
              <a:cxn ang="0">
                <a:pos x="0" y="152400"/>
              </a:cxn>
              <a:cxn ang="0">
                <a:pos x="48220" y="146050"/>
              </a:cxn>
              <a:cxn ang="0">
                <a:pos x="73938" y="133350"/>
              </a:cxn>
              <a:cxn ang="0">
                <a:pos x="9644" y="130175"/>
              </a:cxn>
              <a:cxn ang="0">
                <a:pos x="9644" y="123825"/>
              </a:cxn>
              <a:cxn ang="0">
                <a:pos x="86796" y="107950"/>
              </a:cxn>
              <a:cxn ang="0">
                <a:pos x="77152" y="82550"/>
              </a:cxn>
              <a:cxn ang="0">
                <a:pos x="64294" y="82550"/>
              </a:cxn>
              <a:cxn ang="0">
                <a:pos x="48220" y="98425"/>
              </a:cxn>
              <a:cxn ang="0">
                <a:pos x="41791" y="104775"/>
              </a:cxn>
              <a:cxn ang="0">
                <a:pos x="22503" y="95250"/>
              </a:cxn>
              <a:cxn ang="0">
                <a:pos x="25717" y="85725"/>
              </a:cxn>
              <a:cxn ang="0">
                <a:pos x="19288" y="79375"/>
              </a:cxn>
              <a:cxn ang="0">
                <a:pos x="57864" y="19050"/>
              </a:cxn>
              <a:cxn ang="0">
                <a:pos x="61079" y="22225"/>
              </a:cxn>
              <a:cxn ang="0">
                <a:pos x="64294" y="9525"/>
              </a:cxn>
              <a:cxn ang="0">
                <a:pos x="70723" y="0"/>
              </a:cxn>
              <a:cxn ang="0">
                <a:pos x="99655" y="25400"/>
              </a:cxn>
              <a:cxn ang="0">
                <a:pos x="90011" y="25400"/>
              </a:cxn>
              <a:cxn ang="0">
                <a:pos x="86796" y="38100"/>
              </a:cxn>
              <a:cxn ang="0">
                <a:pos x="80367" y="53975"/>
              </a:cxn>
              <a:cxn ang="0">
                <a:pos x="83582" y="73025"/>
              </a:cxn>
              <a:cxn ang="0">
                <a:pos x="83582" y="22225"/>
              </a:cxn>
              <a:cxn ang="0">
                <a:pos x="67508" y="25400"/>
              </a:cxn>
              <a:cxn ang="0">
                <a:pos x="83582" y="22225"/>
              </a:cxn>
              <a:cxn ang="0">
                <a:pos x="73938" y="50800"/>
              </a:cxn>
              <a:cxn ang="0">
                <a:pos x="57864" y="28575"/>
              </a:cxn>
              <a:cxn ang="0">
                <a:pos x="51435" y="92075"/>
              </a:cxn>
              <a:cxn ang="0">
                <a:pos x="51435" y="66675"/>
              </a:cxn>
              <a:cxn ang="0">
                <a:pos x="57864" y="53975"/>
              </a:cxn>
              <a:cxn ang="0">
                <a:pos x="73938" y="60325"/>
              </a:cxn>
              <a:cxn ang="0">
                <a:pos x="61079" y="60325"/>
              </a:cxn>
              <a:cxn ang="0">
                <a:pos x="61079" y="60325"/>
              </a:cxn>
              <a:cxn ang="0">
                <a:pos x="67508" y="76200"/>
              </a:cxn>
              <a:cxn ang="0">
                <a:pos x="73938" y="73025"/>
              </a:cxn>
              <a:cxn ang="0">
                <a:pos x="77152" y="60325"/>
              </a:cxn>
              <a:cxn ang="0">
                <a:pos x="32147" y="88900"/>
              </a:cxn>
              <a:cxn ang="0">
                <a:pos x="28932" y="92075"/>
              </a:cxn>
              <a:cxn ang="0">
                <a:pos x="38576" y="95250"/>
              </a:cxn>
            </a:cxnLst>
            <a:pathLst>
              <a:path w="40" h="50">
                <a:moveTo>
                  <a:pt x="26" y="23"/>
                </a:moveTo>
                <a:cubicBezTo>
                  <a:pt x="28" y="24"/>
                  <a:pt x="29" y="26"/>
                  <a:pt x="30" y="28"/>
                </a:cubicBezTo>
                <a:cubicBezTo>
                  <a:pt x="30" y="29"/>
                  <a:pt x="31" y="31"/>
                  <a:pt x="31" y="34"/>
                </a:cubicBezTo>
                <a:cubicBezTo>
                  <a:pt x="31" y="38"/>
                  <a:pt x="29" y="42"/>
                  <a:pt x="26" y="45"/>
                </a:cubicBezTo>
                <a:cubicBezTo>
                  <a:pt x="26" y="45"/>
                  <a:pt x="25" y="46"/>
                  <a:pt x="2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40" y="47"/>
                  <a:pt x="40" y="48"/>
                </a:cubicBezTo>
                <a:cubicBezTo>
                  <a:pt x="40" y="49"/>
                  <a:pt x="39" y="50"/>
                  <a:pt x="38" y="50"/>
                </a:cubicBezTo>
                <a:cubicBezTo>
                  <a:pt x="26" y="50"/>
                  <a:pt x="14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7"/>
                  <a:pt x="1" y="46"/>
                  <a:pt x="2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8" y="46"/>
                  <a:pt x="21" y="44"/>
                  <a:pt x="23" y="42"/>
                </a:cubicBezTo>
                <a:cubicBezTo>
                  <a:pt x="24" y="42"/>
                  <a:pt x="24" y="42"/>
                  <a:pt x="24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2" y="41"/>
                  <a:pt x="2" y="41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7"/>
                  <a:pt x="27" y="35"/>
                  <a:pt x="27" y="34"/>
                </a:cubicBezTo>
                <a:cubicBezTo>
                  <a:pt x="27" y="32"/>
                  <a:pt x="27" y="30"/>
                  <a:pt x="26" y="29"/>
                </a:cubicBezTo>
                <a:cubicBezTo>
                  <a:pt x="26" y="28"/>
                  <a:pt x="25" y="27"/>
                  <a:pt x="24" y="26"/>
                </a:cubicBezTo>
                <a:cubicBezTo>
                  <a:pt x="23" y="26"/>
                  <a:pt x="22" y="26"/>
                  <a:pt x="21" y="26"/>
                </a:cubicBezTo>
                <a:cubicBezTo>
                  <a:pt x="21" y="26"/>
                  <a:pt x="20" y="26"/>
                  <a:pt x="20" y="26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6" y="32"/>
                  <a:pt x="15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3"/>
                  <a:pt x="12" y="33"/>
                  <a:pt x="12" y="33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6" y="29"/>
                  <a:pt x="7" y="29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5"/>
                  <a:pt x="6" y="25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4"/>
                  <a:pt x="21" y="4"/>
                  <a:pt x="21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2"/>
                  <a:pt x="19" y="1"/>
                </a:cubicBezTo>
                <a:cubicBezTo>
                  <a:pt x="20" y="0"/>
                  <a:pt x="21" y="0"/>
                  <a:pt x="22" y="0"/>
                </a:cubicBezTo>
                <a:cubicBezTo>
                  <a:pt x="25" y="2"/>
                  <a:pt x="28" y="4"/>
                  <a:pt x="31" y="5"/>
                </a:cubicBezTo>
                <a:cubicBezTo>
                  <a:pt x="31" y="6"/>
                  <a:pt x="32" y="7"/>
                  <a:pt x="31" y="8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8" y="13"/>
                  <a:pt x="27" y="13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8"/>
                  <a:pt x="27" y="20"/>
                  <a:pt x="27" y="21"/>
                </a:cubicBezTo>
                <a:cubicBezTo>
                  <a:pt x="27" y="22"/>
                  <a:pt x="27" y="22"/>
                  <a:pt x="26" y="23"/>
                </a:cubicBezTo>
                <a:close/>
                <a:moveTo>
                  <a:pt x="26" y="7"/>
                </a:moveTo>
                <a:cubicBezTo>
                  <a:pt x="26" y="7"/>
                  <a:pt x="26" y="7"/>
                  <a:pt x="26" y="7"/>
                </a:cubicBezTo>
                <a:cubicBezTo>
                  <a:pt x="25" y="6"/>
                  <a:pt x="24" y="6"/>
                  <a:pt x="23" y="5"/>
                </a:cubicBezTo>
                <a:cubicBezTo>
                  <a:pt x="21" y="8"/>
                  <a:pt x="21" y="8"/>
                  <a:pt x="21" y="8"/>
                </a:cubicBezTo>
                <a:cubicBezTo>
                  <a:pt x="24" y="10"/>
                  <a:pt x="24" y="10"/>
                  <a:pt x="24" y="10"/>
                </a:cubicBezTo>
                <a:cubicBezTo>
                  <a:pt x="26" y="7"/>
                  <a:pt x="26" y="7"/>
                  <a:pt x="26" y="7"/>
                </a:cubicBezTo>
                <a:close/>
                <a:moveTo>
                  <a:pt x="23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5" y="13"/>
                  <a:pt x="25" y="13"/>
                  <a:pt x="25" y="13"/>
                </a:cubicBezTo>
                <a:cubicBezTo>
                  <a:pt x="23" y="12"/>
                  <a:pt x="20" y="10"/>
                  <a:pt x="18" y="9"/>
                </a:cubicBezTo>
                <a:cubicBezTo>
                  <a:pt x="9" y="25"/>
                  <a:pt x="9" y="25"/>
                  <a:pt x="9" y="25"/>
                </a:cubicBezTo>
                <a:cubicBezTo>
                  <a:pt x="11" y="26"/>
                  <a:pt x="13" y="28"/>
                  <a:pt x="16" y="29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24"/>
                  <a:pt x="16" y="23"/>
                  <a:pt x="16" y="21"/>
                </a:cubicBezTo>
                <a:cubicBezTo>
                  <a:pt x="16" y="20"/>
                  <a:pt x="17" y="18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9" y="16"/>
                  <a:pt x="21" y="16"/>
                  <a:pt x="23" y="16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22" y="18"/>
                  <a:pt x="21" y="18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0"/>
                  <a:pt x="19" y="20"/>
                  <a:pt x="19" y="21"/>
                </a:cubicBezTo>
                <a:cubicBezTo>
                  <a:pt x="19" y="23"/>
                  <a:pt x="20" y="24"/>
                  <a:pt x="21" y="24"/>
                </a:cubicBezTo>
                <a:cubicBezTo>
                  <a:pt x="22" y="24"/>
                  <a:pt x="23" y="24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4" y="23"/>
                  <a:pt x="24" y="22"/>
                  <a:pt x="24" y="21"/>
                </a:cubicBezTo>
                <a:cubicBezTo>
                  <a:pt x="24" y="20"/>
                  <a:pt x="24" y="20"/>
                  <a:pt x="24" y="19"/>
                </a:cubicBezTo>
                <a:cubicBezTo>
                  <a:pt x="23" y="19"/>
                  <a:pt x="23" y="19"/>
                  <a:pt x="23" y="19"/>
                </a:cubicBezTo>
                <a:close/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0" y="28"/>
                  <a:pt x="10" y="28"/>
                  <a:pt x="10" y="2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3" name="Freeform 711"/>
          <p:cNvSpPr>
            <a:spLocks noEditPoints="1"/>
          </p:cNvSpPr>
          <p:nvPr/>
        </p:nvSpPr>
        <p:spPr>
          <a:xfrm>
            <a:off x="3508375" y="4713288"/>
            <a:ext cx="144463" cy="155575"/>
          </a:xfrm>
          <a:custGeom>
            <a:avLst/>
            <a:gdLst/>
            <a:ahLst/>
            <a:cxnLst>
              <a:cxn ang="0">
                <a:pos x="77047" y="25400"/>
              </a:cxn>
              <a:cxn ang="0">
                <a:pos x="93098" y="12700"/>
              </a:cxn>
              <a:cxn ang="0">
                <a:pos x="80257" y="38100"/>
              </a:cxn>
              <a:cxn ang="0">
                <a:pos x="80257" y="38100"/>
              </a:cxn>
              <a:cxn ang="0">
                <a:pos x="80257" y="38100"/>
              </a:cxn>
              <a:cxn ang="0">
                <a:pos x="80257" y="38100"/>
              </a:cxn>
              <a:cxn ang="0">
                <a:pos x="77047" y="50800"/>
              </a:cxn>
              <a:cxn ang="0">
                <a:pos x="89888" y="50800"/>
              </a:cxn>
              <a:cxn ang="0">
                <a:pos x="102729" y="50800"/>
              </a:cxn>
              <a:cxn ang="0">
                <a:pos x="105940" y="60325"/>
              </a:cxn>
              <a:cxn ang="0">
                <a:pos x="102729" y="66675"/>
              </a:cxn>
              <a:cxn ang="0">
                <a:pos x="134832" y="95250"/>
              </a:cxn>
              <a:cxn ang="0">
                <a:pos x="144463" y="101600"/>
              </a:cxn>
              <a:cxn ang="0">
                <a:pos x="144463" y="104775"/>
              </a:cxn>
              <a:cxn ang="0">
                <a:pos x="80257" y="155575"/>
              </a:cxn>
              <a:cxn ang="0">
                <a:pos x="64206" y="155575"/>
              </a:cxn>
              <a:cxn ang="0">
                <a:pos x="0" y="104775"/>
              </a:cxn>
              <a:cxn ang="0">
                <a:pos x="64206" y="50800"/>
              </a:cxn>
              <a:cxn ang="0">
                <a:pos x="70626" y="44450"/>
              </a:cxn>
              <a:cxn ang="0">
                <a:pos x="25682" y="9525"/>
              </a:cxn>
              <a:cxn ang="0">
                <a:pos x="60995" y="6350"/>
              </a:cxn>
              <a:cxn ang="0">
                <a:pos x="60995" y="63500"/>
              </a:cxn>
              <a:cxn ang="0">
                <a:pos x="51365" y="63500"/>
              </a:cxn>
              <a:cxn ang="0">
                <a:pos x="51365" y="142875"/>
              </a:cxn>
              <a:cxn ang="0">
                <a:pos x="67416" y="139700"/>
              </a:cxn>
              <a:cxn ang="0">
                <a:pos x="80257" y="142875"/>
              </a:cxn>
              <a:cxn ang="0">
                <a:pos x="131622" y="111125"/>
              </a:cxn>
              <a:cxn ang="0">
                <a:pos x="93098" y="63500"/>
              </a:cxn>
              <a:cxn ang="0">
                <a:pos x="80257" y="63500"/>
              </a:cxn>
              <a:cxn ang="0">
                <a:pos x="67416" y="66675"/>
              </a:cxn>
              <a:cxn ang="0">
                <a:pos x="57785" y="12700"/>
              </a:cxn>
              <a:cxn ang="0">
                <a:pos x="57785" y="12700"/>
              </a:cxn>
              <a:cxn ang="0">
                <a:pos x="44944" y="34925"/>
              </a:cxn>
              <a:cxn ang="0">
                <a:pos x="57785" y="12700"/>
              </a:cxn>
            </a:cxnLst>
            <a:pathLst>
              <a:path w="45" h="49">
                <a:moveTo>
                  <a:pt x="20" y="2"/>
                </a:moveTo>
                <a:cubicBezTo>
                  <a:pt x="22" y="3"/>
                  <a:pt x="24" y="5"/>
                  <a:pt x="24" y="8"/>
                </a:cubicBezTo>
                <a:cubicBezTo>
                  <a:pt x="25" y="6"/>
                  <a:pt x="26" y="5"/>
                  <a:pt x="27" y="4"/>
                </a:cubicBezTo>
                <a:cubicBezTo>
                  <a:pt x="28" y="4"/>
                  <a:pt x="28" y="4"/>
                  <a:pt x="29" y="4"/>
                </a:cubicBezTo>
                <a:cubicBezTo>
                  <a:pt x="29" y="5"/>
                  <a:pt x="29" y="5"/>
                  <a:pt x="29" y="6"/>
                </a:cubicBezTo>
                <a:cubicBezTo>
                  <a:pt x="27" y="8"/>
                  <a:pt x="26" y="10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3"/>
                  <a:pt x="24" y="15"/>
                  <a:pt x="24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26" y="16"/>
                  <a:pt x="27" y="16"/>
                  <a:pt x="28" y="16"/>
                </a:cubicBezTo>
                <a:cubicBezTo>
                  <a:pt x="29" y="16"/>
                  <a:pt x="29" y="16"/>
                  <a:pt x="30" y="16"/>
                </a:cubicBezTo>
                <a:cubicBezTo>
                  <a:pt x="31" y="16"/>
                  <a:pt x="31" y="16"/>
                  <a:pt x="32" y="16"/>
                </a:cubicBezTo>
                <a:cubicBezTo>
                  <a:pt x="33" y="16"/>
                  <a:pt x="33" y="17"/>
                  <a:pt x="33" y="18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20"/>
                  <a:pt x="32" y="20"/>
                  <a:pt x="32" y="21"/>
                </a:cubicBezTo>
                <a:cubicBezTo>
                  <a:pt x="31" y="26"/>
                  <a:pt x="35" y="32"/>
                  <a:pt x="41" y="31"/>
                </a:cubicBezTo>
                <a:cubicBezTo>
                  <a:pt x="41" y="31"/>
                  <a:pt x="42" y="30"/>
                  <a:pt x="42" y="30"/>
                </a:cubicBezTo>
                <a:cubicBezTo>
                  <a:pt x="43" y="30"/>
                  <a:pt x="44" y="30"/>
                  <a:pt x="45" y="31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42"/>
                  <a:pt x="37" y="49"/>
                  <a:pt x="28" y="49"/>
                </a:cubicBezTo>
                <a:cubicBezTo>
                  <a:pt x="27" y="49"/>
                  <a:pt x="26" y="49"/>
                  <a:pt x="25" y="49"/>
                </a:cubicBezTo>
                <a:cubicBezTo>
                  <a:pt x="24" y="49"/>
                  <a:pt x="23" y="48"/>
                  <a:pt x="22" y="48"/>
                </a:cubicBezTo>
                <a:cubicBezTo>
                  <a:pt x="21" y="48"/>
                  <a:pt x="21" y="49"/>
                  <a:pt x="20" y="49"/>
                </a:cubicBezTo>
                <a:cubicBezTo>
                  <a:pt x="19" y="49"/>
                  <a:pt x="17" y="49"/>
                  <a:pt x="16" y="49"/>
                </a:cubicBezTo>
                <a:cubicBezTo>
                  <a:pt x="7" y="49"/>
                  <a:pt x="0" y="42"/>
                  <a:pt x="0" y="33"/>
                </a:cubicBezTo>
                <a:cubicBezTo>
                  <a:pt x="0" y="23"/>
                  <a:pt x="7" y="16"/>
                  <a:pt x="16" y="16"/>
                </a:cubicBezTo>
                <a:cubicBezTo>
                  <a:pt x="17" y="16"/>
                  <a:pt x="19" y="16"/>
                  <a:pt x="20" y="16"/>
                </a:cubicBezTo>
                <a:cubicBezTo>
                  <a:pt x="20" y="16"/>
                  <a:pt x="21" y="16"/>
                  <a:pt x="21" y="17"/>
                </a:cubicBezTo>
                <a:cubicBezTo>
                  <a:pt x="21" y="15"/>
                  <a:pt x="21" y="15"/>
                  <a:pt x="22" y="14"/>
                </a:cubicBezTo>
                <a:cubicBezTo>
                  <a:pt x="19" y="14"/>
                  <a:pt x="16" y="14"/>
                  <a:pt x="13" y="13"/>
                </a:cubicBezTo>
                <a:cubicBezTo>
                  <a:pt x="10" y="11"/>
                  <a:pt x="8" y="7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12" y="0"/>
                  <a:pt x="16" y="0"/>
                  <a:pt x="19" y="2"/>
                </a:cubicBezTo>
                <a:cubicBezTo>
                  <a:pt x="20" y="2"/>
                  <a:pt x="20" y="2"/>
                  <a:pt x="20" y="2"/>
                </a:cubicBezTo>
                <a:close/>
                <a:moveTo>
                  <a:pt x="19" y="20"/>
                </a:moveTo>
                <a:cubicBezTo>
                  <a:pt x="19" y="20"/>
                  <a:pt x="19" y="20"/>
                  <a:pt x="19" y="20"/>
                </a:cubicBezTo>
                <a:cubicBezTo>
                  <a:pt x="18" y="20"/>
                  <a:pt x="17" y="20"/>
                  <a:pt x="16" y="20"/>
                </a:cubicBezTo>
                <a:cubicBezTo>
                  <a:pt x="9" y="20"/>
                  <a:pt x="3" y="25"/>
                  <a:pt x="3" y="33"/>
                </a:cubicBezTo>
                <a:cubicBezTo>
                  <a:pt x="3" y="40"/>
                  <a:pt x="9" y="45"/>
                  <a:pt x="16" y="45"/>
                </a:cubicBezTo>
                <a:cubicBezTo>
                  <a:pt x="17" y="45"/>
                  <a:pt x="18" y="45"/>
                  <a:pt x="19" y="45"/>
                </a:cubicBezTo>
                <a:cubicBezTo>
                  <a:pt x="20" y="45"/>
                  <a:pt x="21" y="45"/>
                  <a:pt x="21" y="44"/>
                </a:cubicBezTo>
                <a:cubicBezTo>
                  <a:pt x="22" y="44"/>
                  <a:pt x="22" y="44"/>
                  <a:pt x="23" y="44"/>
                </a:cubicBezTo>
                <a:cubicBezTo>
                  <a:pt x="24" y="45"/>
                  <a:pt x="25" y="45"/>
                  <a:pt x="25" y="45"/>
                </a:cubicBezTo>
                <a:cubicBezTo>
                  <a:pt x="26" y="45"/>
                  <a:pt x="27" y="45"/>
                  <a:pt x="28" y="45"/>
                </a:cubicBezTo>
                <a:cubicBezTo>
                  <a:pt x="34" y="45"/>
                  <a:pt x="40" y="41"/>
                  <a:pt x="41" y="35"/>
                </a:cubicBezTo>
                <a:cubicBezTo>
                  <a:pt x="33" y="35"/>
                  <a:pt x="26" y="28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7" y="20"/>
                  <a:pt x="26" y="20"/>
                  <a:pt x="25" y="20"/>
                </a:cubicBezTo>
                <a:cubicBezTo>
                  <a:pt x="25" y="20"/>
                  <a:pt x="24" y="20"/>
                  <a:pt x="23" y="21"/>
                </a:cubicBezTo>
                <a:cubicBezTo>
                  <a:pt x="22" y="21"/>
                  <a:pt x="22" y="21"/>
                  <a:pt x="21" y="21"/>
                </a:cubicBezTo>
                <a:cubicBezTo>
                  <a:pt x="21" y="20"/>
                  <a:pt x="20" y="20"/>
                  <a:pt x="19" y="20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2"/>
                  <a:pt x="13" y="2"/>
                  <a:pt x="10" y="4"/>
                </a:cubicBezTo>
                <a:cubicBezTo>
                  <a:pt x="10" y="6"/>
                  <a:pt x="12" y="9"/>
                  <a:pt x="14" y="11"/>
                </a:cubicBezTo>
                <a:cubicBezTo>
                  <a:pt x="17" y="12"/>
                  <a:pt x="20" y="12"/>
                  <a:pt x="23" y="11"/>
                </a:cubicBezTo>
                <a:cubicBezTo>
                  <a:pt x="22" y="8"/>
                  <a:pt x="21" y="5"/>
                  <a:pt x="18" y="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4" name="Freeform 712"/>
          <p:cNvSpPr>
            <a:spLocks noEditPoints="1"/>
          </p:cNvSpPr>
          <p:nvPr/>
        </p:nvSpPr>
        <p:spPr>
          <a:xfrm>
            <a:off x="6048375" y="4710113"/>
            <a:ext cx="104775" cy="165100"/>
          </a:xfrm>
          <a:custGeom>
            <a:avLst/>
            <a:gdLst/>
            <a:ahLst/>
            <a:cxnLst>
              <a:cxn ang="0">
                <a:pos x="57150" y="130175"/>
              </a:cxn>
              <a:cxn ang="0">
                <a:pos x="57150" y="85725"/>
              </a:cxn>
              <a:cxn ang="0">
                <a:pos x="34925" y="101600"/>
              </a:cxn>
              <a:cxn ang="0">
                <a:pos x="41275" y="104775"/>
              </a:cxn>
              <a:cxn ang="0">
                <a:pos x="50800" y="130175"/>
              </a:cxn>
              <a:cxn ang="0">
                <a:pos x="34925" y="133350"/>
              </a:cxn>
              <a:cxn ang="0">
                <a:pos x="69850" y="139700"/>
              </a:cxn>
              <a:cxn ang="0">
                <a:pos x="69850" y="130175"/>
              </a:cxn>
              <a:cxn ang="0">
                <a:pos x="85725" y="69850"/>
              </a:cxn>
              <a:cxn ang="0">
                <a:pos x="82550" y="50800"/>
              </a:cxn>
              <a:cxn ang="0">
                <a:pos x="104775" y="6350"/>
              </a:cxn>
              <a:cxn ang="0">
                <a:pos x="101600" y="0"/>
              </a:cxn>
              <a:cxn ang="0">
                <a:pos x="60325" y="0"/>
              </a:cxn>
              <a:cxn ang="0">
                <a:pos x="53975" y="9525"/>
              </a:cxn>
              <a:cxn ang="0">
                <a:pos x="47625" y="0"/>
              </a:cxn>
              <a:cxn ang="0">
                <a:pos x="3175" y="0"/>
              </a:cxn>
              <a:cxn ang="0">
                <a:pos x="3175" y="6350"/>
              </a:cxn>
              <a:cxn ang="0">
                <a:pos x="25400" y="50800"/>
              </a:cxn>
              <a:cxn ang="0">
                <a:pos x="19050" y="69850"/>
              </a:cxn>
              <a:cxn ang="0">
                <a:pos x="53975" y="165100"/>
              </a:cxn>
              <a:cxn ang="0">
                <a:pos x="85725" y="69850"/>
              </a:cxn>
              <a:cxn ang="0">
                <a:pos x="60325" y="6350"/>
              </a:cxn>
              <a:cxn ang="0">
                <a:pos x="73025" y="44450"/>
              </a:cxn>
              <a:cxn ang="0">
                <a:pos x="60325" y="6350"/>
              </a:cxn>
              <a:cxn ang="0">
                <a:pos x="79375" y="60325"/>
              </a:cxn>
              <a:cxn ang="0">
                <a:pos x="53975" y="57150"/>
              </a:cxn>
              <a:cxn ang="0">
                <a:pos x="28575" y="60325"/>
              </a:cxn>
              <a:cxn ang="0">
                <a:pos x="28575" y="57150"/>
              </a:cxn>
              <a:cxn ang="0">
                <a:pos x="73025" y="53975"/>
              </a:cxn>
              <a:cxn ang="0">
                <a:pos x="76200" y="57150"/>
              </a:cxn>
              <a:cxn ang="0">
                <a:pos x="9525" y="6350"/>
              </a:cxn>
              <a:cxn ang="0">
                <a:pos x="44450" y="6350"/>
              </a:cxn>
              <a:cxn ang="0">
                <a:pos x="50800" y="15875"/>
              </a:cxn>
              <a:cxn ang="0">
                <a:pos x="34925" y="47625"/>
              </a:cxn>
              <a:cxn ang="0">
                <a:pos x="53975" y="152400"/>
              </a:cxn>
              <a:cxn ang="0">
                <a:pos x="12700" y="111125"/>
              </a:cxn>
              <a:cxn ang="0">
                <a:pos x="95250" y="111125"/>
              </a:cxn>
            </a:cxnLst>
            <a:pathLst>
              <a:path w="33" h="52">
                <a:moveTo>
                  <a:pt x="22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7" y="26"/>
                  <a:pt x="17" y="26"/>
                  <a:pt x="16" y="27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3"/>
                  <a:pt x="11" y="33"/>
                </a:cubicBezTo>
                <a:cubicBezTo>
                  <a:pt x="11" y="34"/>
                  <a:pt x="12" y="34"/>
                  <a:pt x="13" y="33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1"/>
                  <a:pt x="16" y="41"/>
                  <a:pt x="16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1"/>
                  <a:pt x="11" y="42"/>
                  <a:pt x="11" y="42"/>
                </a:cubicBezTo>
                <a:cubicBezTo>
                  <a:pt x="11" y="43"/>
                  <a:pt x="11" y="44"/>
                  <a:pt x="1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3"/>
                  <a:pt x="23" y="42"/>
                </a:cubicBezTo>
                <a:cubicBezTo>
                  <a:pt x="23" y="42"/>
                  <a:pt x="22" y="41"/>
                  <a:pt x="22" y="41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5" y="16"/>
                  <a:pt x="25" y="16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1"/>
                  <a:pt x="33" y="1"/>
                </a:cubicBezTo>
                <a:cubicBezTo>
                  <a:pt x="33" y="1"/>
                  <a:pt x="33" y="0"/>
                  <a:pt x="3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7"/>
                  <a:pt x="6" y="18"/>
                  <a:pt x="6" y="19"/>
                </a:cubicBezTo>
                <a:cubicBezTo>
                  <a:pt x="6" y="22"/>
                  <a:pt x="6" y="22"/>
                  <a:pt x="6" y="22"/>
                </a:cubicBezTo>
                <a:cubicBezTo>
                  <a:pt x="3" y="25"/>
                  <a:pt x="0" y="30"/>
                  <a:pt x="0" y="35"/>
                </a:cubicBezTo>
                <a:cubicBezTo>
                  <a:pt x="0" y="44"/>
                  <a:pt x="8" y="52"/>
                  <a:pt x="17" y="52"/>
                </a:cubicBezTo>
                <a:cubicBezTo>
                  <a:pt x="26" y="52"/>
                  <a:pt x="33" y="44"/>
                  <a:pt x="33" y="35"/>
                </a:cubicBezTo>
                <a:cubicBezTo>
                  <a:pt x="33" y="30"/>
                  <a:pt x="31" y="25"/>
                  <a:pt x="27" y="22"/>
                </a:cubicBezTo>
                <a:close/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23" y="14"/>
                  <a:pt x="23" y="14"/>
                  <a:pt x="23" y="14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2"/>
                  <a:pt x="19" y="2"/>
                  <a:pt x="19" y="2"/>
                </a:cubicBezTo>
                <a:close/>
                <a:moveTo>
                  <a:pt x="25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2" y="19"/>
                  <a:pt x="20" y="18"/>
                  <a:pt x="17" y="18"/>
                </a:cubicBezTo>
                <a:cubicBezTo>
                  <a:pt x="14" y="18"/>
                  <a:pt x="11" y="19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8"/>
                  <a:pt x="10" y="17"/>
                  <a:pt x="11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5" y="19"/>
                  <a:pt x="25" y="19"/>
                </a:cubicBezTo>
                <a:close/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21" y="15"/>
                  <a:pt x="21" y="15"/>
                  <a:pt x="2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3" y="2"/>
                  <a:pt x="3" y="2"/>
                  <a:pt x="3" y="2"/>
                </a:cubicBezTo>
                <a:close/>
                <a:moveTo>
                  <a:pt x="17" y="48"/>
                </a:moveTo>
                <a:cubicBezTo>
                  <a:pt x="17" y="48"/>
                  <a:pt x="17" y="48"/>
                  <a:pt x="17" y="48"/>
                </a:cubicBezTo>
                <a:cubicBezTo>
                  <a:pt x="10" y="48"/>
                  <a:pt x="4" y="42"/>
                  <a:pt x="4" y="35"/>
                </a:cubicBezTo>
                <a:cubicBezTo>
                  <a:pt x="4" y="28"/>
                  <a:pt x="10" y="22"/>
                  <a:pt x="17" y="22"/>
                </a:cubicBezTo>
                <a:cubicBezTo>
                  <a:pt x="24" y="22"/>
                  <a:pt x="30" y="28"/>
                  <a:pt x="30" y="35"/>
                </a:cubicBezTo>
                <a:cubicBezTo>
                  <a:pt x="30" y="42"/>
                  <a:pt x="24" y="48"/>
                  <a:pt x="17" y="4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5" name="Freeform 713"/>
          <p:cNvSpPr>
            <a:spLocks noEditPoints="1"/>
          </p:cNvSpPr>
          <p:nvPr/>
        </p:nvSpPr>
        <p:spPr>
          <a:xfrm>
            <a:off x="5746750" y="4710113"/>
            <a:ext cx="158750" cy="161925"/>
          </a:xfrm>
          <a:custGeom>
            <a:avLst/>
            <a:gdLst/>
            <a:ahLst/>
            <a:cxnLst>
              <a:cxn ang="0">
                <a:pos x="120650" y="28575"/>
              </a:cxn>
              <a:cxn ang="0">
                <a:pos x="117475" y="15875"/>
              </a:cxn>
              <a:cxn ang="0">
                <a:pos x="114300" y="25400"/>
              </a:cxn>
              <a:cxn ang="0">
                <a:pos x="98425" y="22225"/>
              </a:cxn>
              <a:cxn ang="0">
                <a:pos x="88900" y="22225"/>
              </a:cxn>
              <a:cxn ang="0">
                <a:pos x="88900" y="31750"/>
              </a:cxn>
              <a:cxn ang="0">
                <a:pos x="73025" y="31750"/>
              </a:cxn>
              <a:cxn ang="0">
                <a:pos x="66675" y="34925"/>
              </a:cxn>
              <a:cxn ang="0">
                <a:pos x="53975" y="50800"/>
              </a:cxn>
              <a:cxn ang="0">
                <a:pos x="44450" y="47625"/>
              </a:cxn>
              <a:cxn ang="0">
                <a:pos x="47625" y="57150"/>
              </a:cxn>
              <a:cxn ang="0">
                <a:pos x="31750" y="69850"/>
              </a:cxn>
              <a:cxn ang="0">
                <a:pos x="28575" y="76200"/>
              </a:cxn>
              <a:cxn ang="0">
                <a:pos x="28575" y="92075"/>
              </a:cxn>
              <a:cxn ang="0">
                <a:pos x="19050" y="92075"/>
              </a:cxn>
              <a:cxn ang="0">
                <a:pos x="19050" y="98425"/>
              </a:cxn>
              <a:cxn ang="0">
                <a:pos x="25400" y="117475"/>
              </a:cxn>
              <a:cxn ang="0">
                <a:pos x="15875" y="120650"/>
              </a:cxn>
              <a:cxn ang="0">
                <a:pos x="25400" y="123825"/>
              </a:cxn>
              <a:cxn ang="0">
                <a:pos x="31750" y="136525"/>
              </a:cxn>
              <a:cxn ang="0">
                <a:pos x="31750" y="123825"/>
              </a:cxn>
              <a:cxn ang="0">
                <a:pos x="41275" y="120650"/>
              </a:cxn>
              <a:cxn ang="0">
                <a:pos x="31750" y="117475"/>
              </a:cxn>
              <a:cxn ang="0">
                <a:pos x="38100" y="104775"/>
              </a:cxn>
              <a:cxn ang="0">
                <a:pos x="38100" y="98425"/>
              </a:cxn>
              <a:cxn ang="0">
                <a:pos x="34925" y="92075"/>
              </a:cxn>
              <a:cxn ang="0">
                <a:pos x="44450" y="85725"/>
              </a:cxn>
              <a:cxn ang="0">
                <a:pos x="47625" y="79375"/>
              </a:cxn>
              <a:cxn ang="0">
                <a:pos x="53975" y="60325"/>
              </a:cxn>
              <a:cxn ang="0">
                <a:pos x="63500" y="66675"/>
              </a:cxn>
              <a:cxn ang="0">
                <a:pos x="60325" y="57150"/>
              </a:cxn>
              <a:cxn ang="0">
                <a:pos x="76200" y="50800"/>
              </a:cxn>
              <a:cxn ang="0">
                <a:pos x="82550" y="47625"/>
              </a:cxn>
              <a:cxn ang="0">
                <a:pos x="92075" y="38100"/>
              </a:cxn>
              <a:cxn ang="0">
                <a:pos x="95250" y="41275"/>
              </a:cxn>
              <a:cxn ang="0">
                <a:pos x="101600" y="38100"/>
              </a:cxn>
              <a:cxn ang="0">
                <a:pos x="114300" y="34925"/>
              </a:cxn>
              <a:cxn ang="0">
                <a:pos x="117475" y="44450"/>
              </a:cxn>
              <a:cxn ang="0">
                <a:pos x="120650" y="34925"/>
              </a:cxn>
              <a:cxn ang="0">
                <a:pos x="133350" y="31750"/>
              </a:cxn>
              <a:cxn ang="0">
                <a:pos x="152400" y="25400"/>
              </a:cxn>
              <a:cxn ang="0">
                <a:pos x="146050" y="12700"/>
              </a:cxn>
              <a:cxn ang="0">
                <a:pos x="76200" y="6350"/>
              </a:cxn>
              <a:cxn ang="0">
                <a:pos x="3175" y="79375"/>
              </a:cxn>
              <a:cxn ang="0">
                <a:pos x="12700" y="149225"/>
              </a:cxn>
              <a:cxn ang="0">
                <a:pos x="82550" y="158750"/>
              </a:cxn>
              <a:cxn ang="0">
                <a:pos x="155575" y="82550"/>
              </a:cxn>
              <a:cxn ang="0">
                <a:pos x="142875" y="79375"/>
              </a:cxn>
              <a:cxn ang="0">
                <a:pos x="120650" y="123825"/>
              </a:cxn>
              <a:cxn ang="0">
                <a:pos x="25400" y="142875"/>
              </a:cxn>
              <a:cxn ang="0">
                <a:pos x="15875" y="136525"/>
              </a:cxn>
              <a:cxn ang="0">
                <a:pos x="38100" y="41275"/>
              </a:cxn>
              <a:cxn ang="0">
                <a:pos x="133350" y="19050"/>
              </a:cxn>
              <a:cxn ang="0">
                <a:pos x="142875" y="28575"/>
              </a:cxn>
            </a:cxnLst>
            <a:pathLst>
              <a:path w="50" h="51">
                <a:moveTo>
                  <a:pt x="41" y="9"/>
                </a:moveTo>
                <a:cubicBezTo>
                  <a:pt x="40" y="9"/>
                  <a:pt x="39" y="9"/>
                  <a:pt x="38" y="9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6"/>
                  <a:pt x="38" y="5"/>
                  <a:pt x="37" y="5"/>
                </a:cubicBezTo>
                <a:cubicBezTo>
                  <a:pt x="36" y="5"/>
                  <a:pt x="36" y="6"/>
                  <a:pt x="36" y="7"/>
                </a:cubicBezTo>
                <a:cubicBezTo>
                  <a:pt x="36" y="8"/>
                  <a:pt x="36" y="8"/>
                  <a:pt x="36" y="8"/>
                </a:cubicBezTo>
                <a:cubicBezTo>
                  <a:pt x="34" y="8"/>
                  <a:pt x="33" y="9"/>
                  <a:pt x="31" y="9"/>
                </a:cubicBezTo>
                <a:cubicBezTo>
                  <a:pt x="31" y="7"/>
                  <a:pt x="31" y="7"/>
                  <a:pt x="31" y="7"/>
                </a:cubicBezTo>
                <a:cubicBezTo>
                  <a:pt x="30" y="6"/>
                  <a:pt x="30" y="6"/>
                  <a:pt x="29" y="6"/>
                </a:cubicBezTo>
                <a:cubicBezTo>
                  <a:pt x="29" y="6"/>
                  <a:pt x="28" y="7"/>
                  <a:pt x="28" y="7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10"/>
                  <a:pt x="28" y="10"/>
                  <a:pt x="28" y="10"/>
                </a:cubicBezTo>
                <a:cubicBezTo>
                  <a:pt x="27" y="10"/>
                  <a:pt x="25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9"/>
                  <a:pt x="22" y="9"/>
                  <a:pt x="21" y="9"/>
                </a:cubicBezTo>
                <a:cubicBezTo>
                  <a:pt x="21" y="10"/>
                  <a:pt x="21" y="10"/>
                  <a:pt x="21" y="11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19" y="15"/>
                  <a:pt x="17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4"/>
                  <a:pt x="15" y="14"/>
                  <a:pt x="14" y="15"/>
                </a:cubicBezTo>
                <a:cubicBezTo>
                  <a:pt x="14" y="15"/>
                  <a:pt x="14" y="16"/>
                  <a:pt x="14" y="16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9"/>
                  <a:pt x="13" y="21"/>
                  <a:pt x="12" y="23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9" y="22"/>
                  <a:pt x="9" y="22"/>
                </a:cubicBezTo>
                <a:cubicBezTo>
                  <a:pt x="8" y="23"/>
                  <a:pt x="8" y="23"/>
                  <a:pt x="9" y="24"/>
                </a:cubicBezTo>
                <a:cubicBezTo>
                  <a:pt x="11" y="25"/>
                  <a:pt x="11" y="25"/>
                  <a:pt x="11" y="25"/>
                </a:cubicBezTo>
                <a:cubicBezTo>
                  <a:pt x="10" y="26"/>
                  <a:pt x="9" y="27"/>
                  <a:pt x="9" y="29"/>
                </a:cubicBezTo>
                <a:cubicBezTo>
                  <a:pt x="9" y="29"/>
                  <a:pt x="9" y="29"/>
                  <a:pt x="9" y="30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5" y="29"/>
                  <a:pt x="5" y="30"/>
                </a:cubicBezTo>
                <a:cubicBezTo>
                  <a:pt x="5" y="31"/>
                  <a:pt x="5" y="31"/>
                  <a:pt x="6" y="31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4"/>
                  <a:pt x="8" y="35"/>
                  <a:pt x="8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5" y="37"/>
                  <a:pt x="5" y="38"/>
                </a:cubicBezTo>
                <a:cubicBezTo>
                  <a:pt x="5" y="38"/>
                  <a:pt x="5" y="39"/>
                  <a:pt x="6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1"/>
                  <a:pt x="8" y="42"/>
                </a:cubicBezTo>
                <a:cubicBezTo>
                  <a:pt x="8" y="42"/>
                  <a:pt x="9" y="43"/>
                  <a:pt x="10" y="43"/>
                </a:cubicBezTo>
                <a:cubicBezTo>
                  <a:pt x="10" y="42"/>
                  <a:pt x="11" y="42"/>
                  <a:pt x="10" y="41"/>
                </a:cubicBezTo>
                <a:cubicBezTo>
                  <a:pt x="10" y="40"/>
                  <a:pt x="10" y="40"/>
                  <a:pt x="10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3" y="38"/>
                </a:cubicBezTo>
                <a:cubicBezTo>
                  <a:pt x="13" y="37"/>
                  <a:pt x="12" y="37"/>
                  <a:pt x="12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5"/>
                  <a:pt x="10" y="34"/>
                  <a:pt x="10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3"/>
                  <a:pt x="13" y="33"/>
                  <a:pt x="13" y="32"/>
                </a:cubicBezTo>
                <a:cubicBezTo>
                  <a:pt x="13" y="31"/>
                  <a:pt x="13" y="31"/>
                  <a:pt x="12" y="31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29"/>
                </a:cubicBezTo>
                <a:cubicBezTo>
                  <a:pt x="12" y="28"/>
                  <a:pt x="12" y="27"/>
                  <a:pt x="13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7"/>
                  <a:pt x="15" y="27"/>
                  <a:pt x="16" y="26"/>
                </a:cubicBezTo>
                <a:cubicBezTo>
                  <a:pt x="16" y="26"/>
                  <a:pt x="16" y="25"/>
                  <a:pt x="15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2"/>
                  <a:pt x="16" y="21"/>
                  <a:pt x="17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1"/>
                  <a:pt x="20" y="21"/>
                </a:cubicBezTo>
                <a:cubicBezTo>
                  <a:pt x="20" y="20"/>
                  <a:pt x="20" y="20"/>
                  <a:pt x="20" y="19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7"/>
                  <a:pt x="21" y="15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7"/>
                  <a:pt x="25" y="17"/>
                  <a:pt x="25" y="17"/>
                </a:cubicBezTo>
                <a:cubicBezTo>
                  <a:pt x="26" y="16"/>
                  <a:pt x="26" y="16"/>
                  <a:pt x="26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3"/>
                  <a:pt x="27" y="12"/>
                  <a:pt x="29" y="12"/>
                </a:cubicBezTo>
                <a:cubicBezTo>
                  <a:pt x="29" y="12"/>
                  <a:pt x="29" y="12"/>
                  <a:pt x="30" y="12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4"/>
                  <a:pt x="31" y="14"/>
                  <a:pt x="31" y="14"/>
                </a:cubicBezTo>
                <a:cubicBezTo>
                  <a:pt x="32" y="14"/>
                  <a:pt x="32" y="13"/>
                  <a:pt x="32" y="12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5" y="11"/>
                  <a:pt x="36" y="11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4"/>
                  <a:pt x="37" y="14"/>
                </a:cubicBezTo>
                <a:cubicBezTo>
                  <a:pt x="38" y="14"/>
                  <a:pt x="38" y="13"/>
                  <a:pt x="38" y="13"/>
                </a:cubicBezTo>
                <a:cubicBezTo>
                  <a:pt x="38" y="11"/>
                  <a:pt x="38" y="11"/>
                  <a:pt x="38" y="11"/>
                </a:cubicBezTo>
                <a:cubicBezTo>
                  <a:pt x="39" y="11"/>
                  <a:pt x="40" y="11"/>
                  <a:pt x="40" y="11"/>
                </a:cubicBezTo>
                <a:cubicBezTo>
                  <a:pt x="41" y="11"/>
                  <a:pt x="42" y="11"/>
                  <a:pt x="42" y="10"/>
                </a:cubicBezTo>
                <a:cubicBezTo>
                  <a:pt x="42" y="10"/>
                  <a:pt x="42" y="9"/>
                  <a:pt x="41" y="9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7" y="5"/>
                  <a:pt x="46" y="4"/>
                </a:cubicBezTo>
                <a:cubicBezTo>
                  <a:pt x="45" y="4"/>
                  <a:pt x="44" y="3"/>
                  <a:pt x="43" y="3"/>
                </a:cubicBezTo>
                <a:cubicBezTo>
                  <a:pt x="37" y="1"/>
                  <a:pt x="30" y="0"/>
                  <a:pt x="24" y="2"/>
                </a:cubicBezTo>
                <a:cubicBezTo>
                  <a:pt x="19" y="3"/>
                  <a:pt x="13" y="6"/>
                  <a:pt x="9" y="10"/>
                </a:cubicBezTo>
                <a:cubicBezTo>
                  <a:pt x="5" y="14"/>
                  <a:pt x="2" y="19"/>
                  <a:pt x="1" y="25"/>
                </a:cubicBezTo>
                <a:cubicBezTo>
                  <a:pt x="0" y="31"/>
                  <a:pt x="0" y="37"/>
                  <a:pt x="2" y="44"/>
                </a:cubicBezTo>
                <a:cubicBezTo>
                  <a:pt x="2" y="45"/>
                  <a:pt x="3" y="46"/>
                  <a:pt x="4" y="47"/>
                </a:cubicBezTo>
                <a:cubicBezTo>
                  <a:pt x="5" y="48"/>
                  <a:pt x="6" y="49"/>
                  <a:pt x="7" y="49"/>
                </a:cubicBezTo>
                <a:cubicBezTo>
                  <a:pt x="13" y="51"/>
                  <a:pt x="20" y="51"/>
                  <a:pt x="26" y="50"/>
                </a:cubicBezTo>
                <a:cubicBezTo>
                  <a:pt x="31" y="49"/>
                  <a:pt x="37" y="46"/>
                  <a:pt x="41" y="42"/>
                </a:cubicBezTo>
                <a:cubicBezTo>
                  <a:pt x="45" y="37"/>
                  <a:pt x="48" y="32"/>
                  <a:pt x="49" y="26"/>
                </a:cubicBezTo>
                <a:cubicBezTo>
                  <a:pt x="50" y="20"/>
                  <a:pt x="50" y="14"/>
                  <a:pt x="48" y="8"/>
                </a:cubicBezTo>
                <a:close/>
                <a:moveTo>
                  <a:pt x="45" y="25"/>
                </a:moveTo>
                <a:cubicBezTo>
                  <a:pt x="45" y="25"/>
                  <a:pt x="45" y="25"/>
                  <a:pt x="45" y="25"/>
                </a:cubicBezTo>
                <a:cubicBezTo>
                  <a:pt x="44" y="30"/>
                  <a:pt x="42" y="35"/>
                  <a:pt x="38" y="39"/>
                </a:cubicBezTo>
                <a:cubicBezTo>
                  <a:pt x="34" y="43"/>
                  <a:pt x="30" y="45"/>
                  <a:pt x="25" y="46"/>
                </a:cubicBezTo>
                <a:cubicBezTo>
                  <a:pt x="19" y="47"/>
                  <a:pt x="14" y="47"/>
                  <a:pt x="8" y="45"/>
                </a:cubicBezTo>
                <a:cubicBezTo>
                  <a:pt x="7" y="45"/>
                  <a:pt x="7" y="45"/>
                  <a:pt x="6" y="44"/>
                </a:cubicBezTo>
                <a:cubicBezTo>
                  <a:pt x="6" y="44"/>
                  <a:pt x="6" y="43"/>
                  <a:pt x="5" y="43"/>
                </a:cubicBezTo>
                <a:cubicBezTo>
                  <a:pt x="4" y="37"/>
                  <a:pt x="3" y="31"/>
                  <a:pt x="5" y="26"/>
                </a:cubicBezTo>
                <a:cubicBezTo>
                  <a:pt x="6" y="21"/>
                  <a:pt x="8" y="16"/>
                  <a:pt x="12" y="13"/>
                </a:cubicBezTo>
                <a:cubicBezTo>
                  <a:pt x="16" y="9"/>
                  <a:pt x="20" y="7"/>
                  <a:pt x="25" y="5"/>
                </a:cubicBezTo>
                <a:cubicBezTo>
                  <a:pt x="31" y="4"/>
                  <a:pt x="36" y="5"/>
                  <a:pt x="42" y="6"/>
                </a:cubicBezTo>
                <a:cubicBezTo>
                  <a:pt x="42" y="6"/>
                  <a:pt x="43" y="7"/>
                  <a:pt x="44" y="7"/>
                </a:cubicBezTo>
                <a:cubicBezTo>
                  <a:pt x="44" y="8"/>
                  <a:pt x="44" y="8"/>
                  <a:pt x="45" y="9"/>
                </a:cubicBezTo>
                <a:cubicBezTo>
                  <a:pt x="46" y="14"/>
                  <a:pt x="46" y="20"/>
                  <a:pt x="45" y="2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6" name="Freeform 714"/>
          <p:cNvSpPr>
            <a:spLocks noEditPoints="1"/>
          </p:cNvSpPr>
          <p:nvPr/>
        </p:nvSpPr>
        <p:spPr>
          <a:xfrm>
            <a:off x="8553450" y="4125913"/>
            <a:ext cx="155575" cy="114300"/>
          </a:xfrm>
          <a:custGeom>
            <a:avLst/>
            <a:gdLst/>
            <a:ahLst/>
            <a:cxnLst>
              <a:cxn ang="0">
                <a:pos x="146050" y="63500"/>
              </a:cxn>
              <a:cxn ang="0">
                <a:pos x="9525" y="63500"/>
              </a:cxn>
              <a:cxn ang="0">
                <a:pos x="0" y="69850"/>
              </a:cxn>
              <a:cxn ang="0">
                <a:pos x="6350" y="114300"/>
              </a:cxn>
              <a:cxn ang="0">
                <a:pos x="155575" y="107950"/>
              </a:cxn>
              <a:cxn ang="0">
                <a:pos x="149225" y="63500"/>
              </a:cxn>
              <a:cxn ang="0">
                <a:pos x="146050" y="101600"/>
              </a:cxn>
              <a:cxn ang="0">
                <a:pos x="127000" y="95250"/>
              </a:cxn>
              <a:cxn ang="0">
                <a:pos x="120650" y="95250"/>
              </a:cxn>
              <a:cxn ang="0">
                <a:pos x="111125" y="101600"/>
              </a:cxn>
              <a:cxn ang="0">
                <a:pos x="107950" y="82550"/>
              </a:cxn>
              <a:cxn ang="0">
                <a:pos x="104775" y="101600"/>
              </a:cxn>
              <a:cxn ang="0">
                <a:pos x="95250" y="95250"/>
              </a:cxn>
              <a:cxn ang="0">
                <a:pos x="88900" y="95250"/>
              </a:cxn>
              <a:cxn ang="0">
                <a:pos x="82550" y="101600"/>
              </a:cxn>
              <a:cxn ang="0">
                <a:pos x="79375" y="82550"/>
              </a:cxn>
              <a:cxn ang="0">
                <a:pos x="73025" y="101600"/>
              </a:cxn>
              <a:cxn ang="0">
                <a:pos x="66675" y="95250"/>
              </a:cxn>
              <a:cxn ang="0">
                <a:pos x="60325" y="95250"/>
              </a:cxn>
              <a:cxn ang="0">
                <a:pos x="50800" y="101600"/>
              </a:cxn>
              <a:cxn ang="0">
                <a:pos x="47625" y="82550"/>
              </a:cxn>
              <a:cxn ang="0">
                <a:pos x="44450" y="101600"/>
              </a:cxn>
              <a:cxn ang="0">
                <a:pos x="34925" y="95250"/>
              </a:cxn>
              <a:cxn ang="0">
                <a:pos x="28575" y="95250"/>
              </a:cxn>
              <a:cxn ang="0">
                <a:pos x="9525" y="101600"/>
              </a:cxn>
              <a:cxn ang="0">
                <a:pos x="15875" y="76200"/>
              </a:cxn>
              <a:cxn ang="0">
                <a:pos x="79375" y="12700"/>
              </a:cxn>
              <a:cxn ang="0">
                <a:pos x="139700" y="76200"/>
              </a:cxn>
              <a:cxn ang="0">
                <a:pos x="146050" y="101600"/>
              </a:cxn>
              <a:cxn ang="0">
                <a:pos x="79375" y="38100"/>
              </a:cxn>
              <a:cxn ang="0">
                <a:pos x="50800" y="76200"/>
              </a:cxn>
              <a:cxn ang="0">
                <a:pos x="111125" y="69850"/>
              </a:cxn>
              <a:cxn ang="0">
                <a:pos x="79375" y="38100"/>
              </a:cxn>
              <a:cxn ang="0">
                <a:pos x="57150" y="63500"/>
              </a:cxn>
              <a:cxn ang="0">
                <a:pos x="98425" y="63500"/>
              </a:cxn>
            </a:cxnLst>
            <a:pathLst>
              <a:path w="49" h="36">
                <a:moveTo>
                  <a:pt x="47" y="20"/>
                </a:moveTo>
                <a:cubicBezTo>
                  <a:pt x="46" y="20"/>
                  <a:pt x="46" y="20"/>
                  <a:pt x="46" y="20"/>
                </a:cubicBezTo>
                <a:cubicBezTo>
                  <a:pt x="45" y="9"/>
                  <a:pt x="36" y="0"/>
                  <a:pt x="25" y="0"/>
                </a:cubicBezTo>
                <a:cubicBezTo>
                  <a:pt x="13" y="0"/>
                  <a:pt x="4" y="9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9" y="36"/>
                  <a:pt x="49" y="35"/>
                  <a:pt x="49" y="34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1"/>
                  <a:pt x="49" y="20"/>
                  <a:pt x="47" y="20"/>
                </a:cubicBezTo>
                <a:close/>
                <a:moveTo>
                  <a:pt x="46" y="32"/>
                </a:moveTo>
                <a:cubicBezTo>
                  <a:pt x="46" y="32"/>
                  <a:pt x="46" y="32"/>
                  <a:pt x="46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9"/>
                  <a:pt x="39" y="29"/>
                  <a:pt x="39" y="29"/>
                </a:cubicBezTo>
                <a:cubicBezTo>
                  <a:pt x="38" y="29"/>
                  <a:pt x="38" y="29"/>
                  <a:pt x="38" y="30"/>
                </a:cubicBezTo>
                <a:cubicBezTo>
                  <a:pt x="38" y="32"/>
                  <a:pt x="38" y="32"/>
                  <a:pt x="38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7"/>
                  <a:pt x="35" y="26"/>
                  <a:pt x="34" y="26"/>
                </a:cubicBezTo>
                <a:cubicBezTo>
                  <a:pt x="33" y="26"/>
                  <a:pt x="33" y="27"/>
                  <a:pt x="33" y="28"/>
                </a:cubicBezTo>
                <a:cubicBezTo>
                  <a:pt x="33" y="32"/>
                  <a:pt x="33" y="32"/>
                  <a:pt x="33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9"/>
                  <a:pt x="30" y="29"/>
                  <a:pt x="29" y="29"/>
                </a:cubicBezTo>
                <a:cubicBezTo>
                  <a:pt x="29" y="29"/>
                  <a:pt x="28" y="29"/>
                  <a:pt x="28" y="30"/>
                </a:cubicBez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7"/>
                  <a:pt x="25" y="26"/>
                  <a:pt x="25" y="26"/>
                </a:cubicBezTo>
                <a:cubicBezTo>
                  <a:pt x="24" y="26"/>
                  <a:pt x="23" y="27"/>
                  <a:pt x="23" y="28"/>
                </a:cubicBezTo>
                <a:cubicBezTo>
                  <a:pt x="23" y="32"/>
                  <a:pt x="23" y="32"/>
                  <a:pt x="23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29"/>
                  <a:pt x="20" y="29"/>
                  <a:pt x="20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6"/>
                  <a:pt x="15" y="26"/>
                </a:cubicBezTo>
                <a:cubicBezTo>
                  <a:pt x="14" y="26"/>
                  <a:pt x="14" y="27"/>
                  <a:pt x="14" y="28"/>
                </a:cubicBezTo>
                <a:cubicBezTo>
                  <a:pt x="14" y="32"/>
                  <a:pt x="14" y="32"/>
                  <a:pt x="14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29"/>
                  <a:pt x="11" y="29"/>
                  <a:pt x="10" y="29"/>
                </a:cubicBezTo>
                <a:cubicBezTo>
                  <a:pt x="10" y="29"/>
                  <a:pt x="9" y="29"/>
                  <a:pt x="9" y="30"/>
                </a:cubicBezTo>
                <a:cubicBezTo>
                  <a:pt x="9" y="32"/>
                  <a:pt x="9" y="32"/>
                  <a:pt x="9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4"/>
                  <a:pt x="3" y="24"/>
                  <a:pt x="3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7" y="23"/>
                  <a:pt x="7" y="22"/>
                </a:cubicBezTo>
                <a:cubicBezTo>
                  <a:pt x="7" y="12"/>
                  <a:pt x="15" y="4"/>
                  <a:pt x="25" y="4"/>
                </a:cubicBezTo>
                <a:cubicBezTo>
                  <a:pt x="34" y="4"/>
                  <a:pt x="43" y="12"/>
                  <a:pt x="43" y="22"/>
                </a:cubicBezTo>
                <a:cubicBezTo>
                  <a:pt x="43" y="23"/>
                  <a:pt x="43" y="24"/>
                  <a:pt x="44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9" y="12"/>
                  <a:pt x="14" y="16"/>
                  <a:pt x="14" y="22"/>
                </a:cubicBezTo>
                <a:cubicBezTo>
                  <a:pt x="14" y="23"/>
                  <a:pt x="15" y="24"/>
                  <a:pt x="16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4"/>
                  <a:pt x="35" y="23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16"/>
                  <a:pt x="30" y="12"/>
                  <a:pt x="25" y="12"/>
                </a:cubicBezTo>
                <a:close/>
                <a:moveTo>
                  <a:pt x="18" y="20"/>
                </a:moveTo>
                <a:cubicBezTo>
                  <a:pt x="18" y="20"/>
                  <a:pt x="18" y="20"/>
                  <a:pt x="18" y="20"/>
                </a:cubicBezTo>
                <a:cubicBezTo>
                  <a:pt x="19" y="17"/>
                  <a:pt x="22" y="16"/>
                  <a:pt x="25" y="16"/>
                </a:cubicBezTo>
                <a:cubicBezTo>
                  <a:pt x="27" y="16"/>
                  <a:pt x="30" y="17"/>
                  <a:pt x="31" y="20"/>
                </a:cubicBezTo>
                <a:cubicBezTo>
                  <a:pt x="18" y="20"/>
                  <a:pt x="18" y="20"/>
                  <a:pt x="18" y="2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7" name="Freeform 715"/>
          <p:cNvSpPr>
            <a:spLocks noEditPoints="1"/>
          </p:cNvSpPr>
          <p:nvPr/>
        </p:nvSpPr>
        <p:spPr>
          <a:xfrm>
            <a:off x="6326188" y="4713288"/>
            <a:ext cx="107950" cy="155575"/>
          </a:xfrm>
          <a:custGeom>
            <a:avLst/>
            <a:gdLst/>
            <a:ahLst/>
            <a:cxnLst>
              <a:cxn ang="0">
                <a:pos x="3175" y="107950"/>
              </a:cxn>
              <a:cxn ang="0">
                <a:pos x="22225" y="104775"/>
              </a:cxn>
              <a:cxn ang="0">
                <a:pos x="34925" y="66675"/>
              </a:cxn>
              <a:cxn ang="0">
                <a:pos x="34925" y="66675"/>
              </a:cxn>
              <a:cxn ang="0">
                <a:pos x="34925" y="25400"/>
              </a:cxn>
              <a:cxn ang="0">
                <a:pos x="47625" y="19050"/>
              </a:cxn>
              <a:cxn ang="0">
                <a:pos x="53975" y="0"/>
              </a:cxn>
              <a:cxn ang="0">
                <a:pos x="60325" y="19050"/>
              </a:cxn>
              <a:cxn ang="0">
                <a:pos x="82550" y="47625"/>
              </a:cxn>
              <a:cxn ang="0">
                <a:pos x="73025" y="66675"/>
              </a:cxn>
              <a:cxn ang="0">
                <a:pos x="88900" y="104775"/>
              </a:cxn>
              <a:cxn ang="0">
                <a:pos x="104775" y="107950"/>
              </a:cxn>
              <a:cxn ang="0">
                <a:pos x="92075" y="111125"/>
              </a:cxn>
              <a:cxn ang="0">
                <a:pos x="104775" y="142875"/>
              </a:cxn>
              <a:cxn ang="0">
                <a:pos x="107950" y="152400"/>
              </a:cxn>
              <a:cxn ang="0">
                <a:pos x="101600" y="155575"/>
              </a:cxn>
              <a:cxn ang="0">
                <a:pos x="98425" y="146050"/>
              </a:cxn>
              <a:cxn ang="0">
                <a:pos x="79375" y="111125"/>
              </a:cxn>
              <a:cxn ang="0">
                <a:pos x="60325" y="117475"/>
              </a:cxn>
              <a:cxn ang="0">
                <a:pos x="47625" y="117475"/>
              </a:cxn>
              <a:cxn ang="0">
                <a:pos x="31750" y="111125"/>
              </a:cxn>
              <a:cxn ang="0">
                <a:pos x="12700" y="146050"/>
              </a:cxn>
              <a:cxn ang="0">
                <a:pos x="9525" y="155575"/>
              </a:cxn>
              <a:cxn ang="0">
                <a:pos x="0" y="152400"/>
              </a:cxn>
              <a:cxn ang="0">
                <a:pos x="6350" y="142875"/>
              </a:cxn>
              <a:cxn ang="0">
                <a:pos x="19050" y="111125"/>
              </a:cxn>
              <a:cxn ang="0">
                <a:pos x="47625" y="104775"/>
              </a:cxn>
              <a:cxn ang="0">
                <a:pos x="47625" y="98425"/>
              </a:cxn>
              <a:cxn ang="0">
                <a:pos x="60325" y="98425"/>
              </a:cxn>
              <a:cxn ang="0">
                <a:pos x="76200" y="104775"/>
              </a:cxn>
              <a:cxn ang="0">
                <a:pos x="50800" y="73025"/>
              </a:cxn>
              <a:cxn ang="0">
                <a:pos x="47625" y="104775"/>
              </a:cxn>
              <a:cxn ang="0">
                <a:pos x="66675" y="34925"/>
              </a:cxn>
              <a:cxn ang="0">
                <a:pos x="44450" y="34925"/>
              </a:cxn>
              <a:cxn ang="0">
                <a:pos x="44450" y="57150"/>
              </a:cxn>
              <a:cxn ang="0">
                <a:pos x="60325" y="60325"/>
              </a:cxn>
              <a:cxn ang="0">
                <a:pos x="66675" y="57150"/>
              </a:cxn>
              <a:cxn ang="0">
                <a:pos x="66675" y="34925"/>
              </a:cxn>
            </a:cxnLst>
            <a:pathLst>
              <a:path w="34" h="49">
                <a:moveTo>
                  <a:pt x="2" y="35"/>
                </a:moveTo>
                <a:cubicBezTo>
                  <a:pt x="2" y="35"/>
                  <a:pt x="1" y="35"/>
                  <a:pt x="1" y="34"/>
                </a:cubicBezTo>
                <a:cubicBezTo>
                  <a:pt x="1" y="33"/>
                  <a:pt x="2" y="33"/>
                  <a:pt x="2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9" y="19"/>
                  <a:pt x="9" y="17"/>
                  <a:pt x="9" y="15"/>
                </a:cubicBezTo>
                <a:cubicBezTo>
                  <a:pt x="9" y="12"/>
                  <a:pt x="9" y="10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4" y="6"/>
                  <a:pt x="15" y="6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6"/>
                  <a:pt x="22" y="7"/>
                  <a:pt x="24" y="8"/>
                </a:cubicBezTo>
                <a:cubicBezTo>
                  <a:pt x="25" y="10"/>
                  <a:pt x="26" y="12"/>
                  <a:pt x="26" y="15"/>
                </a:cubicBezTo>
                <a:cubicBezTo>
                  <a:pt x="26" y="17"/>
                  <a:pt x="25" y="19"/>
                  <a:pt x="24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2"/>
                  <a:pt x="23" y="22"/>
                </a:cubicBezTo>
                <a:cubicBezTo>
                  <a:pt x="28" y="33"/>
                  <a:pt x="28" y="33"/>
                  <a:pt x="28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3"/>
                  <a:pt x="33" y="33"/>
                  <a:pt x="33" y="34"/>
                </a:cubicBezTo>
                <a:cubicBezTo>
                  <a:pt x="33" y="35"/>
                  <a:pt x="33" y="35"/>
                  <a:pt x="32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4"/>
                  <a:pt x="33" y="44"/>
                  <a:pt x="33" y="45"/>
                </a:cubicBezTo>
                <a:cubicBezTo>
                  <a:pt x="33" y="46"/>
                  <a:pt x="33" y="46"/>
                  <a:pt x="33" y="46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9"/>
                  <a:pt x="34" y="49"/>
                </a:cubicBezTo>
                <a:cubicBezTo>
                  <a:pt x="33" y="49"/>
                  <a:pt x="32" y="49"/>
                  <a:pt x="32" y="49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1" y="46"/>
                  <a:pt x="31" y="46"/>
                </a:cubicBezTo>
                <a:cubicBezTo>
                  <a:pt x="30" y="46"/>
                  <a:pt x="30" y="46"/>
                  <a:pt x="30" y="45"/>
                </a:cubicBezTo>
                <a:cubicBezTo>
                  <a:pt x="25" y="35"/>
                  <a:pt x="25" y="35"/>
                  <a:pt x="25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8"/>
                  <a:pt x="18" y="38"/>
                  <a:pt x="17" y="38"/>
                </a:cubicBezTo>
                <a:cubicBezTo>
                  <a:pt x="16" y="38"/>
                  <a:pt x="15" y="38"/>
                  <a:pt x="15" y="37"/>
                </a:cubicBezTo>
                <a:cubicBezTo>
                  <a:pt x="15" y="35"/>
                  <a:pt x="15" y="35"/>
                  <a:pt x="15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6"/>
                  <a:pt x="4" y="46"/>
                  <a:pt x="4" y="46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9"/>
                  <a:pt x="2" y="49"/>
                  <a:pt x="1" y="49"/>
                </a:cubicBezTo>
                <a:cubicBezTo>
                  <a:pt x="0" y="49"/>
                  <a:pt x="0" y="48"/>
                  <a:pt x="0" y="48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4"/>
                  <a:pt x="1" y="44"/>
                  <a:pt x="2" y="43"/>
                </a:cubicBezTo>
                <a:cubicBezTo>
                  <a:pt x="6" y="35"/>
                  <a:pt x="6" y="35"/>
                  <a:pt x="6" y="35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5" y="33"/>
                </a:moveTo>
                <a:cubicBezTo>
                  <a:pt x="15" y="33"/>
                  <a:pt x="15" y="33"/>
                  <a:pt x="15" y="33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18" y="29"/>
                  <a:pt x="19" y="30"/>
                  <a:pt x="19" y="31"/>
                </a:cubicBezTo>
                <a:cubicBezTo>
                  <a:pt x="19" y="33"/>
                  <a:pt x="19" y="33"/>
                  <a:pt x="19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4"/>
                  <a:pt x="17" y="24"/>
                  <a:pt x="16" y="23"/>
                </a:cubicBezTo>
                <a:cubicBezTo>
                  <a:pt x="11" y="33"/>
                  <a:pt x="11" y="33"/>
                  <a:pt x="11" y="33"/>
                </a:cubicBezTo>
                <a:cubicBezTo>
                  <a:pt x="15" y="33"/>
                  <a:pt x="15" y="33"/>
                  <a:pt x="15" y="33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9" y="9"/>
                  <a:pt x="16" y="9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2" y="13"/>
                  <a:pt x="12" y="15"/>
                </a:cubicBezTo>
                <a:cubicBezTo>
                  <a:pt x="12" y="16"/>
                  <a:pt x="13" y="17"/>
                  <a:pt x="14" y="18"/>
                </a:cubicBezTo>
                <a:cubicBezTo>
                  <a:pt x="15" y="20"/>
                  <a:pt x="17" y="20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7"/>
                  <a:pt x="22" y="16"/>
                  <a:pt x="22" y="15"/>
                </a:cubicBezTo>
                <a:cubicBezTo>
                  <a:pt x="22" y="13"/>
                  <a:pt x="22" y="12"/>
                  <a:pt x="21" y="11"/>
                </a:cubicBezTo>
                <a:cubicBezTo>
                  <a:pt x="21" y="11"/>
                  <a:pt x="21" y="11"/>
                  <a:pt x="21" y="11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8" name="Freeform 716"/>
          <p:cNvSpPr>
            <a:spLocks noEditPoints="1"/>
          </p:cNvSpPr>
          <p:nvPr/>
        </p:nvSpPr>
        <p:spPr>
          <a:xfrm>
            <a:off x="2376488" y="4732338"/>
            <a:ext cx="177800" cy="117475"/>
          </a:xfrm>
          <a:custGeom>
            <a:avLst/>
            <a:gdLst/>
            <a:ahLst/>
            <a:cxnLst>
              <a:cxn ang="0">
                <a:pos x="161925" y="0"/>
              </a:cxn>
              <a:cxn ang="0">
                <a:pos x="165100" y="107950"/>
              </a:cxn>
              <a:cxn ang="0">
                <a:pos x="171450" y="117475"/>
              </a:cxn>
              <a:cxn ang="0">
                <a:pos x="3175" y="107950"/>
              </a:cxn>
              <a:cxn ang="0">
                <a:pos x="15875" y="0"/>
              </a:cxn>
              <a:cxn ang="0">
                <a:pos x="44450" y="79375"/>
              </a:cxn>
              <a:cxn ang="0">
                <a:pos x="34925" y="73025"/>
              </a:cxn>
              <a:cxn ang="0">
                <a:pos x="47625" y="63500"/>
              </a:cxn>
              <a:cxn ang="0">
                <a:pos x="25400" y="60325"/>
              </a:cxn>
              <a:cxn ang="0">
                <a:pos x="34925" y="98425"/>
              </a:cxn>
              <a:cxn ang="0">
                <a:pos x="53975" y="85725"/>
              </a:cxn>
              <a:cxn ang="0">
                <a:pos x="34925" y="82550"/>
              </a:cxn>
              <a:cxn ang="0">
                <a:pos x="66675" y="66675"/>
              </a:cxn>
              <a:cxn ang="0">
                <a:pos x="53975" y="63500"/>
              </a:cxn>
              <a:cxn ang="0">
                <a:pos x="60325" y="79375"/>
              </a:cxn>
              <a:cxn ang="0">
                <a:pos x="69850" y="73025"/>
              </a:cxn>
              <a:cxn ang="0">
                <a:pos x="53975" y="76200"/>
              </a:cxn>
              <a:cxn ang="0">
                <a:pos x="82550" y="79375"/>
              </a:cxn>
              <a:cxn ang="0">
                <a:pos x="88900" y="79375"/>
              </a:cxn>
              <a:cxn ang="0">
                <a:pos x="92075" y="60325"/>
              </a:cxn>
              <a:cxn ang="0">
                <a:pos x="101600" y="76200"/>
              </a:cxn>
              <a:cxn ang="0">
                <a:pos x="104775" y="57150"/>
              </a:cxn>
              <a:cxn ang="0">
                <a:pos x="76200" y="82550"/>
              </a:cxn>
              <a:cxn ang="0">
                <a:pos x="130175" y="63500"/>
              </a:cxn>
              <a:cxn ang="0">
                <a:pos x="117475" y="57150"/>
              </a:cxn>
              <a:cxn ang="0">
                <a:pos x="130175" y="44450"/>
              </a:cxn>
              <a:cxn ang="0">
                <a:pos x="130175" y="44450"/>
              </a:cxn>
              <a:cxn ang="0">
                <a:pos x="114300" y="66675"/>
              </a:cxn>
              <a:cxn ang="0">
                <a:pos x="136525" y="66675"/>
              </a:cxn>
              <a:cxn ang="0">
                <a:pos x="136525" y="31750"/>
              </a:cxn>
              <a:cxn ang="0">
                <a:pos x="136525" y="34925"/>
              </a:cxn>
              <a:cxn ang="0">
                <a:pos x="136525" y="47625"/>
              </a:cxn>
              <a:cxn ang="0">
                <a:pos x="146050" y="38100"/>
              </a:cxn>
              <a:cxn ang="0">
                <a:pos x="146050" y="28575"/>
              </a:cxn>
              <a:cxn ang="0">
                <a:pos x="133350" y="25400"/>
              </a:cxn>
              <a:cxn ang="0">
                <a:pos x="136525" y="31750"/>
              </a:cxn>
              <a:cxn ang="0">
                <a:pos x="104775" y="95250"/>
              </a:cxn>
              <a:cxn ang="0">
                <a:pos x="146050" y="98425"/>
              </a:cxn>
              <a:cxn ang="0">
                <a:pos x="155575" y="9525"/>
              </a:cxn>
              <a:cxn ang="0">
                <a:pos x="101600" y="107950"/>
              </a:cxn>
              <a:cxn ang="0">
                <a:pos x="139700" y="101600"/>
              </a:cxn>
              <a:cxn ang="0">
                <a:pos x="107950" y="107950"/>
              </a:cxn>
            </a:cxnLst>
            <a:pathLst>
              <a:path w="56" h="37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2" y="1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4"/>
                  <a:pt x="52" y="34"/>
                  <a:pt x="52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6" y="35"/>
                  <a:pt x="56" y="36"/>
                </a:cubicBezTo>
                <a:cubicBezTo>
                  <a:pt x="56" y="37"/>
                  <a:pt x="55" y="37"/>
                  <a:pt x="54" y="37"/>
                </a:cubicBezTo>
                <a:cubicBezTo>
                  <a:pt x="37" y="37"/>
                  <a:pt x="19" y="37"/>
                  <a:pt x="1" y="37"/>
                </a:cubicBezTo>
                <a:cubicBezTo>
                  <a:pt x="0" y="37"/>
                  <a:pt x="0" y="37"/>
                  <a:pt x="0" y="36"/>
                </a:cubicBezTo>
                <a:cubicBezTo>
                  <a:pt x="0" y="35"/>
                  <a:pt x="0" y="34"/>
                  <a:pt x="1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11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4"/>
                  <a:pt x="15" y="23"/>
                </a:cubicBezTo>
                <a:cubicBezTo>
                  <a:pt x="15" y="23"/>
                  <a:pt x="14" y="22"/>
                  <a:pt x="14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21"/>
                  <a:pt x="10" y="21"/>
                  <a:pt x="10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6" y="19"/>
                  <a:pt x="16" y="18"/>
                </a:cubicBezTo>
                <a:cubicBezTo>
                  <a:pt x="15" y="18"/>
                  <a:pt x="15" y="17"/>
                  <a:pt x="14" y="17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7" y="20"/>
                  <a:pt x="8" y="2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1" y="31"/>
                  <a:pt x="11" y="31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28"/>
                  <a:pt x="18" y="28"/>
                </a:cubicBezTo>
                <a:cubicBezTo>
                  <a:pt x="18" y="27"/>
                  <a:pt x="17" y="27"/>
                  <a:pt x="17" y="27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lose/>
                <a:moveTo>
                  <a:pt x="18" y="22"/>
                </a:moveTo>
                <a:cubicBezTo>
                  <a:pt x="18" y="22"/>
                  <a:pt x="18" y="22"/>
                  <a:pt x="18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0"/>
                </a:cubicBezTo>
                <a:cubicBezTo>
                  <a:pt x="21" y="19"/>
                  <a:pt x="21" y="19"/>
                  <a:pt x="20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6" y="21"/>
                  <a:pt x="16" y="21"/>
                </a:cubicBezTo>
                <a:cubicBezTo>
                  <a:pt x="17" y="22"/>
                  <a:pt x="17" y="22"/>
                  <a:pt x="18" y="22"/>
                </a:cubicBezTo>
                <a:close/>
                <a:moveTo>
                  <a:pt x="19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3" y="24"/>
                  <a:pt x="22" y="23"/>
                </a:cubicBezTo>
                <a:cubicBezTo>
                  <a:pt x="22" y="22"/>
                  <a:pt x="22" y="22"/>
                  <a:pt x="21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7" y="23"/>
                  <a:pt x="17" y="24"/>
                  <a:pt x="17" y="24"/>
                </a:cubicBezTo>
                <a:cubicBezTo>
                  <a:pt x="17" y="25"/>
                  <a:pt x="18" y="25"/>
                  <a:pt x="19" y="25"/>
                </a:cubicBezTo>
                <a:close/>
                <a:moveTo>
                  <a:pt x="26" y="25"/>
                </a:moveTo>
                <a:cubicBezTo>
                  <a:pt x="26" y="25"/>
                  <a:pt x="26" y="25"/>
                  <a:pt x="26" y="25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19"/>
                  <a:pt x="27" y="19"/>
                  <a:pt x="27" y="20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9" y="26"/>
                  <a:pt x="30" y="26"/>
                </a:cubicBezTo>
                <a:cubicBezTo>
                  <a:pt x="30" y="25"/>
                  <a:pt x="31" y="25"/>
                  <a:pt x="31" y="2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8"/>
                  <a:pt x="31" y="17"/>
                  <a:pt x="31" y="19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3" y="25"/>
                  <a:pt x="34" y="25"/>
                </a:cubicBezTo>
                <a:cubicBezTo>
                  <a:pt x="35" y="24"/>
                  <a:pt x="35" y="24"/>
                  <a:pt x="35" y="23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15"/>
                  <a:pt x="29" y="15"/>
                  <a:pt x="27" y="17"/>
                </a:cubicBezTo>
                <a:cubicBezTo>
                  <a:pt x="25" y="16"/>
                  <a:pt x="22" y="18"/>
                  <a:pt x="23" y="21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5" y="27"/>
                  <a:pt x="26" y="27"/>
                </a:cubicBezTo>
                <a:cubicBezTo>
                  <a:pt x="26" y="27"/>
                  <a:pt x="27" y="26"/>
                  <a:pt x="26" y="25"/>
                </a:cubicBezTo>
                <a:close/>
                <a:moveTo>
                  <a:pt x="41" y="20"/>
                </a:moveTo>
                <a:cubicBezTo>
                  <a:pt x="41" y="20"/>
                  <a:pt x="41" y="20"/>
                  <a:pt x="41" y="20"/>
                </a:cubicBezTo>
                <a:cubicBezTo>
                  <a:pt x="40" y="21"/>
                  <a:pt x="39" y="21"/>
                  <a:pt x="38" y="20"/>
                </a:cubicBezTo>
                <a:cubicBezTo>
                  <a:pt x="37" y="20"/>
                  <a:pt x="37" y="19"/>
                  <a:pt x="37" y="18"/>
                </a:cubicBezTo>
                <a:cubicBezTo>
                  <a:pt x="36" y="17"/>
                  <a:pt x="38" y="15"/>
                  <a:pt x="40" y="16"/>
                </a:cubicBezTo>
                <a:cubicBezTo>
                  <a:pt x="40" y="16"/>
                  <a:pt x="41" y="16"/>
                  <a:pt x="41" y="16"/>
                </a:cubicBezTo>
                <a:cubicBezTo>
                  <a:pt x="41" y="15"/>
                  <a:pt x="41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3"/>
                  <a:pt x="39" y="13"/>
                  <a:pt x="37" y="14"/>
                </a:cubicBezTo>
                <a:cubicBezTo>
                  <a:pt x="35" y="14"/>
                  <a:pt x="34" y="17"/>
                  <a:pt x="34" y="19"/>
                </a:cubicBezTo>
                <a:cubicBezTo>
                  <a:pt x="35" y="20"/>
                  <a:pt x="35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2"/>
                  <a:pt x="36" y="22"/>
                  <a:pt x="37" y="22"/>
                </a:cubicBezTo>
                <a:cubicBezTo>
                  <a:pt x="39" y="24"/>
                  <a:pt x="41" y="23"/>
                  <a:pt x="43" y="21"/>
                </a:cubicBezTo>
                <a:cubicBezTo>
                  <a:pt x="43" y="20"/>
                  <a:pt x="43" y="20"/>
                  <a:pt x="42" y="19"/>
                </a:cubicBezTo>
                <a:cubicBezTo>
                  <a:pt x="42" y="19"/>
                  <a:pt x="41" y="19"/>
                  <a:pt x="41" y="20"/>
                </a:cubicBezTo>
                <a:close/>
                <a:moveTo>
                  <a:pt x="43" y="10"/>
                </a:move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4" y="9"/>
                  <a:pt x="44" y="10"/>
                </a:cubicBezTo>
                <a:cubicBezTo>
                  <a:pt x="44" y="10"/>
                  <a:pt x="44" y="10"/>
                  <a:pt x="43" y="11"/>
                </a:cubicBezTo>
                <a:cubicBezTo>
                  <a:pt x="43" y="12"/>
                  <a:pt x="42" y="13"/>
                  <a:pt x="42" y="14"/>
                </a:cubicBezTo>
                <a:cubicBezTo>
                  <a:pt x="42" y="15"/>
                  <a:pt x="42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7" y="14"/>
                  <a:pt x="47" y="14"/>
                  <a:pt x="47" y="13"/>
                </a:cubicBezTo>
                <a:cubicBezTo>
                  <a:pt x="47" y="13"/>
                  <a:pt x="46" y="12"/>
                  <a:pt x="46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5" y="12"/>
                </a:cubicBezTo>
                <a:cubicBezTo>
                  <a:pt x="46" y="11"/>
                  <a:pt x="46" y="10"/>
                  <a:pt x="46" y="9"/>
                </a:cubicBezTo>
                <a:cubicBezTo>
                  <a:pt x="46" y="8"/>
                  <a:pt x="45" y="7"/>
                  <a:pt x="44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7"/>
                  <a:pt x="42" y="8"/>
                  <a:pt x="42" y="8"/>
                </a:cubicBezTo>
                <a:cubicBezTo>
                  <a:pt x="41" y="8"/>
                  <a:pt x="41" y="9"/>
                  <a:pt x="41" y="11"/>
                </a:cubicBezTo>
                <a:cubicBezTo>
                  <a:pt x="41" y="11"/>
                  <a:pt x="42" y="12"/>
                  <a:pt x="42" y="11"/>
                </a:cubicBezTo>
                <a:cubicBezTo>
                  <a:pt x="43" y="11"/>
                  <a:pt x="43" y="11"/>
                  <a:pt x="43" y="10"/>
                </a:cubicBezTo>
                <a:close/>
                <a:moveTo>
                  <a:pt x="33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"/>
                  <a:pt x="49" y="3"/>
                  <a:pt x="49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4"/>
                  <a:pt x="6" y="34"/>
                  <a:pt x="6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0"/>
                  <a:pt x="33" y="30"/>
                </a:cubicBezTo>
                <a:close/>
                <a:moveTo>
                  <a:pt x="44" y="32"/>
                </a:moveTo>
                <a:cubicBezTo>
                  <a:pt x="44" y="32"/>
                  <a:pt x="44" y="32"/>
                  <a:pt x="4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2"/>
                  <a:pt x="44" y="32"/>
                  <a:pt x="44" y="3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49" name="Freeform 717"/>
          <p:cNvSpPr>
            <a:spLocks noEditPoints="1"/>
          </p:cNvSpPr>
          <p:nvPr/>
        </p:nvSpPr>
        <p:spPr>
          <a:xfrm>
            <a:off x="7983538" y="3783013"/>
            <a:ext cx="158750" cy="158750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101600" y="0"/>
              </a:cxn>
              <a:cxn ang="0">
                <a:pos x="114300" y="6350"/>
              </a:cxn>
              <a:cxn ang="0">
                <a:pos x="107950" y="12700"/>
              </a:cxn>
              <a:cxn ang="0">
                <a:pos x="152400" y="142875"/>
              </a:cxn>
              <a:cxn ang="0">
                <a:pos x="15875" y="158750"/>
              </a:cxn>
              <a:cxn ang="0">
                <a:pos x="6350" y="142875"/>
              </a:cxn>
              <a:cxn ang="0">
                <a:pos x="50800" y="12700"/>
              </a:cxn>
              <a:cxn ang="0">
                <a:pos x="44450" y="6350"/>
              </a:cxn>
              <a:cxn ang="0">
                <a:pos x="57150" y="0"/>
              </a:cxn>
              <a:cxn ang="0">
                <a:pos x="57150" y="0"/>
              </a:cxn>
              <a:cxn ang="0">
                <a:pos x="41275" y="127000"/>
              </a:cxn>
              <a:cxn ang="0">
                <a:pos x="38100" y="133350"/>
              </a:cxn>
              <a:cxn ang="0">
                <a:pos x="44450" y="133350"/>
              </a:cxn>
              <a:cxn ang="0">
                <a:pos x="60325" y="117475"/>
              </a:cxn>
              <a:cxn ang="0">
                <a:pos x="57150" y="120650"/>
              </a:cxn>
              <a:cxn ang="0">
                <a:pos x="63500" y="120650"/>
              </a:cxn>
              <a:cxn ang="0">
                <a:pos x="53975" y="92075"/>
              </a:cxn>
              <a:cxn ang="0">
                <a:pos x="50800" y="98425"/>
              </a:cxn>
              <a:cxn ang="0">
                <a:pos x="57150" y="98425"/>
              </a:cxn>
              <a:cxn ang="0">
                <a:pos x="53975" y="130175"/>
              </a:cxn>
              <a:cxn ang="0">
                <a:pos x="50800" y="136525"/>
              </a:cxn>
              <a:cxn ang="0">
                <a:pos x="60325" y="136525"/>
              </a:cxn>
              <a:cxn ang="0">
                <a:pos x="47625" y="107950"/>
              </a:cxn>
              <a:cxn ang="0">
                <a:pos x="41275" y="114300"/>
              </a:cxn>
              <a:cxn ang="0">
                <a:pos x="53975" y="114300"/>
              </a:cxn>
              <a:cxn ang="0">
                <a:pos x="53975" y="79375"/>
              </a:cxn>
              <a:cxn ang="0">
                <a:pos x="101600" y="79375"/>
              </a:cxn>
              <a:cxn ang="0">
                <a:pos x="95250" y="63500"/>
              </a:cxn>
              <a:cxn ang="0">
                <a:pos x="63500" y="12700"/>
              </a:cxn>
              <a:cxn ang="0">
                <a:pos x="63500" y="63500"/>
              </a:cxn>
              <a:cxn ang="0">
                <a:pos x="53975" y="79375"/>
              </a:cxn>
              <a:cxn ang="0">
                <a:pos x="107950" y="85725"/>
              </a:cxn>
              <a:cxn ang="0">
                <a:pos x="15875" y="146050"/>
              </a:cxn>
              <a:cxn ang="0">
                <a:pos x="107950" y="85725"/>
              </a:cxn>
              <a:cxn ang="0">
                <a:pos x="73025" y="133350"/>
              </a:cxn>
              <a:cxn ang="0">
                <a:pos x="88900" y="130175"/>
              </a:cxn>
              <a:cxn ang="0">
                <a:pos x="73025" y="127000"/>
              </a:cxn>
              <a:cxn ang="0">
                <a:pos x="73025" y="133350"/>
              </a:cxn>
              <a:cxn ang="0">
                <a:pos x="76200" y="114300"/>
              </a:cxn>
              <a:cxn ang="0">
                <a:pos x="85725" y="111125"/>
              </a:cxn>
              <a:cxn ang="0">
                <a:pos x="76200" y="107950"/>
              </a:cxn>
              <a:cxn ang="0">
                <a:pos x="76200" y="114300"/>
              </a:cxn>
              <a:cxn ang="0">
                <a:pos x="76200" y="76200"/>
              </a:cxn>
              <a:cxn ang="0">
                <a:pos x="85725" y="73025"/>
              </a:cxn>
              <a:cxn ang="0">
                <a:pos x="76200" y="69850"/>
              </a:cxn>
              <a:cxn ang="0">
                <a:pos x="76200" y="76200"/>
              </a:cxn>
              <a:cxn ang="0">
                <a:pos x="73025" y="95250"/>
              </a:cxn>
              <a:cxn ang="0">
                <a:pos x="88900" y="92075"/>
              </a:cxn>
              <a:cxn ang="0">
                <a:pos x="73025" y="88900"/>
              </a:cxn>
              <a:cxn ang="0">
                <a:pos x="73025" y="95250"/>
              </a:cxn>
              <a:cxn ang="0">
                <a:pos x="73025" y="57150"/>
              </a:cxn>
              <a:cxn ang="0">
                <a:pos x="88900" y="53975"/>
              </a:cxn>
              <a:cxn ang="0">
                <a:pos x="73025" y="50800"/>
              </a:cxn>
              <a:cxn ang="0">
                <a:pos x="73025" y="57150"/>
              </a:cxn>
            </a:cxnLst>
            <a:pathLst>
              <a:path w="50" h="50">
                <a:moveTo>
                  <a:pt x="19" y="0"/>
                </a:move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19"/>
                  <a:pt x="34" y="19"/>
                  <a:pt x="34" y="19"/>
                </a:cubicBezTo>
                <a:cubicBezTo>
                  <a:pt x="48" y="45"/>
                  <a:pt x="48" y="45"/>
                  <a:pt x="48" y="45"/>
                </a:cubicBezTo>
                <a:cubicBezTo>
                  <a:pt x="50" y="47"/>
                  <a:pt x="48" y="50"/>
                  <a:pt x="4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4" y="3"/>
                  <a:pt x="14" y="2"/>
                </a:cubicBezTo>
                <a:cubicBezTo>
                  <a:pt x="14" y="1"/>
                  <a:pt x="15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19" y="0"/>
                  <a:pt x="19" y="0"/>
                </a:cubicBezTo>
                <a:close/>
                <a:moveTo>
                  <a:pt x="13" y="40"/>
                </a:move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1"/>
                  <a:pt x="12" y="42"/>
                </a:cubicBezTo>
                <a:cubicBezTo>
                  <a:pt x="12" y="42"/>
                  <a:pt x="12" y="43"/>
                  <a:pt x="13" y="43"/>
                </a:cubicBezTo>
                <a:cubicBezTo>
                  <a:pt x="14" y="43"/>
                  <a:pt x="14" y="42"/>
                  <a:pt x="14" y="42"/>
                </a:cubicBezTo>
                <a:cubicBezTo>
                  <a:pt x="14" y="41"/>
                  <a:pt x="14" y="40"/>
                  <a:pt x="13" y="40"/>
                </a:cubicBezTo>
                <a:close/>
                <a:moveTo>
                  <a:pt x="19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8"/>
                  <a:pt x="18" y="38"/>
                </a:cubicBezTo>
                <a:cubicBezTo>
                  <a:pt x="18" y="39"/>
                  <a:pt x="18" y="39"/>
                  <a:pt x="19" y="39"/>
                </a:cubicBezTo>
                <a:cubicBezTo>
                  <a:pt x="20" y="39"/>
                  <a:pt x="20" y="39"/>
                  <a:pt x="20" y="38"/>
                </a:cubicBezTo>
                <a:cubicBezTo>
                  <a:pt x="20" y="38"/>
                  <a:pt x="20" y="37"/>
                  <a:pt x="19" y="37"/>
                </a:cubicBezTo>
                <a:close/>
                <a:moveTo>
                  <a:pt x="17" y="29"/>
                </a:move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6" y="30"/>
                  <a:pt x="16" y="31"/>
                </a:cubicBezTo>
                <a:cubicBezTo>
                  <a:pt x="16" y="31"/>
                  <a:pt x="17" y="32"/>
                  <a:pt x="17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0"/>
                  <a:pt x="18" y="29"/>
                  <a:pt x="17" y="29"/>
                </a:cubicBez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6" y="41"/>
                  <a:pt x="16" y="42"/>
                  <a:pt x="16" y="43"/>
                </a:cubicBezTo>
                <a:cubicBezTo>
                  <a:pt x="16" y="44"/>
                  <a:pt x="16" y="45"/>
                  <a:pt x="17" y="45"/>
                </a:cubicBezTo>
                <a:cubicBezTo>
                  <a:pt x="19" y="45"/>
                  <a:pt x="19" y="44"/>
                  <a:pt x="19" y="43"/>
                </a:cubicBezTo>
                <a:cubicBezTo>
                  <a:pt x="19" y="42"/>
                  <a:pt x="19" y="41"/>
                  <a:pt x="17" y="41"/>
                </a:cubicBezTo>
                <a:close/>
                <a:moveTo>
                  <a:pt x="15" y="34"/>
                </a:moveTo>
                <a:cubicBezTo>
                  <a:pt x="15" y="34"/>
                  <a:pt x="15" y="34"/>
                  <a:pt x="15" y="34"/>
                </a:cubicBezTo>
                <a:cubicBezTo>
                  <a:pt x="14" y="34"/>
                  <a:pt x="13" y="35"/>
                  <a:pt x="13" y="36"/>
                </a:cubicBezTo>
                <a:cubicBezTo>
                  <a:pt x="13" y="37"/>
                  <a:pt x="14" y="38"/>
                  <a:pt x="15" y="38"/>
                </a:cubicBezTo>
                <a:cubicBezTo>
                  <a:pt x="16" y="38"/>
                  <a:pt x="17" y="37"/>
                  <a:pt x="17" y="36"/>
                </a:cubicBezTo>
                <a:cubicBezTo>
                  <a:pt x="17" y="35"/>
                  <a:pt x="16" y="34"/>
                  <a:pt x="15" y="34"/>
                </a:cubicBezTo>
                <a:close/>
                <a:moveTo>
                  <a:pt x="17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4"/>
                  <a:pt x="30" y="4"/>
                  <a:pt x="3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1"/>
                  <a:pt x="20" y="21"/>
                </a:cubicBezTo>
                <a:cubicBezTo>
                  <a:pt x="17" y="25"/>
                  <a:pt x="17" y="25"/>
                  <a:pt x="17" y="25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5" y="46"/>
                  <a:pt x="5" y="46"/>
                  <a:pt x="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34" y="27"/>
                  <a:pt x="34" y="27"/>
                  <a:pt x="34" y="27"/>
                </a:cubicBezTo>
                <a:close/>
                <a:moveTo>
                  <a:pt x="23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8" y="42"/>
                  <a:pt x="28" y="42"/>
                  <a:pt x="28" y="41"/>
                </a:cubicBezTo>
                <a:cubicBezTo>
                  <a:pt x="28" y="41"/>
                  <a:pt x="28" y="40"/>
                  <a:pt x="27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2" y="40"/>
                  <a:pt x="22" y="41"/>
                  <a:pt x="22" y="41"/>
                </a:cubicBezTo>
                <a:cubicBezTo>
                  <a:pt x="22" y="42"/>
                  <a:pt x="22" y="42"/>
                  <a:pt x="23" y="42"/>
                </a:cubicBezTo>
                <a:close/>
                <a:moveTo>
                  <a:pt x="24" y="36"/>
                </a:moveTo>
                <a:cubicBezTo>
                  <a:pt x="24" y="36"/>
                  <a:pt x="24" y="36"/>
                  <a:pt x="24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7" y="36"/>
                  <a:pt x="27" y="35"/>
                </a:cubicBezTo>
                <a:cubicBezTo>
                  <a:pt x="27" y="35"/>
                  <a:pt x="26" y="34"/>
                  <a:pt x="26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4"/>
                  <a:pt x="23" y="35"/>
                  <a:pt x="23" y="35"/>
                </a:cubicBezTo>
                <a:cubicBezTo>
                  <a:pt x="23" y="36"/>
                  <a:pt x="23" y="36"/>
                  <a:pt x="24" y="36"/>
                </a:cubicBezTo>
                <a:close/>
                <a:moveTo>
                  <a:pt x="2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4"/>
                  <a:pt x="27" y="24"/>
                  <a:pt x="27" y="23"/>
                </a:cubicBezTo>
                <a:cubicBezTo>
                  <a:pt x="27" y="22"/>
                  <a:pt x="26" y="22"/>
                  <a:pt x="26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3" y="24"/>
                  <a:pt x="23" y="24"/>
                  <a:pt x="24" y="24"/>
                </a:cubicBezTo>
                <a:close/>
                <a:moveTo>
                  <a:pt x="23" y="30"/>
                </a:moveTo>
                <a:cubicBezTo>
                  <a:pt x="23" y="30"/>
                  <a:pt x="23" y="30"/>
                  <a:pt x="23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30"/>
                  <a:pt x="28" y="30"/>
                  <a:pt x="28" y="29"/>
                </a:cubicBezTo>
                <a:cubicBezTo>
                  <a:pt x="28" y="28"/>
                  <a:pt x="28" y="28"/>
                  <a:pt x="27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28"/>
                  <a:pt x="22" y="28"/>
                  <a:pt x="22" y="29"/>
                </a:cubicBezTo>
                <a:cubicBezTo>
                  <a:pt x="22" y="30"/>
                  <a:pt x="22" y="30"/>
                  <a:pt x="23" y="30"/>
                </a:cubicBezTo>
                <a:close/>
                <a:moveTo>
                  <a:pt x="23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8"/>
                  <a:pt x="28" y="17"/>
                  <a:pt x="28" y="17"/>
                </a:cubicBezTo>
                <a:cubicBezTo>
                  <a:pt x="28" y="16"/>
                  <a:pt x="28" y="16"/>
                  <a:pt x="27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6"/>
                  <a:pt x="22" y="16"/>
                  <a:pt x="22" y="17"/>
                </a:cubicBezTo>
                <a:cubicBezTo>
                  <a:pt x="22" y="17"/>
                  <a:pt x="22" y="18"/>
                  <a:pt x="23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0" name="Freeform 718"/>
          <p:cNvSpPr>
            <a:spLocks noEditPoints="1"/>
          </p:cNvSpPr>
          <p:nvPr/>
        </p:nvSpPr>
        <p:spPr>
          <a:xfrm>
            <a:off x="8247063" y="4402138"/>
            <a:ext cx="204787" cy="180975"/>
          </a:xfrm>
          <a:custGeom>
            <a:avLst/>
            <a:gdLst/>
            <a:ahLst/>
            <a:cxnLst>
              <a:cxn ang="0">
                <a:pos x="121592" y="25400"/>
              </a:cxn>
              <a:cxn ang="0">
                <a:pos x="134391" y="95250"/>
              </a:cxn>
              <a:cxn ang="0">
                <a:pos x="127992" y="114300"/>
              </a:cxn>
              <a:cxn ang="0">
                <a:pos x="147191" y="107950"/>
              </a:cxn>
              <a:cxn ang="0">
                <a:pos x="137591" y="111125"/>
              </a:cxn>
              <a:cxn ang="0">
                <a:pos x="131192" y="107950"/>
              </a:cxn>
              <a:cxn ang="0">
                <a:pos x="137591" y="104775"/>
              </a:cxn>
              <a:cxn ang="0">
                <a:pos x="76795" y="98425"/>
              </a:cxn>
              <a:cxn ang="0">
                <a:pos x="57596" y="107950"/>
              </a:cxn>
              <a:cxn ang="0">
                <a:pos x="76795" y="114300"/>
              </a:cxn>
              <a:cxn ang="0">
                <a:pos x="73595" y="111125"/>
              </a:cxn>
              <a:cxn ang="0">
                <a:pos x="67196" y="107950"/>
              </a:cxn>
              <a:cxn ang="0">
                <a:pos x="70396" y="104775"/>
              </a:cxn>
              <a:cxn ang="0">
                <a:pos x="73595" y="111125"/>
              </a:cxn>
              <a:cxn ang="0">
                <a:pos x="182388" y="53975"/>
              </a:cxn>
              <a:cxn ang="0">
                <a:pos x="175989" y="28575"/>
              </a:cxn>
              <a:cxn ang="0">
                <a:pos x="28798" y="25400"/>
              </a:cxn>
              <a:cxn ang="0">
                <a:pos x="22399" y="57150"/>
              </a:cxn>
              <a:cxn ang="0">
                <a:pos x="0" y="53975"/>
              </a:cxn>
              <a:cxn ang="0">
                <a:pos x="22399" y="85725"/>
              </a:cxn>
              <a:cxn ang="0">
                <a:pos x="25598" y="133350"/>
              </a:cxn>
              <a:cxn ang="0">
                <a:pos x="25598" y="165100"/>
              </a:cxn>
              <a:cxn ang="0">
                <a:pos x="63996" y="174625"/>
              </a:cxn>
              <a:cxn ang="0">
                <a:pos x="147191" y="180975"/>
              </a:cxn>
              <a:cxn ang="0">
                <a:pos x="179189" y="165100"/>
              </a:cxn>
              <a:cxn ang="0">
                <a:pos x="179189" y="133350"/>
              </a:cxn>
              <a:cxn ang="0">
                <a:pos x="185588" y="88900"/>
              </a:cxn>
              <a:cxn ang="0">
                <a:pos x="201587" y="50800"/>
              </a:cxn>
              <a:cxn ang="0">
                <a:pos x="6400" y="57150"/>
              </a:cxn>
              <a:cxn ang="0">
                <a:pos x="25598" y="73025"/>
              </a:cxn>
              <a:cxn ang="0">
                <a:pos x="25598" y="73025"/>
              </a:cxn>
              <a:cxn ang="0">
                <a:pos x="166389" y="139700"/>
              </a:cxn>
              <a:cxn ang="0">
                <a:pos x="140791" y="82550"/>
              </a:cxn>
              <a:cxn ang="0">
                <a:pos x="47997" y="98425"/>
              </a:cxn>
              <a:cxn ang="0">
                <a:pos x="150390" y="98425"/>
              </a:cxn>
              <a:cxn ang="0">
                <a:pos x="54397" y="98425"/>
              </a:cxn>
              <a:cxn ang="0">
                <a:pos x="140791" y="92075"/>
              </a:cxn>
              <a:cxn ang="0">
                <a:pos x="172789" y="152400"/>
              </a:cxn>
              <a:cxn ang="0">
                <a:pos x="153590" y="152400"/>
              </a:cxn>
              <a:cxn ang="0">
                <a:pos x="38398" y="152400"/>
              </a:cxn>
              <a:cxn ang="0">
                <a:pos x="172789" y="152400"/>
              </a:cxn>
              <a:cxn ang="0">
                <a:pos x="179189" y="66675"/>
              </a:cxn>
              <a:cxn ang="0">
                <a:pos x="198387" y="82550"/>
              </a:cxn>
              <a:cxn ang="0">
                <a:pos x="198387" y="82550"/>
              </a:cxn>
              <a:cxn ang="0">
                <a:pos x="156790" y="41275"/>
              </a:cxn>
              <a:cxn ang="0">
                <a:pos x="47997" y="76200"/>
              </a:cxn>
              <a:cxn ang="0">
                <a:pos x="99194" y="69850"/>
              </a:cxn>
              <a:cxn ang="0">
                <a:pos x="99194" y="69850"/>
              </a:cxn>
              <a:cxn ang="0">
                <a:pos x="105593" y="50800"/>
              </a:cxn>
            </a:cxnLst>
            <a:pathLst>
              <a:path w="64" h="57">
                <a:moveTo>
                  <a:pt x="26" y="12"/>
                </a:moveTo>
                <a:cubicBezTo>
                  <a:pt x="38" y="12"/>
                  <a:pt x="38" y="12"/>
                  <a:pt x="38" y="12"/>
                </a:cubicBezTo>
                <a:cubicBezTo>
                  <a:pt x="39" y="12"/>
                  <a:pt x="40" y="11"/>
                  <a:pt x="40" y="10"/>
                </a:cubicBezTo>
                <a:cubicBezTo>
                  <a:pt x="40" y="9"/>
                  <a:pt x="39" y="8"/>
                  <a:pt x="38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4" y="9"/>
                  <a:pt x="24" y="10"/>
                </a:cubicBezTo>
                <a:cubicBezTo>
                  <a:pt x="24" y="11"/>
                  <a:pt x="25" y="12"/>
                  <a:pt x="26" y="12"/>
                </a:cubicBezTo>
                <a:close/>
                <a:moveTo>
                  <a:pt x="42" y="30"/>
                </a:moveTo>
                <a:cubicBezTo>
                  <a:pt x="42" y="30"/>
                  <a:pt x="42" y="30"/>
                  <a:pt x="42" y="30"/>
                </a:cubicBezTo>
                <a:cubicBezTo>
                  <a:pt x="41" y="30"/>
                  <a:pt x="40" y="31"/>
                  <a:pt x="40" y="31"/>
                </a:cubicBezTo>
                <a:cubicBezTo>
                  <a:pt x="39" y="32"/>
                  <a:pt x="39" y="33"/>
                  <a:pt x="39" y="34"/>
                </a:cubicBezTo>
                <a:cubicBezTo>
                  <a:pt x="39" y="35"/>
                  <a:pt x="39" y="35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7"/>
                  <a:pt x="41" y="37"/>
                  <a:pt x="42" y="37"/>
                </a:cubicBezTo>
                <a:cubicBezTo>
                  <a:pt x="43" y="37"/>
                  <a:pt x="44" y="37"/>
                  <a:pt x="45" y="36"/>
                </a:cubicBezTo>
                <a:cubicBezTo>
                  <a:pt x="45" y="36"/>
                  <a:pt x="46" y="35"/>
                  <a:pt x="46" y="34"/>
                </a:cubicBezTo>
                <a:cubicBezTo>
                  <a:pt x="46" y="33"/>
                  <a:pt x="45" y="32"/>
                  <a:pt x="45" y="31"/>
                </a:cubicBezTo>
                <a:cubicBezTo>
                  <a:pt x="44" y="31"/>
                  <a:pt x="43" y="30"/>
                  <a:pt x="42" y="30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2" y="35"/>
                </a:cubicBezTo>
                <a:cubicBezTo>
                  <a:pt x="42" y="35"/>
                  <a:pt x="42" y="35"/>
                  <a:pt x="41" y="35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33"/>
                  <a:pt x="41" y="33"/>
                  <a:pt x="41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4"/>
                </a:cubicBezTo>
                <a:cubicBezTo>
                  <a:pt x="43" y="34"/>
                  <a:pt x="43" y="34"/>
                  <a:pt x="43" y="35"/>
                </a:cubicBezTo>
                <a:close/>
                <a:moveTo>
                  <a:pt x="24" y="31"/>
                </a:move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3" y="30"/>
                  <a:pt x="22" y="30"/>
                </a:cubicBezTo>
                <a:cubicBezTo>
                  <a:pt x="21" y="30"/>
                  <a:pt x="20" y="31"/>
                  <a:pt x="19" y="31"/>
                </a:cubicBezTo>
                <a:cubicBezTo>
                  <a:pt x="19" y="32"/>
                  <a:pt x="18" y="33"/>
                  <a:pt x="18" y="34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20" y="37"/>
                  <a:pt x="21" y="37"/>
                  <a:pt x="22" y="37"/>
                </a:cubicBezTo>
                <a:cubicBezTo>
                  <a:pt x="23" y="37"/>
                  <a:pt x="24" y="37"/>
                  <a:pt x="24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3"/>
                  <a:pt x="25" y="32"/>
                  <a:pt x="24" y="31"/>
                </a:cubicBezTo>
                <a:close/>
                <a:moveTo>
                  <a:pt x="23" y="35"/>
                </a:moveTo>
                <a:cubicBezTo>
                  <a:pt x="23" y="35"/>
                  <a:pt x="23" y="35"/>
                  <a:pt x="23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2" y="33"/>
                </a:cubicBezTo>
                <a:cubicBezTo>
                  <a:pt x="22" y="33"/>
                  <a:pt x="22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3" y="33"/>
                  <a:pt x="23" y="33"/>
                  <a:pt x="23" y="34"/>
                </a:cubicBezTo>
                <a:cubicBezTo>
                  <a:pt x="23" y="34"/>
                  <a:pt x="23" y="34"/>
                  <a:pt x="23" y="35"/>
                </a:cubicBezTo>
                <a:close/>
                <a:moveTo>
                  <a:pt x="63" y="16"/>
                </a:moveTo>
                <a:cubicBezTo>
                  <a:pt x="63" y="16"/>
                  <a:pt x="63" y="16"/>
                  <a:pt x="63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7" y="16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9"/>
                  <a:pt x="55" y="9"/>
                </a:cubicBezTo>
                <a:cubicBezTo>
                  <a:pt x="55" y="8"/>
                  <a:pt x="55" y="8"/>
                  <a:pt x="54" y="7"/>
                </a:cubicBezTo>
                <a:cubicBezTo>
                  <a:pt x="40" y="0"/>
                  <a:pt x="24" y="0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6" y="16"/>
                  <a:pt x="6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1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7" y="28"/>
                  <a:pt x="7" y="27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7" y="42"/>
                  <a:pt x="6" y="43"/>
                  <a:pt x="6" y="44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7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6"/>
                  <a:pt x="9" y="57"/>
                  <a:pt x="10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9" y="57"/>
                  <a:pt x="20" y="56"/>
                  <a:pt x="20" y="55"/>
                </a:cubicBezTo>
                <a:cubicBezTo>
                  <a:pt x="20" y="52"/>
                  <a:pt x="20" y="52"/>
                  <a:pt x="20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6"/>
                  <a:pt x="45" y="57"/>
                  <a:pt x="46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5" y="57"/>
                  <a:pt x="56" y="56"/>
                  <a:pt x="56" y="55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7" y="52"/>
                  <a:pt x="58" y="51"/>
                  <a:pt x="58" y="50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3"/>
                  <a:pt x="57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25"/>
                  <a:pt x="56" y="25"/>
                  <a:pt x="56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8"/>
                  <a:pt x="58" y="28"/>
                  <a:pt x="58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4" y="28"/>
                  <a:pt x="64" y="28"/>
                  <a:pt x="64" y="27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6"/>
                  <a:pt x="64" y="16"/>
                  <a:pt x="63" y="16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18"/>
                  <a:pt x="2" y="18"/>
                  <a:pt x="2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8" y="23"/>
                </a:moveTo>
                <a:cubicBezTo>
                  <a:pt x="8" y="23"/>
                  <a:pt x="8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3"/>
                  <a:pt x="8" y="23"/>
                  <a:pt x="8" y="23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24" y="4"/>
                  <a:pt x="40" y="4"/>
                  <a:pt x="52" y="11"/>
                </a:cubicBezTo>
                <a:cubicBezTo>
                  <a:pt x="52" y="44"/>
                  <a:pt x="52" y="44"/>
                  <a:pt x="52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0"/>
                  <a:pt x="48" y="29"/>
                  <a:pt x="48" y="28"/>
                </a:cubicBezTo>
                <a:cubicBezTo>
                  <a:pt x="47" y="27"/>
                  <a:pt x="46" y="26"/>
                  <a:pt x="44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8" y="26"/>
                  <a:pt x="17" y="27"/>
                  <a:pt x="1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9"/>
                  <a:pt x="15" y="30"/>
                  <a:pt x="15" y="31"/>
                </a:cubicBezTo>
                <a:cubicBezTo>
                  <a:pt x="15" y="44"/>
                  <a:pt x="15" y="44"/>
                  <a:pt x="15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11"/>
                  <a:pt x="12" y="11"/>
                  <a:pt x="12" y="11"/>
                </a:cubicBezTo>
                <a:close/>
                <a:moveTo>
                  <a:pt x="47" y="31"/>
                </a:moveTo>
                <a:cubicBezTo>
                  <a:pt x="47" y="31"/>
                  <a:pt x="47" y="31"/>
                  <a:pt x="47" y="31"/>
                </a:cubicBezTo>
                <a:cubicBezTo>
                  <a:pt x="47" y="44"/>
                  <a:pt x="47" y="44"/>
                  <a:pt x="4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9"/>
                  <a:pt x="19" y="29"/>
                  <a:pt x="20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5" y="29"/>
                  <a:pt x="46" y="29"/>
                  <a:pt x="46" y="29"/>
                </a:cubicBezTo>
                <a:cubicBezTo>
                  <a:pt x="46" y="30"/>
                  <a:pt x="47" y="30"/>
                  <a:pt x="47" y="3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53"/>
                  <a:pt x="52" y="53"/>
                  <a:pt x="52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48"/>
                  <a:pt x="48" y="48"/>
                  <a:pt x="4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53"/>
                  <a:pt x="16" y="53"/>
                  <a:pt x="16" y="53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48"/>
                  <a:pt x="12" y="48"/>
                  <a:pt x="12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0" y="46"/>
                  <a:pt x="10" y="46"/>
                  <a:pt x="10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8"/>
                  <a:pt x="54" y="48"/>
                  <a:pt x="54" y="48"/>
                </a:cubicBezTo>
                <a:close/>
                <a:moveTo>
                  <a:pt x="57" y="23"/>
                </a:moveTo>
                <a:cubicBezTo>
                  <a:pt x="57" y="23"/>
                  <a:pt x="57" y="23"/>
                  <a:pt x="57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6" y="21"/>
                  <a:pt x="56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3"/>
                  <a:pt x="57" y="23"/>
                  <a:pt x="57" y="23"/>
                </a:cubicBezTo>
                <a:close/>
                <a:moveTo>
                  <a:pt x="62" y="26"/>
                </a:moveTo>
                <a:cubicBezTo>
                  <a:pt x="62" y="26"/>
                  <a:pt x="62" y="26"/>
                  <a:pt x="62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18"/>
                  <a:pt x="59" y="18"/>
                  <a:pt x="59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26"/>
                  <a:pt x="62" y="26"/>
                  <a:pt x="62" y="26"/>
                </a:cubicBezTo>
                <a:close/>
                <a:moveTo>
                  <a:pt x="50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3"/>
                  <a:pt x="49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3"/>
                  <a:pt x="14" y="14"/>
                  <a:pt x="14" y="1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4"/>
                  <a:pt x="14" y="24"/>
                  <a:pt x="15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50" y="24"/>
                  <a:pt x="50" y="24"/>
                  <a:pt x="50" y="23"/>
                </a:cubicBezTo>
                <a:close/>
                <a:moveTo>
                  <a:pt x="31" y="22"/>
                </a:moveTo>
                <a:cubicBezTo>
                  <a:pt x="31" y="22"/>
                  <a:pt x="31" y="22"/>
                  <a:pt x="31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6"/>
                  <a:pt x="16" y="16"/>
                  <a:pt x="16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16"/>
                  <a:pt x="33" y="16"/>
                  <a:pt x="33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2"/>
                  <a:pt x="48" y="22"/>
                  <a:pt x="48" y="2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1" name="Freeform 719"/>
          <p:cNvSpPr>
            <a:spLocks noEditPoints="1"/>
          </p:cNvSpPr>
          <p:nvPr/>
        </p:nvSpPr>
        <p:spPr>
          <a:xfrm>
            <a:off x="5192713" y="4713288"/>
            <a:ext cx="155575" cy="158750"/>
          </a:xfrm>
          <a:custGeom>
            <a:avLst/>
            <a:gdLst/>
            <a:ahLst/>
            <a:cxnLst>
              <a:cxn ang="0">
                <a:pos x="76200" y="0"/>
              </a:cxn>
              <a:cxn ang="0">
                <a:pos x="0" y="79375"/>
              </a:cxn>
              <a:cxn ang="0">
                <a:pos x="76200" y="158750"/>
              </a:cxn>
              <a:cxn ang="0">
                <a:pos x="155575" y="79375"/>
              </a:cxn>
              <a:cxn ang="0">
                <a:pos x="76200" y="0"/>
              </a:cxn>
              <a:cxn ang="0">
                <a:pos x="142875" y="98425"/>
              </a:cxn>
              <a:cxn ang="0">
                <a:pos x="142875" y="98425"/>
              </a:cxn>
              <a:cxn ang="0">
                <a:pos x="98425" y="95250"/>
              </a:cxn>
              <a:cxn ang="0">
                <a:pos x="41275" y="88900"/>
              </a:cxn>
              <a:cxn ang="0">
                <a:pos x="38100" y="79375"/>
              </a:cxn>
              <a:cxn ang="0">
                <a:pos x="60325" y="69850"/>
              </a:cxn>
              <a:cxn ang="0">
                <a:pos x="133350" y="60325"/>
              </a:cxn>
              <a:cxn ang="0">
                <a:pos x="142875" y="63500"/>
              </a:cxn>
              <a:cxn ang="0">
                <a:pos x="146050" y="79375"/>
              </a:cxn>
              <a:cxn ang="0">
                <a:pos x="142875" y="98425"/>
              </a:cxn>
              <a:cxn ang="0">
                <a:pos x="139700" y="53975"/>
              </a:cxn>
              <a:cxn ang="0">
                <a:pos x="139700" y="53975"/>
              </a:cxn>
              <a:cxn ang="0">
                <a:pos x="133350" y="53975"/>
              </a:cxn>
              <a:cxn ang="0">
                <a:pos x="60325" y="63500"/>
              </a:cxn>
              <a:cxn ang="0">
                <a:pos x="34925" y="73025"/>
              </a:cxn>
              <a:cxn ang="0">
                <a:pos x="34925" y="66675"/>
              </a:cxn>
              <a:cxn ang="0">
                <a:pos x="101600" y="15875"/>
              </a:cxn>
              <a:cxn ang="0">
                <a:pos x="139700" y="53975"/>
              </a:cxn>
              <a:cxn ang="0">
                <a:pos x="88900" y="12700"/>
              </a:cxn>
              <a:cxn ang="0">
                <a:pos x="88900" y="12700"/>
              </a:cxn>
              <a:cxn ang="0">
                <a:pos x="34925" y="60325"/>
              </a:cxn>
              <a:cxn ang="0">
                <a:pos x="38100" y="25400"/>
              </a:cxn>
              <a:cxn ang="0">
                <a:pos x="76200" y="12700"/>
              </a:cxn>
              <a:cxn ang="0">
                <a:pos x="88900" y="12700"/>
              </a:cxn>
              <a:cxn ang="0">
                <a:pos x="28575" y="34925"/>
              </a:cxn>
              <a:cxn ang="0">
                <a:pos x="28575" y="34925"/>
              </a:cxn>
              <a:cxn ang="0">
                <a:pos x="28575" y="60325"/>
              </a:cxn>
              <a:cxn ang="0">
                <a:pos x="12700" y="57150"/>
              </a:cxn>
              <a:cxn ang="0">
                <a:pos x="28575" y="34925"/>
              </a:cxn>
              <a:cxn ang="0">
                <a:pos x="12700" y="66675"/>
              </a:cxn>
              <a:cxn ang="0">
                <a:pos x="12700" y="66675"/>
              </a:cxn>
              <a:cxn ang="0">
                <a:pos x="28575" y="69850"/>
              </a:cxn>
              <a:cxn ang="0">
                <a:pos x="28575" y="76200"/>
              </a:cxn>
              <a:cxn ang="0">
                <a:pos x="12700" y="85725"/>
              </a:cxn>
              <a:cxn ang="0">
                <a:pos x="9525" y="79375"/>
              </a:cxn>
              <a:cxn ang="0">
                <a:pos x="12700" y="66675"/>
              </a:cxn>
              <a:cxn ang="0">
                <a:pos x="12700" y="95250"/>
              </a:cxn>
              <a:cxn ang="0">
                <a:pos x="12700" y="95250"/>
              </a:cxn>
              <a:cxn ang="0">
                <a:pos x="31750" y="82550"/>
              </a:cxn>
              <a:cxn ang="0">
                <a:pos x="34925" y="92075"/>
              </a:cxn>
              <a:cxn ang="0">
                <a:pos x="28575" y="101600"/>
              </a:cxn>
              <a:cxn ang="0">
                <a:pos x="22225" y="117475"/>
              </a:cxn>
              <a:cxn ang="0">
                <a:pos x="12700" y="95250"/>
              </a:cxn>
              <a:cxn ang="0">
                <a:pos x="28575" y="123825"/>
              </a:cxn>
              <a:cxn ang="0">
                <a:pos x="28575" y="123825"/>
              </a:cxn>
              <a:cxn ang="0">
                <a:pos x="34925" y="104775"/>
              </a:cxn>
              <a:cxn ang="0">
                <a:pos x="38100" y="98425"/>
              </a:cxn>
              <a:cxn ang="0">
                <a:pos x="92075" y="142875"/>
              </a:cxn>
              <a:cxn ang="0">
                <a:pos x="76200" y="146050"/>
              </a:cxn>
              <a:cxn ang="0">
                <a:pos x="28575" y="123825"/>
              </a:cxn>
              <a:cxn ang="0">
                <a:pos x="101600" y="139700"/>
              </a:cxn>
              <a:cxn ang="0">
                <a:pos x="101600" y="139700"/>
              </a:cxn>
              <a:cxn ang="0">
                <a:pos x="44450" y="95250"/>
              </a:cxn>
              <a:cxn ang="0">
                <a:pos x="95250" y="101600"/>
              </a:cxn>
              <a:cxn ang="0">
                <a:pos x="136525" y="107950"/>
              </a:cxn>
              <a:cxn ang="0">
                <a:pos x="101600" y="139700"/>
              </a:cxn>
            </a:cxnLst>
            <a:pathLst>
              <a:path w="49" h="50">
                <a:moveTo>
                  <a:pt x="24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38"/>
                  <a:pt x="11" y="50"/>
                  <a:pt x="24" y="50"/>
                </a:cubicBezTo>
                <a:cubicBezTo>
                  <a:pt x="38" y="50"/>
                  <a:pt x="49" y="38"/>
                  <a:pt x="49" y="25"/>
                </a:cubicBezTo>
                <a:cubicBezTo>
                  <a:pt x="49" y="11"/>
                  <a:pt x="38" y="0"/>
                  <a:pt x="24" y="0"/>
                </a:cubicBezTo>
                <a:close/>
                <a:moveTo>
                  <a:pt x="45" y="31"/>
                </a:moveTo>
                <a:cubicBezTo>
                  <a:pt x="45" y="31"/>
                  <a:pt x="45" y="31"/>
                  <a:pt x="45" y="31"/>
                </a:cubicBezTo>
                <a:cubicBezTo>
                  <a:pt x="42" y="32"/>
                  <a:pt x="37" y="34"/>
                  <a:pt x="31" y="30"/>
                </a:cubicBezTo>
                <a:cubicBezTo>
                  <a:pt x="26" y="27"/>
                  <a:pt x="19" y="25"/>
                  <a:pt x="13" y="28"/>
                </a:cubicBezTo>
                <a:cubicBezTo>
                  <a:pt x="13" y="27"/>
                  <a:pt x="12" y="26"/>
                  <a:pt x="12" y="25"/>
                </a:cubicBezTo>
                <a:cubicBezTo>
                  <a:pt x="14" y="24"/>
                  <a:pt x="17" y="23"/>
                  <a:pt x="19" y="22"/>
                </a:cubicBezTo>
                <a:cubicBezTo>
                  <a:pt x="27" y="20"/>
                  <a:pt x="34" y="19"/>
                  <a:pt x="42" y="19"/>
                </a:cubicBezTo>
                <a:cubicBezTo>
                  <a:pt x="43" y="19"/>
                  <a:pt x="44" y="20"/>
                  <a:pt x="45" y="20"/>
                </a:cubicBezTo>
                <a:cubicBezTo>
                  <a:pt x="45" y="21"/>
                  <a:pt x="46" y="23"/>
                  <a:pt x="46" y="25"/>
                </a:cubicBezTo>
                <a:cubicBezTo>
                  <a:pt x="46" y="27"/>
                  <a:pt x="45" y="29"/>
                  <a:pt x="45" y="31"/>
                </a:cubicBezTo>
                <a:close/>
                <a:moveTo>
                  <a:pt x="44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4" y="17"/>
                  <a:pt x="43" y="17"/>
                  <a:pt x="42" y="17"/>
                </a:cubicBezTo>
                <a:cubicBezTo>
                  <a:pt x="34" y="17"/>
                  <a:pt x="26" y="17"/>
                  <a:pt x="19" y="20"/>
                </a:cubicBezTo>
                <a:cubicBezTo>
                  <a:pt x="16" y="21"/>
                  <a:pt x="14" y="22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20" y="18"/>
                  <a:pt x="21" y="7"/>
                  <a:pt x="32" y="5"/>
                </a:cubicBezTo>
                <a:cubicBezTo>
                  <a:pt x="38" y="7"/>
                  <a:pt x="42" y="12"/>
                  <a:pt x="44" y="17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19" y="7"/>
                  <a:pt x="18" y="15"/>
                  <a:pt x="11" y="19"/>
                </a:cubicBezTo>
                <a:cubicBezTo>
                  <a:pt x="10" y="15"/>
                  <a:pt x="11" y="12"/>
                  <a:pt x="12" y="8"/>
                </a:cubicBezTo>
                <a:cubicBezTo>
                  <a:pt x="15" y="5"/>
                  <a:pt x="20" y="4"/>
                  <a:pt x="24" y="4"/>
                </a:cubicBezTo>
                <a:cubicBezTo>
                  <a:pt x="25" y="4"/>
                  <a:pt x="27" y="4"/>
                  <a:pt x="28" y="4"/>
                </a:cubicBezTo>
                <a:close/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8" y="14"/>
                  <a:pt x="8" y="17"/>
                  <a:pt x="9" y="19"/>
                </a:cubicBezTo>
                <a:cubicBezTo>
                  <a:pt x="7" y="19"/>
                  <a:pt x="6" y="19"/>
                  <a:pt x="4" y="18"/>
                </a:cubicBezTo>
                <a:cubicBezTo>
                  <a:pt x="5" y="16"/>
                  <a:pt x="7" y="13"/>
                  <a:pt x="9" y="11"/>
                </a:cubicBezTo>
                <a:close/>
                <a:moveTo>
                  <a:pt x="4" y="21"/>
                </a:move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7" y="22"/>
                  <a:pt x="9" y="22"/>
                </a:cubicBezTo>
                <a:cubicBezTo>
                  <a:pt x="9" y="22"/>
                  <a:pt x="9" y="23"/>
                  <a:pt x="9" y="24"/>
                </a:cubicBezTo>
                <a:cubicBezTo>
                  <a:pt x="7" y="25"/>
                  <a:pt x="5" y="26"/>
                  <a:pt x="4" y="27"/>
                </a:cubicBezTo>
                <a:cubicBezTo>
                  <a:pt x="3" y="26"/>
                  <a:pt x="3" y="26"/>
                  <a:pt x="3" y="25"/>
                </a:cubicBezTo>
                <a:cubicBezTo>
                  <a:pt x="3" y="23"/>
                  <a:pt x="4" y="22"/>
                  <a:pt x="4" y="21"/>
                </a:cubicBezTo>
                <a:close/>
                <a:moveTo>
                  <a:pt x="4" y="30"/>
                </a:moveTo>
                <a:cubicBezTo>
                  <a:pt x="4" y="30"/>
                  <a:pt x="4" y="30"/>
                  <a:pt x="4" y="30"/>
                </a:cubicBezTo>
                <a:cubicBezTo>
                  <a:pt x="6" y="28"/>
                  <a:pt x="8" y="27"/>
                  <a:pt x="10" y="26"/>
                </a:cubicBezTo>
                <a:cubicBezTo>
                  <a:pt x="10" y="27"/>
                  <a:pt x="11" y="28"/>
                  <a:pt x="11" y="29"/>
                </a:cubicBezTo>
                <a:cubicBezTo>
                  <a:pt x="10" y="30"/>
                  <a:pt x="9" y="31"/>
                  <a:pt x="9" y="32"/>
                </a:cubicBezTo>
                <a:cubicBezTo>
                  <a:pt x="8" y="33"/>
                  <a:pt x="7" y="35"/>
                  <a:pt x="7" y="37"/>
                </a:cubicBezTo>
                <a:cubicBezTo>
                  <a:pt x="6" y="35"/>
                  <a:pt x="5" y="32"/>
                  <a:pt x="4" y="30"/>
                </a:cubicBezTo>
                <a:close/>
                <a:moveTo>
                  <a:pt x="9" y="39"/>
                </a:moveTo>
                <a:cubicBezTo>
                  <a:pt x="9" y="39"/>
                  <a:pt x="9" y="39"/>
                  <a:pt x="9" y="39"/>
                </a:cubicBezTo>
                <a:cubicBezTo>
                  <a:pt x="9" y="37"/>
                  <a:pt x="10" y="34"/>
                  <a:pt x="11" y="33"/>
                </a:cubicBezTo>
                <a:cubicBezTo>
                  <a:pt x="11" y="32"/>
                  <a:pt x="12" y="32"/>
                  <a:pt x="12" y="31"/>
                </a:cubicBezTo>
                <a:cubicBezTo>
                  <a:pt x="16" y="38"/>
                  <a:pt x="22" y="43"/>
                  <a:pt x="29" y="45"/>
                </a:cubicBezTo>
                <a:cubicBezTo>
                  <a:pt x="27" y="46"/>
                  <a:pt x="26" y="46"/>
                  <a:pt x="24" y="46"/>
                </a:cubicBezTo>
                <a:cubicBezTo>
                  <a:pt x="19" y="46"/>
                  <a:pt x="13" y="43"/>
                  <a:pt x="9" y="39"/>
                </a:cubicBezTo>
                <a:close/>
                <a:moveTo>
                  <a:pt x="32" y="44"/>
                </a:moveTo>
                <a:cubicBezTo>
                  <a:pt x="32" y="44"/>
                  <a:pt x="32" y="44"/>
                  <a:pt x="32" y="44"/>
                </a:cubicBezTo>
                <a:cubicBezTo>
                  <a:pt x="25" y="42"/>
                  <a:pt x="18" y="37"/>
                  <a:pt x="14" y="30"/>
                </a:cubicBezTo>
                <a:cubicBezTo>
                  <a:pt x="19" y="28"/>
                  <a:pt x="25" y="30"/>
                  <a:pt x="30" y="32"/>
                </a:cubicBezTo>
                <a:cubicBezTo>
                  <a:pt x="35" y="35"/>
                  <a:pt x="40" y="35"/>
                  <a:pt x="43" y="34"/>
                </a:cubicBezTo>
                <a:cubicBezTo>
                  <a:pt x="41" y="39"/>
                  <a:pt x="37" y="42"/>
                  <a:pt x="32" y="44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2" name="Freeform 720"/>
          <p:cNvSpPr>
            <a:spLocks noEditPoints="1"/>
          </p:cNvSpPr>
          <p:nvPr/>
        </p:nvSpPr>
        <p:spPr>
          <a:xfrm>
            <a:off x="7980363" y="4411663"/>
            <a:ext cx="165100" cy="168275"/>
          </a:xfrm>
          <a:custGeom>
            <a:avLst/>
            <a:gdLst/>
            <a:ahLst/>
            <a:cxnLst>
              <a:cxn ang="0">
                <a:pos x="47625" y="85725"/>
              </a:cxn>
              <a:cxn ang="0">
                <a:pos x="79375" y="104775"/>
              </a:cxn>
              <a:cxn ang="0">
                <a:pos x="60325" y="111125"/>
              </a:cxn>
              <a:cxn ang="0">
                <a:pos x="69850" y="114300"/>
              </a:cxn>
              <a:cxn ang="0">
                <a:pos x="79375" y="168275"/>
              </a:cxn>
              <a:cxn ang="0">
                <a:pos x="101600" y="155575"/>
              </a:cxn>
              <a:cxn ang="0">
                <a:pos x="101600" y="114300"/>
              </a:cxn>
              <a:cxn ang="0">
                <a:pos x="101600" y="104775"/>
              </a:cxn>
              <a:cxn ang="0">
                <a:pos x="82550" y="79375"/>
              </a:cxn>
              <a:cxn ang="0">
                <a:pos x="98425" y="79375"/>
              </a:cxn>
              <a:cxn ang="0">
                <a:pos x="165100" y="41275"/>
              </a:cxn>
              <a:cxn ang="0">
                <a:pos x="149225" y="6350"/>
              </a:cxn>
              <a:cxn ang="0">
                <a:pos x="104775" y="0"/>
              </a:cxn>
              <a:cxn ang="0">
                <a:pos x="69850" y="47625"/>
              </a:cxn>
              <a:cxn ang="0">
                <a:pos x="73025" y="73025"/>
              </a:cxn>
              <a:cxn ang="0">
                <a:pos x="19050" y="104775"/>
              </a:cxn>
              <a:cxn ang="0">
                <a:pos x="0" y="111125"/>
              </a:cxn>
              <a:cxn ang="0">
                <a:pos x="6350" y="114300"/>
              </a:cxn>
              <a:cxn ang="0">
                <a:pos x="19050" y="168275"/>
              </a:cxn>
              <a:cxn ang="0">
                <a:pos x="38100" y="155575"/>
              </a:cxn>
              <a:cxn ang="0">
                <a:pos x="41275" y="114300"/>
              </a:cxn>
              <a:cxn ang="0">
                <a:pos x="41275" y="104775"/>
              </a:cxn>
              <a:cxn ang="0">
                <a:pos x="85725" y="73025"/>
              </a:cxn>
              <a:cxn ang="0">
                <a:pos x="82550" y="73025"/>
              </a:cxn>
              <a:cxn ang="0">
                <a:pos x="79375" y="66675"/>
              </a:cxn>
              <a:cxn ang="0">
                <a:pos x="85725" y="22225"/>
              </a:cxn>
              <a:cxn ang="0">
                <a:pos x="123825" y="6350"/>
              </a:cxn>
              <a:cxn ang="0">
                <a:pos x="155575" y="25400"/>
              </a:cxn>
              <a:cxn ang="0">
                <a:pos x="152400" y="57150"/>
              </a:cxn>
              <a:cxn ang="0">
                <a:pos x="85725" y="73025"/>
              </a:cxn>
              <a:cxn ang="0">
                <a:pos x="82550" y="114300"/>
              </a:cxn>
              <a:cxn ang="0">
                <a:pos x="88900" y="155575"/>
              </a:cxn>
              <a:cxn ang="0">
                <a:pos x="82550" y="155575"/>
              </a:cxn>
              <a:cxn ang="0">
                <a:pos x="19050" y="114300"/>
              </a:cxn>
              <a:cxn ang="0">
                <a:pos x="25400" y="114300"/>
              </a:cxn>
              <a:cxn ang="0">
                <a:pos x="22225" y="155575"/>
              </a:cxn>
              <a:cxn ang="0">
                <a:pos x="19050" y="114300"/>
              </a:cxn>
            </a:cxnLst>
            <a:pathLst>
              <a:path w="52" h="53">
                <a:moveTo>
                  <a:pt x="9" y="33"/>
                </a:moveTo>
                <a:cubicBezTo>
                  <a:pt x="9" y="30"/>
                  <a:pt x="12" y="28"/>
                  <a:pt x="15" y="27"/>
                </a:cubicBezTo>
                <a:cubicBezTo>
                  <a:pt x="17" y="26"/>
                  <a:pt x="20" y="25"/>
                  <a:pt x="24" y="25"/>
                </a:cubicBezTo>
                <a:cubicBezTo>
                  <a:pt x="24" y="28"/>
                  <a:pt x="25" y="30"/>
                  <a:pt x="25" y="33"/>
                </a:cubicBezTo>
                <a:cubicBezTo>
                  <a:pt x="24" y="33"/>
                  <a:pt x="23" y="33"/>
                  <a:pt x="21" y="33"/>
                </a:cubicBezTo>
                <a:cubicBezTo>
                  <a:pt x="20" y="33"/>
                  <a:pt x="19" y="33"/>
                  <a:pt x="19" y="35"/>
                </a:cubicBezTo>
                <a:cubicBezTo>
                  <a:pt x="19" y="36"/>
                  <a:pt x="20" y="36"/>
                  <a:pt x="21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51"/>
                  <a:pt x="23" y="53"/>
                  <a:pt x="25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30" y="53"/>
                  <a:pt x="32" y="51"/>
                  <a:pt x="32" y="49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36"/>
                  <a:pt x="34" y="36"/>
                  <a:pt x="34" y="35"/>
                </a:cubicBezTo>
                <a:cubicBezTo>
                  <a:pt x="34" y="33"/>
                  <a:pt x="33" y="33"/>
                  <a:pt x="32" y="33"/>
                </a:cubicBezTo>
                <a:cubicBezTo>
                  <a:pt x="31" y="33"/>
                  <a:pt x="29" y="33"/>
                  <a:pt x="28" y="33"/>
                </a:cubicBezTo>
                <a:cubicBezTo>
                  <a:pt x="27" y="30"/>
                  <a:pt x="27" y="28"/>
                  <a:pt x="26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9" y="25"/>
                  <a:pt x="31" y="25"/>
                </a:cubicBezTo>
                <a:cubicBezTo>
                  <a:pt x="38" y="25"/>
                  <a:pt x="46" y="26"/>
                  <a:pt x="50" y="19"/>
                </a:cubicBezTo>
                <a:cubicBezTo>
                  <a:pt x="51" y="17"/>
                  <a:pt x="52" y="15"/>
                  <a:pt x="52" y="13"/>
                </a:cubicBezTo>
                <a:cubicBezTo>
                  <a:pt x="52" y="11"/>
                  <a:pt x="52" y="9"/>
                  <a:pt x="51" y="7"/>
                </a:cubicBezTo>
                <a:cubicBezTo>
                  <a:pt x="50" y="5"/>
                  <a:pt x="49" y="3"/>
                  <a:pt x="47" y="2"/>
                </a:cubicBezTo>
                <a:cubicBezTo>
                  <a:pt x="45" y="1"/>
                  <a:pt x="42" y="0"/>
                  <a:pt x="39" y="0"/>
                </a:cubicBezTo>
                <a:cubicBezTo>
                  <a:pt x="37" y="0"/>
                  <a:pt x="35" y="0"/>
                  <a:pt x="33" y="0"/>
                </a:cubicBezTo>
                <a:cubicBezTo>
                  <a:pt x="29" y="1"/>
                  <a:pt x="27" y="3"/>
                  <a:pt x="25" y="6"/>
                </a:cubicBezTo>
                <a:cubicBezTo>
                  <a:pt x="23" y="9"/>
                  <a:pt x="22" y="12"/>
                  <a:pt x="22" y="15"/>
                </a:cubicBezTo>
                <a:cubicBezTo>
                  <a:pt x="22" y="17"/>
                  <a:pt x="22" y="19"/>
                  <a:pt x="23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0" y="23"/>
                  <a:pt x="17" y="24"/>
                  <a:pt x="14" y="25"/>
                </a:cubicBezTo>
                <a:cubicBezTo>
                  <a:pt x="10" y="26"/>
                  <a:pt x="7" y="28"/>
                  <a:pt x="6" y="33"/>
                </a:cubicBezTo>
                <a:cubicBezTo>
                  <a:pt x="5" y="33"/>
                  <a:pt x="3" y="33"/>
                  <a:pt x="2" y="33"/>
                </a:cubicBezTo>
                <a:cubicBezTo>
                  <a:pt x="1" y="33"/>
                  <a:pt x="0" y="33"/>
                  <a:pt x="0" y="35"/>
                </a:cubicBezTo>
                <a:cubicBezTo>
                  <a:pt x="0" y="36"/>
                  <a:pt x="1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51"/>
                  <a:pt x="4" y="53"/>
                  <a:pt x="6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11" y="53"/>
                  <a:pt x="12" y="51"/>
                  <a:pt x="12" y="49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4" y="36"/>
                  <a:pt x="15" y="36"/>
                  <a:pt x="15" y="35"/>
                </a:cubicBezTo>
                <a:cubicBezTo>
                  <a:pt x="15" y="33"/>
                  <a:pt x="14" y="33"/>
                  <a:pt x="13" y="33"/>
                </a:cubicBezTo>
                <a:cubicBezTo>
                  <a:pt x="11" y="33"/>
                  <a:pt x="10" y="33"/>
                  <a:pt x="9" y="33"/>
                </a:cubicBezTo>
                <a:close/>
                <a:moveTo>
                  <a:pt x="27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22"/>
                  <a:pt x="25" y="21"/>
                  <a:pt x="25" y="21"/>
                </a:cubicBezTo>
                <a:cubicBezTo>
                  <a:pt x="24" y="19"/>
                  <a:pt x="24" y="17"/>
                  <a:pt x="24" y="15"/>
                </a:cubicBezTo>
                <a:cubicBezTo>
                  <a:pt x="24" y="12"/>
                  <a:pt x="25" y="10"/>
                  <a:pt x="27" y="7"/>
                </a:cubicBezTo>
                <a:cubicBezTo>
                  <a:pt x="28" y="5"/>
                  <a:pt x="30" y="3"/>
                  <a:pt x="34" y="3"/>
                </a:cubicBezTo>
                <a:cubicBezTo>
                  <a:pt x="35" y="2"/>
                  <a:pt x="37" y="2"/>
                  <a:pt x="39" y="2"/>
                </a:cubicBezTo>
                <a:cubicBezTo>
                  <a:pt x="41" y="2"/>
                  <a:pt x="44" y="3"/>
                  <a:pt x="45" y="4"/>
                </a:cubicBezTo>
                <a:cubicBezTo>
                  <a:pt x="47" y="5"/>
                  <a:pt x="48" y="7"/>
                  <a:pt x="49" y="8"/>
                </a:cubicBezTo>
                <a:cubicBezTo>
                  <a:pt x="50" y="9"/>
                  <a:pt x="50" y="11"/>
                  <a:pt x="50" y="13"/>
                </a:cubicBezTo>
                <a:cubicBezTo>
                  <a:pt x="50" y="15"/>
                  <a:pt x="49" y="16"/>
                  <a:pt x="48" y="18"/>
                </a:cubicBezTo>
                <a:cubicBezTo>
                  <a:pt x="44" y="23"/>
                  <a:pt x="37" y="23"/>
                  <a:pt x="31" y="23"/>
                </a:cubicBezTo>
                <a:cubicBezTo>
                  <a:pt x="30" y="23"/>
                  <a:pt x="28" y="23"/>
                  <a:pt x="27" y="23"/>
                </a:cubicBezTo>
                <a:close/>
                <a:moveTo>
                  <a:pt x="26" y="36"/>
                </a:moveTo>
                <a:cubicBezTo>
                  <a:pt x="26" y="36"/>
                  <a:pt x="26" y="36"/>
                  <a:pt x="26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49"/>
                  <a:pt x="28" y="49"/>
                  <a:pt x="28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36"/>
                  <a:pt x="26" y="36"/>
                  <a:pt x="26" y="36"/>
                </a:cubicBezTo>
                <a:close/>
                <a:moveTo>
                  <a:pt x="6" y="36"/>
                </a:moveTo>
                <a:cubicBezTo>
                  <a:pt x="6" y="36"/>
                  <a:pt x="6" y="36"/>
                  <a:pt x="6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49"/>
                  <a:pt x="8" y="49"/>
                  <a:pt x="8" y="49"/>
                </a:cubicBezTo>
                <a:cubicBezTo>
                  <a:pt x="7" y="49"/>
                  <a:pt x="7" y="49"/>
                  <a:pt x="7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36"/>
                  <a:pt x="6" y="36"/>
                  <a:pt x="6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3" name="Freeform 721"/>
          <p:cNvSpPr>
            <a:spLocks noEditPoints="1"/>
          </p:cNvSpPr>
          <p:nvPr/>
        </p:nvSpPr>
        <p:spPr>
          <a:xfrm>
            <a:off x="3508375" y="1195388"/>
            <a:ext cx="144463" cy="155575"/>
          </a:xfrm>
          <a:custGeom>
            <a:avLst/>
            <a:gdLst/>
            <a:ahLst/>
            <a:cxnLst>
              <a:cxn ang="0">
                <a:pos x="48154" y="15875"/>
              </a:cxn>
              <a:cxn ang="0">
                <a:pos x="109150" y="15875"/>
              </a:cxn>
              <a:cxn ang="0">
                <a:pos x="131622" y="3175"/>
              </a:cxn>
              <a:cxn ang="0">
                <a:pos x="131622" y="149225"/>
              </a:cxn>
              <a:cxn ang="0">
                <a:pos x="115570" y="139700"/>
              </a:cxn>
              <a:cxn ang="0">
                <a:pos x="96309" y="136525"/>
              </a:cxn>
              <a:cxn ang="0">
                <a:pos x="73837" y="136525"/>
              </a:cxn>
              <a:cxn ang="0">
                <a:pos x="12841" y="127000"/>
              </a:cxn>
              <a:cxn ang="0">
                <a:pos x="6421" y="0"/>
              </a:cxn>
              <a:cxn ang="0">
                <a:pos x="32103" y="12700"/>
              </a:cxn>
              <a:cxn ang="0">
                <a:pos x="121991" y="38100"/>
              </a:cxn>
              <a:cxn ang="0">
                <a:pos x="64206" y="38100"/>
              </a:cxn>
              <a:cxn ang="0">
                <a:pos x="44944" y="31750"/>
              </a:cxn>
              <a:cxn ang="0">
                <a:pos x="22472" y="38100"/>
              </a:cxn>
              <a:cxn ang="0">
                <a:pos x="80257" y="73025"/>
              </a:cxn>
              <a:cxn ang="0">
                <a:pos x="99519" y="73025"/>
              </a:cxn>
              <a:cxn ang="0">
                <a:pos x="121991" y="66675"/>
              </a:cxn>
              <a:cxn ang="0">
                <a:pos x="12841" y="79375"/>
              </a:cxn>
              <a:cxn ang="0">
                <a:pos x="73837" y="114300"/>
              </a:cxn>
              <a:cxn ang="0">
                <a:pos x="99519" y="114300"/>
              </a:cxn>
              <a:cxn ang="0">
                <a:pos x="121991" y="114300"/>
              </a:cxn>
              <a:cxn ang="0">
                <a:pos x="121991" y="85725"/>
              </a:cxn>
              <a:cxn ang="0">
                <a:pos x="99519" y="85725"/>
              </a:cxn>
              <a:cxn ang="0">
                <a:pos x="32103" y="22225"/>
              </a:cxn>
              <a:cxn ang="0">
                <a:pos x="28893" y="28575"/>
              </a:cxn>
              <a:cxn ang="0">
                <a:pos x="32103" y="34925"/>
              </a:cxn>
              <a:cxn ang="0">
                <a:pos x="35313" y="28575"/>
              </a:cxn>
              <a:cxn ang="0">
                <a:pos x="57785" y="22225"/>
              </a:cxn>
              <a:cxn ang="0">
                <a:pos x="51365" y="28575"/>
              </a:cxn>
              <a:cxn ang="0">
                <a:pos x="57785" y="34925"/>
              </a:cxn>
              <a:cxn ang="0">
                <a:pos x="57785" y="28575"/>
              </a:cxn>
              <a:cxn ang="0">
                <a:pos x="115570" y="22225"/>
              </a:cxn>
              <a:cxn ang="0">
                <a:pos x="112360" y="28575"/>
              </a:cxn>
              <a:cxn ang="0">
                <a:pos x="118781" y="34925"/>
              </a:cxn>
              <a:cxn ang="0">
                <a:pos x="118781" y="25400"/>
              </a:cxn>
              <a:cxn ang="0">
                <a:pos x="112360" y="69850"/>
              </a:cxn>
              <a:cxn ang="0">
                <a:pos x="112360" y="76200"/>
              </a:cxn>
              <a:cxn ang="0">
                <a:pos x="118781" y="79375"/>
              </a:cxn>
              <a:cxn ang="0">
                <a:pos x="118781" y="69850"/>
              </a:cxn>
              <a:cxn ang="0">
                <a:pos x="112360" y="120650"/>
              </a:cxn>
              <a:cxn ang="0">
                <a:pos x="112360" y="130175"/>
              </a:cxn>
              <a:cxn ang="0">
                <a:pos x="118781" y="123825"/>
              </a:cxn>
              <a:cxn ang="0">
                <a:pos x="93098" y="69850"/>
              </a:cxn>
              <a:cxn ang="0">
                <a:pos x="86678" y="73025"/>
              </a:cxn>
              <a:cxn ang="0">
                <a:pos x="86678" y="82550"/>
              </a:cxn>
              <a:cxn ang="0">
                <a:pos x="93098" y="76200"/>
              </a:cxn>
              <a:cxn ang="0">
                <a:pos x="93098" y="117475"/>
              </a:cxn>
              <a:cxn ang="0">
                <a:pos x="86678" y="123825"/>
              </a:cxn>
              <a:cxn ang="0">
                <a:pos x="93098" y="130175"/>
              </a:cxn>
              <a:cxn ang="0">
                <a:pos x="93098" y="123825"/>
              </a:cxn>
              <a:cxn ang="0">
                <a:pos x="67416" y="117475"/>
              </a:cxn>
              <a:cxn ang="0">
                <a:pos x="64206" y="123825"/>
              </a:cxn>
              <a:cxn ang="0">
                <a:pos x="67416" y="130175"/>
              </a:cxn>
              <a:cxn ang="0">
                <a:pos x="70626" y="120650"/>
              </a:cxn>
            </a:cxnLst>
            <a:pathLst>
              <a:path w="45" h="49">
                <a:moveTo>
                  <a:pt x="10" y="4"/>
                </a:moveTo>
                <a:cubicBezTo>
                  <a:pt x="11" y="4"/>
                  <a:pt x="12" y="5"/>
                  <a:pt x="12" y="5"/>
                </a:cubicBezTo>
                <a:cubicBezTo>
                  <a:pt x="13" y="6"/>
                  <a:pt x="13" y="7"/>
                  <a:pt x="13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5" y="6"/>
                  <a:pt x="15" y="5"/>
                </a:cubicBezTo>
                <a:cubicBezTo>
                  <a:pt x="16" y="5"/>
                  <a:pt x="17" y="4"/>
                  <a:pt x="17" y="4"/>
                </a:cubicBezTo>
                <a:cubicBezTo>
                  <a:pt x="18" y="4"/>
                  <a:pt x="19" y="5"/>
                  <a:pt x="20" y="5"/>
                </a:cubicBezTo>
                <a:cubicBezTo>
                  <a:pt x="20" y="6"/>
                  <a:pt x="21" y="7"/>
                  <a:pt x="21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7"/>
                  <a:pt x="33" y="6"/>
                  <a:pt x="34" y="5"/>
                </a:cubicBezTo>
                <a:cubicBezTo>
                  <a:pt x="34" y="5"/>
                  <a:pt x="35" y="4"/>
                  <a:pt x="36" y="4"/>
                </a:cubicBezTo>
                <a:cubicBezTo>
                  <a:pt x="37" y="4"/>
                  <a:pt x="38" y="5"/>
                  <a:pt x="38" y="5"/>
                </a:cubicBezTo>
                <a:cubicBezTo>
                  <a:pt x="39" y="6"/>
                  <a:pt x="39" y="7"/>
                  <a:pt x="39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2" y="0"/>
                  <a:pt x="43" y="0"/>
                </a:cubicBezTo>
                <a:cubicBezTo>
                  <a:pt x="44" y="0"/>
                  <a:pt x="45" y="0"/>
                  <a:pt x="45" y="1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8"/>
                  <a:pt x="44" y="49"/>
                  <a:pt x="43" y="49"/>
                </a:cubicBezTo>
                <a:cubicBezTo>
                  <a:pt x="42" y="49"/>
                  <a:pt x="41" y="48"/>
                  <a:pt x="41" y="47"/>
                </a:cubicBezTo>
                <a:cubicBezTo>
                  <a:pt x="41" y="40"/>
                  <a:pt x="41" y="40"/>
                  <a:pt x="4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1"/>
                  <a:pt x="39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7" y="44"/>
                  <a:pt x="36" y="44"/>
                </a:cubicBezTo>
                <a:cubicBezTo>
                  <a:pt x="35" y="44"/>
                  <a:pt x="34" y="43"/>
                  <a:pt x="34" y="43"/>
                </a:cubicBezTo>
                <a:cubicBezTo>
                  <a:pt x="33" y="42"/>
                  <a:pt x="33" y="41"/>
                  <a:pt x="33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1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29" y="44"/>
                  <a:pt x="28" y="44"/>
                </a:cubicBezTo>
                <a:cubicBezTo>
                  <a:pt x="27" y="44"/>
                  <a:pt x="26" y="43"/>
                  <a:pt x="26" y="43"/>
                </a:cubicBezTo>
                <a:cubicBezTo>
                  <a:pt x="25" y="42"/>
                  <a:pt x="25" y="41"/>
                  <a:pt x="25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1"/>
                  <a:pt x="23" y="42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3"/>
                  <a:pt x="21" y="44"/>
                  <a:pt x="21" y="44"/>
                </a:cubicBezTo>
                <a:cubicBezTo>
                  <a:pt x="20" y="44"/>
                  <a:pt x="19" y="43"/>
                  <a:pt x="18" y="43"/>
                </a:cubicBezTo>
                <a:cubicBezTo>
                  <a:pt x="18" y="42"/>
                  <a:pt x="17" y="41"/>
                  <a:pt x="17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3" y="49"/>
                  <a:pt x="2" y="49"/>
                </a:cubicBezTo>
                <a:cubicBezTo>
                  <a:pt x="1" y="49"/>
                  <a:pt x="0" y="48"/>
                  <a:pt x="0" y="47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8"/>
                  <a:pt x="4" y="8"/>
                  <a:pt x="4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7" y="6"/>
                  <a:pt x="7" y="5"/>
                </a:cubicBezTo>
                <a:cubicBezTo>
                  <a:pt x="8" y="5"/>
                  <a:pt x="9" y="4"/>
                  <a:pt x="10" y="4"/>
                </a:cubicBezTo>
                <a:close/>
                <a:moveTo>
                  <a:pt x="41" y="10"/>
                </a:moveTo>
                <a:cubicBezTo>
                  <a:pt x="41" y="10"/>
                  <a:pt x="41" y="10"/>
                  <a:pt x="41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1"/>
                  <a:pt x="39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7" y="13"/>
                  <a:pt x="36" y="13"/>
                </a:cubicBezTo>
                <a:cubicBezTo>
                  <a:pt x="35" y="13"/>
                  <a:pt x="34" y="13"/>
                  <a:pt x="34" y="12"/>
                </a:cubicBezTo>
                <a:cubicBezTo>
                  <a:pt x="33" y="12"/>
                  <a:pt x="33" y="11"/>
                  <a:pt x="33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13"/>
                  <a:pt x="18" y="13"/>
                  <a:pt x="17" y="13"/>
                </a:cubicBezTo>
                <a:cubicBezTo>
                  <a:pt x="17" y="13"/>
                  <a:pt x="16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4" y="11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3"/>
                  <a:pt x="11" y="13"/>
                  <a:pt x="10" y="13"/>
                </a:cubicBezTo>
                <a:cubicBezTo>
                  <a:pt x="9" y="13"/>
                  <a:pt x="8" y="13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6" y="11"/>
                  <a:pt x="6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23"/>
                  <a:pt x="4" y="23"/>
                  <a:pt x="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2"/>
                  <a:pt x="25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1" y="21"/>
                  <a:pt x="31" y="22"/>
                  <a:pt x="31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2"/>
                  <a:pt x="33" y="21"/>
                  <a:pt x="34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5" y="20"/>
                  <a:pt x="36" y="20"/>
                </a:cubicBezTo>
                <a:cubicBezTo>
                  <a:pt x="37" y="20"/>
                  <a:pt x="38" y="20"/>
                  <a:pt x="38" y="21"/>
                </a:cubicBezTo>
                <a:cubicBezTo>
                  <a:pt x="39" y="21"/>
                  <a:pt x="39" y="22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4" y="25"/>
                </a:moveTo>
                <a:cubicBezTo>
                  <a:pt x="4" y="25"/>
                  <a:pt x="4" y="25"/>
                  <a:pt x="4" y="25"/>
                </a:cubicBezTo>
                <a:cubicBezTo>
                  <a:pt x="4" y="38"/>
                  <a:pt x="4" y="38"/>
                  <a:pt x="4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7"/>
                  <a:pt x="18" y="36"/>
                  <a:pt x="18" y="36"/>
                </a:cubicBezTo>
                <a:cubicBezTo>
                  <a:pt x="19" y="35"/>
                  <a:pt x="20" y="35"/>
                  <a:pt x="21" y="35"/>
                </a:cubicBezTo>
                <a:cubicBezTo>
                  <a:pt x="21" y="35"/>
                  <a:pt x="22" y="35"/>
                  <a:pt x="23" y="36"/>
                </a:cubicBezTo>
                <a:cubicBezTo>
                  <a:pt x="23" y="36"/>
                  <a:pt x="24" y="37"/>
                  <a:pt x="24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7"/>
                  <a:pt x="25" y="36"/>
                  <a:pt x="26" y="36"/>
                </a:cubicBezTo>
                <a:cubicBezTo>
                  <a:pt x="26" y="35"/>
                  <a:pt x="27" y="35"/>
                  <a:pt x="28" y="35"/>
                </a:cubicBezTo>
                <a:cubicBezTo>
                  <a:pt x="29" y="35"/>
                  <a:pt x="30" y="35"/>
                  <a:pt x="31" y="36"/>
                </a:cubicBezTo>
                <a:cubicBezTo>
                  <a:pt x="31" y="36"/>
                  <a:pt x="31" y="37"/>
                  <a:pt x="31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7"/>
                  <a:pt x="33" y="36"/>
                  <a:pt x="34" y="36"/>
                </a:cubicBezTo>
                <a:cubicBezTo>
                  <a:pt x="34" y="35"/>
                  <a:pt x="35" y="35"/>
                  <a:pt x="36" y="35"/>
                </a:cubicBezTo>
                <a:cubicBezTo>
                  <a:pt x="37" y="35"/>
                  <a:pt x="38" y="35"/>
                  <a:pt x="38" y="36"/>
                </a:cubicBezTo>
                <a:cubicBezTo>
                  <a:pt x="39" y="36"/>
                  <a:pt x="39" y="37"/>
                  <a:pt x="39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9" y="27"/>
                  <a:pt x="38" y="27"/>
                </a:cubicBezTo>
                <a:cubicBezTo>
                  <a:pt x="38" y="28"/>
                  <a:pt x="37" y="28"/>
                  <a:pt x="36" y="28"/>
                </a:cubicBezTo>
                <a:cubicBezTo>
                  <a:pt x="35" y="28"/>
                  <a:pt x="34" y="28"/>
                  <a:pt x="34" y="27"/>
                </a:cubicBezTo>
                <a:cubicBezTo>
                  <a:pt x="33" y="27"/>
                  <a:pt x="33" y="26"/>
                  <a:pt x="33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6"/>
                  <a:pt x="31" y="27"/>
                  <a:pt x="31" y="27"/>
                </a:cubicBezTo>
                <a:cubicBezTo>
                  <a:pt x="30" y="28"/>
                  <a:pt x="29" y="28"/>
                  <a:pt x="28" y="28"/>
                </a:cubicBezTo>
                <a:cubicBezTo>
                  <a:pt x="27" y="28"/>
                  <a:pt x="26" y="28"/>
                  <a:pt x="26" y="27"/>
                </a:cubicBezTo>
                <a:cubicBezTo>
                  <a:pt x="25" y="27"/>
                  <a:pt x="25" y="26"/>
                  <a:pt x="25" y="25"/>
                </a:cubicBezTo>
                <a:cubicBezTo>
                  <a:pt x="4" y="25"/>
                  <a:pt x="4" y="25"/>
                  <a:pt x="4" y="25"/>
                </a:cubicBezTo>
                <a:close/>
                <a:moveTo>
                  <a:pt x="10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1"/>
                  <a:pt x="9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0" y="7"/>
                </a:cubicBezTo>
                <a:close/>
                <a:moveTo>
                  <a:pt x="18" y="7"/>
                </a:move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0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7"/>
                </a:cubicBezTo>
                <a:close/>
                <a:moveTo>
                  <a:pt x="37" y="7"/>
                </a:moveTo>
                <a:cubicBezTo>
                  <a:pt x="37" y="7"/>
                  <a:pt x="37" y="7"/>
                  <a:pt x="37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5" y="7"/>
                  <a:pt x="35" y="7"/>
                </a:cubicBezTo>
                <a:cubicBezTo>
                  <a:pt x="35" y="7"/>
                  <a:pt x="35" y="7"/>
                  <a:pt x="35" y="8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1"/>
                </a:cubicBezTo>
                <a:cubicBezTo>
                  <a:pt x="35" y="11"/>
                  <a:pt x="36" y="11"/>
                  <a:pt x="36" y="11"/>
                </a:cubicBezTo>
                <a:cubicBezTo>
                  <a:pt x="36" y="11"/>
                  <a:pt x="36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7"/>
                  <a:pt x="37" y="7"/>
                  <a:pt x="37" y="7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5" y="22"/>
                  <a:pt x="3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22"/>
                  <a:pt x="35" y="23"/>
                  <a:pt x="35" y="23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6"/>
                  <a:pt x="35" y="26"/>
                </a:cubicBezTo>
                <a:cubicBezTo>
                  <a:pt x="35" y="26"/>
                  <a:pt x="36" y="26"/>
                  <a:pt x="36" y="26"/>
                </a:cubicBezTo>
                <a:cubicBezTo>
                  <a:pt x="36" y="26"/>
                  <a:pt x="36" y="26"/>
                  <a:pt x="37" y="26"/>
                </a:cubicBezTo>
                <a:cubicBezTo>
                  <a:pt x="37" y="26"/>
                  <a:pt x="37" y="25"/>
                  <a:pt x="37" y="25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2"/>
                  <a:pt x="37" y="22"/>
                </a:cubicBezTo>
                <a:close/>
                <a:moveTo>
                  <a:pt x="37" y="37"/>
                </a:move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5" y="37"/>
                  <a:pt x="35" y="37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6" y="41"/>
                  <a:pt x="36" y="41"/>
                </a:cubicBezTo>
                <a:cubicBezTo>
                  <a:pt x="36" y="41"/>
                  <a:pt x="36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7"/>
                </a:cubicBezTo>
                <a:close/>
                <a:moveTo>
                  <a:pt x="29" y="22"/>
                </a:move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8" y="22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3"/>
                  <a:pt x="27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5"/>
                  <a:pt x="27" y="25"/>
                  <a:pt x="27" y="25"/>
                </a:cubicBezTo>
                <a:cubicBezTo>
                  <a:pt x="27" y="25"/>
                  <a:pt x="27" y="26"/>
                  <a:pt x="27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9" y="26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2"/>
                  <a:pt x="29" y="22"/>
                </a:cubicBezTo>
                <a:close/>
                <a:moveTo>
                  <a:pt x="29" y="37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8" y="37"/>
                  <a:pt x="28" y="37"/>
                </a:cubicBezTo>
                <a:cubicBezTo>
                  <a:pt x="28" y="37"/>
                  <a:pt x="28" y="37"/>
                  <a:pt x="27" y="37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7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0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7"/>
                </a:cubicBezTo>
                <a:close/>
                <a:moveTo>
                  <a:pt x="21" y="37"/>
                </a:move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2" y="41"/>
                  <a:pt x="22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1" y="38"/>
                  <a:pt x="21" y="37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4" name="Freeform 722"/>
          <p:cNvSpPr>
            <a:spLocks noEditPoints="1"/>
          </p:cNvSpPr>
          <p:nvPr/>
        </p:nvSpPr>
        <p:spPr>
          <a:xfrm>
            <a:off x="8269288" y="3444875"/>
            <a:ext cx="160337" cy="128588"/>
          </a:xfrm>
          <a:custGeom>
            <a:avLst/>
            <a:gdLst/>
            <a:ahLst/>
            <a:cxnLst>
              <a:cxn ang="0">
                <a:pos x="32067" y="12859"/>
              </a:cxn>
              <a:cxn ang="0">
                <a:pos x="128270" y="12859"/>
              </a:cxn>
              <a:cxn ang="0">
                <a:pos x="160337" y="22503"/>
              </a:cxn>
              <a:cxn ang="0">
                <a:pos x="160337" y="22503"/>
              </a:cxn>
              <a:cxn ang="0">
                <a:pos x="153924" y="128588"/>
              </a:cxn>
              <a:cxn ang="0">
                <a:pos x="83375" y="125373"/>
              </a:cxn>
              <a:cxn ang="0">
                <a:pos x="35274" y="122159"/>
              </a:cxn>
              <a:cxn ang="0">
                <a:pos x="0" y="122159"/>
              </a:cxn>
              <a:cxn ang="0">
                <a:pos x="0" y="22503"/>
              </a:cxn>
              <a:cxn ang="0">
                <a:pos x="6413" y="16074"/>
              </a:cxn>
              <a:cxn ang="0">
                <a:pos x="141097" y="57865"/>
              </a:cxn>
              <a:cxn ang="0">
                <a:pos x="92995" y="51435"/>
              </a:cxn>
              <a:cxn ang="0">
                <a:pos x="96202" y="57865"/>
              </a:cxn>
              <a:cxn ang="0">
                <a:pos x="137890" y="64294"/>
              </a:cxn>
              <a:cxn ang="0">
                <a:pos x="141097" y="57865"/>
              </a:cxn>
              <a:cxn ang="0">
                <a:pos x="141097" y="77153"/>
              </a:cxn>
              <a:cxn ang="0">
                <a:pos x="92995" y="70723"/>
              </a:cxn>
              <a:cxn ang="0">
                <a:pos x="96202" y="77153"/>
              </a:cxn>
              <a:cxn ang="0">
                <a:pos x="137890" y="83582"/>
              </a:cxn>
              <a:cxn ang="0">
                <a:pos x="141097" y="77153"/>
              </a:cxn>
              <a:cxn ang="0">
                <a:pos x="141097" y="96441"/>
              </a:cxn>
              <a:cxn ang="0">
                <a:pos x="92995" y="86797"/>
              </a:cxn>
              <a:cxn ang="0">
                <a:pos x="96202" y="96441"/>
              </a:cxn>
              <a:cxn ang="0">
                <a:pos x="137890" y="102870"/>
              </a:cxn>
              <a:cxn ang="0">
                <a:pos x="141097" y="96441"/>
              </a:cxn>
              <a:cxn ang="0">
                <a:pos x="141097" y="41791"/>
              </a:cxn>
              <a:cxn ang="0">
                <a:pos x="92995" y="35362"/>
              </a:cxn>
              <a:cxn ang="0">
                <a:pos x="96202" y="41791"/>
              </a:cxn>
              <a:cxn ang="0">
                <a:pos x="137890" y="48221"/>
              </a:cxn>
              <a:cxn ang="0">
                <a:pos x="141097" y="41791"/>
              </a:cxn>
              <a:cxn ang="0">
                <a:pos x="22447" y="64294"/>
              </a:cxn>
              <a:cxn ang="0">
                <a:pos x="64135" y="57865"/>
              </a:cxn>
              <a:cxn ang="0">
                <a:pos x="67342" y="51435"/>
              </a:cxn>
              <a:cxn ang="0">
                <a:pos x="19240" y="57865"/>
              </a:cxn>
              <a:cxn ang="0">
                <a:pos x="22447" y="64294"/>
              </a:cxn>
              <a:cxn ang="0">
                <a:pos x="22447" y="83582"/>
              </a:cxn>
              <a:cxn ang="0">
                <a:pos x="64135" y="77153"/>
              </a:cxn>
              <a:cxn ang="0">
                <a:pos x="67342" y="70723"/>
              </a:cxn>
              <a:cxn ang="0">
                <a:pos x="19240" y="77153"/>
              </a:cxn>
              <a:cxn ang="0">
                <a:pos x="22447" y="83582"/>
              </a:cxn>
              <a:cxn ang="0">
                <a:pos x="22447" y="102870"/>
              </a:cxn>
              <a:cxn ang="0">
                <a:pos x="64135" y="96441"/>
              </a:cxn>
              <a:cxn ang="0">
                <a:pos x="67342" y="86797"/>
              </a:cxn>
              <a:cxn ang="0">
                <a:pos x="19240" y="96441"/>
              </a:cxn>
              <a:cxn ang="0">
                <a:pos x="22447" y="102870"/>
              </a:cxn>
              <a:cxn ang="0">
                <a:pos x="22447" y="48221"/>
              </a:cxn>
              <a:cxn ang="0">
                <a:pos x="64135" y="41791"/>
              </a:cxn>
              <a:cxn ang="0">
                <a:pos x="67342" y="35362"/>
              </a:cxn>
              <a:cxn ang="0">
                <a:pos x="19240" y="41791"/>
              </a:cxn>
              <a:cxn ang="0">
                <a:pos x="22447" y="48221"/>
              </a:cxn>
              <a:cxn ang="0">
                <a:pos x="83375" y="28932"/>
              </a:cxn>
              <a:cxn ang="0">
                <a:pos x="128270" y="109300"/>
              </a:cxn>
              <a:cxn ang="0">
                <a:pos x="147510" y="28932"/>
              </a:cxn>
              <a:cxn ang="0">
                <a:pos x="83375" y="28932"/>
              </a:cxn>
              <a:cxn ang="0">
                <a:pos x="76962" y="112515"/>
              </a:cxn>
              <a:cxn ang="0">
                <a:pos x="35274" y="22503"/>
              </a:cxn>
              <a:cxn ang="0">
                <a:pos x="12827" y="115729"/>
              </a:cxn>
              <a:cxn ang="0">
                <a:pos x="76962" y="112515"/>
              </a:cxn>
            </a:cxnLst>
            <a:pathLst>
              <a:path w="50" h="40">
                <a:moveTo>
                  <a:pt x="2" y="5"/>
                </a:moveTo>
                <a:cubicBezTo>
                  <a:pt x="5" y="6"/>
                  <a:pt x="8" y="5"/>
                  <a:pt x="10" y="4"/>
                </a:cubicBezTo>
                <a:cubicBezTo>
                  <a:pt x="14" y="2"/>
                  <a:pt x="17" y="0"/>
                  <a:pt x="25" y="5"/>
                </a:cubicBezTo>
                <a:cubicBezTo>
                  <a:pt x="33" y="0"/>
                  <a:pt x="36" y="2"/>
                  <a:pt x="40" y="4"/>
                </a:cubicBezTo>
                <a:cubicBezTo>
                  <a:pt x="43" y="5"/>
                  <a:pt x="45" y="6"/>
                  <a:pt x="48" y="5"/>
                </a:cubicBezTo>
                <a:cubicBezTo>
                  <a:pt x="49" y="5"/>
                  <a:pt x="50" y="6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38"/>
                  <a:pt x="50" y="38"/>
                  <a:pt x="50" y="38"/>
                </a:cubicBezTo>
                <a:cubicBezTo>
                  <a:pt x="50" y="39"/>
                  <a:pt x="49" y="40"/>
                  <a:pt x="48" y="40"/>
                </a:cubicBezTo>
                <a:cubicBezTo>
                  <a:pt x="44" y="40"/>
                  <a:pt x="41" y="39"/>
                  <a:pt x="39" y="38"/>
                </a:cubicBezTo>
                <a:cubicBezTo>
                  <a:pt x="36" y="36"/>
                  <a:pt x="33" y="35"/>
                  <a:pt x="26" y="39"/>
                </a:cubicBezTo>
                <a:cubicBezTo>
                  <a:pt x="25" y="40"/>
                  <a:pt x="25" y="40"/>
                  <a:pt x="24" y="39"/>
                </a:cubicBezTo>
                <a:cubicBezTo>
                  <a:pt x="17" y="35"/>
                  <a:pt x="14" y="36"/>
                  <a:pt x="11" y="38"/>
                </a:cubicBezTo>
                <a:cubicBezTo>
                  <a:pt x="9" y="39"/>
                  <a:pt x="6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2" y="18"/>
                  <a:pt x="41" y="17"/>
                  <a:pt x="40" y="17"/>
                </a:cubicBezTo>
                <a:cubicBezTo>
                  <a:pt x="37" y="15"/>
                  <a:pt x="34" y="14"/>
                  <a:pt x="29" y="16"/>
                </a:cubicBezTo>
                <a:cubicBezTo>
                  <a:pt x="28" y="16"/>
                  <a:pt x="28" y="17"/>
                  <a:pt x="28" y="18"/>
                </a:cubicBezTo>
                <a:cubicBezTo>
                  <a:pt x="29" y="18"/>
                  <a:pt x="29" y="19"/>
                  <a:pt x="30" y="18"/>
                </a:cubicBezTo>
                <a:cubicBezTo>
                  <a:pt x="34" y="17"/>
                  <a:pt x="37" y="18"/>
                  <a:pt x="39" y="19"/>
                </a:cubicBezTo>
                <a:cubicBezTo>
                  <a:pt x="40" y="20"/>
                  <a:pt x="42" y="20"/>
                  <a:pt x="43" y="20"/>
                </a:cubicBezTo>
                <a:cubicBezTo>
                  <a:pt x="44" y="21"/>
                  <a:pt x="44" y="20"/>
                  <a:pt x="45" y="20"/>
                </a:cubicBezTo>
                <a:cubicBezTo>
                  <a:pt x="45" y="19"/>
                  <a:pt x="44" y="18"/>
                  <a:pt x="44" y="18"/>
                </a:cubicBezTo>
                <a:close/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2" y="24"/>
                  <a:pt x="41" y="23"/>
                  <a:pt x="40" y="23"/>
                </a:cubicBezTo>
                <a:cubicBezTo>
                  <a:pt x="37" y="21"/>
                  <a:pt x="34" y="20"/>
                  <a:pt x="29" y="22"/>
                </a:cubicBezTo>
                <a:cubicBezTo>
                  <a:pt x="28" y="22"/>
                  <a:pt x="28" y="23"/>
                  <a:pt x="28" y="23"/>
                </a:cubicBezTo>
                <a:cubicBezTo>
                  <a:pt x="29" y="24"/>
                  <a:pt x="29" y="24"/>
                  <a:pt x="30" y="24"/>
                </a:cubicBezTo>
                <a:cubicBezTo>
                  <a:pt x="34" y="22"/>
                  <a:pt x="37" y="23"/>
                  <a:pt x="39" y="25"/>
                </a:cubicBezTo>
                <a:cubicBezTo>
                  <a:pt x="40" y="25"/>
                  <a:pt x="42" y="26"/>
                  <a:pt x="43" y="26"/>
                </a:cubicBezTo>
                <a:cubicBezTo>
                  <a:pt x="44" y="26"/>
                  <a:pt x="44" y="26"/>
                  <a:pt x="45" y="25"/>
                </a:cubicBezTo>
                <a:cubicBezTo>
                  <a:pt x="45" y="25"/>
                  <a:pt x="44" y="24"/>
                  <a:pt x="44" y="24"/>
                </a:cubicBezTo>
                <a:close/>
                <a:moveTo>
                  <a:pt x="44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2" y="29"/>
                  <a:pt x="41" y="29"/>
                  <a:pt x="40" y="28"/>
                </a:cubicBezTo>
                <a:cubicBezTo>
                  <a:pt x="37" y="27"/>
                  <a:pt x="34" y="25"/>
                  <a:pt x="29" y="27"/>
                </a:cubicBezTo>
                <a:cubicBezTo>
                  <a:pt x="28" y="28"/>
                  <a:pt x="28" y="28"/>
                  <a:pt x="28" y="29"/>
                </a:cubicBezTo>
                <a:cubicBezTo>
                  <a:pt x="29" y="30"/>
                  <a:pt x="29" y="30"/>
                  <a:pt x="30" y="30"/>
                </a:cubicBezTo>
                <a:cubicBezTo>
                  <a:pt x="34" y="28"/>
                  <a:pt x="37" y="29"/>
                  <a:pt x="39" y="30"/>
                </a:cubicBezTo>
                <a:cubicBezTo>
                  <a:pt x="40" y="31"/>
                  <a:pt x="42" y="31"/>
                  <a:pt x="43" y="32"/>
                </a:cubicBezTo>
                <a:cubicBezTo>
                  <a:pt x="44" y="32"/>
                  <a:pt x="44" y="32"/>
                  <a:pt x="45" y="31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2" y="12"/>
                  <a:pt x="41" y="12"/>
                  <a:pt x="40" y="11"/>
                </a:cubicBezTo>
                <a:cubicBezTo>
                  <a:pt x="37" y="10"/>
                  <a:pt x="34" y="9"/>
                  <a:pt x="29" y="11"/>
                </a:cubicBezTo>
                <a:cubicBezTo>
                  <a:pt x="28" y="11"/>
                  <a:pt x="28" y="12"/>
                  <a:pt x="28" y="12"/>
                </a:cubicBezTo>
                <a:cubicBezTo>
                  <a:pt x="29" y="13"/>
                  <a:pt x="29" y="13"/>
                  <a:pt x="30" y="13"/>
                </a:cubicBezTo>
                <a:cubicBezTo>
                  <a:pt x="34" y="11"/>
                  <a:pt x="37" y="12"/>
                  <a:pt x="39" y="13"/>
                </a:cubicBezTo>
                <a:cubicBezTo>
                  <a:pt x="40" y="14"/>
                  <a:pt x="42" y="15"/>
                  <a:pt x="43" y="15"/>
                </a:cubicBezTo>
                <a:cubicBezTo>
                  <a:pt x="44" y="15"/>
                  <a:pt x="44" y="15"/>
                  <a:pt x="45" y="14"/>
                </a:cubicBezTo>
                <a:cubicBezTo>
                  <a:pt x="45" y="13"/>
                  <a:pt x="44" y="13"/>
                  <a:pt x="44" y="13"/>
                </a:cubicBezTo>
                <a:close/>
                <a:moveTo>
                  <a:pt x="7" y="20"/>
                </a:moveTo>
                <a:cubicBezTo>
                  <a:pt x="7" y="20"/>
                  <a:pt x="7" y="20"/>
                  <a:pt x="7" y="20"/>
                </a:cubicBezTo>
                <a:cubicBezTo>
                  <a:pt x="8" y="20"/>
                  <a:pt x="10" y="20"/>
                  <a:pt x="11" y="19"/>
                </a:cubicBezTo>
                <a:cubicBezTo>
                  <a:pt x="14" y="18"/>
                  <a:pt x="16" y="17"/>
                  <a:pt x="20" y="18"/>
                </a:cubicBezTo>
                <a:cubicBezTo>
                  <a:pt x="21" y="19"/>
                  <a:pt x="21" y="18"/>
                  <a:pt x="22" y="18"/>
                </a:cubicBezTo>
                <a:cubicBezTo>
                  <a:pt x="22" y="17"/>
                  <a:pt x="22" y="16"/>
                  <a:pt x="21" y="16"/>
                </a:cubicBezTo>
                <a:cubicBezTo>
                  <a:pt x="16" y="14"/>
                  <a:pt x="13" y="15"/>
                  <a:pt x="10" y="17"/>
                </a:cubicBezTo>
                <a:cubicBezTo>
                  <a:pt x="9" y="17"/>
                  <a:pt x="8" y="18"/>
                  <a:pt x="6" y="18"/>
                </a:cubicBezTo>
                <a:cubicBezTo>
                  <a:pt x="6" y="18"/>
                  <a:pt x="5" y="19"/>
                  <a:pt x="5" y="20"/>
                </a:cubicBezTo>
                <a:cubicBezTo>
                  <a:pt x="6" y="20"/>
                  <a:pt x="6" y="21"/>
                  <a:pt x="7" y="20"/>
                </a:cubicBezTo>
                <a:close/>
                <a:moveTo>
                  <a:pt x="7" y="26"/>
                </a:move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10" y="25"/>
                  <a:pt x="11" y="25"/>
                </a:cubicBezTo>
                <a:cubicBezTo>
                  <a:pt x="14" y="23"/>
                  <a:pt x="16" y="22"/>
                  <a:pt x="20" y="24"/>
                </a:cubicBezTo>
                <a:cubicBezTo>
                  <a:pt x="21" y="24"/>
                  <a:pt x="21" y="24"/>
                  <a:pt x="22" y="23"/>
                </a:cubicBezTo>
                <a:cubicBezTo>
                  <a:pt x="22" y="23"/>
                  <a:pt x="22" y="22"/>
                  <a:pt x="21" y="22"/>
                </a:cubicBezTo>
                <a:cubicBezTo>
                  <a:pt x="16" y="20"/>
                  <a:pt x="13" y="21"/>
                  <a:pt x="10" y="23"/>
                </a:cubicBezTo>
                <a:cubicBezTo>
                  <a:pt x="9" y="23"/>
                  <a:pt x="8" y="24"/>
                  <a:pt x="6" y="24"/>
                </a:cubicBezTo>
                <a:cubicBezTo>
                  <a:pt x="6" y="24"/>
                  <a:pt x="5" y="25"/>
                  <a:pt x="5" y="25"/>
                </a:cubicBezTo>
                <a:cubicBezTo>
                  <a:pt x="6" y="26"/>
                  <a:pt x="6" y="26"/>
                  <a:pt x="7" y="26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8" y="31"/>
                  <a:pt x="10" y="31"/>
                  <a:pt x="11" y="30"/>
                </a:cubicBezTo>
                <a:cubicBezTo>
                  <a:pt x="14" y="29"/>
                  <a:pt x="16" y="28"/>
                  <a:pt x="20" y="30"/>
                </a:cubicBezTo>
                <a:cubicBezTo>
                  <a:pt x="21" y="30"/>
                  <a:pt x="21" y="30"/>
                  <a:pt x="22" y="29"/>
                </a:cubicBezTo>
                <a:cubicBezTo>
                  <a:pt x="22" y="28"/>
                  <a:pt x="22" y="28"/>
                  <a:pt x="21" y="27"/>
                </a:cubicBezTo>
                <a:cubicBezTo>
                  <a:pt x="16" y="25"/>
                  <a:pt x="13" y="27"/>
                  <a:pt x="10" y="28"/>
                </a:cubicBezTo>
                <a:cubicBezTo>
                  <a:pt x="9" y="29"/>
                  <a:pt x="8" y="29"/>
                  <a:pt x="6" y="30"/>
                </a:cubicBezTo>
                <a:cubicBezTo>
                  <a:pt x="6" y="30"/>
                  <a:pt x="5" y="30"/>
                  <a:pt x="5" y="31"/>
                </a:cubicBezTo>
                <a:cubicBezTo>
                  <a:pt x="6" y="32"/>
                  <a:pt x="6" y="32"/>
                  <a:pt x="7" y="32"/>
                </a:cubicBezTo>
                <a:close/>
                <a:moveTo>
                  <a:pt x="7" y="15"/>
                </a:moveTo>
                <a:cubicBezTo>
                  <a:pt x="7" y="15"/>
                  <a:pt x="7" y="15"/>
                  <a:pt x="7" y="15"/>
                </a:cubicBezTo>
                <a:cubicBezTo>
                  <a:pt x="8" y="15"/>
                  <a:pt x="10" y="14"/>
                  <a:pt x="11" y="13"/>
                </a:cubicBezTo>
                <a:cubicBezTo>
                  <a:pt x="14" y="12"/>
                  <a:pt x="16" y="11"/>
                  <a:pt x="20" y="13"/>
                </a:cubicBezTo>
                <a:cubicBezTo>
                  <a:pt x="21" y="13"/>
                  <a:pt x="21" y="13"/>
                  <a:pt x="22" y="12"/>
                </a:cubicBezTo>
                <a:cubicBezTo>
                  <a:pt x="22" y="12"/>
                  <a:pt x="22" y="11"/>
                  <a:pt x="21" y="11"/>
                </a:cubicBezTo>
                <a:cubicBezTo>
                  <a:pt x="16" y="9"/>
                  <a:pt x="13" y="10"/>
                  <a:pt x="10" y="11"/>
                </a:cubicBezTo>
                <a:cubicBezTo>
                  <a:pt x="9" y="12"/>
                  <a:pt x="8" y="12"/>
                  <a:pt x="6" y="13"/>
                </a:cubicBezTo>
                <a:cubicBezTo>
                  <a:pt x="6" y="13"/>
                  <a:pt x="5" y="13"/>
                  <a:pt x="5" y="14"/>
                </a:cubicBezTo>
                <a:cubicBezTo>
                  <a:pt x="6" y="15"/>
                  <a:pt x="6" y="15"/>
                  <a:pt x="7" y="15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6" y="35"/>
                  <a:pt x="26" y="35"/>
                  <a:pt x="26" y="35"/>
                </a:cubicBezTo>
                <a:cubicBezTo>
                  <a:pt x="33" y="31"/>
                  <a:pt x="37" y="32"/>
                  <a:pt x="40" y="34"/>
                </a:cubicBezTo>
                <a:cubicBezTo>
                  <a:pt x="42" y="35"/>
                  <a:pt x="44" y="36"/>
                  <a:pt x="46" y="36"/>
                </a:cubicBezTo>
                <a:cubicBezTo>
                  <a:pt x="46" y="9"/>
                  <a:pt x="46" y="9"/>
                  <a:pt x="46" y="9"/>
                </a:cubicBezTo>
                <a:cubicBezTo>
                  <a:pt x="43" y="9"/>
                  <a:pt x="41" y="8"/>
                  <a:pt x="39" y="7"/>
                </a:cubicBezTo>
                <a:cubicBezTo>
                  <a:pt x="36" y="6"/>
                  <a:pt x="33" y="4"/>
                  <a:pt x="26" y="9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9"/>
                  <a:pt x="24" y="9"/>
                  <a:pt x="24" y="9"/>
                </a:cubicBezTo>
                <a:cubicBezTo>
                  <a:pt x="17" y="4"/>
                  <a:pt x="14" y="6"/>
                  <a:pt x="11" y="7"/>
                </a:cubicBezTo>
                <a:cubicBezTo>
                  <a:pt x="9" y="8"/>
                  <a:pt x="7" y="9"/>
                  <a:pt x="4" y="9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8" y="35"/>
                  <a:pt x="10" y="34"/>
                </a:cubicBezTo>
                <a:cubicBezTo>
                  <a:pt x="13" y="32"/>
                  <a:pt x="17" y="31"/>
                  <a:pt x="24" y="3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5" name="Freeform 723"/>
          <p:cNvSpPr>
            <a:spLocks noEditPoints="1"/>
          </p:cNvSpPr>
          <p:nvPr/>
        </p:nvSpPr>
        <p:spPr>
          <a:xfrm>
            <a:off x="8553450" y="3429000"/>
            <a:ext cx="155575" cy="166688"/>
          </a:xfrm>
          <a:custGeom>
            <a:avLst/>
            <a:gdLst/>
            <a:ahLst/>
            <a:cxnLst>
              <a:cxn ang="0">
                <a:pos x="136525" y="80138"/>
              </a:cxn>
              <a:cxn ang="0">
                <a:pos x="107950" y="32055"/>
              </a:cxn>
              <a:cxn ang="0">
                <a:pos x="50800" y="28850"/>
              </a:cxn>
              <a:cxn ang="0">
                <a:pos x="44450" y="32055"/>
              </a:cxn>
              <a:cxn ang="0">
                <a:pos x="22225" y="83344"/>
              </a:cxn>
              <a:cxn ang="0">
                <a:pos x="44450" y="131427"/>
              </a:cxn>
              <a:cxn ang="0">
                <a:pos x="50800" y="134633"/>
              </a:cxn>
              <a:cxn ang="0">
                <a:pos x="107950" y="131427"/>
              </a:cxn>
              <a:cxn ang="0">
                <a:pos x="136525" y="86550"/>
              </a:cxn>
              <a:cxn ang="0">
                <a:pos x="111125" y="38466"/>
              </a:cxn>
              <a:cxn ang="0">
                <a:pos x="130175" y="73727"/>
              </a:cxn>
              <a:cxn ang="0">
                <a:pos x="114300" y="60905"/>
              </a:cxn>
              <a:cxn ang="0">
                <a:pos x="111125" y="38466"/>
              </a:cxn>
              <a:cxn ang="0">
                <a:pos x="123825" y="83344"/>
              </a:cxn>
              <a:cxn ang="0">
                <a:pos x="114300" y="70522"/>
              </a:cxn>
              <a:cxn ang="0">
                <a:pos x="104775" y="54494"/>
              </a:cxn>
              <a:cxn ang="0">
                <a:pos x="85725" y="44878"/>
              </a:cxn>
              <a:cxn ang="0">
                <a:pos x="104775" y="54494"/>
              </a:cxn>
              <a:cxn ang="0">
                <a:pos x="57150" y="32055"/>
              </a:cxn>
              <a:cxn ang="0">
                <a:pos x="98425" y="35261"/>
              </a:cxn>
              <a:cxn ang="0">
                <a:pos x="57150" y="35261"/>
              </a:cxn>
              <a:cxn ang="0">
                <a:pos x="53975" y="41672"/>
              </a:cxn>
              <a:cxn ang="0">
                <a:pos x="69850" y="44878"/>
              </a:cxn>
              <a:cxn ang="0">
                <a:pos x="53975" y="41672"/>
              </a:cxn>
              <a:cxn ang="0">
                <a:pos x="44450" y="125016"/>
              </a:cxn>
              <a:cxn ang="0">
                <a:pos x="25400" y="89755"/>
              </a:cxn>
              <a:cxn ang="0">
                <a:pos x="47625" y="125016"/>
              </a:cxn>
              <a:cxn ang="0">
                <a:pos x="31750" y="83344"/>
              </a:cxn>
              <a:cxn ang="0">
                <a:pos x="41275" y="70522"/>
              </a:cxn>
              <a:cxn ang="0">
                <a:pos x="31750" y="83344"/>
              </a:cxn>
              <a:cxn ang="0">
                <a:pos x="41275" y="60905"/>
              </a:cxn>
              <a:cxn ang="0">
                <a:pos x="25400" y="73727"/>
              </a:cxn>
              <a:cxn ang="0">
                <a:pos x="47625" y="38466"/>
              </a:cxn>
              <a:cxn ang="0">
                <a:pos x="50800" y="108988"/>
              </a:cxn>
              <a:cxn ang="0">
                <a:pos x="69850" y="118605"/>
              </a:cxn>
              <a:cxn ang="0">
                <a:pos x="50800" y="108988"/>
              </a:cxn>
              <a:cxn ang="0">
                <a:pos x="98425" y="134633"/>
              </a:cxn>
              <a:cxn ang="0">
                <a:pos x="57150" y="131427"/>
              </a:cxn>
              <a:cxn ang="0">
                <a:pos x="98425" y="131427"/>
              </a:cxn>
              <a:cxn ang="0">
                <a:pos x="101600" y="125016"/>
              </a:cxn>
              <a:cxn ang="0">
                <a:pos x="85725" y="118605"/>
              </a:cxn>
              <a:cxn ang="0">
                <a:pos x="101600" y="125016"/>
              </a:cxn>
              <a:cxn ang="0">
                <a:pos x="107950" y="99372"/>
              </a:cxn>
              <a:cxn ang="0">
                <a:pos x="47625" y="99372"/>
              </a:cxn>
              <a:cxn ang="0">
                <a:pos x="79375" y="48083"/>
              </a:cxn>
              <a:cxn ang="0">
                <a:pos x="107950" y="99372"/>
              </a:cxn>
              <a:cxn ang="0">
                <a:pos x="111125" y="125016"/>
              </a:cxn>
              <a:cxn ang="0">
                <a:pos x="114300" y="102577"/>
              </a:cxn>
              <a:cxn ang="0">
                <a:pos x="130175" y="89755"/>
              </a:cxn>
              <a:cxn ang="0">
                <a:pos x="79375" y="60905"/>
              </a:cxn>
              <a:cxn ang="0">
                <a:pos x="57150" y="83344"/>
              </a:cxn>
              <a:cxn ang="0">
                <a:pos x="101600" y="83344"/>
              </a:cxn>
              <a:cxn ang="0">
                <a:pos x="79375" y="92961"/>
              </a:cxn>
              <a:cxn ang="0">
                <a:pos x="66675" y="83344"/>
              </a:cxn>
              <a:cxn ang="0">
                <a:pos x="88900" y="83344"/>
              </a:cxn>
            </a:cxnLst>
            <a:pathLst>
              <a:path w="49" h="52">
                <a:moveTo>
                  <a:pt x="42" y="26"/>
                </a:moveTo>
                <a:cubicBezTo>
                  <a:pt x="43" y="25"/>
                  <a:pt x="43" y="25"/>
                  <a:pt x="43" y="25"/>
                </a:cubicBezTo>
                <a:cubicBezTo>
                  <a:pt x="49" y="16"/>
                  <a:pt x="45" y="9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29" y="0"/>
                  <a:pt x="20" y="0"/>
                  <a:pt x="16" y="9"/>
                </a:cubicBezTo>
                <a:cubicBezTo>
                  <a:pt x="16" y="9"/>
                  <a:pt x="16" y="10"/>
                  <a:pt x="16" y="10"/>
                </a:cubicBezTo>
                <a:cubicBezTo>
                  <a:pt x="15" y="10"/>
                  <a:pt x="15" y="10"/>
                  <a:pt x="14" y="10"/>
                </a:cubicBezTo>
                <a:cubicBezTo>
                  <a:pt x="4" y="9"/>
                  <a:pt x="0" y="16"/>
                  <a:pt x="6" y="25"/>
                </a:cubicBezTo>
                <a:cubicBezTo>
                  <a:pt x="6" y="25"/>
                  <a:pt x="6" y="25"/>
                  <a:pt x="7" y="26"/>
                </a:cubicBezTo>
                <a:cubicBezTo>
                  <a:pt x="6" y="26"/>
                  <a:pt x="6" y="26"/>
                  <a:pt x="6" y="27"/>
                </a:cubicBezTo>
                <a:cubicBezTo>
                  <a:pt x="0" y="35"/>
                  <a:pt x="4" y="42"/>
                  <a:pt x="14" y="41"/>
                </a:cubicBezTo>
                <a:cubicBezTo>
                  <a:pt x="15" y="41"/>
                  <a:pt x="15" y="41"/>
                  <a:pt x="16" y="41"/>
                </a:cubicBezTo>
                <a:cubicBezTo>
                  <a:pt x="16" y="42"/>
                  <a:pt x="16" y="42"/>
                  <a:pt x="16" y="42"/>
                </a:cubicBezTo>
                <a:cubicBezTo>
                  <a:pt x="20" y="52"/>
                  <a:pt x="29" y="52"/>
                  <a:pt x="33" y="42"/>
                </a:cubicBezTo>
                <a:cubicBezTo>
                  <a:pt x="33" y="42"/>
                  <a:pt x="33" y="42"/>
                  <a:pt x="34" y="41"/>
                </a:cubicBezTo>
                <a:cubicBezTo>
                  <a:pt x="34" y="41"/>
                  <a:pt x="34" y="41"/>
                  <a:pt x="35" y="41"/>
                </a:cubicBezTo>
                <a:cubicBezTo>
                  <a:pt x="45" y="42"/>
                  <a:pt x="49" y="35"/>
                  <a:pt x="43" y="27"/>
                </a:cubicBezTo>
                <a:cubicBezTo>
                  <a:pt x="43" y="26"/>
                  <a:pt x="43" y="26"/>
                  <a:pt x="42" y="26"/>
                </a:cubicBezTo>
                <a:close/>
                <a:moveTo>
                  <a:pt x="35" y="12"/>
                </a:moveTo>
                <a:cubicBezTo>
                  <a:pt x="35" y="12"/>
                  <a:pt x="35" y="12"/>
                  <a:pt x="35" y="12"/>
                </a:cubicBezTo>
                <a:cubicBezTo>
                  <a:pt x="44" y="12"/>
                  <a:pt x="46" y="16"/>
                  <a:pt x="41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39" y="22"/>
                  <a:pt x="38" y="21"/>
                  <a:pt x="36" y="19"/>
                </a:cubicBezTo>
                <a:cubicBezTo>
                  <a:pt x="35" y="17"/>
                  <a:pt x="35" y="15"/>
                  <a:pt x="34" y="12"/>
                </a:cubicBezTo>
                <a:cubicBezTo>
                  <a:pt x="35" y="12"/>
                  <a:pt x="35" y="12"/>
                  <a:pt x="35" y="12"/>
                </a:cubicBezTo>
                <a:close/>
                <a:moveTo>
                  <a:pt x="39" y="26"/>
                </a:moveTo>
                <a:cubicBezTo>
                  <a:pt x="39" y="26"/>
                  <a:pt x="39" y="26"/>
                  <a:pt x="39" y="26"/>
                </a:cubicBezTo>
                <a:cubicBezTo>
                  <a:pt x="38" y="27"/>
                  <a:pt x="37" y="28"/>
                  <a:pt x="36" y="29"/>
                </a:cubicBezTo>
                <a:cubicBezTo>
                  <a:pt x="36" y="27"/>
                  <a:pt x="36" y="25"/>
                  <a:pt x="36" y="22"/>
                </a:cubicBezTo>
                <a:cubicBezTo>
                  <a:pt x="37" y="24"/>
                  <a:pt x="38" y="25"/>
                  <a:pt x="39" y="26"/>
                </a:cubicBezTo>
                <a:close/>
                <a:moveTo>
                  <a:pt x="33" y="17"/>
                </a:moveTo>
                <a:cubicBezTo>
                  <a:pt x="33" y="17"/>
                  <a:pt x="33" y="17"/>
                  <a:pt x="33" y="17"/>
                </a:cubicBezTo>
                <a:cubicBezTo>
                  <a:pt x="31" y="16"/>
                  <a:pt x="29" y="15"/>
                  <a:pt x="27" y="14"/>
                </a:cubicBezTo>
                <a:cubicBezTo>
                  <a:pt x="29" y="14"/>
                  <a:pt x="31" y="13"/>
                  <a:pt x="32" y="13"/>
                </a:cubicBezTo>
                <a:cubicBezTo>
                  <a:pt x="32" y="14"/>
                  <a:pt x="33" y="16"/>
                  <a:pt x="33" y="17"/>
                </a:cubicBezTo>
                <a:close/>
                <a:moveTo>
                  <a:pt x="18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22" y="2"/>
                  <a:pt x="27" y="2"/>
                  <a:pt x="31" y="10"/>
                </a:cubicBezTo>
                <a:cubicBezTo>
                  <a:pt x="31" y="10"/>
                  <a:pt x="31" y="10"/>
                  <a:pt x="31" y="11"/>
                </a:cubicBezTo>
                <a:cubicBezTo>
                  <a:pt x="29" y="11"/>
                  <a:pt x="27" y="12"/>
                  <a:pt x="25" y="13"/>
                </a:cubicBezTo>
                <a:cubicBezTo>
                  <a:pt x="22" y="12"/>
                  <a:pt x="20" y="11"/>
                  <a:pt x="18" y="11"/>
                </a:cubicBezTo>
                <a:cubicBezTo>
                  <a:pt x="18" y="10"/>
                  <a:pt x="18" y="10"/>
                  <a:pt x="18" y="10"/>
                </a:cubicBezTo>
                <a:close/>
                <a:moveTo>
                  <a:pt x="17" y="13"/>
                </a:moveTo>
                <a:cubicBezTo>
                  <a:pt x="17" y="13"/>
                  <a:pt x="17" y="13"/>
                  <a:pt x="17" y="13"/>
                </a:cubicBezTo>
                <a:cubicBezTo>
                  <a:pt x="19" y="13"/>
                  <a:pt x="20" y="14"/>
                  <a:pt x="22" y="14"/>
                </a:cubicBezTo>
                <a:cubicBezTo>
                  <a:pt x="20" y="15"/>
                  <a:pt x="18" y="16"/>
                  <a:pt x="16" y="17"/>
                </a:cubicBezTo>
                <a:cubicBezTo>
                  <a:pt x="16" y="16"/>
                  <a:pt x="17" y="14"/>
                  <a:pt x="17" y="13"/>
                </a:cubicBezTo>
                <a:close/>
                <a:moveTo>
                  <a:pt x="14" y="39"/>
                </a:moveTo>
                <a:cubicBezTo>
                  <a:pt x="14" y="39"/>
                  <a:pt x="14" y="39"/>
                  <a:pt x="14" y="39"/>
                </a:cubicBezTo>
                <a:cubicBezTo>
                  <a:pt x="6" y="40"/>
                  <a:pt x="3" y="35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10" y="29"/>
                  <a:pt x="11" y="31"/>
                  <a:pt x="13" y="32"/>
                </a:cubicBezTo>
                <a:cubicBezTo>
                  <a:pt x="14" y="35"/>
                  <a:pt x="14" y="37"/>
                  <a:pt x="15" y="39"/>
                </a:cubicBezTo>
                <a:cubicBezTo>
                  <a:pt x="14" y="39"/>
                  <a:pt x="14" y="39"/>
                  <a:pt x="14" y="39"/>
                </a:cubicBezTo>
                <a:close/>
                <a:moveTo>
                  <a:pt x="10" y="26"/>
                </a:moveTo>
                <a:cubicBezTo>
                  <a:pt x="10" y="26"/>
                  <a:pt x="10" y="26"/>
                  <a:pt x="10" y="26"/>
                </a:cubicBezTo>
                <a:cubicBezTo>
                  <a:pt x="11" y="25"/>
                  <a:pt x="12" y="24"/>
                  <a:pt x="13" y="22"/>
                </a:cubicBezTo>
                <a:cubicBezTo>
                  <a:pt x="13" y="25"/>
                  <a:pt x="13" y="27"/>
                  <a:pt x="13" y="29"/>
                </a:cubicBezTo>
                <a:cubicBezTo>
                  <a:pt x="12" y="28"/>
                  <a:pt x="11" y="27"/>
                  <a:pt x="10" y="26"/>
                </a:cubicBezTo>
                <a:close/>
                <a:moveTo>
                  <a:pt x="13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1" y="21"/>
                  <a:pt x="10" y="22"/>
                  <a:pt x="8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16"/>
                  <a:pt x="5" y="12"/>
                  <a:pt x="14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4" y="15"/>
                  <a:pt x="14" y="17"/>
                  <a:pt x="13" y="19"/>
                </a:cubicBezTo>
                <a:close/>
                <a:moveTo>
                  <a:pt x="16" y="34"/>
                </a:moveTo>
                <a:cubicBezTo>
                  <a:pt x="16" y="34"/>
                  <a:pt x="16" y="34"/>
                  <a:pt x="16" y="34"/>
                </a:cubicBezTo>
                <a:cubicBezTo>
                  <a:pt x="18" y="35"/>
                  <a:pt x="20" y="36"/>
                  <a:pt x="22" y="37"/>
                </a:cubicBezTo>
                <a:cubicBezTo>
                  <a:pt x="20" y="38"/>
                  <a:pt x="19" y="38"/>
                  <a:pt x="17" y="39"/>
                </a:cubicBezTo>
                <a:cubicBezTo>
                  <a:pt x="17" y="37"/>
                  <a:pt x="16" y="36"/>
                  <a:pt x="16" y="34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27" y="49"/>
                  <a:pt x="22" y="49"/>
                  <a:pt x="18" y="42"/>
                </a:cubicBezTo>
                <a:cubicBezTo>
                  <a:pt x="18" y="41"/>
                  <a:pt x="18" y="41"/>
                  <a:pt x="18" y="41"/>
                </a:cubicBezTo>
                <a:cubicBezTo>
                  <a:pt x="20" y="40"/>
                  <a:pt x="22" y="40"/>
                  <a:pt x="25" y="39"/>
                </a:cubicBezTo>
                <a:cubicBezTo>
                  <a:pt x="27" y="40"/>
                  <a:pt x="29" y="40"/>
                  <a:pt x="31" y="41"/>
                </a:cubicBezTo>
                <a:cubicBezTo>
                  <a:pt x="31" y="41"/>
                  <a:pt x="31" y="41"/>
                  <a:pt x="31" y="42"/>
                </a:cubicBezTo>
                <a:close/>
                <a:moveTo>
                  <a:pt x="32" y="39"/>
                </a:moveTo>
                <a:cubicBezTo>
                  <a:pt x="32" y="39"/>
                  <a:pt x="32" y="39"/>
                  <a:pt x="32" y="39"/>
                </a:cubicBezTo>
                <a:cubicBezTo>
                  <a:pt x="31" y="38"/>
                  <a:pt x="29" y="38"/>
                  <a:pt x="27" y="37"/>
                </a:cubicBezTo>
                <a:cubicBezTo>
                  <a:pt x="29" y="36"/>
                  <a:pt x="31" y="35"/>
                  <a:pt x="33" y="34"/>
                </a:cubicBezTo>
                <a:cubicBezTo>
                  <a:pt x="33" y="36"/>
                  <a:pt x="32" y="37"/>
                  <a:pt x="32" y="39"/>
                </a:cubicBezTo>
                <a:close/>
                <a:moveTo>
                  <a:pt x="34" y="31"/>
                </a:moveTo>
                <a:cubicBezTo>
                  <a:pt x="34" y="31"/>
                  <a:pt x="34" y="31"/>
                  <a:pt x="34" y="31"/>
                </a:cubicBezTo>
                <a:cubicBezTo>
                  <a:pt x="31" y="33"/>
                  <a:pt x="28" y="35"/>
                  <a:pt x="25" y="36"/>
                </a:cubicBezTo>
                <a:cubicBezTo>
                  <a:pt x="21" y="35"/>
                  <a:pt x="18" y="33"/>
                  <a:pt x="15" y="31"/>
                </a:cubicBezTo>
                <a:cubicBezTo>
                  <a:pt x="15" y="28"/>
                  <a:pt x="15" y="24"/>
                  <a:pt x="15" y="21"/>
                </a:cubicBezTo>
                <a:cubicBezTo>
                  <a:pt x="18" y="18"/>
                  <a:pt x="21" y="17"/>
                  <a:pt x="25" y="15"/>
                </a:cubicBezTo>
                <a:cubicBezTo>
                  <a:pt x="28" y="17"/>
                  <a:pt x="31" y="18"/>
                  <a:pt x="34" y="21"/>
                </a:cubicBezTo>
                <a:cubicBezTo>
                  <a:pt x="34" y="24"/>
                  <a:pt x="34" y="28"/>
                  <a:pt x="34" y="31"/>
                </a:cubicBezTo>
                <a:close/>
                <a:moveTo>
                  <a:pt x="35" y="39"/>
                </a:moveTo>
                <a:cubicBezTo>
                  <a:pt x="35" y="39"/>
                  <a:pt x="35" y="39"/>
                  <a:pt x="35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5" y="37"/>
                  <a:pt x="35" y="35"/>
                  <a:pt x="36" y="32"/>
                </a:cubicBezTo>
                <a:cubicBezTo>
                  <a:pt x="38" y="31"/>
                  <a:pt x="39" y="29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6" y="35"/>
                  <a:pt x="43" y="40"/>
                  <a:pt x="35" y="39"/>
                </a:cubicBezTo>
                <a:close/>
                <a:moveTo>
                  <a:pt x="25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1" y="19"/>
                  <a:pt x="18" y="22"/>
                  <a:pt x="18" y="26"/>
                </a:cubicBezTo>
                <a:cubicBezTo>
                  <a:pt x="18" y="30"/>
                  <a:pt x="21" y="33"/>
                  <a:pt x="25" y="33"/>
                </a:cubicBezTo>
                <a:cubicBezTo>
                  <a:pt x="28" y="33"/>
                  <a:pt x="32" y="30"/>
                  <a:pt x="32" y="26"/>
                </a:cubicBezTo>
                <a:cubicBezTo>
                  <a:pt x="32" y="22"/>
                  <a:pt x="28" y="19"/>
                  <a:pt x="25" y="19"/>
                </a:cubicBezTo>
                <a:close/>
                <a:moveTo>
                  <a:pt x="25" y="29"/>
                </a:moveTo>
                <a:cubicBezTo>
                  <a:pt x="25" y="29"/>
                  <a:pt x="25" y="29"/>
                  <a:pt x="25" y="29"/>
                </a:cubicBezTo>
                <a:cubicBezTo>
                  <a:pt x="23" y="29"/>
                  <a:pt x="21" y="28"/>
                  <a:pt x="21" y="26"/>
                </a:cubicBezTo>
                <a:cubicBezTo>
                  <a:pt x="21" y="24"/>
                  <a:pt x="23" y="23"/>
                  <a:pt x="25" y="23"/>
                </a:cubicBezTo>
                <a:cubicBezTo>
                  <a:pt x="26" y="23"/>
                  <a:pt x="28" y="24"/>
                  <a:pt x="28" y="26"/>
                </a:cubicBezTo>
                <a:cubicBezTo>
                  <a:pt x="28" y="28"/>
                  <a:pt x="26" y="29"/>
                  <a:pt x="25" y="29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6" name="Freeform 724"/>
          <p:cNvSpPr>
            <a:spLocks noEditPoints="1"/>
          </p:cNvSpPr>
          <p:nvPr/>
        </p:nvSpPr>
        <p:spPr>
          <a:xfrm>
            <a:off x="7127875" y="4725988"/>
            <a:ext cx="155575" cy="133350"/>
          </a:xfrm>
          <a:custGeom>
            <a:avLst/>
            <a:gdLst/>
            <a:ahLst/>
            <a:cxnLst>
              <a:cxn ang="0">
                <a:pos x="146050" y="12700"/>
              </a:cxn>
              <a:cxn ang="0">
                <a:pos x="146050" y="38100"/>
              </a:cxn>
              <a:cxn ang="0">
                <a:pos x="149225" y="38100"/>
              </a:cxn>
              <a:cxn ang="0">
                <a:pos x="155575" y="44450"/>
              </a:cxn>
              <a:cxn ang="0">
                <a:pos x="149225" y="50800"/>
              </a:cxn>
              <a:cxn ang="0">
                <a:pos x="133350" y="50800"/>
              </a:cxn>
              <a:cxn ang="0">
                <a:pos x="133350" y="79375"/>
              </a:cxn>
              <a:cxn ang="0">
                <a:pos x="149225" y="79375"/>
              </a:cxn>
              <a:cxn ang="0">
                <a:pos x="155575" y="85725"/>
              </a:cxn>
              <a:cxn ang="0">
                <a:pos x="149225" y="92075"/>
              </a:cxn>
              <a:cxn ang="0">
                <a:pos x="146050" y="92075"/>
              </a:cxn>
              <a:cxn ang="0">
                <a:pos x="146050" y="120650"/>
              </a:cxn>
              <a:cxn ang="0">
                <a:pos x="149225" y="120650"/>
              </a:cxn>
              <a:cxn ang="0">
                <a:pos x="155575" y="127000"/>
              </a:cxn>
              <a:cxn ang="0">
                <a:pos x="149225" y="133350"/>
              </a:cxn>
              <a:cxn ang="0">
                <a:pos x="41275" y="133350"/>
              </a:cxn>
              <a:cxn ang="0">
                <a:pos x="19050" y="92075"/>
              </a:cxn>
              <a:cxn ang="0">
                <a:pos x="3175" y="92075"/>
              </a:cxn>
              <a:cxn ang="0">
                <a:pos x="0" y="85725"/>
              </a:cxn>
              <a:cxn ang="0">
                <a:pos x="3175" y="79375"/>
              </a:cxn>
              <a:cxn ang="0">
                <a:pos x="9525" y="79375"/>
              </a:cxn>
              <a:cxn ang="0">
                <a:pos x="9525" y="50800"/>
              </a:cxn>
              <a:cxn ang="0">
                <a:pos x="3175" y="50800"/>
              </a:cxn>
              <a:cxn ang="0">
                <a:pos x="0" y="44450"/>
              </a:cxn>
              <a:cxn ang="0">
                <a:pos x="3175" y="38100"/>
              </a:cxn>
              <a:cxn ang="0">
                <a:pos x="19050" y="38100"/>
              </a:cxn>
              <a:cxn ang="0">
                <a:pos x="41275" y="0"/>
              </a:cxn>
              <a:cxn ang="0">
                <a:pos x="149225" y="0"/>
              </a:cxn>
              <a:cxn ang="0">
                <a:pos x="155575" y="6350"/>
              </a:cxn>
              <a:cxn ang="0">
                <a:pos x="149225" y="12700"/>
              </a:cxn>
              <a:cxn ang="0">
                <a:pos x="146050" y="12700"/>
              </a:cxn>
              <a:cxn ang="0">
                <a:pos x="114300" y="50800"/>
              </a:cxn>
              <a:cxn ang="0">
                <a:pos x="114300" y="50800"/>
              </a:cxn>
              <a:cxn ang="0">
                <a:pos x="114300" y="50800"/>
              </a:cxn>
              <a:cxn ang="0">
                <a:pos x="15875" y="50800"/>
              </a:cxn>
              <a:cxn ang="0">
                <a:pos x="15875" y="79375"/>
              </a:cxn>
              <a:cxn ang="0">
                <a:pos x="114300" y="79375"/>
              </a:cxn>
              <a:cxn ang="0">
                <a:pos x="114300" y="79375"/>
              </a:cxn>
              <a:cxn ang="0">
                <a:pos x="123825" y="76200"/>
              </a:cxn>
              <a:cxn ang="0">
                <a:pos x="123825" y="57150"/>
              </a:cxn>
              <a:cxn ang="0">
                <a:pos x="114300" y="50800"/>
              </a:cxn>
              <a:cxn ang="0">
                <a:pos x="139700" y="92075"/>
              </a:cxn>
              <a:cxn ang="0">
                <a:pos x="139700" y="92075"/>
              </a:cxn>
              <a:cxn ang="0">
                <a:pos x="41275" y="92075"/>
              </a:cxn>
              <a:cxn ang="0">
                <a:pos x="31750" y="95250"/>
              </a:cxn>
              <a:cxn ang="0">
                <a:pos x="41275" y="120650"/>
              </a:cxn>
              <a:cxn ang="0">
                <a:pos x="139700" y="120650"/>
              </a:cxn>
              <a:cxn ang="0">
                <a:pos x="139700" y="92075"/>
              </a:cxn>
              <a:cxn ang="0">
                <a:pos x="139700" y="38100"/>
              </a:cxn>
              <a:cxn ang="0">
                <a:pos x="139700" y="38100"/>
              </a:cxn>
              <a:cxn ang="0">
                <a:pos x="139700" y="12700"/>
              </a:cxn>
              <a:cxn ang="0">
                <a:pos x="41275" y="12700"/>
              </a:cxn>
              <a:cxn ang="0">
                <a:pos x="31750" y="34925"/>
              </a:cxn>
              <a:cxn ang="0">
                <a:pos x="41275" y="38100"/>
              </a:cxn>
              <a:cxn ang="0">
                <a:pos x="41275" y="38100"/>
              </a:cxn>
              <a:cxn ang="0">
                <a:pos x="139700" y="38100"/>
              </a:cxn>
            </a:cxnLst>
            <a:pathLst>
              <a:path w="49" h="42">
                <a:moveTo>
                  <a:pt x="46" y="4"/>
                </a:moveTo>
                <a:cubicBezTo>
                  <a:pt x="46" y="12"/>
                  <a:pt x="46" y="12"/>
                  <a:pt x="46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2"/>
                  <a:pt x="49" y="13"/>
                  <a:pt x="49" y="14"/>
                </a:cubicBezTo>
                <a:cubicBezTo>
                  <a:pt x="49" y="15"/>
                  <a:pt x="48" y="16"/>
                  <a:pt x="47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4" y="19"/>
                  <a:pt x="44" y="23"/>
                  <a:pt x="42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8" y="25"/>
                  <a:pt x="49" y="26"/>
                  <a:pt x="49" y="27"/>
                </a:cubicBezTo>
                <a:cubicBezTo>
                  <a:pt x="49" y="28"/>
                  <a:pt x="48" y="29"/>
                  <a:pt x="47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8"/>
                  <a:pt x="46" y="38"/>
                  <a:pt x="46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8"/>
                  <a:pt x="49" y="39"/>
                  <a:pt x="49" y="40"/>
                </a:cubicBezTo>
                <a:cubicBezTo>
                  <a:pt x="49" y="41"/>
                  <a:pt x="48" y="42"/>
                  <a:pt x="47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7" y="42"/>
                  <a:pt x="3" y="34"/>
                  <a:pt x="6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0" y="28"/>
                  <a:pt x="0" y="27"/>
                </a:cubicBezTo>
                <a:cubicBezTo>
                  <a:pt x="0" y="26"/>
                  <a:pt x="0" y="25"/>
                  <a:pt x="1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16"/>
                  <a:pt x="3" y="16"/>
                  <a:pt x="3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5"/>
                  <a:pt x="0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7"/>
                  <a:pt x="7" y="0"/>
                  <a:pt x="1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cubicBezTo>
                  <a:pt x="49" y="3"/>
                  <a:pt x="48" y="4"/>
                  <a:pt x="47" y="4"/>
                </a:cubicBezTo>
                <a:cubicBezTo>
                  <a:pt x="46" y="4"/>
                  <a:pt x="46" y="4"/>
                  <a:pt x="46" y="4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15" y="16"/>
                  <a:pt x="5" y="16"/>
                </a:cubicBezTo>
                <a:cubicBezTo>
                  <a:pt x="5" y="25"/>
                  <a:pt x="5" y="25"/>
                  <a:pt x="5" y="25"/>
                </a:cubicBezTo>
                <a:cubicBezTo>
                  <a:pt x="15" y="25"/>
                  <a:pt x="2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8" y="25"/>
                  <a:pt x="39" y="24"/>
                </a:cubicBezTo>
                <a:cubicBezTo>
                  <a:pt x="40" y="22"/>
                  <a:pt x="40" y="19"/>
                  <a:pt x="39" y="18"/>
                </a:cubicBezTo>
                <a:cubicBezTo>
                  <a:pt x="38" y="17"/>
                  <a:pt x="37" y="16"/>
                  <a:pt x="36" y="16"/>
                </a:cubicBezTo>
                <a:close/>
                <a:moveTo>
                  <a:pt x="44" y="29"/>
                </a:moveTo>
                <a:cubicBezTo>
                  <a:pt x="44" y="29"/>
                  <a:pt x="44" y="29"/>
                  <a:pt x="44" y="29"/>
                </a:cubicBezTo>
                <a:cubicBezTo>
                  <a:pt x="33" y="29"/>
                  <a:pt x="23" y="29"/>
                  <a:pt x="13" y="29"/>
                </a:cubicBezTo>
                <a:cubicBezTo>
                  <a:pt x="12" y="29"/>
                  <a:pt x="11" y="30"/>
                  <a:pt x="10" y="30"/>
                </a:cubicBezTo>
                <a:cubicBezTo>
                  <a:pt x="8" y="33"/>
                  <a:pt x="9" y="38"/>
                  <a:pt x="1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29"/>
                  <a:pt x="44" y="29"/>
                  <a:pt x="44" y="29"/>
                </a:cubicBezTo>
                <a:close/>
                <a:moveTo>
                  <a:pt x="44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4" y="4"/>
                  <a:pt x="44" y="4"/>
                  <a:pt x="44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9" y="4"/>
                  <a:pt x="8" y="9"/>
                  <a:pt x="10" y="11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3" y="12"/>
                  <a:pt x="33" y="12"/>
                  <a:pt x="44" y="12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7" name="Freeform 725"/>
          <p:cNvSpPr>
            <a:spLocks noEditPoints="1"/>
          </p:cNvSpPr>
          <p:nvPr/>
        </p:nvSpPr>
        <p:spPr>
          <a:xfrm>
            <a:off x="7702550" y="4713288"/>
            <a:ext cx="134938" cy="155575"/>
          </a:xfrm>
          <a:custGeom>
            <a:avLst/>
            <a:gdLst/>
            <a:ahLst/>
            <a:cxnLst>
              <a:cxn ang="0">
                <a:pos x="89959" y="0"/>
              </a:cxn>
              <a:cxn ang="0">
                <a:pos x="86746" y="12700"/>
              </a:cxn>
              <a:cxn ang="0">
                <a:pos x="89959" y="22225"/>
              </a:cxn>
              <a:cxn ang="0">
                <a:pos x="70682" y="25400"/>
              </a:cxn>
              <a:cxn ang="0">
                <a:pos x="128512" y="57150"/>
              </a:cxn>
              <a:cxn ang="0">
                <a:pos x="134938" y="149225"/>
              </a:cxn>
              <a:cxn ang="0">
                <a:pos x="6426" y="155575"/>
              </a:cxn>
              <a:cxn ang="0">
                <a:pos x="0" y="63500"/>
              </a:cxn>
              <a:cxn ang="0">
                <a:pos x="32128" y="57150"/>
              </a:cxn>
              <a:cxn ang="0">
                <a:pos x="64256" y="19050"/>
              </a:cxn>
              <a:cxn ang="0">
                <a:pos x="64256" y="3175"/>
              </a:cxn>
              <a:cxn ang="0">
                <a:pos x="32128" y="69850"/>
              </a:cxn>
              <a:cxn ang="0">
                <a:pos x="35341" y="142875"/>
              </a:cxn>
              <a:cxn ang="0">
                <a:pos x="41767" y="79375"/>
              </a:cxn>
              <a:cxn ang="0">
                <a:pos x="93171" y="79375"/>
              </a:cxn>
              <a:cxn ang="0">
                <a:pos x="99597" y="142875"/>
              </a:cxn>
              <a:cxn ang="0">
                <a:pos x="99597" y="69850"/>
              </a:cxn>
              <a:cxn ang="0">
                <a:pos x="67469" y="38100"/>
              </a:cxn>
              <a:cxn ang="0">
                <a:pos x="19277" y="85725"/>
              </a:cxn>
              <a:cxn ang="0">
                <a:pos x="28915" y="79375"/>
              </a:cxn>
              <a:cxn ang="0">
                <a:pos x="16064" y="79375"/>
              </a:cxn>
              <a:cxn ang="0">
                <a:pos x="19277" y="101600"/>
              </a:cxn>
              <a:cxn ang="0">
                <a:pos x="25702" y="95250"/>
              </a:cxn>
              <a:cxn ang="0">
                <a:pos x="19277" y="101600"/>
              </a:cxn>
              <a:cxn ang="0">
                <a:pos x="25702" y="117475"/>
              </a:cxn>
              <a:cxn ang="0">
                <a:pos x="19277" y="111125"/>
              </a:cxn>
              <a:cxn ang="0">
                <a:pos x="19277" y="136525"/>
              </a:cxn>
              <a:cxn ang="0">
                <a:pos x="28915" y="133350"/>
              </a:cxn>
              <a:cxn ang="0">
                <a:pos x="16064" y="133350"/>
              </a:cxn>
              <a:cxn ang="0">
                <a:pos x="109236" y="85725"/>
              </a:cxn>
              <a:cxn ang="0">
                <a:pos x="115661" y="76200"/>
              </a:cxn>
              <a:cxn ang="0">
                <a:pos x="109236" y="85725"/>
              </a:cxn>
              <a:cxn ang="0">
                <a:pos x="115661" y="101600"/>
              </a:cxn>
              <a:cxn ang="0">
                <a:pos x="109236" y="95250"/>
              </a:cxn>
              <a:cxn ang="0">
                <a:pos x="109236" y="117475"/>
              </a:cxn>
              <a:cxn ang="0">
                <a:pos x="118874" y="114300"/>
              </a:cxn>
              <a:cxn ang="0">
                <a:pos x="102810" y="114300"/>
              </a:cxn>
              <a:cxn ang="0">
                <a:pos x="109236" y="136525"/>
              </a:cxn>
              <a:cxn ang="0">
                <a:pos x="115661" y="130175"/>
              </a:cxn>
              <a:cxn ang="0">
                <a:pos x="109236" y="136525"/>
              </a:cxn>
              <a:cxn ang="0">
                <a:pos x="80320" y="85725"/>
              </a:cxn>
              <a:cxn ang="0">
                <a:pos x="54618" y="76200"/>
              </a:cxn>
              <a:cxn ang="0">
                <a:pos x="54618" y="101600"/>
              </a:cxn>
              <a:cxn ang="0">
                <a:pos x="83533" y="98425"/>
              </a:cxn>
              <a:cxn ang="0">
                <a:pos x="51405" y="98425"/>
              </a:cxn>
              <a:cxn ang="0">
                <a:pos x="54618" y="117475"/>
              </a:cxn>
              <a:cxn ang="0">
                <a:pos x="80320" y="111125"/>
              </a:cxn>
              <a:cxn ang="0">
                <a:pos x="54618" y="117475"/>
              </a:cxn>
              <a:cxn ang="0">
                <a:pos x="80320" y="136525"/>
              </a:cxn>
              <a:cxn ang="0">
                <a:pos x="54618" y="130175"/>
              </a:cxn>
              <a:cxn ang="0">
                <a:pos x="80320" y="9525"/>
              </a:cxn>
              <a:cxn ang="0">
                <a:pos x="70682" y="15875"/>
              </a:cxn>
              <a:cxn ang="0">
                <a:pos x="80320" y="12700"/>
              </a:cxn>
              <a:cxn ang="0">
                <a:pos x="80320" y="9525"/>
              </a:cxn>
            </a:cxnLst>
            <a:pathLst>
              <a:path w="42" h="49"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9" y="1"/>
                  <a:pt x="29" y="1"/>
                </a:cubicBezTo>
                <a:cubicBezTo>
                  <a:pt x="29" y="2"/>
                  <a:pt x="29" y="2"/>
                  <a:pt x="29" y="2"/>
                </a:cubicBezTo>
                <a:cubicBezTo>
                  <a:pt x="27" y="4"/>
                  <a:pt x="27" y="4"/>
                  <a:pt x="27" y="4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9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32" y="18"/>
                  <a:pt x="32" y="18"/>
                  <a:pt x="32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8"/>
                  <a:pt x="42" y="19"/>
                  <a:pt x="4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8"/>
                  <a:pt x="41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48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"/>
                  <a:pt x="20" y="0"/>
                  <a:pt x="21" y="0"/>
                </a:cubicBezTo>
                <a:close/>
                <a:moveTo>
                  <a:pt x="10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45"/>
                  <a:pt x="4" y="45"/>
                  <a:pt x="4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4"/>
                  <a:pt x="12" y="24"/>
                </a:cubicBezTo>
                <a:cubicBezTo>
                  <a:pt x="13" y="24"/>
                  <a:pt x="13" y="25"/>
                  <a:pt x="13" y="25"/>
                </a:cubicBezTo>
                <a:cubicBezTo>
                  <a:pt x="13" y="45"/>
                  <a:pt x="13" y="45"/>
                  <a:pt x="13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4"/>
                  <a:pt x="30" y="24"/>
                </a:cubicBezTo>
                <a:cubicBezTo>
                  <a:pt x="30" y="24"/>
                  <a:pt x="31" y="25"/>
                  <a:pt x="31" y="25"/>
                </a:cubicBezTo>
                <a:cubicBezTo>
                  <a:pt x="31" y="45"/>
                  <a:pt x="31" y="45"/>
                  <a:pt x="31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22"/>
                  <a:pt x="38" y="22"/>
                  <a:pt x="38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0" y="22"/>
                  <a:pt x="30" y="21"/>
                </a:cubicBezTo>
                <a:cubicBezTo>
                  <a:pt x="21" y="12"/>
                  <a:pt x="21" y="12"/>
                  <a:pt x="21" y="12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0" y="22"/>
                </a:cubicBezTo>
                <a:close/>
                <a:moveTo>
                  <a:pt x="6" y="27"/>
                </a:move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9" y="27"/>
                  <a:pt x="9" y="26"/>
                  <a:pt x="9" y="25"/>
                </a:cubicBezTo>
                <a:cubicBezTo>
                  <a:pt x="9" y="25"/>
                  <a:pt x="9" y="24"/>
                  <a:pt x="8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5" y="25"/>
                  <a:pt x="5" y="25"/>
                </a:cubicBezTo>
                <a:cubicBezTo>
                  <a:pt x="5" y="26"/>
                  <a:pt x="6" y="27"/>
                  <a:pt x="6" y="27"/>
                </a:cubicBezTo>
                <a:close/>
                <a:moveTo>
                  <a:pt x="6" y="32"/>
                </a:moveTo>
                <a:cubicBezTo>
                  <a:pt x="6" y="32"/>
                  <a:pt x="6" y="32"/>
                  <a:pt x="6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32"/>
                  <a:pt x="9" y="32"/>
                  <a:pt x="9" y="31"/>
                </a:cubicBezTo>
                <a:cubicBezTo>
                  <a:pt x="9" y="30"/>
                  <a:pt x="9" y="30"/>
                  <a:pt x="8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5" y="30"/>
                  <a:pt x="5" y="31"/>
                </a:cubicBezTo>
                <a:cubicBezTo>
                  <a:pt x="5" y="32"/>
                  <a:pt x="6" y="32"/>
                  <a:pt x="6" y="32"/>
                </a:cubicBezTo>
                <a:close/>
                <a:moveTo>
                  <a:pt x="6" y="37"/>
                </a:moveTo>
                <a:cubicBezTo>
                  <a:pt x="6" y="37"/>
                  <a:pt x="6" y="37"/>
                  <a:pt x="6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9" y="35"/>
                  <a:pt x="8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6"/>
                  <a:pt x="5" y="36"/>
                </a:cubicBezTo>
                <a:cubicBezTo>
                  <a:pt x="5" y="37"/>
                  <a:pt x="6" y="37"/>
                  <a:pt x="6" y="37"/>
                </a:cubicBezTo>
                <a:close/>
                <a:moveTo>
                  <a:pt x="6" y="43"/>
                </a:moveTo>
                <a:cubicBezTo>
                  <a:pt x="6" y="43"/>
                  <a:pt x="6" y="43"/>
                  <a:pt x="6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3"/>
                  <a:pt x="9" y="42"/>
                  <a:pt x="9" y="42"/>
                </a:cubicBezTo>
                <a:cubicBezTo>
                  <a:pt x="9" y="41"/>
                  <a:pt x="9" y="41"/>
                  <a:pt x="8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5" y="41"/>
                  <a:pt x="5" y="42"/>
                </a:cubicBezTo>
                <a:cubicBezTo>
                  <a:pt x="5" y="42"/>
                  <a:pt x="6" y="43"/>
                  <a:pt x="6" y="43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7" y="26"/>
                  <a:pt x="37" y="25"/>
                </a:cubicBezTo>
                <a:cubicBezTo>
                  <a:pt x="37" y="25"/>
                  <a:pt x="36" y="24"/>
                  <a:pt x="36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5"/>
                  <a:pt x="32" y="25"/>
                </a:cubicBezTo>
                <a:cubicBezTo>
                  <a:pt x="32" y="26"/>
                  <a:pt x="33" y="27"/>
                  <a:pt x="34" y="27"/>
                </a:cubicBezTo>
                <a:close/>
                <a:moveTo>
                  <a:pt x="34" y="32"/>
                </a:moveTo>
                <a:cubicBezTo>
                  <a:pt x="34" y="32"/>
                  <a:pt x="34" y="32"/>
                  <a:pt x="34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7" y="32"/>
                  <a:pt x="37" y="31"/>
                </a:cubicBezTo>
                <a:cubicBezTo>
                  <a:pt x="37" y="30"/>
                  <a:pt x="36" y="30"/>
                  <a:pt x="36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3" y="30"/>
                  <a:pt x="32" y="30"/>
                  <a:pt x="32" y="31"/>
                </a:cubicBezTo>
                <a:cubicBezTo>
                  <a:pt x="32" y="32"/>
                  <a:pt x="33" y="32"/>
                  <a:pt x="34" y="32"/>
                </a:cubicBezTo>
                <a:close/>
                <a:moveTo>
                  <a:pt x="34" y="37"/>
                </a:moveTo>
                <a:cubicBezTo>
                  <a:pt x="34" y="37"/>
                  <a:pt x="34" y="37"/>
                  <a:pt x="34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7" y="37"/>
                  <a:pt x="37" y="36"/>
                </a:cubicBezTo>
                <a:cubicBezTo>
                  <a:pt x="37" y="36"/>
                  <a:pt x="36" y="35"/>
                  <a:pt x="36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6"/>
                  <a:pt x="32" y="36"/>
                </a:cubicBezTo>
                <a:cubicBezTo>
                  <a:pt x="32" y="37"/>
                  <a:pt x="33" y="37"/>
                  <a:pt x="34" y="37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7" y="42"/>
                  <a:pt x="37" y="42"/>
                </a:cubicBezTo>
                <a:cubicBezTo>
                  <a:pt x="37" y="41"/>
                  <a:pt x="36" y="41"/>
                  <a:pt x="36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3" y="41"/>
                  <a:pt x="32" y="41"/>
                  <a:pt x="32" y="42"/>
                </a:cubicBezTo>
                <a:cubicBezTo>
                  <a:pt x="32" y="42"/>
                  <a:pt x="33" y="43"/>
                  <a:pt x="34" y="43"/>
                </a:cubicBezTo>
                <a:close/>
                <a:moveTo>
                  <a:pt x="17" y="27"/>
                </a:moveTo>
                <a:cubicBezTo>
                  <a:pt x="17" y="27"/>
                  <a:pt x="17" y="27"/>
                  <a:pt x="17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6" y="26"/>
                  <a:pt x="26" y="25"/>
                </a:cubicBezTo>
                <a:cubicBezTo>
                  <a:pt x="26" y="25"/>
                  <a:pt x="26" y="24"/>
                  <a:pt x="25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4"/>
                  <a:pt x="16" y="25"/>
                  <a:pt x="16" y="25"/>
                </a:cubicBezTo>
                <a:cubicBezTo>
                  <a:pt x="16" y="26"/>
                  <a:pt x="16" y="27"/>
                  <a:pt x="17" y="27"/>
                </a:cubicBezTo>
                <a:close/>
                <a:moveTo>
                  <a:pt x="17" y="32"/>
                </a:moveTo>
                <a:cubicBezTo>
                  <a:pt x="17" y="32"/>
                  <a:pt x="17" y="32"/>
                  <a:pt x="17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1"/>
                </a:cubicBezTo>
                <a:cubicBezTo>
                  <a:pt x="26" y="30"/>
                  <a:pt x="26" y="30"/>
                  <a:pt x="25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6" y="30"/>
                  <a:pt x="16" y="30"/>
                  <a:pt x="16" y="31"/>
                </a:cubicBezTo>
                <a:cubicBezTo>
                  <a:pt x="16" y="32"/>
                  <a:pt x="16" y="32"/>
                  <a:pt x="17" y="32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6" y="37"/>
                  <a:pt x="26" y="37"/>
                  <a:pt x="26" y="36"/>
                </a:cubicBezTo>
                <a:cubicBezTo>
                  <a:pt x="26" y="36"/>
                  <a:pt x="26" y="35"/>
                  <a:pt x="25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6" y="35"/>
                  <a:pt x="16" y="36"/>
                  <a:pt x="16" y="36"/>
                </a:cubicBezTo>
                <a:cubicBezTo>
                  <a:pt x="16" y="37"/>
                  <a:pt x="16" y="37"/>
                  <a:pt x="17" y="37"/>
                </a:cubicBezTo>
                <a:close/>
                <a:moveTo>
                  <a:pt x="17" y="43"/>
                </a:moveTo>
                <a:cubicBezTo>
                  <a:pt x="17" y="43"/>
                  <a:pt x="17" y="43"/>
                  <a:pt x="17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6" y="42"/>
                  <a:pt x="26" y="42"/>
                </a:cubicBezTo>
                <a:cubicBezTo>
                  <a:pt x="26" y="41"/>
                  <a:pt x="26" y="41"/>
                  <a:pt x="25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6" y="41"/>
                  <a:pt x="16" y="41"/>
                  <a:pt x="16" y="42"/>
                </a:cubicBezTo>
                <a:cubicBezTo>
                  <a:pt x="16" y="42"/>
                  <a:pt x="16" y="43"/>
                  <a:pt x="17" y="43"/>
                </a:cubicBezTo>
                <a:close/>
                <a:moveTo>
                  <a:pt x="25" y="3"/>
                </a:moveTo>
                <a:cubicBezTo>
                  <a:pt x="25" y="3"/>
                  <a:pt x="25" y="3"/>
                  <a:pt x="25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5"/>
                  <a:pt x="22" y="5"/>
                  <a:pt x="22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4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8" name="Freeform 726"/>
          <p:cNvSpPr>
            <a:spLocks noEditPoints="1"/>
          </p:cNvSpPr>
          <p:nvPr/>
        </p:nvSpPr>
        <p:spPr>
          <a:xfrm>
            <a:off x="1555750" y="4713288"/>
            <a:ext cx="158750" cy="158750"/>
          </a:xfrm>
          <a:custGeom>
            <a:avLst/>
            <a:gdLst/>
            <a:ahLst/>
            <a:cxnLst>
              <a:cxn ang="0">
                <a:pos x="101600" y="60325"/>
              </a:cxn>
              <a:cxn ang="0">
                <a:pos x="85725" y="69850"/>
              </a:cxn>
              <a:cxn ang="0">
                <a:pos x="95250" y="66675"/>
              </a:cxn>
              <a:cxn ang="0">
                <a:pos x="92075" y="69850"/>
              </a:cxn>
              <a:cxn ang="0">
                <a:pos x="66675" y="79375"/>
              </a:cxn>
              <a:cxn ang="0">
                <a:pos x="66675" y="60325"/>
              </a:cxn>
              <a:cxn ang="0">
                <a:pos x="63500" y="66675"/>
              </a:cxn>
              <a:cxn ang="0">
                <a:pos x="69850" y="69850"/>
              </a:cxn>
              <a:cxn ang="0">
                <a:pos x="152400" y="0"/>
              </a:cxn>
              <a:cxn ang="0">
                <a:pos x="6350" y="158750"/>
              </a:cxn>
              <a:cxn ang="0">
                <a:pos x="146050" y="146050"/>
              </a:cxn>
              <a:cxn ang="0">
                <a:pos x="146050" y="146050"/>
              </a:cxn>
              <a:cxn ang="0">
                <a:pos x="25400" y="12700"/>
              </a:cxn>
              <a:cxn ang="0">
                <a:pos x="57150" y="12700"/>
              </a:cxn>
              <a:cxn ang="0">
                <a:pos x="92075" y="12700"/>
              </a:cxn>
              <a:cxn ang="0">
                <a:pos x="123825" y="12700"/>
              </a:cxn>
              <a:cxn ang="0">
                <a:pos x="146050" y="12700"/>
              </a:cxn>
              <a:cxn ang="0">
                <a:pos x="130175" y="76200"/>
              </a:cxn>
              <a:cxn ang="0">
                <a:pos x="114300" y="60325"/>
              </a:cxn>
              <a:cxn ang="0">
                <a:pos x="123825" y="66675"/>
              </a:cxn>
              <a:cxn ang="0">
                <a:pos x="120650" y="69850"/>
              </a:cxn>
              <a:cxn ang="0">
                <a:pos x="123825" y="107950"/>
              </a:cxn>
              <a:cxn ang="0">
                <a:pos x="130175" y="88900"/>
              </a:cxn>
              <a:cxn ang="0">
                <a:pos x="114300" y="104775"/>
              </a:cxn>
              <a:cxn ang="0">
                <a:pos x="127000" y="95250"/>
              </a:cxn>
              <a:cxn ang="0">
                <a:pos x="120650" y="95250"/>
              </a:cxn>
              <a:cxn ang="0">
                <a:pos x="73025" y="130175"/>
              </a:cxn>
              <a:cxn ang="0">
                <a:pos x="60325" y="117475"/>
              </a:cxn>
              <a:cxn ang="0">
                <a:pos x="63500" y="120650"/>
              </a:cxn>
              <a:cxn ang="0">
                <a:pos x="69850" y="127000"/>
              </a:cxn>
              <a:cxn ang="0">
                <a:pos x="63500" y="120650"/>
              </a:cxn>
              <a:cxn ang="0">
                <a:pos x="44450" y="104775"/>
              </a:cxn>
              <a:cxn ang="0">
                <a:pos x="31750" y="88900"/>
              </a:cxn>
              <a:cxn ang="0">
                <a:pos x="34925" y="95250"/>
              </a:cxn>
              <a:cxn ang="0">
                <a:pos x="41275" y="98425"/>
              </a:cxn>
              <a:cxn ang="0">
                <a:pos x="34925" y="95250"/>
              </a:cxn>
              <a:cxn ang="0">
                <a:pos x="44450" y="130175"/>
              </a:cxn>
              <a:cxn ang="0">
                <a:pos x="31750" y="117475"/>
              </a:cxn>
              <a:cxn ang="0">
                <a:pos x="34925" y="120650"/>
              </a:cxn>
              <a:cxn ang="0">
                <a:pos x="41275" y="127000"/>
              </a:cxn>
              <a:cxn ang="0">
                <a:pos x="34925" y="120650"/>
              </a:cxn>
              <a:cxn ang="0">
                <a:pos x="101600" y="104775"/>
              </a:cxn>
              <a:cxn ang="0">
                <a:pos x="85725" y="88900"/>
              </a:cxn>
              <a:cxn ang="0">
                <a:pos x="92075" y="95250"/>
              </a:cxn>
              <a:cxn ang="0">
                <a:pos x="95250" y="98425"/>
              </a:cxn>
              <a:cxn ang="0">
                <a:pos x="85725" y="130175"/>
              </a:cxn>
              <a:cxn ang="0">
                <a:pos x="104775" y="123825"/>
              </a:cxn>
              <a:cxn ang="0">
                <a:pos x="85725" y="117475"/>
              </a:cxn>
              <a:cxn ang="0">
                <a:pos x="92075" y="120650"/>
              </a:cxn>
              <a:cxn ang="0">
                <a:pos x="95250" y="127000"/>
              </a:cxn>
              <a:cxn ang="0">
                <a:pos x="60325" y="104775"/>
              </a:cxn>
              <a:cxn ang="0">
                <a:pos x="73025" y="88900"/>
              </a:cxn>
              <a:cxn ang="0">
                <a:pos x="60325" y="104775"/>
              </a:cxn>
              <a:cxn ang="0">
                <a:pos x="69850" y="95250"/>
              </a:cxn>
              <a:cxn ang="0">
                <a:pos x="66675" y="98425"/>
              </a:cxn>
            </a:cxnLst>
            <a:pathLst>
              <a:path w="50" h="50">
                <a:moveTo>
                  <a:pt x="27" y="24"/>
                </a:moveTo>
                <a:cubicBezTo>
                  <a:pt x="28" y="25"/>
                  <a:pt x="29" y="25"/>
                  <a:pt x="30" y="25"/>
                </a:cubicBezTo>
                <a:cubicBezTo>
                  <a:pt x="31" y="25"/>
                  <a:pt x="31" y="25"/>
                  <a:pt x="32" y="24"/>
                </a:cubicBezTo>
                <a:cubicBezTo>
                  <a:pt x="33" y="23"/>
                  <a:pt x="33" y="23"/>
                  <a:pt x="33" y="22"/>
                </a:cubicBezTo>
                <a:cubicBezTo>
                  <a:pt x="33" y="21"/>
                  <a:pt x="33" y="20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1" y="19"/>
                  <a:pt x="31" y="19"/>
                  <a:pt x="30" y="19"/>
                </a:cubicBezTo>
                <a:cubicBezTo>
                  <a:pt x="29" y="19"/>
                  <a:pt x="28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1"/>
                  <a:pt x="27" y="22"/>
                </a:cubicBezTo>
                <a:cubicBezTo>
                  <a:pt x="27" y="23"/>
                  <a:pt x="27" y="23"/>
                  <a:pt x="27" y="24"/>
                </a:cubicBezTo>
                <a:cubicBezTo>
                  <a:pt x="27" y="24"/>
                  <a:pt x="27" y="24"/>
                  <a:pt x="27" y="24"/>
                </a:cubicBezTo>
                <a:close/>
                <a:moveTo>
                  <a:pt x="29" y="21"/>
                </a:move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21"/>
                  <a:pt x="31" y="21"/>
                  <a:pt x="31" y="22"/>
                </a:cubicBezTo>
                <a:cubicBezTo>
                  <a:pt x="31" y="22"/>
                  <a:pt x="31" y="22"/>
                  <a:pt x="30" y="22"/>
                </a:cubicBezTo>
                <a:cubicBezTo>
                  <a:pt x="30" y="23"/>
                  <a:pt x="30" y="23"/>
                  <a:pt x="30" y="23"/>
                </a:cubicBezTo>
                <a:cubicBezTo>
                  <a:pt x="29" y="23"/>
                  <a:pt x="29" y="23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1"/>
                  <a:pt x="29" y="21"/>
                  <a:pt x="29" y="21"/>
                </a:cubicBezTo>
                <a:close/>
                <a:moveTo>
                  <a:pt x="19" y="24"/>
                </a:move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20" y="25"/>
                  <a:pt x="21" y="25"/>
                </a:cubicBezTo>
                <a:cubicBezTo>
                  <a:pt x="22" y="25"/>
                  <a:pt x="23" y="25"/>
                  <a:pt x="23" y="24"/>
                </a:cubicBezTo>
                <a:cubicBezTo>
                  <a:pt x="24" y="23"/>
                  <a:pt x="24" y="23"/>
                  <a:pt x="24" y="22"/>
                </a:cubicBezTo>
                <a:cubicBezTo>
                  <a:pt x="24" y="21"/>
                  <a:pt x="24" y="20"/>
                  <a:pt x="23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2" y="19"/>
                  <a:pt x="21" y="19"/>
                </a:cubicBezTo>
                <a:cubicBezTo>
                  <a:pt x="20" y="19"/>
                  <a:pt x="19" y="19"/>
                  <a:pt x="19" y="19"/>
                </a:cubicBezTo>
                <a:cubicBezTo>
                  <a:pt x="18" y="20"/>
                  <a:pt x="18" y="21"/>
                  <a:pt x="18" y="22"/>
                </a:cubicBezTo>
                <a:cubicBezTo>
                  <a:pt x="18" y="23"/>
                  <a:pt x="18" y="23"/>
                  <a:pt x="19" y="24"/>
                </a:cubicBezTo>
                <a:close/>
                <a:moveTo>
                  <a:pt x="20" y="21"/>
                </a:moveTo>
                <a:cubicBezTo>
                  <a:pt x="20" y="21"/>
                  <a:pt x="20" y="21"/>
                  <a:pt x="20" y="21"/>
                </a:cubicBezTo>
                <a:cubicBezTo>
                  <a:pt x="20" y="21"/>
                  <a:pt x="21" y="21"/>
                  <a:pt x="21" y="21"/>
                </a:cubicBezTo>
                <a:cubicBezTo>
                  <a:pt x="21" y="21"/>
                  <a:pt x="21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0" y="23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0" y="21"/>
                  <a:pt x="20" y="21"/>
                </a:cubicBezTo>
                <a:close/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1" y="50"/>
                  <a:pt x="2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49"/>
                  <a:pt x="50" y="48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49" y="0"/>
                  <a:pt x="48" y="0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15"/>
                  <a:pt x="4" y="15"/>
                  <a:pt x="4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46"/>
                  <a:pt x="46" y="46"/>
                  <a:pt x="46" y="46"/>
                </a:cubicBezTo>
                <a:close/>
                <a:moveTo>
                  <a:pt x="46" y="13"/>
                </a:moveTo>
                <a:cubicBezTo>
                  <a:pt x="46" y="13"/>
                  <a:pt x="46" y="13"/>
                  <a:pt x="46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4"/>
                  <a:pt x="4" y="4"/>
                  <a:pt x="4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7"/>
                  <a:pt x="8" y="7"/>
                  <a:pt x="8" y="7"/>
                </a:cubicBezTo>
                <a:cubicBezTo>
                  <a:pt x="8" y="8"/>
                  <a:pt x="9" y="8"/>
                  <a:pt x="10" y="8"/>
                </a:cubicBezTo>
                <a:cubicBezTo>
                  <a:pt x="11" y="8"/>
                  <a:pt x="12" y="8"/>
                  <a:pt x="12" y="7"/>
                </a:cubicBezTo>
                <a:cubicBezTo>
                  <a:pt x="12" y="4"/>
                  <a:pt x="12" y="4"/>
                  <a:pt x="12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9" y="8"/>
                  <a:pt x="20" y="8"/>
                </a:cubicBezTo>
                <a:cubicBezTo>
                  <a:pt x="21" y="8"/>
                  <a:pt x="22" y="8"/>
                  <a:pt x="22" y="7"/>
                </a:cubicBezTo>
                <a:cubicBezTo>
                  <a:pt x="22" y="4"/>
                  <a:pt x="22" y="4"/>
                  <a:pt x="2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8"/>
                  <a:pt x="29" y="8"/>
                  <a:pt x="30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4"/>
                  <a:pt x="32" y="4"/>
                  <a:pt x="32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8"/>
                  <a:pt x="40" y="8"/>
                  <a:pt x="41" y="8"/>
                </a:cubicBezTo>
                <a:cubicBezTo>
                  <a:pt x="42" y="8"/>
                  <a:pt x="43" y="8"/>
                  <a:pt x="43" y="7"/>
                </a:cubicBezTo>
                <a:cubicBezTo>
                  <a:pt x="43" y="4"/>
                  <a:pt x="43" y="4"/>
                  <a:pt x="43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13"/>
                  <a:pt x="46" y="13"/>
                  <a:pt x="46" y="13"/>
                </a:cubicBezTo>
                <a:close/>
                <a:moveTo>
                  <a:pt x="36" y="24"/>
                </a:moveTo>
                <a:cubicBezTo>
                  <a:pt x="36" y="24"/>
                  <a:pt x="36" y="24"/>
                  <a:pt x="36" y="24"/>
                </a:cubicBezTo>
                <a:cubicBezTo>
                  <a:pt x="37" y="25"/>
                  <a:pt x="38" y="25"/>
                  <a:pt x="39" y="25"/>
                </a:cubicBezTo>
                <a:cubicBezTo>
                  <a:pt x="39" y="25"/>
                  <a:pt x="40" y="25"/>
                  <a:pt x="41" y="24"/>
                </a:cubicBezTo>
                <a:cubicBezTo>
                  <a:pt x="41" y="23"/>
                  <a:pt x="42" y="23"/>
                  <a:pt x="42" y="22"/>
                </a:cubicBezTo>
                <a:cubicBezTo>
                  <a:pt x="42" y="21"/>
                  <a:pt x="41" y="20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9"/>
                  <a:pt x="39" y="19"/>
                  <a:pt x="39" y="19"/>
                </a:cubicBezTo>
                <a:cubicBezTo>
                  <a:pt x="38" y="19"/>
                  <a:pt x="37" y="19"/>
                  <a:pt x="36" y="19"/>
                </a:cubicBezTo>
                <a:cubicBezTo>
                  <a:pt x="36" y="20"/>
                  <a:pt x="35" y="21"/>
                  <a:pt x="35" y="22"/>
                </a:cubicBezTo>
                <a:cubicBezTo>
                  <a:pt x="35" y="23"/>
                  <a:pt x="36" y="23"/>
                  <a:pt x="36" y="24"/>
                </a:cubicBezTo>
                <a:close/>
                <a:moveTo>
                  <a:pt x="38" y="21"/>
                </a:move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40" y="21"/>
                  <a:pt x="40" y="22"/>
                </a:cubicBezTo>
                <a:cubicBezTo>
                  <a:pt x="40" y="22"/>
                  <a:pt x="39" y="22"/>
                  <a:pt x="39" y="22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8" y="23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1"/>
                  <a:pt x="38" y="21"/>
                  <a:pt x="38" y="21"/>
                </a:cubicBezTo>
                <a:close/>
                <a:moveTo>
                  <a:pt x="36" y="33"/>
                </a:moveTo>
                <a:cubicBezTo>
                  <a:pt x="36" y="33"/>
                  <a:pt x="36" y="33"/>
                  <a:pt x="36" y="33"/>
                </a:cubicBezTo>
                <a:cubicBezTo>
                  <a:pt x="37" y="33"/>
                  <a:pt x="38" y="34"/>
                  <a:pt x="39" y="34"/>
                </a:cubicBezTo>
                <a:cubicBezTo>
                  <a:pt x="39" y="34"/>
                  <a:pt x="40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2"/>
                  <a:pt x="42" y="31"/>
                  <a:pt x="42" y="30"/>
                </a:cubicBezTo>
                <a:cubicBezTo>
                  <a:pt x="42" y="30"/>
                  <a:pt x="41" y="29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7"/>
                  <a:pt x="39" y="27"/>
                  <a:pt x="39" y="27"/>
                </a:cubicBezTo>
                <a:cubicBezTo>
                  <a:pt x="38" y="27"/>
                  <a:pt x="37" y="27"/>
                  <a:pt x="36" y="28"/>
                </a:cubicBezTo>
                <a:cubicBezTo>
                  <a:pt x="36" y="29"/>
                  <a:pt x="35" y="30"/>
                  <a:pt x="35" y="30"/>
                </a:cubicBezTo>
                <a:cubicBezTo>
                  <a:pt x="35" y="31"/>
                  <a:pt x="36" y="32"/>
                  <a:pt x="36" y="33"/>
                </a:cubicBezTo>
                <a:cubicBezTo>
                  <a:pt x="36" y="33"/>
                  <a:pt x="36" y="33"/>
                  <a:pt x="36" y="33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29"/>
                  <a:pt x="39" y="29"/>
                </a:cubicBezTo>
                <a:cubicBezTo>
                  <a:pt x="39" y="29"/>
                  <a:pt x="39" y="30"/>
                  <a:pt x="39" y="30"/>
                </a:cubicBezTo>
                <a:cubicBezTo>
                  <a:pt x="39" y="30"/>
                  <a:pt x="40" y="30"/>
                  <a:pt x="40" y="30"/>
                </a:cubicBezTo>
                <a:cubicBezTo>
                  <a:pt x="40" y="31"/>
                  <a:pt x="39" y="31"/>
                  <a:pt x="39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1"/>
                  <a:pt x="38" y="30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19" y="41"/>
                </a:moveTo>
                <a:cubicBezTo>
                  <a:pt x="19" y="41"/>
                  <a:pt x="19" y="41"/>
                  <a:pt x="19" y="41"/>
                </a:cubicBezTo>
                <a:cubicBezTo>
                  <a:pt x="19" y="42"/>
                  <a:pt x="20" y="42"/>
                  <a:pt x="21" y="42"/>
                </a:cubicBezTo>
                <a:cubicBezTo>
                  <a:pt x="22" y="42"/>
                  <a:pt x="23" y="42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4" y="41"/>
                  <a:pt x="24" y="40"/>
                  <a:pt x="24" y="39"/>
                </a:cubicBezTo>
                <a:cubicBezTo>
                  <a:pt x="24" y="38"/>
                  <a:pt x="24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6"/>
                  <a:pt x="22" y="36"/>
                  <a:pt x="21" y="36"/>
                </a:cubicBezTo>
                <a:cubicBezTo>
                  <a:pt x="20" y="36"/>
                  <a:pt x="19" y="36"/>
                  <a:pt x="19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8" y="38"/>
                  <a:pt x="18" y="39"/>
                </a:cubicBezTo>
                <a:cubicBezTo>
                  <a:pt x="18" y="40"/>
                  <a:pt x="18" y="41"/>
                  <a:pt x="19" y="41"/>
                </a:cubicBezTo>
                <a:close/>
                <a:moveTo>
                  <a:pt x="20" y="38"/>
                </a:move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1" y="38"/>
                  <a:pt x="21" y="38"/>
                </a:cubicBezTo>
                <a:cubicBezTo>
                  <a:pt x="21" y="38"/>
                  <a:pt x="21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40"/>
                </a:cubicBezTo>
                <a:cubicBezTo>
                  <a:pt x="20" y="40"/>
                  <a:pt x="20" y="39"/>
                  <a:pt x="20" y="39"/>
                </a:cubicBezTo>
                <a:cubicBezTo>
                  <a:pt x="20" y="39"/>
                  <a:pt x="20" y="39"/>
                  <a:pt x="20" y="38"/>
                </a:cubicBezTo>
                <a:close/>
                <a:moveTo>
                  <a:pt x="10" y="33"/>
                </a:move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1" y="34"/>
                  <a:pt x="12" y="34"/>
                </a:cubicBezTo>
                <a:cubicBezTo>
                  <a:pt x="13" y="34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2"/>
                  <a:pt x="15" y="31"/>
                  <a:pt x="15" y="30"/>
                </a:cubicBezTo>
                <a:cubicBezTo>
                  <a:pt x="15" y="30"/>
                  <a:pt x="15" y="29"/>
                  <a:pt x="14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3" y="27"/>
                  <a:pt x="12" y="27"/>
                </a:cubicBezTo>
                <a:cubicBezTo>
                  <a:pt x="11" y="27"/>
                  <a:pt x="10" y="27"/>
                  <a:pt x="10" y="28"/>
                </a:cubicBezTo>
                <a:cubicBezTo>
                  <a:pt x="9" y="29"/>
                  <a:pt x="9" y="30"/>
                  <a:pt x="9" y="30"/>
                </a:cubicBezTo>
                <a:cubicBezTo>
                  <a:pt x="9" y="31"/>
                  <a:pt x="9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lose/>
                <a:moveTo>
                  <a:pt x="11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2" y="30"/>
                  <a:pt x="12" y="29"/>
                  <a:pt x="12" y="29"/>
                </a:cubicBezTo>
                <a:cubicBezTo>
                  <a:pt x="12" y="29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2" y="31"/>
                  <a:pt x="12" y="31"/>
                </a:cubicBezTo>
                <a:cubicBezTo>
                  <a:pt x="12" y="31"/>
                  <a:pt x="12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0"/>
                </a:cubicBezTo>
                <a:cubicBezTo>
                  <a:pt x="11" y="30"/>
                  <a:pt x="11" y="30"/>
                  <a:pt x="11" y="30"/>
                </a:cubicBezTo>
                <a:close/>
                <a:moveTo>
                  <a:pt x="10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2"/>
                  <a:pt x="11" y="42"/>
                  <a:pt x="12" y="42"/>
                </a:cubicBezTo>
                <a:cubicBezTo>
                  <a:pt x="13" y="42"/>
                  <a:pt x="14" y="42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1"/>
                  <a:pt x="15" y="40"/>
                  <a:pt x="15" y="39"/>
                </a:cubicBezTo>
                <a:cubicBezTo>
                  <a:pt x="15" y="38"/>
                  <a:pt x="15" y="37"/>
                  <a:pt x="14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6"/>
                  <a:pt x="13" y="36"/>
                  <a:pt x="12" y="36"/>
                </a:cubicBezTo>
                <a:cubicBezTo>
                  <a:pt x="11" y="36"/>
                  <a:pt x="10" y="36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7"/>
                  <a:pt x="9" y="38"/>
                  <a:pt x="9" y="39"/>
                </a:cubicBezTo>
                <a:cubicBezTo>
                  <a:pt x="9" y="40"/>
                  <a:pt x="9" y="41"/>
                  <a:pt x="10" y="41"/>
                </a:cubicBezTo>
                <a:close/>
                <a:moveTo>
                  <a:pt x="11" y="38"/>
                </a:move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3" y="38"/>
                  <a:pt x="13" y="38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40"/>
                  <a:pt x="13" y="40"/>
                </a:cubicBezTo>
                <a:cubicBezTo>
                  <a:pt x="13" y="40"/>
                  <a:pt x="12" y="40"/>
                  <a:pt x="12" y="40"/>
                </a:cubicBezTo>
                <a:cubicBezTo>
                  <a:pt x="12" y="40"/>
                  <a:pt x="12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39"/>
                  <a:pt x="11" y="39"/>
                </a:cubicBezTo>
                <a:cubicBezTo>
                  <a:pt x="11" y="39"/>
                  <a:pt x="11" y="39"/>
                  <a:pt x="11" y="38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9" y="34"/>
                  <a:pt x="30" y="34"/>
                </a:cubicBezTo>
                <a:cubicBezTo>
                  <a:pt x="31" y="34"/>
                  <a:pt x="31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2"/>
                  <a:pt x="33" y="31"/>
                  <a:pt x="33" y="30"/>
                </a:cubicBezTo>
                <a:cubicBezTo>
                  <a:pt x="33" y="30"/>
                  <a:pt x="33" y="29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1" y="27"/>
                  <a:pt x="31" y="27"/>
                  <a:pt x="30" y="27"/>
                </a:cubicBezTo>
                <a:cubicBezTo>
                  <a:pt x="29" y="27"/>
                  <a:pt x="28" y="27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9"/>
                  <a:pt x="27" y="30"/>
                  <a:pt x="27" y="30"/>
                </a:cubicBezTo>
                <a:cubicBezTo>
                  <a:pt x="27" y="31"/>
                  <a:pt x="27" y="32"/>
                  <a:pt x="27" y="3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2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29"/>
                  <a:pt x="30" y="29"/>
                </a:cubicBezTo>
                <a:cubicBezTo>
                  <a:pt x="30" y="29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1"/>
                  <a:pt x="31" y="31"/>
                  <a:pt x="30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1"/>
                  <a:pt x="29" y="31"/>
                  <a:pt x="29" y="30"/>
                </a:cubicBezTo>
                <a:cubicBezTo>
                  <a:pt x="29" y="30"/>
                  <a:pt x="29" y="30"/>
                  <a:pt x="29" y="30"/>
                </a:cubicBezTo>
                <a:close/>
                <a:moveTo>
                  <a:pt x="27" y="41"/>
                </a:moveTo>
                <a:cubicBezTo>
                  <a:pt x="27" y="41"/>
                  <a:pt x="27" y="41"/>
                  <a:pt x="27" y="41"/>
                </a:cubicBezTo>
                <a:cubicBezTo>
                  <a:pt x="28" y="42"/>
                  <a:pt x="29" y="42"/>
                  <a:pt x="30" y="42"/>
                </a:cubicBezTo>
                <a:cubicBezTo>
                  <a:pt x="31" y="42"/>
                  <a:pt x="31" y="4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3" y="41"/>
                  <a:pt x="33" y="40"/>
                  <a:pt x="33" y="39"/>
                </a:cubicBezTo>
                <a:cubicBezTo>
                  <a:pt x="33" y="38"/>
                  <a:pt x="33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6"/>
                  <a:pt x="31" y="36"/>
                  <a:pt x="30" y="36"/>
                </a:cubicBezTo>
                <a:cubicBezTo>
                  <a:pt x="29" y="36"/>
                  <a:pt x="28" y="36"/>
                  <a:pt x="2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8"/>
                  <a:pt x="27" y="39"/>
                </a:cubicBezTo>
                <a:cubicBezTo>
                  <a:pt x="27" y="40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9" y="38"/>
                </a:move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1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0"/>
                  <a:pt x="29" y="39"/>
                  <a:pt x="29" y="39"/>
                </a:cubicBezTo>
                <a:cubicBezTo>
                  <a:pt x="29" y="39"/>
                  <a:pt x="29" y="39"/>
                  <a:pt x="29" y="38"/>
                </a:cubicBezTo>
                <a:close/>
                <a:moveTo>
                  <a:pt x="19" y="33"/>
                </a:move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20" y="34"/>
                  <a:pt x="21" y="34"/>
                </a:cubicBezTo>
                <a:cubicBezTo>
                  <a:pt x="22" y="34"/>
                  <a:pt x="23" y="33"/>
                  <a:pt x="23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24" y="32"/>
                  <a:pt x="24" y="31"/>
                  <a:pt x="24" y="30"/>
                </a:cubicBezTo>
                <a:cubicBezTo>
                  <a:pt x="24" y="30"/>
                  <a:pt x="24" y="29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7"/>
                  <a:pt x="22" y="27"/>
                  <a:pt x="21" y="27"/>
                </a:cubicBezTo>
                <a:cubicBezTo>
                  <a:pt x="20" y="27"/>
                  <a:pt x="19" y="27"/>
                  <a:pt x="19" y="28"/>
                </a:cubicBezTo>
                <a:cubicBezTo>
                  <a:pt x="18" y="29"/>
                  <a:pt x="18" y="30"/>
                  <a:pt x="18" y="30"/>
                </a:cubicBezTo>
                <a:cubicBezTo>
                  <a:pt x="18" y="31"/>
                  <a:pt x="18" y="32"/>
                  <a:pt x="19" y="33"/>
                </a:cubicBezTo>
                <a:cubicBezTo>
                  <a:pt x="19" y="33"/>
                  <a:pt x="19" y="33"/>
                  <a:pt x="19" y="33"/>
                </a:cubicBezTo>
                <a:close/>
                <a:moveTo>
                  <a:pt x="20" y="30"/>
                </a:move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1" y="29"/>
                  <a:pt x="21" y="29"/>
                </a:cubicBezTo>
                <a:cubicBezTo>
                  <a:pt x="21" y="29"/>
                  <a:pt x="21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1" y="31"/>
                  <a:pt x="20" y="31"/>
                  <a:pt x="20" y="31"/>
                </a:cubicBezTo>
                <a:cubicBezTo>
                  <a:pt x="20" y="31"/>
                  <a:pt x="20" y="31"/>
                  <a:pt x="20" y="30"/>
                </a:cubicBezTo>
                <a:cubicBezTo>
                  <a:pt x="20" y="30"/>
                  <a:pt x="20" y="30"/>
                  <a:pt x="20" y="30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59" name="Freeform 727"/>
          <p:cNvSpPr>
            <a:spLocks noEditPoints="1"/>
          </p:cNvSpPr>
          <p:nvPr/>
        </p:nvSpPr>
        <p:spPr>
          <a:xfrm>
            <a:off x="1835150" y="4713288"/>
            <a:ext cx="155575" cy="158750"/>
          </a:xfrm>
          <a:custGeom>
            <a:avLst/>
            <a:gdLst/>
            <a:ahLst/>
            <a:cxnLst>
              <a:cxn ang="0">
                <a:pos x="117475" y="0"/>
              </a:cxn>
              <a:cxn ang="0">
                <a:pos x="92075" y="9525"/>
              </a:cxn>
              <a:cxn ang="0">
                <a:pos x="85725" y="3175"/>
              </a:cxn>
              <a:cxn ang="0">
                <a:pos x="79375" y="3175"/>
              </a:cxn>
              <a:cxn ang="0">
                <a:pos x="38100" y="44450"/>
              </a:cxn>
              <a:cxn ang="0">
                <a:pos x="38100" y="50800"/>
              </a:cxn>
              <a:cxn ang="0">
                <a:pos x="41275" y="50800"/>
              </a:cxn>
              <a:cxn ang="0">
                <a:pos x="82550" y="9525"/>
              </a:cxn>
              <a:cxn ang="0">
                <a:pos x="88900" y="15875"/>
              </a:cxn>
              <a:cxn ang="0">
                <a:pos x="15875" y="88900"/>
              </a:cxn>
              <a:cxn ang="0">
                <a:pos x="3175" y="107950"/>
              </a:cxn>
              <a:cxn ang="0">
                <a:pos x="6350" y="127000"/>
              </a:cxn>
              <a:cxn ang="0">
                <a:pos x="3175" y="130175"/>
              </a:cxn>
              <a:cxn ang="0">
                <a:pos x="3175" y="130175"/>
              </a:cxn>
              <a:cxn ang="0">
                <a:pos x="0" y="146050"/>
              </a:cxn>
              <a:cxn ang="0">
                <a:pos x="25400" y="152400"/>
              </a:cxn>
              <a:cxn ang="0">
                <a:pos x="25400" y="152400"/>
              </a:cxn>
              <a:cxn ang="0">
                <a:pos x="28575" y="149225"/>
              </a:cxn>
              <a:cxn ang="0">
                <a:pos x="47625" y="152400"/>
              </a:cxn>
              <a:cxn ang="0">
                <a:pos x="69850" y="142875"/>
              </a:cxn>
              <a:cxn ang="0">
                <a:pos x="142875" y="66675"/>
              </a:cxn>
              <a:cxn ang="0">
                <a:pos x="155575" y="38100"/>
              </a:cxn>
              <a:cxn ang="0">
                <a:pos x="117475" y="0"/>
              </a:cxn>
              <a:cxn ang="0">
                <a:pos x="44450" y="139700"/>
              </a:cxn>
              <a:cxn ang="0">
                <a:pos x="44450" y="139700"/>
              </a:cxn>
              <a:cxn ang="0">
                <a:pos x="28575" y="136525"/>
              </a:cxn>
              <a:cxn ang="0">
                <a:pos x="22225" y="139700"/>
              </a:cxn>
              <a:cxn ang="0">
                <a:pos x="15875" y="142875"/>
              </a:cxn>
              <a:cxn ang="0">
                <a:pos x="15875" y="142875"/>
              </a:cxn>
              <a:cxn ang="0">
                <a:pos x="12700" y="139700"/>
              </a:cxn>
              <a:cxn ang="0">
                <a:pos x="19050" y="133350"/>
              </a:cxn>
              <a:cxn ang="0">
                <a:pos x="19050" y="127000"/>
              </a:cxn>
              <a:cxn ang="0">
                <a:pos x="15875" y="111125"/>
              </a:cxn>
              <a:cxn ang="0">
                <a:pos x="22225" y="98425"/>
              </a:cxn>
              <a:cxn ang="0">
                <a:pos x="57150" y="136525"/>
              </a:cxn>
              <a:cxn ang="0">
                <a:pos x="44450" y="139700"/>
              </a:cxn>
              <a:cxn ang="0">
                <a:pos x="63500" y="130175"/>
              </a:cxn>
              <a:cxn ang="0">
                <a:pos x="63500" y="130175"/>
              </a:cxn>
              <a:cxn ang="0">
                <a:pos x="25400" y="95250"/>
              </a:cxn>
              <a:cxn ang="0">
                <a:pos x="73025" y="47625"/>
              </a:cxn>
              <a:cxn ang="0">
                <a:pos x="107950" y="82550"/>
              </a:cxn>
              <a:cxn ang="0">
                <a:pos x="63500" y="130175"/>
              </a:cxn>
              <a:cxn ang="0">
                <a:pos x="114300" y="79375"/>
              </a:cxn>
              <a:cxn ang="0">
                <a:pos x="114300" y="79375"/>
              </a:cxn>
              <a:cxn ang="0">
                <a:pos x="79375" y="41275"/>
              </a:cxn>
              <a:cxn ang="0">
                <a:pos x="85725" y="34925"/>
              </a:cxn>
              <a:cxn ang="0">
                <a:pos x="123825" y="69850"/>
              </a:cxn>
              <a:cxn ang="0">
                <a:pos x="114300" y="79375"/>
              </a:cxn>
              <a:cxn ang="0">
                <a:pos x="136525" y="57150"/>
              </a:cxn>
              <a:cxn ang="0">
                <a:pos x="136525" y="57150"/>
              </a:cxn>
              <a:cxn ang="0">
                <a:pos x="127000" y="63500"/>
              </a:cxn>
              <a:cxn ang="0">
                <a:pos x="92075" y="28575"/>
              </a:cxn>
              <a:cxn ang="0">
                <a:pos x="98425" y="22225"/>
              </a:cxn>
              <a:cxn ang="0">
                <a:pos x="98425" y="22225"/>
              </a:cxn>
              <a:cxn ang="0">
                <a:pos x="117475" y="12700"/>
              </a:cxn>
              <a:cxn ang="0">
                <a:pos x="142875" y="38100"/>
              </a:cxn>
              <a:cxn ang="0">
                <a:pos x="136525" y="57150"/>
              </a:cxn>
            </a:cxnLst>
            <a:pathLst>
              <a:path w="49" h="50">
                <a:moveTo>
                  <a:pt x="37" y="0"/>
                </a:moveTo>
                <a:cubicBezTo>
                  <a:pt x="34" y="0"/>
                  <a:pt x="32" y="1"/>
                  <a:pt x="29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0"/>
                  <a:pt x="26" y="0"/>
                  <a:pt x="25" y="1"/>
                </a:cubicBezTo>
                <a:cubicBezTo>
                  <a:pt x="12" y="14"/>
                  <a:pt x="12" y="14"/>
                  <a:pt x="12" y="14"/>
                </a:cubicBezTo>
                <a:cubicBezTo>
                  <a:pt x="11" y="15"/>
                  <a:pt x="11" y="15"/>
                  <a:pt x="12" y="16"/>
                </a:cubicBezTo>
                <a:cubicBezTo>
                  <a:pt x="12" y="16"/>
                  <a:pt x="13" y="16"/>
                  <a:pt x="13" y="16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5" y="28"/>
                  <a:pt x="5" y="28"/>
                  <a:pt x="5" y="28"/>
                </a:cubicBezTo>
                <a:cubicBezTo>
                  <a:pt x="3" y="30"/>
                  <a:pt x="2" y="32"/>
                  <a:pt x="1" y="34"/>
                </a:cubicBezTo>
                <a:cubicBezTo>
                  <a:pt x="1" y="36"/>
                  <a:pt x="1" y="38"/>
                  <a:pt x="2" y="40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3"/>
                  <a:pt x="0" y="45"/>
                  <a:pt x="0" y="46"/>
                </a:cubicBezTo>
                <a:cubicBezTo>
                  <a:pt x="2" y="49"/>
                  <a:pt x="6" y="50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9" y="47"/>
                  <a:pt x="9" y="47"/>
                  <a:pt x="9" y="47"/>
                </a:cubicBezTo>
                <a:cubicBezTo>
                  <a:pt x="11" y="48"/>
                  <a:pt x="13" y="48"/>
                  <a:pt x="15" y="48"/>
                </a:cubicBezTo>
                <a:cubicBezTo>
                  <a:pt x="17" y="47"/>
                  <a:pt x="20" y="46"/>
                  <a:pt x="22" y="45"/>
                </a:cubicBezTo>
                <a:cubicBezTo>
                  <a:pt x="45" y="21"/>
                  <a:pt x="45" y="21"/>
                  <a:pt x="45" y="21"/>
                </a:cubicBezTo>
                <a:cubicBezTo>
                  <a:pt x="48" y="18"/>
                  <a:pt x="49" y="15"/>
                  <a:pt x="49" y="12"/>
                </a:cubicBezTo>
                <a:cubicBezTo>
                  <a:pt x="49" y="6"/>
                  <a:pt x="43" y="0"/>
                  <a:pt x="37" y="0"/>
                </a:cubicBezTo>
                <a:close/>
                <a:moveTo>
                  <a:pt x="14" y="44"/>
                </a:moveTo>
                <a:cubicBezTo>
                  <a:pt x="14" y="44"/>
                  <a:pt x="14" y="44"/>
                  <a:pt x="14" y="44"/>
                </a:cubicBezTo>
                <a:cubicBezTo>
                  <a:pt x="13" y="44"/>
                  <a:pt x="11" y="44"/>
                  <a:pt x="9" y="43"/>
                </a:cubicBezTo>
                <a:cubicBezTo>
                  <a:pt x="9" y="43"/>
                  <a:pt x="8" y="43"/>
                  <a:pt x="7" y="44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6"/>
                  <a:pt x="3" y="45"/>
                  <a:pt x="4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1"/>
                  <a:pt x="6" y="40"/>
                </a:cubicBezTo>
                <a:cubicBezTo>
                  <a:pt x="5" y="38"/>
                  <a:pt x="5" y="37"/>
                  <a:pt x="5" y="35"/>
                </a:cubicBezTo>
                <a:cubicBezTo>
                  <a:pt x="5" y="34"/>
                  <a:pt x="6" y="32"/>
                  <a:pt x="7" y="31"/>
                </a:cubicBezTo>
                <a:cubicBezTo>
                  <a:pt x="18" y="43"/>
                  <a:pt x="18" y="43"/>
                  <a:pt x="18" y="43"/>
                </a:cubicBezTo>
                <a:cubicBezTo>
                  <a:pt x="17" y="43"/>
                  <a:pt x="16" y="44"/>
                  <a:pt x="14" y="44"/>
                </a:cubicBezTo>
                <a:close/>
                <a:moveTo>
                  <a:pt x="20" y="41"/>
                </a:moveTo>
                <a:cubicBezTo>
                  <a:pt x="20" y="41"/>
                  <a:pt x="20" y="41"/>
                  <a:pt x="20" y="41"/>
                </a:cubicBezTo>
                <a:cubicBezTo>
                  <a:pt x="8" y="30"/>
                  <a:pt x="8" y="30"/>
                  <a:pt x="8" y="30"/>
                </a:cubicBezTo>
                <a:cubicBezTo>
                  <a:pt x="23" y="15"/>
                  <a:pt x="23" y="15"/>
                  <a:pt x="23" y="15"/>
                </a:cubicBezTo>
                <a:cubicBezTo>
                  <a:pt x="34" y="26"/>
                  <a:pt x="34" y="26"/>
                  <a:pt x="34" y="26"/>
                </a:cubicBezTo>
                <a:cubicBezTo>
                  <a:pt x="20" y="41"/>
                  <a:pt x="20" y="41"/>
                  <a:pt x="20" y="41"/>
                </a:cubicBezTo>
                <a:close/>
                <a:moveTo>
                  <a:pt x="36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25" y="13"/>
                  <a:pt x="25" y="13"/>
                  <a:pt x="25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39" y="22"/>
                  <a:pt x="39" y="22"/>
                  <a:pt x="39" y="22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4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0" y="20"/>
                  <a:pt x="40" y="20"/>
                  <a:pt x="40" y="20"/>
                </a:cubicBezTo>
                <a:cubicBezTo>
                  <a:pt x="29" y="9"/>
                  <a:pt x="29" y="9"/>
                  <a:pt x="29" y="9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3" y="5"/>
                  <a:pt x="35" y="4"/>
                  <a:pt x="37" y="4"/>
                </a:cubicBezTo>
                <a:cubicBezTo>
                  <a:pt x="41" y="4"/>
                  <a:pt x="45" y="8"/>
                  <a:pt x="45" y="12"/>
                </a:cubicBezTo>
                <a:cubicBezTo>
                  <a:pt x="45" y="14"/>
                  <a:pt x="44" y="16"/>
                  <a:pt x="43" y="18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60" name="Freeform 728"/>
          <p:cNvSpPr>
            <a:spLocks noEditPoints="1"/>
          </p:cNvSpPr>
          <p:nvPr/>
        </p:nvSpPr>
        <p:spPr>
          <a:xfrm>
            <a:off x="8275638" y="4110038"/>
            <a:ext cx="147637" cy="146050"/>
          </a:xfrm>
          <a:custGeom>
            <a:avLst/>
            <a:gdLst/>
            <a:ahLst/>
            <a:cxnLst>
              <a:cxn ang="0">
                <a:pos x="141218" y="31750"/>
              </a:cxn>
              <a:cxn ang="0">
                <a:pos x="99495" y="0"/>
              </a:cxn>
              <a:cxn ang="0">
                <a:pos x="3210" y="85725"/>
              </a:cxn>
              <a:cxn ang="0">
                <a:pos x="3210" y="85725"/>
              </a:cxn>
              <a:cxn ang="0">
                <a:pos x="3210" y="85725"/>
              </a:cxn>
              <a:cxn ang="0">
                <a:pos x="3210" y="85725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88900"/>
              </a:cxn>
              <a:cxn ang="0">
                <a:pos x="0" y="92075"/>
              </a:cxn>
              <a:cxn ang="0">
                <a:pos x="0" y="139700"/>
              </a:cxn>
              <a:cxn ang="0">
                <a:pos x="54562" y="146050"/>
              </a:cxn>
              <a:cxn ang="0">
                <a:pos x="54562" y="146050"/>
              </a:cxn>
              <a:cxn ang="0">
                <a:pos x="57771" y="146050"/>
              </a:cxn>
              <a:cxn ang="0">
                <a:pos x="57771" y="146050"/>
              </a:cxn>
              <a:cxn ang="0">
                <a:pos x="57771" y="146050"/>
              </a:cxn>
              <a:cxn ang="0">
                <a:pos x="57771" y="146050"/>
              </a:cxn>
              <a:cxn ang="0">
                <a:pos x="57771" y="146050"/>
              </a:cxn>
              <a:cxn ang="0">
                <a:pos x="57771" y="146050"/>
              </a:cxn>
              <a:cxn ang="0">
                <a:pos x="57771" y="146050"/>
              </a:cxn>
              <a:cxn ang="0">
                <a:pos x="57771" y="146050"/>
              </a:cxn>
              <a:cxn ang="0">
                <a:pos x="60981" y="142875"/>
              </a:cxn>
              <a:cxn ang="0">
                <a:pos x="141218" y="63500"/>
              </a:cxn>
              <a:cxn ang="0">
                <a:pos x="147637" y="47625"/>
              </a:cxn>
              <a:cxn ang="0">
                <a:pos x="73819" y="34925"/>
              </a:cxn>
              <a:cxn ang="0">
                <a:pos x="22467" y="98425"/>
              </a:cxn>
              <a:cxn ang="0">
                <a:pos x="73819" y="34925"/>
              </a:cxn>
              <a:cxn ang="0">
                <a:pos x="12838" y="133350"/>
              </a:cxn>
              <a:cxn ang="0">
                <a:pos x="41724" y="133350"/>
              </a:cxn>
              <a:cxn ang="0">
                <a:pos x="28886" y="104775"/>
              </a:cxn>
              <a:cxn ang="0">
                <a:pos x="86657" y="47625"/>
              </a:cxn>
              <a:cxn ang="0">
                <a:pos x="41724" y="117475"/>
              </a:cxn>
              <a:cxn ang="0">
                <a:pos x="54562" y="130175"/>
              </a:cxn>
              <a:cxn ang="0">
                <a:pos x="48143" y="123825"/>
              </a:cxn>
              <a:cxn ang="0">
                <a:pos x="112333" y="73025"/>
              </a:cxn>
              <a:cxn ang="0">
                <a:pos x="134799" y="47625"/>
              </a:cxn>
              <a:cxn ang="0">
                <a:pos x="134799" y="47625"/>
              </a:cxn>
              <a:cxn ang="0">
                <a:pos x="125171" y="60325"/>
              </a:cxn>
              <a:cxn ang="0">
                <a:pos x="121961" y="66675"/>
              </a:cxn>
              <a:cxn ang="0">
                <a:pos x="86657" y="22225"/>
              </a:cxn>
              <a:cxn ang="0">
                <a:pos x="99495" y="12700"/>
              </a:cxn>
              <a:cxn ang="0">
                <a:pos x="131590" y="41275"/>
              </a:cxn>
            </a:cxnLst>
            <a:pathLst>
              <a:path w="46" h="46">
                <a:moveTo>
                  <a:pt x="46" y="15"/>
                </a:moveTo>
                <a:cubicBezTo>
                  <a:pt x="46" y="13"/>
                  <a:pt x="45" y="11"/>
                  <a:pt x="44" y="10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3" y="0"/>
                  <a:pt x="31" y="0"/>
                </a:cubicBezTo>
                <a:cubicBezTo>
                  <a:pt x="29" y="0"/>
                  <a:pt x="27" y="1"/>
                  <a:pt x="26" y="2"/>
                </a:cubicBezTo>
                <a:cubicBezTo>
                  <a:pt x="17" y="10"/>
                  <a:pt x="9" y="19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1" y="46"/>
                  <a:pt x="2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27" y="37"/>
                  <a:pt x="35" y="28"/>
                  <a:pt x="44" y="20"/>
                </a:cubicBezTo>
                <a:cubicBezTo>
                  <a:pt x="45" y="19"/>
                  <a:pt x="46" y="17"/>
                  <a:pt x="46" y="15"/>
                </a:cubicBezTo>
                <a:cubicBezTo>
                  <a:pt x="46" y="15"/>
                  <a:pt x="46" y="15"/>
                  <a:pt x="46" y="15"/>
                </a:cubicBezTo>
                <a:close/>
                <a:moveTo>
                  <a:pt x="23" y="11"/>
                </a:moveTo>
                <a:cubicBezTo>
                  <a:pt x="23" y="11"/>
                  <a:pt x="23" y="11"/>
                  <a:pt x="23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7" y="31"/>
                  <a:pt x="7" y="31"/>
                  <a:pt x="7" y="31"/>
                </a:cubicBezTo>
                <a:cubicBezTo>
                  <a:pt x="5" y="29"/>
                  <a:pt x="5" y="29"/>
                  <a:pt x="5" y="29"/>
                </a:cubicBezTo>
                <a:cubicBezTo>
                  <a:pt x="23" y="11"/>
                  <a:pt x="23" y="11"/>
                  <a:pt x="23" y="1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42"/>
                  <a:pt x="13" y="42"/>
                  <a:pt x="13" y="42"/>
                </a:cubicBezTo>
                <a:cubicBezTo>
                  <a:pt x="4" y="42"/>
                  <a:pt x="4" y="42"/>
                  <a:pt x="4" y="42"/>
                </a:cubicBezTo>
                <a:close/>
                <a:moveTo>
                  <a:pt x="9" y="33"/>
                </a:moveTo>
                <a:cubicBezTo>
                  <a:pt x="9" y="33"/>
                  <a:pt x="9" y="33"/>
                  <a:pt x="9" y="33"/>
                </a:cubicBezTo>
                <a:cubicBezTo>
                  <a:pt x="27" y="15"/>
                  <a:pt x="27" y="15"/>
                  <a:pt x="27" y="15"/>
                </a:cubicBezTo>
                <a:cubicBezTo>
                  <a:pt x="31" y="19"/>
                  <a:pt x="31" y="19"/>
                  <a:pt x="31" y="19"/>
                </a:cubicBezTo>
                <a:cubicBezTo>
                  <a:pt x="13" y="37"/>
                  <a:pt x="13" y="37"/>
                  <a:pt x="13" y="37"/>
                </a:cubicBezTo>
                <a:cubicBezTo>
                  <a:pt x="9" y="33"/>
                  <a:pt x="9" y="33"/>
                  <a:pt x="9" y="33"/>
                </a:cubicBez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5" y="39"/>
                  <a:pt x="15" y="39"/>
                  <a:pt x="15" y="39"/>
                </a:cubicBezTo>
                <a:cubicBezTo>
                  <a:pt x="33" y="21"/>
                  <a:pt x="33" y="21"/>
                  <a:pt x="33" y="21"/>
                </a:cubicBezTo>
                <a:cubicBezTo>
                  <a:pt x="35" y="23"/>
                  <a:pt x="35" y="23"/>
                  <a:pt x="35" y="23"/>
                </a:cubicBezTo>
                <a:cubicBezTo>
                  <a:pt x="17" y="41"/>
                  <a:pt x="17" y="41"/>
                  <a:pt x="17" y="41"/>
                </a:cubicBezTo>
                <a:close/>
                <a:moveTo>
                  <a:pt x="42" y="15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6"/>
                  <a:pt x="42" y="17"/>
                  <a:pt x="41" y="17"/>
                </a:cubicBezTo>
                <a:cubicBezTo>
                  <a:pt x="39" y="19"/>
                  <a:pt x="39" y="19"/>
                  <a:pt x="39" y="19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1"/>
                  <a:pt x="38" y="21"/>
                  <a:pt x="38" y="21"/>
                </a:cubicBezTo>
                <a:cubicBezTo>
                  <a:pt x="25" y="8"/>
                  <a:pt x="25" y="8"/>
                  <a:pt x="25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3" y="5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4"/>
                  <a:pt x="42" y="15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61" name="Freeform 729"/>
          <p:cNvSpPr>
            <a:spLocks noEditPoints="1"/>
          </p:cNvSpPr>
          <p:nvPr/>
        </p:nvSpPr>
        <p:spPr>
          <a:xfrm>
            <a:off x="5462588" y="4700588"/>
            <a:ext cx="166687" cy="171450"/>
          </a:xfrm>
          <a:custGeom>
            <a:avLst/>
            <a:gdLst/>
            <a:ahLst/>
            <a:cxnLst>
              <a:cxn ang="0">
                <a:pos x="125015" y="22225"/>
              </a:cxn>
              <a:cxn ang="0">
                <a:pos x="16028" y="50800"/>
              </a:cxn>
              <a:cxn ang="0">
                <a:pos x="6411" y="111125"/>
              </a:cxn>
              <a:cxn ang="0">
                <a:pos x="44877" y="158750"/>
              </a:cxn>
              <a:cxn ang="0">
                <a:pos x="153865" y="130175"/>
              </a:cxn>
              <a:cxn ang="0">
                <a:pos x="160276" y="69850"/>
              </a:cxn>
              <a:cxn ang="0">
                <a:pos x="118604" y="34925"/>
              </a:cxn>
              <a:cxn ang="0">
                <a:pos x="134632" y="60325"/>
              </a:cxn>
              <a:cxn ang="0">
                <a:pos x="118604" y="34925"/>
              </a:cxn>
              <a:cxn ang="0">
                <a:pos x="41672" y="85725"/>
              </a:cxn>
              <a:cxn ang="0">
                <a:pos x="89755" y="104775"/>
              </a:cxn>
              <a:cxn ang="0">
                <a:pos x="67316" y="133350"/>
              </a:cxn>
              <a:cxn ang="0">
                <a:pos x="41672" y="123825"/>
              </a:cxn>
              <a:cxn ang="0">
                <a:pos x="38466" y="98425"/>
              </a:cxn>
              <a:cxn ang="0">
                <a:pos x="35261" y="60325"/>
              </a:cxn>
              <a:cxn ang="0">
                <a:pos x="57699" y="41275"/>
              </a:cxn>
              <a:cxn ang="0">
                <a:pos x="67316" y="73025"/>
              </a:cxn>
              <a:cxn ang="0">
                <a:pos x="35261" y="60325"/>
              </a:cxn>
              <a:cxn ang="0">
                <a:pos x="73727" y="76200"/>
              </a:cxn>
              <a:cxn ang="0">
                <a:pos x="80138" y="47625"/>
              </a:cxn>
              <a:cxn ang="0">
                <a:pos x="128221" y="66675"/>
              </a:cxn>
              <a:cxn ang="0">
                <a:pos x="96166" y="101600"/>
              </a:cxn>
              <a:cxn ang="0">
                <a:pos x="112193" y="31750"/>
              </a:cxn>
              <a:cxn ang="0">
                <a:pos x="108988" y="38100"/>
              </a:cxn>
              <a:cxn ang="0">
                <a:pos x="57699" y="34925"/>
              </a:cxn>
              <a:cxn ang="0">
                <a:pos x="112193" y="31750"/>
              </a:cxn>
              <a:cxn ang="0">
                <a:pos x="48083" y="34925"/>
              </a:cxn>
              <a:cxn ang="0">
                <a:pos x="28850" y="53975"/>
              </a:cxn>
              <a:cxn ang="0">
                <a:pos x="48083" y="34925"/>
              </a:cxn>
              <a:cxn ang="0">
                <a:pos x="19233" y="107950"/>
              </a:cxn>
              <a:cxn ang="0">
                <a:pos x="28850" y="60325"/>
              </a:cxn>
              <a:cxn ang="0">
                <a:pos x="32055" y="98425"/>
              </a:cxn>
              <a:cxn ang="0">
                <a:pos x="19233" y="111125"/>
              </a:cxn>
              <a:cxn ang="0">
                <a:pos x="48083" y="146050"/>
              </a:cxn>
              <a:cxn ang="0">
                <a:pos x="22439" y="120650"/>
              </a:cxn>
              <a:cxn ang="0">
                <a:pos x="38466" y="130175"/>
              </a:cxn>
              <a:cxn ang="0">
                <a:pos x="48083" y="146050"/>
              </a:cxn>
              <a:cxn ang="0">
                <a:pos x="102577" y="155575"/>
              </a:cxn>
              <a:cxn ang="0">
                <a:pos x="54494" y="152400"/>
              </a:cxn>
              <a:cxn ang="0">
                <a:pos x="70521" y="139700"/>
              </a:cxn>
              <a:cxn ang="0">
                <a:pos x="105782" y="146050"/>
              </a:cxn>
              <a:cxn ang="0">
                <a:pos x="89755" y="130175"/>
              </a:cxn>
              <a:cxn ang="0">
                <a:pos x="96166" y="107950"/>
              </a:cxn>
              <a:cxn ang="0">
                <a:pos x="128221" y="123825"/>
              </a:cxn>
              <a:cxn ang="0">
                <a:pos x="108988" y="139700"/>
              </a:cxn>
              <a:cxn ang="0">
                <a:pos x="141043" y="123825"/>
              </a:cxn>
              <a:cxn ang="0">
                <a:pos x="112193" y="152400"/>
              </a:cxn>
              <a:cxn ang="0">
                <a:pos x="125015" y="136525"/>
              </a:cxn>
              <a:cxn ang="0">
                <a:pos x="141043" y="123825"/>
              </a:cxn>
              <a:cxn ang="0">
                <a:pos x="147454" y="114300"/>
              </a:cxn>
              <a:cxn ang="0">
                <a:pos x="134632" y="117475"/>
              </a:cxn>
              <a:cxn ang="0">
                <a:pos x="134632" y="66675"/>
              </a:cxn>
              <a:cxn ang="0">
                <a:pos x="147454" y="73025"/>
              </a:cxn>
            </a:cxnLst>
            <a:pathLst>
              <a:path w="52" h="54">
                <a:moveTo>
                  <a:pt x="50" y="22"/>
                </a:moveTo>
                <a:cubicBezTo>
                  <a:pt x="48" y="16"/>
                  <a:pt x="45" y="11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27" y="0"/>
                  <a:pt x="11" y="4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1" y="22"/>
                  <a:pt x="0" y="29"/>
                  <a:pt x="2" y="35"/>
                </a:cubicBezTo>
                <a:cubicBezTo>
                  <a:pt x="4" y="41"/>
                  <a:pt x="8" y="47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54"/>
                  <a:pt x="26" y="54"/>
                  <a:pt x="33" y="53"/>
                </a:cubicBezTo>
                <a:cubicBezTo>
                  <a:pt x="39" y="51"/>
                  <a:pt x="44" y="47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51" y="35"/>
                  <a:pt x="52" y="28"/>
                  <a:pt x="50" y="22"/>
                </a:cubicBezTo>
                <a:close/>
                <a:moveTo>
                  <a:pt x="37" y="11"/>
                </a:moveTo>
                <a:cubicBezTo>
                  <a:pt x="37" y="11"/>
                  <a:pt x="37" y="11"/>
                  <a:pt x="37" y="11"/>
                </a:cubicBezTo>
                <a:cubicBezTo>
                  <a:pt x="40" y="13"/>
                  <a:pt x="43" y="16"/>
                  <a:pt x="45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11"/>
                  <a:pt x="37" y="11"/>
                  <a:pt x="37" y="11"/>
                </a:cubicBezTo>
                <a:close/>
                <a:moveTo>
                  <a:pt x="13" y="27"/>
                </a:moveTo>
                <a:cubicBezTo>
                  <a:pt x="13" y="27"/>
                  <a:pt x="13" y="27"/>
                  <a:pt x="13" y="27"/>
                </a:cubicBezTo>
                <a:cubicBezTo>
                  <a:pt x="22" y="25"/>
                  <a:pt x="22" y="25"/>
                  <a:pt x="22" y="25"/>
                </a:cubicBezTo>
                <a:cubicBezTo>
                  <a:pt x="28" y="33"/>
                  <a:pt x="28" y="33"/>
                  <a:pt x="28" y="33"/>
                </a:cubicBezTo>
                <a:cubicBezTo>
                  <a:pt x="25" y="40"/>
                  <a:pt x="25" y="40"/>
                  <a:pt x="25" y="40"/>
                </a:cubicBezTo>
                <a:cubicBezTo>
                  <a:pt x="24" y="41"/>
                  <a:pt x="23" y="41"/>
                  <a:pt x="21" y="42"/>
                </a:cubicBezTo>
                <a:cubicBezTo>
                  <a:pt x="20" y="42"/>
                  <a:pt x="18" y="42"/>
                  <a:pt x="17" y="42"/>
                </a:cubicBezTo>
                <a:cubicBezTo>
                  <a:pt x="16" y="41"/>
                  <a:pt x="14" y="40"/>
                  <a:pt x="13" y="39"/>
                </a:cubicBezTo>
                <a:cubicBezTo>
                  <a:pt x="12" y="38"/>
                  <a:pt x="12" y="37"/>
                  <a:pt x="11" y="36"/>
                </a:cubicBezTo>
                <a:cubicBezTo>
                  <a:pt x="11" y="34"/>
                  <a:pt x="11" y="33"/>
                  <a:pt x="12" y="31"/>
                </a:cubicBezTo>
                <a:cubicBezTo>
                  <a:pt x="12" y="30"/>
                  <a:pt x="13" y="28"/>
                  <a:pt x="13" y="27"/>
                </a:cubicBezTo>
                <a:close/>
                <a:moveTo>
                  <a:pt x="11" y="19"/>
                </a:moveTo>
                <a:cubicBezTo>
                  <a:pt x="11" y="19"/>
                  <a:pt x="11" y="19"/>
                  <a:pt x="11" y="19"/>
                </a:cubicBezTo>
                <a:cubicBezTo>
                  <a:pt x="12" y="17"/>
                  <a:pt x="15" y="15"/>
                  <a:pt x="18" y="13"/>
                </a:cubicBezTo>
                <a:cubicBezTo>
                  <a:pt x="23" y="15"/>
                  <a:pt x="23" y="15"/>
                  <a:pt x="23" y="15"/>
                </a:cubicBezTo>
                <a:cubicBezTo>
                  <a:pt x="21" y="23"/>
                  <a:pt x="21" y="23"/>
                  <a:pt x="21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19"/>
                  <a:pt x="11" y="19"/>
                  <a:pt x="11" y="19"/>
                </a:cubicBezTo>
                <a:close/>
                <a:moveTo>
                  <a:pt x="23" y="24"/>
                </a:move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5" y="15"/>
                  <a:pt x="25" y="15"/>
                  <a:pt x="25" y="15"/>
                </a:cubicBezTo>
                <a:cubicBezTo>
                  <a:pt x="34" y="14"/>
                  <a:pt x="34" y="14"/>
                  <a:pt x="34" y="14"/>
                </a:cubicBezTo>
                <a:cubicBezTo>
                  <a:pt x="40" y="21"/>
                  <a:pt x="40" y="21"/>
                  <a:pt x="40" y="21"/>
                </a:cubicBezTo>
                <a:cubicBezTo>
                  <a:pt x="38" y="30"/>
                  <a:pt x="38" y="30"/>
                  <a:pt x="3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23" y="24"/>
                  <a:pt x="23" y="24"/>
                  <a:pt x="23" y="24"/>
                </a:cubicBezTo>
                <a:close/>
                <a:moveTo>
                  <a:pt x="35" y="10"/>
                </a:moveTo>
                <a:cubicBezTo>
                  <a:pt x="35" y="10"/>
                  <a:pt x="35" y="10"/>
                  <a:pt x="35" y="10"/>
                </a:cubicBezTo>
                <a:cubicBezTo>
                  <a:pt x="34" y="12"/>
                  <a:pt x="34" y="12"/>
                  <a:pt x="34" y="12"/>
                </a:cubicBezTo>
                <a:cubicBezTo>
                  <a:pt x="24" y="13"/>
                  <a:pt x="24" y="13"/>
                  <a:pt x="24" y="13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23" y="7"/>
                  <a:pt x="29" y="7"/>
                  <a:pt x="35" y="10"/>
                </a:cubicBezTo>
                <a:close/>
                <a:moveTo>
                  <a:pt x="15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6" y="12"/>
                  <a:pt x="16" y="12"/>
                  <a:pt x="16" y="12"/>
                </a:cubicBezTo>
                <a:cubicBezTo>
                  <a:pt x="13" y="13"/>
                  <a:pt x="10" y="16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4"/>
                  <a:pt x="13" y="12"/>
                  <a:pt x="15" y="11"/>
                </a:cubicBezTo>
                <a:close/>
                <a:moveTo>
                  <a:pt x="6" y="34"/>
                </a:moveTo>
                <a:cubicBezTo>
                  <a:pt x="6" y="34"/>
                  <a:pt x="6" y="34"/>
                  <a:pt x="6" y="34"/>
                </a:cubicBezTo>
                <a:cubicBezTo>
                  <a:pt x="4" y="29"/>
                  <a:pt x="5" y="24"/>
                  <a:pt x="7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10" y="29"/>
                  <a:pt x="10" y="31"/>
                </a:cubicBezTo>
                <a:cubicBezTo>
                  <a:pt x="9" y="32"/>
                  <a:pt x="9" y="33"/>
                  <a:pt x="9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4"/>
                </a:cubicBezTo>
                <a:close/>
                <a:moveTo>
                  <a:pt x="15" y="46"/>
                </a:moveTo>
                <a:cubicBezTo>
                  <a:pt x="15" y="46"/>
                  <a:pt x="15" y="46"/>
                  <a:pt x="15" y="46"/>
                </a:cubicBezTo>
                <a:cubicBezTo>
                  <a:pt x="11" y="44"/>
                  <a:pt x="9" y="41"/>
                  <a:pt x="7" y="38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9"/>
                  <a:pt x="11" y="40"/>
                  <a:pt x="12" y="41"/>
                </a:cubicBezTo>
                <a:cubicBezTo>
                  <a:pt x="13" y="42"/>
                  <a:pt x="14" y="43"/>
                  <a:pt x="15" y="44"/>
                </a:cubicBezTo>
                <a:cubicBezTo>
                  <a:pt x="15" y="46"/>
                  <a:pt x="15" y="46"/>
                  <a:pt x="15" y="46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27" y="50"/>
                  <a:pt x="21" y="50"/>
                  <a:pt x="17" y="48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20" y="44"/>
                  <a:pt x="22" y="44"/>
                </a:cubicBezTo>
                <a:cubicBezTo>
                  <a:pt x="23" y="44"/>
                  <a:pt x="25" y="43"/>
                  <a:pt x="26" y="42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1"/>
                </a:cubicBezTo>
                <a:cubicBezTo>
                  <a:pt x="30" y="34"/>
                  <a:pt x="30" y="34"/>
                  <a:pt x="30" y="34"/>
                </a:cubicBezTo>
                <a:cubicBezTo>
                  <a:pt x="38" y="32"/>
                  <a:pt x="38" y="32"/>
                  <a:pt x="38" y="32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1"/>
                  <a:pt x="38" y="42"/>
                </a:cubicBezTo>
                <a:cubicBezTo>
                  <a:pt x="36" y="42"/>
                  <a:pt x="35" y="43"/>
                  <a:pt x="34" y="44"/>
                </a:cubicBezTo>
                <a:cubicBezTo>
                  <a:pt x="28" y="41"/>
                  <a:pt x="28" y="41"/>
                  <a:pt x="28" y="41"/>
                </a:cubicBezTo>
                <a:close/>
                <a:moveTo>
                  <a:pt x="44" y="39"/>
                </a:moveTo>
                <a:cubicBezTo>
                  <a:pt x="44" y="39"/>
                  <a:pt x="44" y="39"/>
                  <a:pt x="44" y="39"/>
                </a:cubicBezTo>
                <a:cubicBezTo>
                  <a:pt x="42" y="43"/>
                  <a:pt x="39" y="46"/>
                  <a:pt x="35" y="48"/>
                </a:cubicBezTo>
                <a:cubicBezTo>
                  <a:pt x="35" y="46"/>
                  <a:pt x="35" y="46"/>
                  <a:pt x="35" y="46"/>
                </a:cubicBezTo>
                <a:cubicBezTo>
                  <a:pt x="36" y="45"/>
                  <a:pt x="38" y="44"/>
                  <a:pt x="39" y="43"/>
                </a:cubicBezTo>
                <a:cubicBezTo>
                  <a:pt x="40" y="42"/>
                  <a:pt x="41" y="41"/>
                  <a:pt x="42" y="40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lose/>
                <a:moveTo>
                  <a:pt x="46" y="36"/>
                </a:moveTo>
                <a:cubicBezTo>
                  <a:pt x="46" y="36"/>
                  <a:pt x="46" y="36"/>
                  <a:pt x="46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0" y="30"/>
                  <a:pt x="40" y="30"/>
                  <a:pt x="40" y="30"/>
                </a:cubicBezTo>
                <a:cubicBezTo>
                  <a:pt x="42" y="21"/>
                  <a:pt x="42" y="21"/>
                  <a:pt x="42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2"/>
                  <a:pt x="46" y="23"/>
                  <a:pt x="46" y="23"/>
                </a:cubicBezTo>
                <a:cubicBezTo>
                  <a:pt x="48" y="28"/>
                  <a:pt x="47" y="32"/>
                  <a:pt x="46" y="3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62" name="Freeform 730"/>
          <p:cNvSpPr>
            <a:spLocks noEditPoints="1"/>
          </p:cNvSpPr>
          <p:nvPr/>
        </p:nvSpPr>
        <p:spPr>
          <a:xfrm>
            <a:off x="4610100" y="4716463"/>
            <a:ext cx="174625" cy="149225"/>
          </a:xfrm>
          <a:custGeom>
            <a:avLst/>
            <a:gdLst/>
            <a:ahLst/>
            <a:cxnLst>
              <a:cxn ang="0">
                <a:pos x="98425" y="12700"/>
              </a:cxn>
              <a:cxn ang="0">
                <a:pos x="0" y="15875"/>
              </a:cxn>
              <a:cxn ang="0">
                <a:pos x="92075" y="149225"/>
              </a:cxn>
              <a:cxn ang="0">
                <a:pos x="120650" y="142875"/>
              </a:cxn>
              <a:cxn ang="0">
                <a:pos x="174625" y="130175"/>
              </a:cxn>
              <a:cxn ang="0">
                <a:pos x="44450" y="136525"/>
              </a:cxn>
              <a:cxn ang="0">
                <a:pos x="44450" y="22225"/>
              </a:cxn>
              <a:cxn ang="0">
                <a:pos x="85725" y="136525"/>
              </a:cxn>
              <a:cxn ang="0">
                <a:pos x="85725" y="22225"/>
              </a:cxn>
              <a:cxn ang="0">
                <a:pos x="130175" y="136525"/>
              </a:cxn>
              <a:cxn ang="0">
                <a:pos x="161925" y="127000"/>
              </a:cxn>
              <a:cxn ang="0">
                <a:pos x="19050" y="120650"/>
              </a:cxn>
              <a:cxn ang="0">
                <a:pos x="34925" y="120650"/>
              </a:cxn>
              <a:cxn ang="0">
                <a:pos x="38100" y="104775"/>
              </a:cxn>
              <a:cxn ang="0">
                <a:pos x="19050" y="104775"/>
              </a:cxn>
              <a:cxn ang="0">
                <a:pos x="25400" y="107950"/>
              </a:cxn>
              <a:cxn ang="0">
                <a:pos x="31750" y="107950"/>
              </a:cxn>
              <a:cxn ang="0">
                <a:pos x="31750" y="117475"/>
              </a:cxn>
              <a:cxn ang="0">
                <a:pos x="25400" y="117475"/>
              </a:cxn>
              <a:cxn ang="0">
                <a:pos x="25400" y="82550"/>
              </a:cxn>
              <a:cxn ang="0">
                <a:pos x="31750" y="34925"/>
              </a:cxn>
              <a:cxn ang="0">
                <a:pos x="22225" y="79375"/>
              </a:cxn>
              <a:cxn ang="0">
                <a:pos x="117475" y="28575"/>
              </a:cxn>
              <a:cxn ang="0">
                <a:pos x="133350" y="79375"/>
              </a:cxn>
              <a:cxn ang="0">
                <a:pos x="117475" y="28575"/>
              </a:cxn>
              <a:cxn ang="0">
                <a:pos x="60325" y="120650"/>
              </a:cxn>
              <a:cxn ang="0">
                <a:pos x="76200" y="120650"/>
              </a:cxn>
              <a:cxn ang="0">
                <a:pos x="69850" y="101600"/>
              </a:cxn>
              <a:cxn ang="0">
                <a:pos x="57150" y="114300"/>
              </a:cxn>
              <a:cxn ang="0">
                <a:pos x="66675" y="107950"/>
              </a:cxn>
              <a:cxn ang="0">
                <a:pos x="73025" y="107950"/>
              </a:cxn>
              <a:cxn ang="0">
                <a:pos x="73025" y="117475"/>
              </a:cxn>
              <a:cxn ang="0">
                <a:pos x="66675" y="117475"/>
              </a:cxn>
              <a:cxn ang="0">
                <a:pos x="69850" y="82550"/>
              </a:cxn>
              <a:cxn ang="0">
                <a:pos x="73025" y="34925"/>
              </a:cxn>
              <a:cxn ang="0">
                <a:pos x="66675" y="79375"/>
              </a:cxn>
              <a:cxn ang="0">
                <a:pos x="130175" y="98425"/>
              </a:cxn>
              <a:cxn ang="0">
                <a:pos x="130175" y="117475"/>
              </a:cxn>
              <a:cxn ang="0">
                <a:pos x="149225" y="117475"/>
              </a:cxn>
              <a:cxn ang="0">
                <a:pos x="149225" y="98425"/>
              </a:cxn>
              <a:cxn ang="0">
                <a:pos x="139700" y="95250"/>
              </a:cxn>
              <a:cxn ang="0">
                <a:pos x="136525" y="104775"/>
              </a:cxn>
              <a:cxn ang="0">
                <a:pos x="146050" y="107950"/>
              </a:cxn>
              <a:cxn ang="0">
                <a:pos x="136525" y="111125"/>
              </a:cxn>
              <a:cxn ang="0">
                <a:pos x="136525" y="104775"/>
              </a:cxn>
            </a:cxnLst>
            <a:pathLst>
              <a:path w="55" h="47">
                <a:moveTo>
                  <a:pt x="45" y="2"/>
                </a:moveTo>
                <a:cubicBezTo>
                  <a:pt x="44" y="1"/>
                  <a:pt x="43" y="0"/>
                  <a:pt x="42" y="1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3"/>
                  <a:pt x="30" y="3"/>
                  <a:pt x="29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4"/>
                  <a:pt x="0" y="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7"/>
                  <a:pt x="1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47"/>
                  <a:pt x="31" y="46"/>
                  <a:pt x="31" y="45"/>
                </a:cubicBezTo>
                <a:cubicBezTo>
                  <a:pt x="31" y="21"/>
                  <a:pt x="31" y="21"/>
                  <a:pt x="31" y="2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9" y="47"/>
                  <a:pt x="40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55" y="43"/>
                  <a:pt x="55" y="42"/>
                  <a:pt x="55" y="41"/>
                </a:cubicBezTo>
                <a:cubicBezTo>
                  <a:pt x="45" y="2"/>
                  <a:pt x="45" y="2"/>
                  <a:pt x="45" y="2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7"/>
                  <a:pt x="3" y="7"/>
                  <a:pt x="3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3"/>
                  <a:pt x="14" y="43"/>
                  <a:pt x="14" y="43"/>
                </a:cubicBezTo>
                <a:close/>
                <a:moveTo>
                  <a:pt x="27" y="43"/>
                </a:moveTo>
                <a:cubicBezTo>
                  <a:pt x="27" y="43"/>
                  <a:pt x="27" y="43"/>
                  <a:pt x="2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3"/>
                  <a:pt x="27" y="43"/>
                  <a:pt x="27" y="43"/>
                </a:cubicBezTo>
                <a:close/>
                <a:moveTo>
                  <a:pt x="41" y="43"/>
                </a:moveTo>
                <a:cubicBezTo>
                  <a:pt x="41" y="43"/>
                  <a:pt x="41" y="43"/>
                  <a:pt x="41" y="43"/>
                </a:cubicBezTo>
                <a:cubicBezTo>
                  <a:pt x="32" y="8"/>
                  <a:pt x="32" y="8"/>
                  <a:pt x="32" y="8"/>
                </a:cubicBezTo>
                <a:cubicBezTo>
                  <a:pt x="41" y="5"/>
                  <a:pt x="41" y="5"/>
                  <a:pt x="41" y="5"/>
                </a:cubicBezTo>
                <a:cubicBezTo>
                  <a:pt x="51" y="40"/>
                  <a:pt x="51" y="40"/>
                  <a:pt x="51" y="40"/>
                </a:cubicBezTo>
                <a:cubicBezTo>
                  <a:pt x="41" y="43"/>
                  <a:pt x="41" y="43"/>
                  <a:pt x="41" y="43"/>
                </a:cubicBezTo>
                <a:close/>
                <a:moveTo>
                  <a:pt x="6" y="38"/>
                </a:move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9"/>
                  <a:pt x="8" y="39"/>
                  <a:pt x="9" y="39"/>
                </a:cubicBezTo>
                <a:cubicBezTo>
                  <a:pt x="10" y="39"/>
                  <a:pt x="11" y="39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3" y="37"/>
                  <a:pt x="13" y="36"/>
                </a:cubicBezTo>
                <a:cubicBezTo>
                  <a:pt x="13" y="34"/>
                  <a:pt x="12" y="33"/>
                  <a:pt x="12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2"/>
                  <a:pt x="10" y="32"/>
                  <a:pt x="9" y="32"/>
                </a:cubicBezTo>
                <a:cubicBezTo>
                  <a:pt x="8" y="32"/>
                  <a:pt x="7" y="32"/>
                  <a:pt x="6" y="33"/>
                </a:cubicBezTo>
                <a:cubicBezTo>
                  <a:pt x="5" y="33"/>
                  <a:pt x="5" y="34"/>
                  <a:pt x="5" y="36"/>
                </a:cubicBezTo>
                <a:cubicBezTo>
                  <a:pt x="5" y="37"/>
                  <a:pt x="5" y="37"/>
                  <a:pt x="6" y="38"/>
                </a:cubicBezTo>
                <a:close/>
                <a:moveTo>
                  <a:pt x="8" y="34"/>
                </a:moveTo>
                <a:cubicBezTo>
                  <a:pt x="8" y="34"/>
                  <a:pt x="8" y="34"/>
                  <a:pt x="8" y="34"/>
                </a:cubicBezTo>
                <a:cubicBezTo>
                  <a:pt x="8" y="34"/>
                  <a:pt x="8" y="34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5"/>
                  <a:pt x="10" y="35"/>
                  <a:pt x="10" y="36"/>
                </a:cubicBezTo>
                <a:cubicBezTo>
                  <a:pt x="10" y="36"/>
                  <a:pt x="10" y="36"/>
                  <a:pt x="10" y="37"/>
                </a:cubicBezTo>
                <a:cubicBezTo>
                  <a:pt x="10" y="37"/>
                  <a:pt x="9" y="37"/>
                  <a:pt x="9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5"/>
                  <a:pt x="7" y="35"/>
                  <a:pt x="8" y="34"/>
                </a:cubicBezTo>
                <a:close/>
                <a:moveTo>
                  <a:pt x="8" y="26"/>
                </a:moveTo>
                <a:cubicBezTo>
                  <a:pt x="8" y="26"/>
                  <a:pt x="8" y="26"/>
                  <a:pt x="8" y="26"/>
                </a:cubicBezTo>
                <a:cubicBezTo>
                  <a:pt x="9" y="26"/>
                  <a:pt x="10" y="26"/>
                  <a:pt x="10" y="25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9" y="10"/>
                  <a:pt x="8" y="10"/>
                </a:cubicBezTo>
                <a:cubicBezTo>
                  <a:pt x="8" y="10"/>
                  <a:pt x="7" y="11"/>
                  <a:pt x="7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8" y="26"/>
                  <a:pt x="8" y="26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6" y="10"/>
                  <a:pt x="37" y="11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5"/>
                  <a:pt x="41" y="25"/>
                  <a:pt x="42" y="25"/>
                </a:cubicBezTo>
                <a:cubicBezTo>
                  <a:pt x="42" y="25"/>
                  <a:pt x="42" y="24"/>
                  <a:pt x="42" y="24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0"/>
                  <a:pt x="38" y="9"/>
                  <a:pt x="37" y="9"/>
                </a:cubicBezTo>
                <a:close/>
                <a:moveTo>
                  <a:pt x="19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20" y="39"/>
                  <a:pt x="21" y="39"/>
                  <a:pt x="22" y="39"/>
                </a:cubicBezTo>
                <a:cubicBezTo>
                  <a:pt x="23" y="39"/>
                  <a:pt x="24" y="39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8"/>
                  <a:pt x="26" y="37"/>
                  <a:pt x="26" y="36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2"/>
                  <a:pt x="23" y="32"/>
                  <a:pt x="22" y="32"/>
                </a:cubicBezTo>
                <a:cubicBezTo>
                  <a:pt x="21" y="32"/>
                  <a:pt x="20" y="32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8" y="33"/>
                  <a:pt x="18" y="34"/>
                  <a:pt x="18" y="36"/>
                </a:cubicBezTo>
                <a:cubicBezTo>
                  <a:pt x="18" y="37"/>
                  <a:pt x="18" y="37"/>
                  <a:pt x="19" y="38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2" y="34"/>
                </a:cubicBezTo>
                <a:cubicBezTo>
                  <a:pt x="22" y="34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5"/>
                  <a:pt x="23" y="35"/>
                  <a:pt x="23" y="36"/>
                </a:cubicBezTo>
                <a:cubicBezTo>
                  <a:pt x="23" y="36"/>
                  <a:pt x="23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2" y="37"/>
                  <a:pt x="22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5"/>
                  <a:pt x="20" y="35"/>
                  <a:pt x="21" y="34"/>
                </a:cubicBezTo>
                <a:close/>
                <a:moveTo>
                  <a:pt x="22" y="26"/>
                </a:moveTo>
                <a:cubicBezTo>
                  <a:pt x="22" y="26"/>
                  <a:pt x="22" y="26"/>
                  <a:pt x="22" y="26"/>
                </a:cubicBezTo>
                <a:cubicBezTo>
                  <a:pt x="23" y="26"/>
                  <a:pt x="23" y="26"/>
                  <a:pt x="23" y="25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0"/>
                  <a:pt x="22" y="10"/>
                </a:cubicBezTo>
                <a:cubicBezTo>
                  <a:pt x="22" y="10"/>
                  <a:pt x="21" y="11"/>
                  <a:pt x="21" y="1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6"/>
                  <a:pt x="22" y="26"/>
                  <a:pt x="22" y="26"/>
                </a:cubicBezTo>
                <a:close/>
                <a:moveTo>
                  <a:pt x="41" y="31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2"/>
                  <a:pt x="40" y="33"/>
                  <a:pt x="40" y="34"/>
                </a:cubicBezTo>
                <a:cubicBezTo>
                  <a:pt x="40" y="35"/>
                  <a:pt x="41" y="36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7"/>
                  <a:pt x="43" y="38"/>
                  <a:pt x="44" y="38"/>
                </a:cubicBezTo>
                <a:cubicBezTo>
                  <a:pt x="45" y="38"/>
                  <a:pt x="46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8" y="36"/>
                  <a:pt x="48" y="35"/>
                  <a:pt x="48" y="34"/>
                </a:cubicBezTo>
                <a:cubicBezTo>
                  <a:pt x="48" y="33"/>
                  <a:pt x="48" y="32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5" y="30"/>
                  <a:pt x="44" y="30"/>
                </a:cubicBezTo>
                <a:cubicBezTo>
                  <a:pt x="43" y="30"/>
                  <a:pt x="42" y="31"/>
                  <a:pt x="41" y="31"/>
                </a:cubicBezTo>
                <a:close/>
                <a:moveTo>
                  <a:pt x="43" y="33"/>
                </a:move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4" y="32"/>
                  <a:pt x="44" y="32"/>
                </a:cubicBezTo>
                <a:cubicBezTo>
                  <a:pt x="45" y="32"/>
                  <a:pt x="45" y="33"/>
                  <a:pt x="45" y="33"/>
                </a:cubicBezTo>
                <a:cubicBezTo>
                  <a:pt x="45" y="33"/>
                  <a:pt x="46" y="34"/>
                  <a:pt x="46" y="34"/>
                </a:cubicBezTo>
                <a:cubicBezTo>
                  <a:pt x="46" y="34"/>
                  <a:pt x="45" y="35"/>
                  <a:pt x="45" y="35"/>
                </a:cubicBezTo>
                <a:cubicBezTo>
                  <a:pt x="45" y="35"/>
                  <a:pt x="45" y="36"/>
                  <a:pt x="44" y="36"/>
                </a:cubicBezTo>
                <a:cubicBezTo>
                  <a:pt x="44" y="36"/>
                  <a:pt x="43" y="35"/>
                  <a:pt x="43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4"/>
                  <a:pt x="43" y="34"/>
                </a:cubicBezTo>
                <a:cubicBezTo>
                  <a:pt x="43" y="34"/>
                  <a:pt x="43" y="33"/>
                  <a:pt x="43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63" name="Freeform 731"/>
          <p:cNvSpPr>
            <a:spLocks noEditPoints="1"/>
          </p:cNvSpPr>
          <p:nvPr/>
        </p:nvSpPr>
        <p:spPr>
          <a:xfrm>
            <a:off x="7416800" y="3435350"/>
            <a:ext cx="139700" cy="153988"/>
          </a:xfrm>
          <a:custGeom>
            <a:avLst/>
            <a:gdLst/>
            <a:ahLst/>
            <a:cxnLst>
              <a:cxn ang="0">
                <a:pos x="69850" y="80202"/>
              </a:cxn>
              <a:cxn ang="0">
                <a:pos x="38100" y="51329"/>
              </a:cxn>
              <a:cxn ang="0">
                <a:pos x="66675" y="86618"/>
              </a:cxn>
              <a:cxn ang="0">
                <a:pos x="95250" y="64162"/>
              </a:cxn>
              <a:cxn ang="0">
                <a:pos x="88900" y="60954"/>
              </a:cxn>
              <a:cxn ang="0">
                <a:pos x="133350" y="57746"/>
              </a:cxn>
              <a:cxn ang="0">
                <a:pos x="139700" y="41705"/>
              </a:cxn>
              <a:cxn ang="0">
                <a:pos x="133350" y="25665"/>
              </a:cxn>
              <a:cxn ang="0">
                <a:pos x="117475" y="19249"/>
              </a:cxn>
              <a:cxn ang="0">
                <a:pos x="79375" y="19249"/>
              </a:cxn>
              <a:cxn ang="0">
                <a:pos x="79375" y="3208"/>
              </a:cxn>
              <a:cxn ang="0">
                <a:pos x="60325" y="3208"/>
              </a:cxn>
              <a:cxn ang="0">
                <a:pos x="57150" y="12832"/>
              </a:cxn>
              <a:cxn ang="0">
                <a:pos x="38100" y="25665"/>
              </a:cxn>
              <a:cxn ang="0">
                <a:pos x="6350" y="25665"/>
              </a:cxn>
              <a:cxn ang="0">
                <a:pos x="6350" y="25665"/>
              </a:cxn>
              <a:cxn ang="0">
                <a:pos x="0" y="41705"/>
              </a:cxn>
              <a:cxn ang="0">
                <a:pos x="6350" y="57746"/>
              </a:cxn>
              <a:cxn ang="0">
                <a:pos x="6350" y="60954"/>
              </a:cxn>
              <a:cxn ang="0">
                <a:pos x="19050" y="128323"/>
              </a:cxn>
              <a:cxn ang="0">
                <a:pos x="6350" y="150780"/>
              </a:cxn>
              <a:cxn ang="0">
                <a:pos x="25400" y="137948"/>
              </a:cxn>
              <a:cxn ang="0">
                <a:pos x="114300" y="137948"/>
              </a:cxn>
              <a:cxn ang="0">
                <a:pos x="133350" y="150780"/>
              </a:cxn>
              <a:cxn ang="0">
                <a:pos x="120650" y="128323"/>
              </a:cxn>
              <a:cxn ang="0">
                <a:pos x="133350" y="60954"/>
              </a:cxn>
              <a:cxn ang="0">
                <a:pos x="133350" y="57746"/>
              </a:cxn>
              <a:cxn ang="0">
                <a:pos x="66675" y="6416"/>
              </a:cxn>
              <a:cxn ang="0">
                <a:pos x="73025" y="6416"/>
              </a:cxn>
              <a:cxn ang="0">
                <a:pos x="73025" y="6416"/>
              </a:cxn>
              <a:cxn ang="0">
                <a:pos x="73025" y="16040"/>
              </a:cxn>
              <a:cxn ang="0">
                <a:pos x="69850" y="16040"/>
              </a:cxn>
              <a:cxn ang="0">
                <a:pos x="66675" y="16040"/>
              </a:cxn>
              <a:cxn ang="0">
                <a:pos x="66675" y="6416"/>
              </a:cxn>
              <a:cxn ang="0">
                <a:pos x="6350" y="41705"/>
              </a:cxn>
              <a:cxn ang="0">
                <a:pos x="22225" y="25665"/>
              </a:cxn>
              <a:cxn ang="0">
                <a:pos x="22225" y="38497"/>
              </a:cxn>
              <a:cxn ang="0">
                <a:pos x="9525" y="51329"/>
              </a:cxn>
              <a:cxn ang="0">
                <a:pos x="120650" y="89826"/>
              </a:cxn>
              <a:cxn ang="0">
                <a:pos x="123825" y="89826"/>
              </a:cxn>
              <a:cxn ang="0">
                <a:pos x="107950" y="125115"/>
              </a:cxn>
              <a:cxn ang="0">
                <a:pos x="107950" y="125115"/>
              </a:cxn>
              <a:cxn ang="0">
                <a:pos x="73025" y="141156"/>
              </a:cxn>
              <a:cxn ang="0">
                <a:pos x="69850" y="131531"/>
              </a:cxn>
              <a:cxn ang="0">
                <a:pos x="66675" y="141156"/>
              </a:cxn>
              <a:cxn ang="0">
                <a:pos x="31750" y="125115"/>
              </a:cxn>
              <a:cxn ang="0">
                <a:pos x="15875" y="89826"/>
              </a:cxn>
              <a:cxn ang="0">
                <a:pos x="22225" y="86618"/>
              </a:cxn>
              <a:cxn ang="0">
                <a:pos x="15875" y="80202"/>
              </a:cxn>
              <a:cxn ang="0">
                <a:pos x="66675" y="28873"/>
              </a:cxn>
              <a:cxn ang="0">
                <a:pos x="69850" y="38497"/>
              </a:cxn>
              <a:cxn ang="0">
                <a:pos x="73025" y="28873"/>
              </a:cxn>
              <a:cxn ang="0">
                <a:pos x="123825" y="80202"/>
              </a:cxn>
              <a:cxn ang="0">
                <a:pos x="117475" y="86618"/>
              </a:cxn>
              <a:cxn ang="0">
                <a:pos x="130175" y="51329"/>
              </a:cxn>
              <a:cxn ang="0">
                <a:pos x="117475" y="38497"/>
              </a:cxn>
              <a:cxn ang="0">
                <a:pos x="117475" y="25665"/>
              </a:cxn>
              <a:cxn ang="0">
                <a:pos x="130175" y="32081"/>
              </a:cxn>
              <a:cxn ang="0">
                <a:pos x="130175" y="51329"/>
              </a:cxn>
            </a:cxnLst>
            <a:pathLst>
              <a:path w="44" h="48">
                <a:moveTo>
                  <a:pt x="28" y="19"/>
                </a:moveTo>
                <a:cubicBezTo>
                  <a:pt x="22" y="25"/>
                  <a:pt x="22" y="25"/>
                  <a:pt x="22" y="2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2" y="16"/>
                  <a:pt x="12" y="16"/>
                </a:cubicBezTo>
                <a:cubicBezTo>
                  <a:pt x="11" y="17"/>
                  <a:pt x="11" y="18"/>
                  <a:pt x="12" y="18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8"/>
                  <a:pt x="22" y="28"/>
                  <a:pt x="23" y="27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0" y="19"/>
                </a:cubicBezTo>
                <a:cubicBezTo>
                  <a:pt x="30" y="18"/>
                  <a:pt x="29" y="18"/>
                  <a:pt x="28" y="19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3" y="17"/>
                  <a:pt x="44" y="15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1"/>
                  <a:pt x="44" y="9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6"/>
                  <a:pt x="39" y="6"/>
                  <a:pt x="37" y="6"/>
                </a:cubicBezTo>
                <a:cubicBezTo>
                  <a:pt x="35" y="6"/>
                  <a:pt x="33" y="6"/>
                  <a:pt x="32" y="8"/>
                </a:cubicBezTo>
                <a:cubicBezTo>
                  <a:pt x="30" y="7"/>
                  <a:pt x="28" y="6"/>
                  <a:pt x="25" y="6"/>
                </a:cubicBezTo>
                <a:cubicBezTo>
                  <a:pt x="26" y="5"/>
                  <a:pt x="26" y="4"/>
                  <a:pt x="26" y="4"/>
                </a:cubicBezTo>
                <a:cubicBezTo>
                  <a:pt x="26" y="3"/>
                  <a:pt x="25" y="2"/>
                  <a:pt x="25" y="1"/>
                </a:cubicBezTo>
                <a:cubicBezTo>
                  <a:pt x="24" y="0"/>
                  <a:pt x="23" y="0"/>
                  <a:pt x="22" y="0"/>
                </a:cubicBezTo>
                <a:cubicBezTo>
                  <a:pt x="21" y="0"/>
                  <a:pt x="20" y="0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2"/>
                  <a:pt x="18" y="3"/>
                  <a:pt x="18" y="4"/>
                </a:cubicBezTo>
                <a:cubicBezTo>
                  <a:pt x="18" y="4"/>
                  <a:pt x="18" y="5"/>
                  <a:pt x="19" y="6"/>
                </a:cubicBezTo>
                <a:cubicBezTo>
                  <a:pt x="16" y="6"/>
                  <a:pt x="14" y="7"/>
                  <a:pt x="12" y="8"/>
                </a:cubicBezTo>
                <a:cubicBezTo>
                  <a:pt x="11" y="6"/>
                  <a:pt x="9" y="6"/>
                  <a:pt x="7" y="6"/>
                </a:cubicBezTo>
                <a:cubicBezTo>
                  <a:pt x="5" y="6"/>
                  <a:pt x="3" y="6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0" y="9"/>
                  <a:pt x="0" y="11"/>
                  <a:pt x="0" y="13"/>
                </a:cubicBezTo>
                <a:cubicBezTo>
                  <a:pt x="0" y="15"/>
                  <a:pt x="0" y="17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21"/>
                  <a:pt x="1" y="24"/>
                  <a:pt x="1" y="27"/>
                </a:cubicBezTo>
                <a:cubicBezTo>
                  <a:pt x="1" y="32"/>
                  <a:pt x="3" y="37"/>
                  <a:pt x="6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1" y="45"/>
                  <a:pt x="1" y="46"/>
                  <a:pt x="2" y="47"/>
                </a:cubicBezTo>
                <a:cubicBezTo>
                  <a:pt x="3" y="48"/>
                  <a:pt x="4" y="48"/>
                  <a:pt x="4" y="47"/>
                </a:cubicBezTo>
                <a:cubicBezTo>
                  <a:pt x="8" y="43"/>
                  <a:pt x="8" y="43"/>
                  <a:pt x="8" y="43"/>
                </a:cubicBezTo>
                <a:cubicBezTo>
                  <a:pt x="12" y="46"/>
                  <a:pt x="17" y="48"/>
                  <a:pt x="22" y="48"/>
                </a:cubicBezTo>
                <a:cubicBezTo>
                  <a:pt x="27" y="48"/>
                  <a:pt x="32" y="46"/>
                  <a:pt x="36" y="43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8"/>
                  <a:pt x="41" y="48"/>
                  <a:pt x="42" y="47"/>
                </a:cubicBezTo>
                <a:cubicBezTo>
                  <a:pt x="43" y="46"/>
                  <a:pt x="43" y="45"/>
                  <a:pt x="42" y="44"/>
                </a:cubicBezTo>
                <a:cubicBezTo>
                  <a:pt x="38" y="40"/>
                  <a:pt x="38" y="40"/>
                  <a:pt x="38" y="40"/>
                </a:cubicBezTo>
                <a:cubicBezTo>
                  <a:pt x="41" y="37"/>
                  <a:pt x="43" y="32"/>
                  <a:pt x="43" y="27"/>
                </a:cubicBezTo>
                <a:cubicBezTo>
                  <a:pt x="43" y="24"/>
                  <a:pt x="43" y="21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2" y="2"/>
                  <a:pt x="22" y="2"/>
                </a:cubicBezTo>
                <a:cubicBezTo>
                  <a:pt x="22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3"/>
                  <a:pt x="24" y="3"/>
                  <a:pt x="24" y="4"/>
                </a:cubicBezTo>
                <a:cubicBezTo>
                  <a:pt x="24" y="4"/>
                  <a:pt x="23" y="4"/>
                  <a:pt x="23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0" y="4"/>
                  <a:pt x="20" y="4"/>
                </a:cubicBezTo>
                <a:cubicBezTo>
                  <a:pt x="20" y="3"/>
                  <a:pt x="21" y="3"/>
                  <a:pt x="21" y="2"/>
                </a:cubicBezTo>
                <a:close/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3" y="11"/>
                  <a:pt x="4" y="10"/>
                </a:cubicBezTo>
                <a:cubicBezTo>
                  <a:pt x="4" y="9"/>
                  <a:pt x="6" y="8"/>
                  <a:pt x="7" y="8"/>
                </a:cubicBezTo>
                <a:cubicBezTo>
                  <a:pt x="8" y="8"/>
                  <a:pt x="9" y="8"/>
                  <a:pt x="10" y="9"/>
                </a:cubicBezTo>
                <a:cubicBezTo>
                  <a:pt x="9" y="10"/>
                  <a:pt x="8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3"/>
                  <a:pt x="4" y="15"/>
                  <a:pt x="3" y="16"/>
                </a:cubicBezTo>
                <a:cubicBezTo>
                  <a:pt x="2" y="15"/>
                  <a:pt x="2" y="14"/>
                  <a:pt x="2" y="13"/>
                </a:cubicBezTo>
                <a:close/>
                <a:moveTo>
                  <a:pt x="38" y="28"/>
                </a:moveTo>
                <a:cubicBezTo>
                  <a:pt x="38" y="28"/>
                  <a:pt x="38" y="28"/>
                  <a:pt x="38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32"/>
                  <a:pt x="37" y="36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1" y="42"/>
                  <a:pt x="27" y="44"/>
                  <a:pt x="23" y="44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2"/>
                  <a:pt x="23" y="41"/>
                  <a:pt x="22" y="41"/>
                </a:cubicBezTo>
                <a:cubicBezTo>
                  <a:pt x="21" y="41"/>
                  <a:pt x="21" y="42"/>
                  <a:pt x="21" y="43"/>
                </a:cubicBezTo>
                <a:cubicBezTo>
                  <a:pt x="21" y="44"/>
                  <a:pt x="21" y="44"/>
                  <a:pt x="21" y="44"/>
                </a:cubicBezTo>
                <a:cubicBezTo>
                  <a:pt x="17" y="44"/>
                  <a:pt x="13" y="42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7" y="36"/>
                  <a:pt x="5" y="32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7"/>
                  <a:pt x="7" y="27"/>
                </a:cubicBezTo>
                <a:cubicBezTo>
                  <a:pt x="7" y="26"/>
                  <a:pt x="7" y="25"/>
                  <a:pt x="6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1"/>
                  <a:pt x="7" y="17"/>
                  <a:pt x="10" y="14"/>
                </a:cubicBezTo>
                <a:cubicBezTo>
                  <a:pt x="13" y="11"/>
                  <a:pt x="16" y="10"/>
                  <a:pt x="21" y="9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2"/>
                  <a:pt x="22" y="12"/>
                </a:cubicBezTo>
                <a:cubicBezTo>
                  <a:pt x="23" y="12"/>
                  <a:pt x="23" y="11"/>
                  <a:pt x="23" y="11"/>
                </a:cubicBezTo>
                <a:cubicBezTo>
                  <a:pt x="23" y="9"/>
                  <a:pt x="23" y="9"/>
                  <a:pt x="23" y="9"/>
                </a:cubicBezTo>
                <a:cubicBezTo>
                  <a:pt x="27" y="10"/>
                  <a:pt x="31" y="11"/>
                  <a:pt x="34" y="14"/>
                </a:cubicBezTo>
                <a:cubicBezTo>
                  <a:pt x="37" y="17"/>
                  <a:pt x="39" y="21"/>
                  <a:pt x="39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7" y="25"/>
                  <a:pt x="37" y="26"/>
                  <a:pt x="37" y="27"/>
                </a:cubicBezTo>
                <a:cubicBezTo>
                  <a:pt x="37" y="27"/>
                  <a:pt x="37" y="28"/>
                  <a:pt x="38" y="28"/>
                </a:cubicBezTo>
                <a:close/>
                <a:moveTo>
                  <a:pt x="41" y="16"/>
                </a:moveTo>
                <a:cubicBezTo>
                  <a:pt x="41" y="16"/>
                  <a:pt x="41" y="16"/>
                  <a:pt x="41" y="16"/>
                </a:cubicBezTo>
                <a:cubicBezTo>
                  <a:pt x="40" y="15"/>
                  <a:pt x="38" y="13"/>
                  <a:pt x="37" y="12"/>
                </a:cubicBezTo>
                <a:cubicBezTo>
                  <a:pt x="36" y="11"/>
                  <a:pt x="35" y="10"/>
                  <a:pt x="34" y="9"/>
                </a:cubicBezTo>
                <a:cubicBezTo>
                  <a:pt x="35" y="8"/>
                  <a:pt x="36" y="8"/>
                  <a:pt x="37" y="8"/>
                </a:cubicBezTo>
                <a:cubicBezTo>
                  <a:pt x="38" y="8"/>
                  <a:pt x="39" y="9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1"/>
                  <a:pt x="42" y="12"/>
                  <a:pt x="42" y="13"/>
                </a:cubicBezTo>
                <a:cubicBezTo>
                  <a:pt x="42" y="14"/>
                  <a:pt x="42" y="15"/>
                  <a:pt x="41" y="16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964" name="Freeform 732"/>
          <p:cNvSpPr>
            <a:spLocks noEditPoints="1"/>
          </p:cNvSpPr>
          <p:nvPr/>
        </p:nvSpPr>
        <p:spPr>
          <a:xfrm>
            <a:off x="7983538" y="3429000"/>
            <a:ext cx="158750" cy="166688"/>
          </a:xfrm>
          <a:custGeom>
            <a:avLst/>
            <a:gdLst/>
            <a:ahLst/>
            <a:cxnLst>
              <a:cxn ang="0">
                <a:pos x="149225" y="89755"/>
              </a:cxn>
              <a:cxn ang="0">
                <a:pos x="142875" y="86550"/>
              </a:cxn>
              <a:cxn ang="0">
                <a:pos x="142875" y="80138"/>
              </a:cxn>
              <a:cxn ang="0">
                <a:pos x="66675" y="28850"/>
              </a:cxn>
              <a:cxn ang="0">
                <a:pos x="73025" y="22439"/>
              </a:cxn>
              <a:cxn ang="0">
                <a:pos x="47625" y="0"/>
              </a:cxn>
              <a:cxn ang="0">
                <a:pos x="38100" y="3206"/>
              </a:cxn>
              <a:cxn ang="0">
                <a:pos x="0" y="70522"/>
              </a:cxn>
              <a:cxn ang="0">
                <a:pos x="25400" y="89755"/>
              </a:cxn>
              <a:cxn ang="0">
                <a:pos x="31750" y="89755"/>
              </a:cxn>
              <a:cxn ang="0">
                <a:pos x="41275" y="83344"/>
              </a:cxn>
              <a:cxn ang="0">
                <a:pos x="41275" y="92961"/>
              </a:cxn>
              <a:cxn ang="0">
                <a:pos x="73025" y="131427"/>
              </a:cxn>
              <a:cxn ang="0">
                <a:pos x="41275" y="153866"/>
              </a:cxn>
              <a:cxn ang="0">
                <a:pos x="41275" y="166688"/>
              </a:cxn>
              <a:cxn ang="0">
                <a:pos x="123825" y="160277"/>
              </a:cxn>
              <a:cxn ang="0">
                <a:pos x="85725" y="153866"/>
              </a:cxn>
              <a:cxn ang="0">
                <a:pos x="95250" y="128222"/>
              </a:cxn>
              <a:cxn ang="0">
                <a:pos x="111125" y="125016"/>
              </a:cxn>
              <a:cxn ang="0">
                <a:pos x="120650" y="121810"/>
              </a:cxn>
              <a:cxn ang="0">
                <a:pos x="130175" y="121810"/>
              </a:cxn>
              <a:cxn ang="0">
                <a:pos x="136525" y="125016"/>
              </a:cxn>
              <a:cxn ang="0">
                <a:pos x="149225" y="112194"/>
              </a:cxn>
              <a:cxn ang="0">
                <a:pos x="158750" y="102577"/>
              </a:cxn>
              <a:cxn ang="0">
                <a:pos x="158750" y="102577"/>
              </a:cxn>
              <a:cxn ang="0">
                <a:pos x="31750" y="70522"/>
              </a:cxn>
              <a:cxn ang="0">
                <a:pos x="28575" y="70522"/>
              </a:cxn>
              <a:cxn ang="0">
                <a:pos x="25400" y="76933"/>
              </a:cxn>
              <a:cxn ang="0">
                <a:pos x="47625" y="16028"/>
              </a:cxn>
              <a:cxn ang="0">
                <a:pos x="53975" y="25644"/>
              </a:cxn>
              <a:cxn ang="0">
                <a:pos x="53975" y="28850"/>
              </a:cxn>
              <a:cxn ang="0">
                <a:pos x="88900" y="115399"/>
              </a:cxn>
              <a:cxn ang="0">
                <a:pos x="79375" y="118605"/>
              </a:cxn>
              <a:cxn ang="0">
                <a:pos x="60325" y="112194"/>
              </a:cxn>
              <a:cxn ang="0">
                <a:pos x="53975" y="89755"/>
              </a:cxn>
              <a:cxn ang="0">
                <a:pos x="88900" y="115399"/>
              </a:cxn>
              <a:cxn ang="0">
                <a:pos x="114300" y="105783"/>
              </a:cxn>
              <a:cxn ang="0">
                <a:pos x="111125" y="112194"/>
              </a:cxn>
              <a:cxn ang="0">
                <a:pos x="107950" y="108988"/>
              </a:cxn>
              <a:cxn ang="0">
                <a:pos x="50800" y="76933"/>
              </a:cxn>
              <a:cxn ang="0">
                <a:pos x="50800" y="76933"/>
              </a:cxn>
              <a:cxn ang="0">
                <a:pos x="50800" y="76933"/>
              </a:cxn>
              <a:cxn ang="0">
                <a:pos x="57150" y="38466"/>
              </a:cxn>
              <a:cxn ang="0">
                <a:pos x="130175" y="83344"/>
              </a:cxn>
              <a:cxn ang="0">
                <a:pos x="127000" y="83344"/>
              </a:cxn>
              <a:cxn ang="0">
                <a:pos x="114300" y="105783"/>
              </a:cxn>
              <a:cxn ang="0">
                <a:pos x="139700" y="105783"/>
              </a:cxn>
              <a:cxn ang="0">
                <a:pos x="136525" y="112194"/>
              </a:cxn>
              <a:cxn ang="0">
                <a:pos x="130175" y="92961"/>
              </a:cxn>
              <a:cxn ang="0">
                <a:pos x="139700" y="105783"/>
              </a:cxn>
            </a:cxnLst>
            <a:pathLst>
              <a:path w="50" h="52">
                <a:moveTo>
                  <a:pt x="49" y="29"/>
                </a:move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6" y="24"/>
                  <a:pt x="46" y="23"/>
                  <a:pt x="45" y="23"/>
                </a:cubicBezTo>
                <a:cubicBezTo>
                  <a:pt x="21" y="9"/>
                  <a:pt x="21" y="9"/>
                  <a:pt x="21" y="9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6"/>
                  <a:pt x="23" y="5"/>
                  <a:pt x="22" y="4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3" y="0"/>
                  <a:pt x="12" y="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4"/>
                  <a:pt x="1" y="24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9"/>
                  <a:pt x="10" y="29"/>
                  <a:pt x="10" y="28"/>
                </a:cubicBezTo>
                <a:cubicBezTo>
                  <a:pt x="12" y="25"/>
                  <a:pt x="12" y="25"/>
                  <a:pt x="12" y="25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3" y="29"/>
                </a:cubicBezTo>
                <a:cubicBezTo>
                  <a:pt x="13" y="32"/>
                  <a:pt x="14" y="35"/>
                  <a:pt x="16" y="37"/>
                </a:cubicBezTo>
                <a:cubicBezTo>
                  <a:pt x="18" y="39"/>
                  <a:pt x="20" y="40"/>
                  <a:pt x="23" y="41"/>
                </a:cubicBezTo>
                <a:cubicBezTo>
                  <a:pt x="23" y="48"/>
                  <a:pt x="23" y="48"/>
                  <a:pt x="2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48"/>
                  <a:pt x="11" y="49"/>
                  <a:pt x="11" y="50"/>
                </a:cubicBezTo>
                <a:cubicBezTo>
                  <a:pt x="11" y="51"/>
                  <a:pt x="12" y="52"/>
                  <a:pt x="13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8" y="52"/>
                  <a:pt x="39" y="51"/>
                  <a:pt x="39" y="50"/>
                </a:cubicBezTo>
                <a:cubicBezTo>
                  <a:pt x="39" y="49"/>
                  <a:pt x="38" y="48"/>
                  <a:pt x="3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1"/>
                  <a:pt x="27" y="41"/>
                  <a:pt x="27" y="41"/>
                </a:cubicBezTo>
                <a:cubicBezTo>
                  <a:pt x="28" y="40"/>
                  <a:pt x="29" y="40"/>
                  <a:pt x="30" y="40"/>
                </a:cubicBezTo>
                <a:cubicBezTo>
                  <a:pt x="31" y="39"/>
                  <a:pt x="32" y="39"/>
                  <a:pt x="33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6" y="40"/>
                  <a:pt x="37" y="39"/>
                  <a:pt x="38" y="38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8"/>
                  <a:pt x="41" y="38"/>
                  <a:pt x="41" y="38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40"/>
                  <a:pt x="45" y="40"/>
                  <a:pt x="45" y="39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50" y="32"/>
                  <a:pt x="50" y="32"/>
                  <a:pt x="50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0"/>
                  <a:pt x="49" y="29"/>
                </a:cubicBezTo>
                <a:close/>
                <a:moveTo>
                  <a:pt x="10" y="22"/>
                </a:move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4"/>
                  <a:pt x="8" y="24"/>
                  <a:pt x="8" y="24"/>
                </a:cubicBezTo>
                <a:cubicBezTo>
                  <a:pt x="5" y="22"/>
                  <a:pt x="5" y="22"/>
                  <a:pt x="5" y="22"/>
                </a:cubicBezTo>
                <a:cubicBezTo>
                  <a:pt x="15" y="5"/>
                  <a:pt x="15" y="5"/>
                  <a:pt x="15" y="5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28" y="36"/>
                </a:moveTo>
                <a:cubicBezTo>
                  <a:pt x="28" y="36"/>
                  <a:pt x="28" y="36"/>
                  <a:pt x="28" y="36"/>
                </a:cubicBezTo>
                <a:cubicBezTo>
                  <a:pt x="27" y="37"/>
                  <a:pt x="26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3" y="37"/>
                  <a:pt x="21" y="36"/>
                  <a:pt x="19" y="35"/>
                </a:cubicBezTo>
                <a:cubicBezTo>
                  <a:pt x="18" y="33"/>
                  <a:pt x="17" y="31"/>
                  <a:pt x="17" y="29"/>
                </a:cubicBezTo>
                <a:cubicBezTo>
                  <a:pt x="17" y="28"/>
                  <a:pt x="17" y="28"/>
                  <a:pt x="17" y="28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9" y="36"/>
                  <a:pt x="28" y="36"/>
                </a:cubicBezTo>
                <a:close/>
                <a:moveTo>
                  <a:pt x="36" y="33"/>
                </a:moveTo>
                <a:cubicBezTo>
                  <a:pt x="36" y="33"/>
                  <a:pt x="36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5" y="35"/>
                  <a:pt x="35" y="35"/>
                  <a:pt x="35" y="3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1"/>
                  <a:pt x="12" y="21"/>
                  <a:pt x="12" y="21"/>
                </a:cubicBezTo>
                <a:cubicBezTo>
                  <a:pt x="18" y="12"/>
                  <a:pt x="18" y="12"/>
                  <a:pt x="18" y="12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6" y="33"/>
                  <a:pt x="36" y="33"/>
                  <a:pt x="36" y="33"/>
                </a:cubicBez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4" y="33"/>
                </a:cubicBezTo>
                <a:cubicBezTo>
                  <a:pt x="43" y="35"/>
                  <a:pt x="43" y="35"/>
                  <a:pt x="43" y="35"/>
                </a:cubicBezTo>
                <a:cubicBezTo>
                  <a:pt x="39" y="33"/>
                  <a:pt x="39" y="33"/>
                  <a:pt x="39" y="33"/>
                </a:cubicBezTo>
                <a:cubicBezTo>
                  <a:pt x="41" y="29"/>
                  <a:pt x="41" y="29"/>
                  <a:pt x="41" y="29"/>
                </a:cubicBezTo>
                <a:cubicBezTo>
                  <a:pt x="45" y="31"/>
                  <a:pt x="45" y="31"/>
                  <a:pt x="45" y="31"/>
                </a:cubicBezTo>
                <a:cubicBezTo>
                  <a:pt x="44" y="33"/>
                  <a:pt x="44" y="33"/>
                  <a:pt x="44" y="33"/>
                </a:cubicBezTo>
                <a:close/>
              </a:path>
            </a:pathLst>
          </a:custGeom>
          <a:solidFill>
            <a:srgbClr val="F0EFE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877" y="2855208"/>
            <a:ext cx="447564" cy="492004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679" y="2856794"/>
            <a:ext cx="7018192" cy="4935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66" tIns="0" rIns="134966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9" y="2282262"/>
            <a:ext cx="6983275" cy="5808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2817" y="2279087"/>
            <a:ext cx="641191" cy="58405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3427" y="2939324"/>
            <a:ext cx="5177147" cy="1269686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302" y="633257"/>
            <a:ext cx="4161397" cy="96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Oval 5"/>
          <p:cNvSpPr/>
          <p:nvPr/>
        </p:nvSpPr>
        <p:spPr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075" name="Picture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3049588"/>
            <a:ext cx="1784350" cy="38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9"/>
          <p:cNvSpPr/>
          <p:nvPr/>
        </p:nvSpPr>
        <p:spPr>
          <a:xfrm>
            <a:off x="1836738" y="2203450"/>
            <a:ext cx="1009650" cy="731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Picture 11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3" y="1738313"/>
            <a:ext cx="476250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8" name="Freeform 12"/>
          <p:cNvSpPr/>
          <p:nvPr/>
        </p:nvSpPr>
        <p:spPr>
          <a:xfrm>
            <a:off x="2897188" y="2314575"/>
            <a:ext cx="412750" cy="158750"/>
          </a:xfrm>
          <a:custGeom>
            <a:avLst/>
            <a:gdLst/>
            <a:ahLst/>
            <a:cxnLst>
              <a:cxn ang="0">
                <a:pos x="406093" y="158750"/>
              </a:cxn>
              <a:cxn ang="0">
                <a:pos x="410254" y="138591"/>
              </a:cxn>
              <a:cxn ang="0">
                <a:pos x="348674" y="66356"/>
              </a:cxn>
              <a:cxn ang="0">
                <a:pos x="307898" y="77275"/>
              </a:cxn>
              <a:cxn ang="0">
                <a:pos x="307898" y="73075"/>
              </a:cxn>
              <a:cxn ang="0">
                <a:pos x="307898" y="69716"/>
              </a:cxn>
              <a:cxn ang="0">
                <a:pos x="307066" y="56276"/>
              </a:cxn>
              <a:cxn ang="0">
                <a:pos x="302073" y="41157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291255" y="23519"/>
              </a:cxn>
              <a:cxn ang="0">
                <a:pos x="278773" y="11759"/>
              </a:cxn>
              <a:cxn ang="0">
                <a:pos x="246319" y="840"/>
              </a:cxn>
              <a:cxn ang="0">
                <a:pos x="212200" y="7560"/>
              </a:cxn>
              <a:cxn ang="0">
                <a:pos x="185571" y="30238"/>
              </a:cxn>
              <a:cxn ang="0">
                <a:pos x="178082" y="46197"/>
              </a:cxn>
              <a:cxn ang="0">
                <a:pos x="174753" y="61316"/>
              </a:cxn>
              <a:cxn ang="0">
                <a:pos x="148124" y="52917"/>
              </a:cxn>
              <a:cxn ang="0">
                <a:pos x="132313" y="53757"/>
              </a:cxn>
              <a:cxn ang="0">
                <a:pos x="102355" y="68036"/>
              </a:cxn>
              <a:cxn ang="0">
                <a:pos x="82384" y="110033"/>
              </a:cxn>
              <a:cxn ang="0">
                <a:pos x="81551" y="110873"/>
              </a:cxn>
              <a:cxn ang="0">
                <a:pos x="80719" y="111713"/>
              </a:cxn>
              <a:cxn ang="0">
                <a:pos x="80719" y="111713"/>
              </a:cxn>
              <a:cxn ang="0">
                <a:pos x="1664" y="151190"/>
              </a:cxn>
              <a:cxn ang="0">
                <a:pos x="0" y="158750"/>
              </a:cxn>
              <a:cxn ang="0">
                <a:pos x="406093" y="158750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79" name="Group 13"/>
          <p:cNvGrpSpPr/>
          <p:nvPr/>
        </p:nvGrpSpPr>
        <p:grpSpPr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3085" name="Freeform 14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6" name="Oval 15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80" name="Freeform 16"/>
          <p:cNvSpPr/>
          <p:nvPr/>
        </p:nvSpPr>
        <p:spPr>
          <a:xfrm>
            <a:off x="2151063" y="2008188"/>
            <a:ext cx="342900" cy="130175"/>
          </a:xfrm>
          <a:custGeom>
            <a:avLst/>
            <a:gdLst/>
            <a:ahLst/>
            <a:cxnLst>
              <a:cxn ang="0">
                <a:pos x="337369" y="130175"/>
              </a:cxn>
              <a:cxn ang="0">
                <a:pos x="340826" y="113645"/>
              </a:cxn>
              <a:cxn ang="0">
                <a:pos x="289668" y="54412"/>
              </a:cxn>
              <a:cxn ang="0">
                <a:pos x="255792" y="63366"/>
              </a:cxn>
              <a:cxn ang="0">
                <a:pos x="255792" y="59922"/>
              </a:cxn>
              <a:cxn ang="0">
                <a:pos x="255792" y="57167"/>
              </a:cxn>
              <a:cxn ang="0">
                <a:pos x="255101" y="46147"/>
              </a:cxn>
              <a:cxn ang="0">
                <a:pos x="250953" y="33749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41966" y="19285"/>
              </a:cxn>
              <a:cxn ang="0">
                <a:pos x="231596" y="9643"/>
              </a:cxn>
              <a:cxn ang="0">
                <a:pos x="204634" y="689"/>
              </a:cxn>
              <a:cxn ang="0">
                <a:pos x="176289" y="6199"/>
              </a:cxn>
              <a:cxn ang="0">
                <a:pos x="154167" y="24795"/>
              </a:cxn>
              <a:cxn ang="0">
                <a:pos x="147945" y="37882"/>
              </a:cxn>
              <a:cxn ang="0">
                <a:pos x="145179" y="50279"/>
              </a:cxn>
              <a:cxn ang="0">
                <a:pos x="123057" y="43392"/>
              </a:cxn>
              <a:cxn ang="0">
                <a:pos x="109922" y="44080"/>
              </a:cxn>
              <a:cxn ang="0">
                <a:pos x="85034" y="55789"/>
              </a:cxn>
              <a:cxn ang="0">
                <a:pos x="68442" y="90227"/>
              </a:cxn>
              <a:cxn ang="0">
                <a:pos x="67750" y="90916"/>
              </a:cxn>
              <a:cxn ang="0">
                <a:pos x="67059" y="91605"/>
              </a:cxn>
              <a:cxn ang="0">
                <a:pos x="67059" y="91605"/>
              </a:cxn>
              <a:cxn ang="0">
                <a:pos x="1383" y="123976"/>
              </a:cxn>
              <a:cxn ang="0">
                <a:pos x="0" y="130175"/>
              </a:cxn>
              <a:cxn ang="0">
                <a:pos x="337369" y="130175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3081" name="Group 17"/>
          <p:cNvGrpSpPr/>
          <p:nvPr/>
        </p:nvGrpSpPr>
        <p:grpSpPr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3083" name="Freeform 18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84" name="Oval 19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82" name="Rectangle 20"/>
          <p:cNvSpPr/>
          <p:nvPr/>
        </p:nvSpPr>
        <p:spPr>
          <a:xfrm>
            <a:off x="3995738" y="2189163"/>
            <a:ext cx="4537075" cy="7604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4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0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Freeform 9"/>
          <p:cNvSpPr>
            <a:spLocks noEditPoints="1"/>
          </p:cNvSpPr>
          <p:nvPr/>
        </p:nvSpPr>
        <p:spPr>
          <a:xfrm>
            <a:off x="3182938" y="1562100"/>
            <a:ext cx="2778125" cy="2778125"/>
          </a:xfrm>
          <a:custGeom>
            <a:avLst/>
            <a:gdLst/>
            <a:ahLst/>
            <a:cxnLst>
              <a:cxn ang="0">
                <a:pos x="2122023" y="843560"/>
              </a:cxn>
              <a:cxn ang="0">
                <a:pos x="1548402" y="1304706"/>
              </a:cxn>
              <a:cxn ang="0">
                <a:pos x="1855832" y="843560"/>
              </a:cxn>
              <a:cxn ang="0">
                <a:pos x="1855832" y="468645"/>
              </a:cxn>
              <a:cxn ang="0">
                <a:pos x="918543" y="468645"/>
              </a:cxn>
              <a:cxn ang="0">
                <a:pos x="918543" y="843560"/>
              </a:cxn>
              <a:cxn ang="0">
                <a:pos x="1225974" y="1304706"/>
              </a:cxn>
              <a:cxn ang="0">
                <a:pos x="656102" y="843560"/>
              </a:cxn>
              <a:cxn ang="0">
                <a:pos x="0" y="1390937"/>
              </a:cxn>
              <a:cxn ang="0">
                <a:pos x="656102" y="1934565"/>
              </a:cxn>
              <a:cxn ang="0">
                <a:pos x="1225974" y="1473419"/>
              </a:cxn>
              <a:cxn ang="0">
                <a:pos x="918543" y="1934565"/>
              </a:cxn>
              <a:cxn ang="0">
                <a:pos x="918543" y="2309480"/>
              </a:cxn>
              <a:cxn ang="0">
                <a:pos x="1855832" y="2309480"/>
              </a:cxn>
              <a:cxn ang="0">
                <a:pos x="1855832" y="1934565"/>
              </a:cxn>
              <a:cxn ang="0">
                <a:pos x="1548402" y="1473419"/>
              </a:cxn>
              <a:cxn ang="0">
                <a:pos x="2122023" y="1934565"/>
              </a:cxn>
              <a:cxn ang="0">
                <a:pos x="2778125" y="1390937"/>
              </a:cxn>
              <a:cxn ang="0">
                <a:pos x="1004774" y="761079"/>
              </a:cxn>
              <a:cxn ang="0">
                <a:pos x="1004774" y="554875"/>
              </a:cxn>
              <a:cxn ang="0">
                <a:pos x="1773351" y="554875"/>
              </a:cxn>
              <a:cxn ang="0">
                <a:pos x="1773351" y="761079"/>
              </a:cxn>
              <a:cxn ang="0">
                <a:pos x="1004774" y="761079"/>
              </a:cxn>
              <a:cxn ang="0">
                <a:pos x="656102" y="1814592"/>
              </a:cxn>
              <a:cxn ang="0">
                <a:pos x="168712" y="1390937"/>
              </a:cxn>
              <a:cxn ang="0">
                <a:pos x="656102" y="963533"/>
              </a:cxn>
              <a:cxn ang="0">
                <a:pos x="1143493" y="1390937"/>
              </a:cxn>
              <a:cxn ang="0">
                <a:pos x="1773351" y="2020795"/>
              </a:cxn>
              <a:cxn ang="0">
                <a:pos x="1773351" y="2226999"/>
              </a:cxn>
              <a:cxn ang="0">
                <a:pos x="1004774" y="2226999"/>
              </a:cxn>
              <a:cxn ang="0">
                <a:pos x="1004774" y="2020795"/>
              </a:cxn>
              <a:cxn ang="0">
                <a:pos x="1773351" y="2020795"/>
              </a:cxn>
              <a:cxn ang="0">
                <a:pos x="1312205" y="1390937"/>
              </a:cxn>
              <a:cxn ang="0">
                <a:pos x="1465920" y="1390937"/>
              </a:cxn>
              <a:cxn ang="0">
                <a:pos x="2223250" y="1773351"/>
              </a:cxn>
              <a:cxn ang="0">
                <a:pos x="2017046" y="1773351"/>
              </a:cxn>
              <a:cxn ang="0">
                <a:pos x="2017046" y="1004774"/>
              </a:cxn>
              <a:cxn ang="0">
                <a:pos x="2223250" y="1004774"/>
              </a:cxn>
              <a:cxn ang="0">
                <a:pos x="2223250" y="1773351"/>
              </a:cxn>
            </a:cxnLst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3" name="Freeform 10"/>
          <p:cNvSpPr>
            <a:spLocks noEditPoints="1"/>
          </p:cNvSpPr>
          <p:nvPr/>
        </p:nvSpPr>
        <p:spPr>
          <a:xfrm>
            <a:off x="5184775" y="2825750"/>
            <a:ext cx="255588" cy="254000"/>
          </a:xfrm>
          <a:custGeom>
            <a:avLst/>
            <a:gdLst/>
            <a:ahLst/>
            <a:cxnLst>
              <a:cxn ang="0">
                <a:pos x="52621" y="93382"/>
              </a:cxn>
              <a:cxn ang="0">
                <a:pos x="56380" y="74706"/>
              </a:cxn>
              <a:cxn ang="0">
                <a:pos x="63897" y="63500"/>
              </a:cxn>
              <a:cxn ang="0">
                <a:pos x="75173" y="52294"/>
              </a:cxn>
              <a:cxn ang="0">
                <a:pos x="97725" y="48559"/>
              </a:cxn>
              <a:cxn ang="0">
                <a:pos x="82690" y="63500"/>
              </a:cxn>
              <a:cxn ang="0">
                <a:pos x="63897" y="78441"/>
              </a:cxn>
              <a:cxn ang="0">
                <a:pos x="206726" y="186765"/>
              </a:cxn>
              <a:cxn ang="0">
                <a:pos x="251829" y="235324"/>
              </a:cxn>
              <a:cxn ang="0">
                <a:pos x="236795" y="250265"/>
              </a:cxn>
              <a:cxn ang="0">
                <a:pos x="161622" y="220382"/>
              </a:cxn>
              <a:cxn ang="0">
                <a:pos x="71414" y="220382"/>
              </a:cxn>
              <a:cxn ang="0">
                <a:pos x="11276" y="156882"/>
              </a:cxn>
              <a:cxn ang="0">
                <a:pos x="0" y="115794"/>
              </a:cxn>
              <a:cxn ang="0">
                <a:pos x="33828" y="33618"/>
              </a:cxn>
              <a:cxn ang="0">
                <a:pos x="161622" y="7471"/>
              </a:cxn>
              <a:cxn ang="0">
                <a:pos x="161622" y="7471"/>
              </a:cxn>
              <a:cxn ang="0">
                <a:pos x="199208" y="33618"/>
              </a:cxn>
              <a:cxn ang="0">
                <a:pos x="225519" y="70971"/>
              </a:cxn>
              <a:cxn ang="0">
                <a:pos x="225519" y="156882"/>
              </a:cxn>
              <a:cxn ang="0">
                <a:pos x="154105" y="26147"/>
              </a:cxn>
              <a:cxn ang="0">
                <a:pos x="116518" y="22412"/>
              </a:cxn>
              <a:cxn ang="0">
                <a:pos x="30069" y="78441"/>
              </a:cxn>
              <a:cxn ang="0">
                <a:pos x="30069" y="149412"/>
              </a:cxn>
              <a:cxn ang="0">
                <a:pos x="48862" y="179294"/>
              </a:cxn>
              <a:cxn ang="0">
                <a:pos x="116518" y="209176"/>
              </a:cxn>
              <a:cxn ang="0">
                <a:pos x="184174" y="183029"/>
              </a:cxn>
              <a:cxn ang="0">
                <a:pos x="202967" y="149412"/>
              </a:cxn>
              <a:cxn ang="0">
                <a:pos x="202967" y="78441"/>
              </a:cxn>
              <a:cxn ang="0">
                <a:pos x="184174" y="48559"/>
              </a:cxn>
              <a:cxn ang="0">
                <a:pos x="154105" y="26147"/>
              </a:cxn>
              <a:cxn ang="0">
                <a:pos x="180415" y="115794"/>
              </a:cxn>
              <a:cxn ang="0">
                <a:pos x="184174" y="108324"/>
              </a:cxn>
              <a:cxn ang="0">
                <a:pos x="187932" y="141941"/>
              </a:cxn>
              <a:cxn ang="0">
                <a:pos x="169139" y="168088"/>
              </a:cxn>
              <a:cxn ang="0">
                <a:pos x="116518" y="190500"/>
              </a:cxn>
              <a:cxn ang="0">
                <a:pos x="116518" y="175559"/>
              </a:cxn>
              <a:cxn ang="0">
                <a:pos x="161622" y="156882"/>
              </a:cxn>
              <a:cxn ang="0">
                <a:pos x="172898" y="138206"/>
              </a:cxn>
            </a:cxnLst>
            <a:pathLst>
              <a:path w="68" h="68">
                <a:moveTo>
                  <a:pt x="16" y="24"/>
                </a:moveTo>
                <a:cubicBezTo>
                  <a:pt x="16" y="25"/>
                  <a:pt x="15" y="25"/>
                  <a:pt x="14" y="25"/>
                </a:cubicBezTo>
                <a:cubicBezTo>
                  <a:pt x="13" y="25"/>
                  <a:pt x="12" y="24"/>
                  <a:pt x="13" y="23"/>
                </a:cubicBezTo>
                <a:cubicBezTo>
                  <a:pt x="13" y="22"/>
                  <a:pt x="14" y="21"/>
                  <a:pt x="15" y="20"/>
                </a:cubicBezTo>
                <a:cubicBezTo>
                  <a:pt x="15" y="19"/>
                  <a:pt x="16" y="18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1" y="13"/>
                  <a:pt x="22" y="13"/>
                  <a:pt x="23" y="12"/>
                </a:cubicBezTo>
                <a:cubicBezTo>
                  <a:pt x="24" y="12"/>
                  <a:pt x="25" y="12"/>
                  <a:pt x="26" y="13"/>
                </a:cubicBezTo>
                <a:cubicBezTo>
                  <a:pt x="26" y="14"/>
                  <a:pt x="26" y="15"/>
                  <a:pt x="25" y="15"/>
                </a:cubicBezTo>
                <a:cubicBezTo>
                  <a:pt x="24" y="16"/>
                  <a:pt x="23" y="16"/>
                  <a:pt x="22" y="17"/>
                </a:cubicBezTo>
                <a:cubicBezTo>
                  <a:pt x="21" y="18"/>
                  <a:pt x="20" y="18"/>
                  <a:pt x="19" y="19"/>
                </a:cubicBezTo>
                <a:cubicBezTo>
                  <a:pt x="19" y="20"/>
                  <a:pt x="18" y="21"/>
                  <a:pt x="17" y="21"/>
                </a:cubicBezTo>
                <a:cubicBezTo>
                  <a:pt x="17" y="22"/>
                  <a:pt x="16" y="23"/>
                  <a:pt x="16" y="24"/>
                </a:cubicBezTo>
                <a:close/>
                <a:moveTo>
                  <a:pt x="55" y="50"/>
                </a:moveTo>
                <a:cubicBezTo>
                  <a:pt x="55" y="50"/>
                  <a:pt x="55" y="50"/>
                  <a:pt x="55" y="50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4"/>
                  <a:pt x="68" y="65"/>
                  <a:pt x="67" y="67"/>
                </a:cubicBezTo>
                <a:cubicBezTo>
                  <a:pt x="66" y="68"/>
                  <a:pt x="64" y="68"/>
                  <a:pt x="63" y="67"/>
                </a:cubicBezTo>
                <a:cubicBezTo>
                  <a:pt x="51" y="54"/>
                  <a:pt x="51" y="54"/>
                  <a:pt x="51" y="54"/>
                </a:cubicBezTo>
                <a:cubicBezTo>
                  <a:pt x="48" y="56"/>
                  <a:pt x="46" y="58"/>
                  <a:pt x="43" y="59"/>
                </a:cubicBezTo>
                <a:cubicBezTo>
                  <a:pt x="39" y="61"/>
                  <a:pt x="35" y="61"/>
                  <a:pt x="31" y="61"/>
                </a:cubicBezTo>
                <a:cubicBezTo>
                  <a:pt x="27" y="61"/>
                  <a:pt x="23" y="61"/>
                  <a:pt x="19" y="59"/>
                </a:cubicBezTo>
                <a:cubicBezTo>
                  <a:pt x="16" y="58"/>
                  <a:pt x="12" y="55"/>
                  <a:pt x="9" y="52"/>
                </a:cubicBezTo>
                <a:cubicBezTo>
                  <a:pt x="7" y="50"/>
                  <a:pt x="4" y="46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39"/>
                  <a:pt x="0" y="35"/>
                  <a:pt x="0" y="31"/>
                </a:cubicBezTo>
                <a:cubicBezTo>
                  <a:pt x="0" y="27"/>
                  <a:pt x="1" y="23"/>
                  <a:pt x="3" y="19"/>
                </a:cubicBezTo>
                <a:cubicBezTo>
                  <a:pt x="4" y="15"/>
                  <a:pt x="7" y="12"/>
                  <a:pt x="9" y="9"/>
                </a:cubicBezTo>
                <a:cubicBezTo>
                  <a:pt x="15" y="3"/>
                  <a:pt x="23" y="0"/>
                  <a:pt x="31" y="0"/>
                </a:cubicBezTo>
                <a:cubicBezTo>
                  <a:pt x="35" y="0"/>
                  <a:pt x="39" y="1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7" y="4"/>
                  <a:pt x="50" y="6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6" y="12"/>
                  <a:pt x="58" y="15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23"/>
                  <a:pt x="62" y="27"/>
                  <a:pt x="62" y="31"/>
                </a:cubicBezTo>
                <a:cubicBezTo>
                  <a:pt x="62" y="35"/>
                  <a:pt x="61" y="39"/>
                  <a:pt x="60" y="42"/>
                </a:cubicBezTo>
                <a:cubicBezTo>
                  <a:pt x="58" y="45"/>
                  <a:pt x="57" y="48"/>
                  <a:pt x="55" y="50"/>
                </a:cubicBezTo>
                <a:close/>
                <a:moveTo>
                  <a:pt x="41" y="7"/>
                </a:moveTo>
                <a:cubicBezTo>
                  <a:pt x="41" y="7"/>
                  <a:pt x="41" y="7"/>
                  <a:pt x="41" y="7"/>
                </a:cubicBezTo>
                <a:cubicBezTo>
                  <a:pt x="38" y="6"/>
                  <a:pt x="35" y="6"/>
                  <a:pt x="31" y="6"/>
                </a:cubicBezTo>
                <a:cubicBezTo>
                  <a:pt x="24" y="6"/>
                  <a:pt x="18" y="8"/>
                  <a:pt x="13" y="13"/>
                </a:cubicBezTo>
                <a:cubicBezTo>
                  <a:pt x="11" y="15"/>
                  <a:pt x="9" y="18"/>
                  <a:pt x="8" y="21"/>
                </a:cubicBezTo>
                <a:cubicBezTo>
                  <a:pt x="7" y="24"/>
                  <a:pt x="6" y="27"/>
                  <a:pt x="6" y="31"/>
                </a:cubicBezTo>
                <a:cubicBezTo>
                  <a:pt x="6" y="34"/>
                  <a:pt x="7" y="37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3"/>
                  <a:pt x="11" y="46"/>
                  <a:pt x="13" y="48"/>
                </a:cubicBezTo>
                <a:cubicBezTo>
                  <a:pt x="16" y="51"/>
                  <a:pt x="18" y="53"/>
                  <a:pt x="22" y="54"/>
                </a:cubicBezTo>
                <a:cubicBezTo>
                  <a:pt x="24" y="55"/>
                  <a:pt x="28" y="56"/>
                  <a:pt x="31" y="56"/>
                </a:cubicBezTo>
                <a:cubicBezTo>
                  <a:pt x="35" y="56"/>
                  <a:pt x="38" y="55"/>
                  <a:pt x="41" y="54"/>
                </a:cubicBezTo>
                <a:cubicBezTo>
                  <a:pt x="44" y="53"/>
                  <a:pt x="47" y="51"/>
                  <a:pt x="49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6"/>
                  <a:pt x="53" y="43"/>
                  <a:pt x="54" y="40"/>
                </a:cubicBezTo>
                <a:cubicBezTo>
                  <a:pt x="56" y="37"/>
                  <a:pt x="56" y="34"/>
                  <a:pt x="56" y="31"/>
                </a:cubicBezTo>
                <a:cubicBezTo>
                  <a:pt x="56" y="27"/>
                  <a:pt x="56" y="24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18"/>
                  <a:pt x="51" y="15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7" y="11"/>
                  <a:pt x="44" y="9"/>
                  <a:pt x="41" y="7"/>
                </a:cubicBezTo>
                <a:cubicBezTo>
                  <a:pt x="41" y="7"/>
                  <a:pt x="41" y="7"/>
                  <a:pt x="41" y="7"/>
                </a:cubicBezTo>
                <a:close/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29"/>
                  <a:pt x="49" y="29"/>
                </a:cubicBezTo>
                <a:cubicBezTo>
                  <a:pt x="50" y="29"/>
                  <a:pt x="51" y="30"/>
                  <a:pt x="51" y="31"/>
                </a:cubicBezTo>
                <a:cubicBezTo>
                  <a:pt x="51" y="33"/>
                  <a:pt x="51" y="36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41"/>
                  <a:pt x="47" y="43"/>
                  <a:pt x="45" y="45"/>
                </a:cubicBezTo>
                <a:cubicBezTo>
                  <a:pt x="43" y="47"/>
                  <a:pt x="41" y="48"/>
                  <a:pt x="39" y="49"/>
                </a:cubicBezTo>
                <a:cubicBezTo>
                  <a:pt x="36" y="50"/>
                  <a:pt x="34" y="51"/>
                  <a:pt x="31" y="51"/>
                </a:cubicBezTo>
                <a:cubicBezTo>
                  <a:pt x="30" y="51"/>
                  <a:pt x="29" y="50"/>
                  <a:pt x="29" y="49"/>
                </a:cubicBezTo>
                <a:cubicBezTo>
                  <a:pt x="29" y="48"/>
                  <a:pt x="30" y="47"/>
                  <a:pt x="31" y="47"/>
                </a:cubicBezTo>
                <a:cubicBezTo>
                  <a:pt x="33" y="47"/>
                  <a:pt x="35" y="47"/>
                  <a:pt x="37" y="46"/>
                </a:cubicBezTo>
                <a:cubicBezTo>
                  <a:pt x="39" y="45"/>
                  <a:pt x="41" y="44"/>
                  <a:pt x="43" y="42"/>
                </a:cubicBezTo>
                <a:cubicBezTo>
                  <a:pt x="44" y="41"/>
                  <a:pt x="46" y="39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7" y="35"/>
                  <a:pt x="48" y="33"/>
                  <a:pt x="48" y="3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4" name="Freeform 11"/>
          <p:cNvSpPr>
            <a:spLocks noEditPoints="1"/>
          </p:cNvSpPr>
          <p:nvPr/>
        </p:nvSpPr>
        <p:spPr>
          <a:xfrm>
            <a:off x="4454525" y="2076450"/>
            <a:ext cx="239713" cy="276225"/>
          </a:xfrm>
          <a:custGeom>
            <a:avLst/>
            <a:gdLst/>
            <a:ahLst/>
            <a:cxnLst>
              <a:cxn ang="0">
                <a:pos x="52437" y="205302"/>
              </a:cxn>
              <a:cxn ang="0">
                <a:pos x="183530" y="197837"/>
              </a:cxn>
              <a:cxn ang="0">
                <a:pos x="183530" y="212768"/>
              </a:cxn>
              <a:cxn ang="0">
                <a:pos x="29964" y="0"/>
              </a:cxn>
              <a:cxn ang="0">
                <a:pos x="153566" y="0"/>
              </a:cxn>
              <a:cxn ang="0">
                <a:pos x="239713" y="82121"/>
              </a:cxn>
              <a:cxn ang="0">
                <a:pos x="239713" y="89586"/>
              </a:cxn>
              <a:cxn ang="0">
                <a:pos x="232222" y="268759"/>
              </a:cxn>
              <a:cxn ang="0">
                <a:pos x="232222" y="268759"/>
              </a:cxn>
              <a:cxn ang="0">
                <a:pos x="29964" y="276225"/>
              </a:cxn>
              <a:cxn ang="0">
                <a:pos x="0" y="246363"/>
              </a:cxn>
              <a:cxn ang="0">
                <a:pos x="7491" y="11198"/>
              </a:cxn>
              <a:cxn ang="0">
                <a:pos x="146075" y="22397"/>
              </a:cxn>
              <a:cxn ang="0">
                <a:pos x="29964" y="22397"/>
              </a:cxn>
              <a:cxn ang="0">
                <a:pos x="22473" y="29862"/>
              </a:cxn>
              <a:cxn ang="0">
                <a:pos x="22473" y="253828"/>
              </a:cxn>
              <a:cxn ang="0">
                <a:pos x="29964" y="253828"/>
              </a:cxn>
              <a:cxn ang="0">
                <a:pos x="217240" y="253828"/>
              </a:cxn>
              <a:cxn ang="0">
                <a:pos x="220985" y="246363"/>
              </a:cxn>
              <a:cxn ang="0">
                <a:pos x="172294" y="93319"/>
              </a:cxn>
              <a:cxn ang="0">
                <a:pos x="153566" y="85854"/>
              </a:cxn>
              <a:cxn ang="0">
                <a:pos x="146075" y="22397"/>
              </a:cxn>
              <a:cxn ang="0">
                <a:pos x="209749" y="82121"/>
              </a:cxn>
              <a:cxn ang="0">
                <a:pos x="161057" y="70923"/>
              </a:cxn>
              <a:cxn ang="0">
                <a:pos x="164803" y="78388"/>
              </a:cxn>
              <a:cxn ang="0">
                <a:pos x="209749" y="82121"/>
              </a:cxn>
              <a:cxn ang="0">
                <a:pos x="59928" y="123181"/>
              </a:cxn>
              <a:cxn ang="0">
                <a:pos x="59928" y="108250"/>
              </a:cxn>
              <a:cxn ang="0">
                <a:pos x="187276" y="115716"/>
              </a:cxn>
              <a:cxn ang="0">
                <a:pos x="59928" y="123181"/>
              </a:cxn>
              <a:cxn ang="0">
                <a:pos x="59928" y="167975"/>
              </a:cxn>
              <a:cxn ang="0">
                <a:pos x="59928" y="153044"/>
              </a:cxn>
              <a:cxn ang="0">
                <a:pos x="187276" y="160509"/>
              </a:cxn>
              <a:cxn ang="0">
                <a:pos x="59928" y="167975"/>
              </a:cxn>
            </a:cxnLst>
            <a:pathLst>
              <a:path w="64" h="74">
                <a:moveTo>
                  <a:pt x="16" y="57"/>
                </a:moveTo>
                <a:cubicBezTo>
                  <a:pt x="15" y="57"/>
                  <a:pt x="14" y="56"/>
                  <a:pt x="14" y="55"/>
                </a:cubicBezTo>
                <a:cubicBezTo>
                  <a:pt x="14" y="54"/>
                  <a:pt x="15" y="53"/>
                  <a:pt x="16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0" y="54"/>
                  <a:pt x="50" y="55"/>
                </a:cubicBezTo>
                <a:cubicBezTo>
                  <a:pt x="50" y="56"/>
                  <a:pt x="50" y="57"/>
                  <a:pt x="49" y="57"/>
                </a:cubicBezTo>
                <a:cubicBezTo>
                  <a:pt x="16" y="57"/>
                  <a:pt x="16" y="57"/>
                  <a:pt x="16" y="57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8"/>
                  <a:pt x="64" y="70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1" y="73"/>
                  <a:pt x="59" y="74"/>
                  <a:pt x="57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6" y="74"/>
                  <a:pt x="4" y="73"/>
                  <a:pt x="2" y="72"/>
                </a:cubicBezTo>
                <a:cubicBezTo>
                  <a:pt x="1" y="70"/>
                  <a:pt x="0" y="68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2" y="3"/>
                </a:cubicBezTo>
                <a:cubicBezTo>
                  <a:pt x="4" y="1"/>
                  <a:pt x="6" y="0"/>
                  <a:pt x="8" y="0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6" y="7"/>
                </a:cubicBezTo>
                <a:cubicBezTo>
                  <a:pt x="6" y="7"/>
                  <a:pt x="6" y="8"/>
                  <a:pt x="6" y="8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7"/>
                  <a:pt x="6" y="67"/>
                  <a:pt x="6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7" y="68"/>
                  <a:pt x="7" y="68"/>
                  <a:pt x="8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7"/>
                  <a:pt x="59" y="67"/>
                  <a:pt x="59" y="66"/>
                </a:cubicBezTo>
                <a:cubicBezTo>
                  <a:pt x="59" y="25"/>
                  <a:pt x="59" y="25"/>
                  <a:pt x="59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5"/>
                  <a:pt x="41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40" y="22"/>
                  <a:pt x="39" y="21"/>
                  <a:pt x="39" y="19"/>
                </a:cubicBezTo>
                <a:cubicBezTo>
                  <a:pt x="39" y="6"/>
                  <a:pt x="39" y="6"/>
                  <a:pt x="39" y="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5" y="22"/>
                  <a:pt x="46" y="22"/>
                </a:cubicBezTo>
                <a:cubicBezTo>
                  <a:pt x="56" y="22"/>
                  <a:pt x="56" y="22"/>
                  <a:pt x="56" y="22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0"/>
                  <a:pt x="15" y="29"/>
                  <a:pt x="16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2"/>
                  <a:pt x="50" y="33"/>
                  <a:pt x="49" y="33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16" y="45"/>
                </a:move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4" y="44"/>
                  <a:pt x="14" y="43"/>
                </a:cubicBezTo>
                <a:cubicBezTo>
                  <a:pt x="14" y="42"/>
                  <a:pt x="15" y="41"/>
                  <a:pt x="16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0" y="42"/>
                  <a:pt x="50" y="43"/>
                </a:cubicBezTo>
                <a:cubicBezTo>
                  <a:pt x="50" y="44"/>
                  <a:pt x="50" y="45"/>
                  <a:pt x="49" y="45"/>
                </a:cubicBezTo>
                <a:cubicBezTo>
                  <a:pt x="16" y="45"/>
                  <a:pt x="16" y="45"/>
                  <a:pt x="16" y="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5" name="Freeform 12"/>
          <p:cNvSpPr>
            <a:spLocks noEditPoints="1"/>
          </p:cNvSpPr>
          <p:nvPr/>
        </p:nvSpPr>
        <p:spPr>
          <a:xfrm>
            <a:off x="4435475" y="3538538"/>
            <a:ext cx="277813" cy="258762"/>
          </a:xfrm>
          <a:custGeom>
            <a:avLst/>
            <a:gdLst/>
            <a:ahLst/>
            <a:cxnLst>
              <a:cxn ang="0">
                <a:pos x="217745" y="146257"/>
              </a:cxn>
              <a:cxn ang="0">
                <a:pos x="229008" y="135006"/>
              </a:cxn>
              <a:cxn ang="0">
                <a:pos x="236516" y="146257"/>
              </a:cxn>
              <a:cxn ang="0">
                <a:pos x="236516" y="247511"/>
              </a:cxn>
              <a:cxn ang="0">
                <a:pos x="229008" y="258762"/>
              </a:cxn>
              <a:cxn ang="0">
                <a:pos x="229008" y="258762"/>
              </a:cxn>
              <a:cxn ang="0">
                <a:pos x="52559" y="258762"/>
              </a:cxn>
              <a:cxn ang="0">
                <a:pos x="41297" y="247511"/>
              </a:cxn>
              <a:cxn ang="0">
                <a:pos x="41297" y="247511"/>
              </a:cxn>
              <a:cxn ang="0">
                <a:pos x="41297" y="146257"/>
              </a:cxn>
              <a:cxn ang="0">
                <a:pos x="52559" y="135006"/>
              </a:cxn>
              <a:cxn ang="0">
                <a:pos x="63822" y="146257"/>
              </a:cxn>
              <a:cxn ang="0">
                <a:pos x="63822" y="236261"/>
              </a:cxn>
              <a:cxn ang="0">
                <a:pos x="97610" y="236261"/>
              </a:cxn>
              <a:cxn ang="0">
                <a:pos x="97610" y="135006"/>
              </a:cxn>
              <a:cxn ang="0">
                <a:pos x="105118" y="127506"/>
              </a:cxn>
              <a:cxn ang="0">
                <a:pos x="105118" y="127506"/>
              </a:cxn>
              <a:cxn ang="0">
                <a:pos x="176449" y="127506"/>
              </a:cxn>
              <a:cxn ang="0">
                <a:pos x="183957" y="135006"/>
              </a:cxn>
              <a:cxn ang="0">
                <a:pos x="183957" y="135006"/>
              </a:cxn>
              <a:cxn ang="0">
                <a:pos x="183957" y="236261"/>
              </a:cxn>
              <a:cxn ang="0">
                <a:pos x="217745" y="236261"/>
              </a:cxn>
              <a:cxn ang="0">
                <a:pos x="217745" y="146257"/>
              </a:cxn>
              <a:cxn ang="0">
                <a:pos x="108873" y="236261"/>
              </a:cxn>
              <a:cxn ang="0">
                <a:pos x="108873" y="236261"/>
              </a:cxn>
              <a:cxn ang="0">
                <a:pos x="168940" y="236261"/>
              </a:cxn>
              <a:cxn ang="0">
                <a:pos x="168940" y="138756"/>
              </a:cxn>
              <a:cxn ang="0">
                <a:pos x="108873" y="138756"/>
              </a:cxn>
              <a:cxn ang="0">
                <a:pos x="108873" y="236261"/>
              </a:cxn>
              <a:cxn ang="0">
                <a:pos x="18771" y="146257"/>
              </a:cxn>
              <a:cxn ang="0">
                <a:pos x="18771" y="146257"/>
              </a:cxn>
              <a:cxn ang="0">
                <a:pos x="3754" y="146257"/>
              </a:cxn>
              <a:cxn ang="0">
                <a:pos x="3754" y="131256"/>
              </a:cxn>
              <a:cxn ang="0">
                <a:pos x="131398" y="3750"/>
              </a:cxn>
              <a:cxn ang="0">
                <a:pos x="146415" y="3750"/>
              </a:cxn>
              <a:cxn ang="0">
                <a:pos x="146415" y="3750"/>
              </a:cxn>
              <a:cxn ang="0">
                <a:pos x="274059" y="131256"/>
              </a:cxn>
              <a:cxn ang="0">
                <a:pos x="274059" y="146257"/>
              </a:cxn>
              <a:cxn ang="0">
                <a:pos x="259042" y="146257"/>
              </a:cxn>
              <a:cxn ang="0">
                <a:pos x="138907" y="26251"/>
              </a:cxn>
              <a:cxn ang="0">
                <a:pos x="18771" y="146257"/>
              </a:cxn>
            </a:cxnLst>
            <a:pathLst>
              <a:path w="74" h="69">
                <a:moveTo>
                  <a:pt x="58" y="39"/>
                </a:moveTo>
                <a:cubicBezTo>
                  <a:pt x="58" y="37"/>
                  <a:pt x="59" y="36"/>
                  <a:pt x="61" y="36"/>
                </a:cubicBezTo>
                <a:cubicBezTo>
                  <a:pt x="62" y="36"/>
                  <a:pt x="63" y="37"/>
                  <a:pt x="63" y="39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8"/>
                  <a:pt x="62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11" y="68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7"/>
                  <a:pt x="12" y="36"/>
                  <a:pt x="14" y="36"/>
                </a:cubicBezTo>
                <a:cubicBezTo>
                  <a:pt x="16" y="36"/>
                  <a:pt x="17" y="37"/>
                  <a:pt x="17" y="39"/>
                </a:cubicBezTo>
                <a:cubicBezTo>
                  <a:pt x="17" y="63"/>
                  <a:pt x="17" y="63"/>
                  <a:pt x="17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9" y="35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63"/>
                  <a:pt x="49" y="63"/>
                  <a:pt x="49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39"/>
                  <a:pt x="58" y="39"/>
                  <a:pt x="58" y="39"/>
                </a:cubicBezTo>
                <a:close/>
                <a:moveTo>
                  <a:pt x="29" y="63"/>
                </a:moveTo>
                <a:cubicBezTo>
                  <a:pt x="29" y="63"/>
                  <a:pt x="29" y="63"/>
                  <a:pt x="2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37"/>
                  <a:pt x="45" y="37"/>
                  <a:pt x="45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63"/>
                  <a:pt x="29" y="63"/>
                  <a:pt x="29" y="63"/>
                </a:cubicBezTo>
                <a:close/>
                <a:moveTo>
                  <a:pt x="5" y="39"/>
                </a:moveTo>
                <a:cubicBezTo>
                  <a:pt x="5" y="39"/>
                  <a:pt x="5" y="39"/>
                  <a:pt x="5" y="39"/>
                </a:cubicBezTo>
                <a:cubicBezTo>
                  <a:pt x="4" y="40"/>
                  <a:pt x="2" y="40"/>
                  <a:pt x="1" y="39"/>
                </a:cubicBezTo>
                <a:cubicBezTo>
                  <a:pt x="0" y="38"/>
                  <a:pt x="0" y="36"/>
                  <a:pt x="1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0"/>
                  <a:pt x="38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4" y="38"/>
                  <a:pt x="73" y="39"/>
                </a:cubicBezTo>
                <a:cubicBezTo>
                  <a:pt x="72" y="40"/>
                  <a:pt x="70" y="40"/>
                  <a:pt x="69" y="39"/>
                </a:cubicBezTo>
                <a:cubicBezTo>
                  <a:pt x="37" y="7"/>
                  <a:pt x="37" y="7"/>
                  <a:pt x="37" y="7"/>
                </a:cubicBezTo>
                <a:cubicBezTo>
                  <a:pt x="5" y="39"/>
                  <a:pt x="5" y="39"/>
                  <a:pt x="5" y="3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6" name="Freeform 13"/>
          <p:cNvSpPr>
            <a:spLocks noEditPoints="1"/>
          </p:cNvSpPr>
          <p:nvPr/>
        </p:nvSpPr>
        <p:spPr>
          <a:xfrm>
            <a:off x="3697288" y="2814638"/>
            <a:ext cx="284162" cy="277812"/>
          </a:xfrm>
          <a:custGeom>
            <a:avLst/>
            <a:gdLst/>
            <a:ahLst/>
            <a:cxnLst>
              <a:cxn ang="0">
                <a:pos x="100952" y="108872"/>
              </a:cxn>
              <a:cxn ang="0">
                <a:pos x="284162" y="120135"/>
              </a:cxn>
              <a:cxn ang="0">
                <a:pos x="284162" y="244024"/>
              </a:cxn>
              <a:cxn ang="0">
                <a:pos x="272945" y="255287"/>
              </a:cxn>
              <a:cxn ang="0">
                <a:pos x="194427" y="262795"/>
              </a:cxn>
              <a:cxn ang="0">
                <a:pos x="231816" y="270304"/>
              </a:cxn>
              <a:cxn ang="0">
                <a:pos x="145820" y="277812"/>
              </a:cxn>
              <a:cxn ang="0">
                <a:pos x="145820" y="262795"/>
              </a:cxn>
              <a:cxn ang="0">
                <a:pos x="175732" y="255287"/>
              </a:cxn>
              <a:cxn ang="0">
                <a:pos x="89735" y="244024"/>
              </a:cxn>
              <a:cxn ang="0">
                <a:pos x="89735" y="120135"/>
              </a:cxn>
              <a:cxn ang="0">
                <a:pos x="138342" y="0"/>
              </a:cxn>
              <a:cxn ang="0">
                <a:pos x="41129" y="37542"/>
              </a:cxn>
              <a:cxn ang="0">
                <a:pos x="41129" y="232761"/>
              </a:cxn>
              <a:cxn ang="0">
                <a:pos x="71041" y="232761"/>
              </a:cxn>
              <a:cxn ang="0">
                <a:pos x="63563" y="142660"/>
              </a:cxn>
              <a:cxn ang="0">
                <a:pos x="78518" y="161431"/>
              </a:cxn>
              <a:cxn ang="0">
                <a:pos x="78518" y="161431"/>
              </a:cxn>
              <a:cxn ang="0">
                <a:pos x="93474" y="67576"/>
              </a:cxn>
              <a:cxn ang="0">
                <a:pos x="130864" y="93855"/>
              </a:cxn>
              <a:cxn ang="0">
                <a:pos x="145820" y="78839"/>
              </a:cxn>
              <a:cxn ang="0">
                <a:pos x="190688" y="67576"/>
              </a:cxn>
              <a:cxn ang="0">
                <a:pos x="209383" y="93855"/>
              </a:cxn>
              <a:cxn ang="0">
                <a:pos x="216860" y="52559"/>
              </a:cxn>
              <a:cxn ang="0">
                <a:pos x="246772" y="93855"/>
              </a:cxn>
              <a:cxn ang="0">
                <a:pos x="235555" y="37542"/>
              </a:cxn>
              <a:cxn ang="0">
                <a:pos x="209383" y="41296"/>
              </a:cxn>
              <a:cxn ang="0">
                <a:pos x="198166" y="48805"/>
              </a:cxn>
              <a:cxn ang="0">
                <a:pos x="183210" y="30034"/>
              </a:cxn>
              <a:cxn ang="0">
                <a:pos x="157037" y="22525"/>
              </a:cxn>
              <a:cxn ang="0">
                <a:pos x="183210" y="48805"/>
              </a:cxn>
              <a:cxn ang="0">
                <a:pos x="179471" y="56313"/>
              </a:cxn>
              <a:cxn ang="0">
                <a:pos x="145820" y="18771"/>
              </a:cxn>
              <a:cxn ang="0">
                <a:pos x="130864" y="18771"/>
              </a:cxn>
              <a:cxn ang="0">
                <a:pos x="130864" y="63822"/>
              </a:cxn>
              <a:cxn ang="0">
                <a:pos x="93474" y="56313"/>
              </a:cxn>
              <a:cxn ang="0">
                <a:pos x="119647" y="22525"/>
              </a:cxn>
              <a:cxn ang="0">
                <a:pos x="93474" y="30034"/>
              </a:cxn>
              <a:cxn ang="0">
                <a:pos x="82257" y="41296"/>
              </a:cxn>
              <a:cxn ang="0">
                <a:pos x="71041" y="41296"/>
              </a:cxn>
              <a:cxn ang="0">
                <a:pos x="59824" y="52559"/>
              </a:cxn>
              <a:cxn ang="0">
                <a:pos x="74779" y="60067"/>
              </a:cxn>
              <a:cxn ang="0">
                <a:pos x="22434" y="131398"/>
              </a:cxn>
              <a:cxn ang="0">
                <a:pos x="59824" y="52559"/>
              </a:cxn>
              <a:cxn ang="0">
                <a:pos x="261728" y="131398"/>
              </a:cxn>
              <a:cxn ang="0">
                <a:pos x="108430" y="232761"/>
              </a:cxn>
              <a:cxn ang="0">
                <a:pos x="261728" y="131398"/>
              </a:cxn>
            </a:cxnLst>
            <a:pathLst>
              <a:path w="76" h="74">
                <a:moveTo>
                  <a:pt x="26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4" y="29"/>
                  <a:pt x="76" y="31"/>
                  <a:pt x="76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4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70"/>
                  <a:pt x="62" y="71"/>
                  <a:pt x="62" y="72"/>
                </a:cubicBezTo>
                <a:cubicBezTo>
                  <a:pt x="62" y="73"/>
                  <a:pt x="62" y="74"/>
                  <a:pt x="61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7" y="73"/>
                  <a:pt x="37" y="72"/>
                </a:cubicBezTo>
                <a:cubicBezTo>
                  <a:pt x="37" y="71"/>
                  <a:pt x="38" y="70"/>
                  <a:pt x="3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68"/>
                  <a:pt x="47" y="68"/>
                  <a:pt x="4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4" y="66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5" y="29"/>
                  <a:pt x="26" y="29"/>
                </a:cubicBezTo>
                <a:close/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27" y="0"/>
                  <a:pt x="18" y="4"/>
                  <a:pt x="11" y="10"/>
                </a:cubicBezTo>
                <a:cubicBezTo>
                  <a:pt x="4" y="17"/>
                  <a:pt x="0" y="26"/>
                  <a:pt x="0" y="36"/>
                </a:cubicBezTo>
                <a:cubicBezTo>
                  <a:pt x="0" y="46"/>
                  <a:pt x="4" y="56"/>
                  <a:pt x="11" y="62"/>
                </a:cubicBezTo>
                <a:cubicBezTo>
                  <a:pt x="13" y="64"/>
                  <a:pt x="14" y="65"/>
                  <a:pt x="16" y="66"/>
                </a:cubicBezTo>
                <a:cubicBezTo>
                  <a:pt x="19" y="69"/>
                  <a:pt x="22" y="64"/>
                  <a:pt x="19" y="62"/>
                </a:cubicBezTo>
                <a:cubicBezTo>
                  <a:pt x="12" y="56"/>
                  <a:pt x="7" y="48"/>
                  <a:pt x="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40"/>
                  <a:pt x="17" y="42"/>
                  <a:pt x="17" y="44"/>
                </a:cubicBezTo>
                <a:cubicBezTo>
                  <a:pt x="17" y="46"/>
                  <a:pt x="21" y="46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35"/>
                  <a:pt x="20" y="25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20"/>
                  <a:pt x="32" y="20"/>
                  <a:pt x="35" y="21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7"/>
                  <a:pt x="39" y="27"/>
                  <a:pt x="39" y="25"/>
                </a:cubicBezTo>
                <a:cubicBezTo>
                  <a:pt x="39" y="21"/>
                  <a:pt x="39" y="21"/>
                  <a:pt x="39" y="21"/>
                </a:cubicBezTo>
                <a:cubicBezTo>
                  <a:pt x="43" y="20"/>
                  <a:pt x="46" y="20"/>
                  <a:pt x="50" y="18"/>
                </a:cubicBezTo>
                <a:cubicBezTo>
                  <a:pt x="50" y="18"/>
                  <a:pt x="50" y="18"/>
                  <a:pt x="51" y="18"/>
                </a:cubicBezTo>
                <a:cubicBezTo>
                  <a:pt x="52" y="20"/>
                  <a:pt x="53" y="23"/>
                  <a:pt x="53" y="26"/>
                </a:cubicBezTo>
                <a:cubicBezTo>
                  <a:pt x="54" y="28"/>
                  <a:pt x="57" y="27"/>
                  <a:pt x="56" y="25"/>
                </a:cubicBezTo>
                <a:cubicBezTo>
                  <a:pt x="56" y="22"/>
                  <a:pt x="55" y="19"/>
                  <a:pt x="54" y="16"/>
                </a:cubicBezTo>
                <a:cubicBezTo>
                  <a:pt x="56" y="15"/>
                  <a:pt x="57" y="15"/>
                  <a:pt x="58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62" y="17"/>
                  <a:pt x="65" y="21"/>
                  <a:pt x="66" y="25"/>
                </a:cubicBezTo>
                <a:cubicBezTo>
                  <a:pt x="68" y="29"/>
                  <a:pt x="73" y="26"/>
                  <a:pt x="71" y="23"/>
                </a:cubicBezTo>
                <a:cubicBezTo>
                  <a:pt x="70" y="18"/>
                  <a:pt x="67" y="14"/>
                  <a:pt x="63" y="10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4" y="13"/>
                  <a:pt x="53" y="13"/>
                </a:cubicBezTo>
                <a:cubicBezTo>
                  <a:pt x="52" y="13"/>
                  <a:pt x="52" y="12"/>
                  <a:pt x="52" y="11"/>
                </a:cubicBezTo>
                <a:cubicBezTo>
                  <a:pt x="51" y="10"/>
                  <a:pt x="50" y="9"/>
                  <a:pt x="49" y="8"/>
                </a:cubicBezTo>
                <a:cubicBezTo>
                  <a:pt x="52" y="9"/>
                  <a:pt x="54" y="10"/>
                  <a:pt x="56" y="11"/>
                </a:cubicBezTo>
                <a:close/>
                <a:moveTo>
                  <a:pt x="42" y="6"/>
                </a:moveTo>
                <a:cubicBezTo>
                  <a:pt x="42" y="6"/>
                  <a:pt x="42" y="6"/>
                  <a:pt x="42" y="6"/>
                </a:cubicBezTo>
                <a:cubicBezTo>
                  <a:pt x="45" y="7"/>
                  <a:pt x="47" y="10"/>
                  <a:pt x="49" y="13"/>
                </a:cubicBezTo>
                <a:cubicBezTo>
                  <a:pt x="49" y="14"/>
                  <a:pt x="49" y="14"/>
                  <a:pt x="50" y="15"/>
                </a:cubicBezTo>
                <a:cubicBezTo>
                  <a:pt x="49" y="15"/>
                  <a:pt x="49" y="15"/>
                  <a:pt x="48" y="15"/>
                </a:cubicBezTo>
                <a:cubicBezTo>
                  <a:pt x="45" y="16"/>
                  <a:pt x="42" y="17"/>
                  <a:pt x="39" y="17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1" y="5"/>
                  <a:pt x="42" y="6"/>
                </a:cubicBezTo>
                <a:close/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17"/>
                  <a:pt x="35" y="17"/>
                  <a:pt x="35" y="17"/>
                </a:cubicBezTo>
                <a:cubicBezTo>
                  <a:pt x="32" y="17"/>
                  <a:pt x="29" y="16"/>
                  <a:pt x="26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3"/>
                </a:cubicBezTo>
                <a:cubicBezTo>
                  <a:pt x="27" y="10"/>
                  <a:pt x="30" y="7"/>
                  <a:pt x="32" y="6"/>
                </a:cubicBezTo>
                <a:cubicBezTo>
                  <a:pt x="33" y="5"/>
                  <a:pt x="34" y="5"/>
                  <a:pt x="35" y="5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4" y="9"/>
                  <a:pt x="23" y="10"/>
                  <a:pt x="22" y="11"/>
                </a:cubicBezTo>
                <a:cubicBezTo>
                  <a:pt x="22" y="12"/>
                  <a:pt x="22" y="13"/>
                  <a:pt x="22" y="13"/>
                </a:cubicBezTo>
                <a:cubicBezTo>
                  <a:pt x="21" y="13"/>
                  <a:pt x="20" y="12"/>
                  <a:pt x="19" y="11"/>
                </a:cubicBezTo>
                <a:cubicBezTo>
                  <a:pt x="21" y="10"/>
                  <a:pt x="23" y="9"/>
                  <a:pt x="25" y="8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7" y="15"/>
                  <a:pt x="19" y="15"/>
                  <a:pt x="20" y="16"/>
                </a:cubicBezTo>
                <a:cubicBezTo>
                  <a:pt x="18" y="22"/>
                  <a:pt x="17" y="28"/>
                  <a:pt x="1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27"/>
                  <a:pt x="10" y="20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62"/>
                  <a:pt x="29" y="62"/>
                  <a:pt x="29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35"/>
                  <a:pt x="70" y="35"/>
                  <a:pt x="70" y="3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107" name="Line 14"/>
          <p:cNvSpPr/>
          <p:nvPr/>
        </p:nvSpPr>
        <p:spPr>
          <a:xfrm flipH="1">
            <a:off x="3087688" y="1871663"/>
            <a:ext cx="1008062" cy="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4108" name="Rectangle 15"/>
          <p:cNvSpPr/>
          <p:nvPr/>
        </p:nvSpPr>
        <p:spPr>
          <a:xfrm>
            <a:off x="1358900" y="1798638"/>
            <a:ext cx="1512888" cy="5191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Option 01</a:t>
            </a:r>
            <a:endParaRPr lang="zh-CN" altLang="en-US" sz="10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Line 16"/>
          <p:cNvSpPr/>
          <p:nvPr/>
        </p:nvSpPr>
        <p:spPr>
          <a:xfrm flipH="1">
            <a:off x="2413000" y="3349625"/>
            <a:ext cx="1008063" cy="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4110" name="Rectangle 17"/>
          <p:cNvSpPr/>
          <p:nvPr/>
        </p:nvSpPr>
        <p:spPr>
          <a:xfrm>
            <a:off x="684213" y="3276600"/>
            <a:ext cx="1512887" cy="5191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Option 0</a:t>
            </a:r>
            <a:r>
              <a:rPr lang="en-US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2</a:t>
            </a:r>
            <a:endParaRPr lang="zh-CN" altLang="en-US" sz="10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Line 18"/>
          <p:cNvSpPr/>
          <p:nvPr/>
        </p:nvSpPr>
        <p:spPr>
          <a:xfrm>
            <a:off x="5724525" y="2505075"/>
            <a:ext cx="1025525" cy="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4112" name="Rectangle 19"/>
          <p:cNvSpPr/>
          <p:nvPr/>
        </p:nvSpPr>
        <p:spPr>
          <a:xfrm>
            <a:off x="6953250" y="2432050"/>
            <a:ext cx="1512888" cy="5191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Option 0</a:t>
            </a:r>
            <a:r>
              <a:rPr lang="en-US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3</a:t>
            </a:r>
            <a:endParaRPr lang="zh-CN" altLang="en-US" sz="10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3" name="Line 20"/>
          <p:cNvSpPr/>
          <p:nvPr/>
        </p:nvSpPr>
        <p:spPr>
          <a:xfrm>
            <a:off x="5118100" y="3954463"/>
            <a:ext cx="1025525" cy="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4114" name="Rectangle 21"/>
          <p:cNvSpPr/>
          <p:nvPr/>
        </p:nvSpPr>
        <p:spPr>
          <a:xfrm>
            <a:off x="6346825" y="3881438"/>
            <a:ext cx="1512888" cy="5191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Option 0</a:t>
            </a:r>
            <a:r>
              <a:rPr lang="en-US" altLang="en-US" sz="1000" b="1" dirty="0">
                <a:solidFill>
                  <a:srgbClr val="EF6541"/>
                </a:solidFill>
                <a:latin typeface="Arial" panose="020B0604020202020204" pitchFamily="34" charset="0"/>
              </a:rPr>
              <a:t>4</a:t>
            </a:r>
            <a:endParaRPr lang="zh-CN" altLang="en-US" sz="10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Line 5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4" name="Text Box 6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5" name="Text Box 8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Rectangle 9"/>
          <p:cNvSpPr/>
          <p:nvPr/>
        </p:nvSpPr>
        <p:spPr>
          <a:xfrm>
            <a:off x="827088" y="1349375"/>
            <a:ext cx="7489825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Freeform 10"/>
          <p:cNvSpPr/>
          <p:nvPr/>
        </p:nvSpPr>
        <p:spPr>
          <a:xfrm>
            <a:off x="801688" y="2570163"/>
            <a:ext cx="1550987" cy="1557337"/>
          </a:xfrm>
          <a:custGeom>
            <a:avLst/>
            <a:gdLst/>
            <a:ahLst/>
            <a:cxnLst>
              <a:cxn ang="0">
                <a:pos x="1550987" y="1522233"/>
              </a:cxn>
              <a:cxn ang="0">
                <a:pos x="1516026" y="1557337"/>
              </a:cxn>
              <a:cxn ang="0">
                <a:pos x="34961" y="1557337"/>
              </a:cxn>
              <a:cxn ang="0">
                <a:pos x="0" y="1522233"/>
              </a:cxn>
              <a:cxn ang="0">
                <a:pos x="0" y="35104"/>
              </a:cxn>
              <a:cxn ang="0">
                <a:pos x="34961" y="0"/>
              </a:cxn>
              <a:cxn ang="0">
                <a:pos x="1516026" y="0"/>
              </a:cxn>
              <a:cxn ang="0">
                <a:pos x="1550987" y="35104"/>
              </a:cxn>
              <a:cxn ang="0">
                <a:pos x="1550987" y="1522233"/>
              </a:cxn>
            </a:cxnLst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8" name="Freeform 11"/>
          <p:cNvSpPr/>
          <p:nvPr/>
        </p:nvSpPr>
        <p:spPr>
          <a:xfrm>
            <a:off x="382588" y="2570163"/>
            <a:ext cx="371475" cy="373062"/>
          </a:xfrm>
          <a:custGeom>
            <a:avLst/>
            <a:gdLst/>
            <a:ahLst/>
            <a:cxnLst>
              <a:cxn ang="0">
                <a:pos x="371475" y="337988"/>
              </a:cxn>
              <a:cxn ang="0">
                <a:pos x="336550" y="373062"/>
              </a:cxn>
              <a:cxn ang="0">
                <a:pos x="34925" y="373062"/>
              </a:cxn>
              <a:cxn ang="0">
                <a:pos x="0" y="337988"/>
              </a:cxn>
              <a:cxn ang="0">
                <a:pos x="0" y="35074"/>
              </a:cxn>
              <a:cxn ang="0">
                <a:pos x="34925" y="0"/>
              </a:cxn>
              <a:cxn ang="0">
                <a:pos x="336550" y="0"/>
              </a:cxn>
              <a:cxn ang="0">
                <a:pos x="371475" y="35074"/>
              </a:cxn>
              <a:cxn ang="0">
                <a:pos x="371475" y="337988"/>
              </a:cxn>
            </a:cxnLst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29" name="Freeform 12"/>
          <p:cNvSpPr/>
          <p:nvPr/>
        </p:nvSpPr>
        <p:spPr>
          <a:xfrm>
            <a:off x="2403475" y="3013075"/>
            <a:ext cx="1550988" cy="1557338"/>
          </a:xfrm>
          <a:custGeom>
            <a:avLst/>
            <a:gdLst/>
            <a:ahLst/>
            <a:cxnLst>
              <a:cxn ang="0">
                <a:pos x="1550988" y="1519043"/>
              </a:cxn>
              <a:cxn ang="0">
                <a:pos x="1516027" y="1557338"/>
              </a:cxn>
              <a:cxn ang="0">
                <a:pos x="34961" y="1557338"/>
              </a:cxn>
              <a:cxn ang="0">
                <a:pos x="0" y="1519043"/>
              </a:cxn>
              <a:cxn ang="0">
                <a:pos x="0" y="35104"/>
              </a:cxn>
              <a:cxn ang="0">
                <a:pos x="34961" y="0"/>
              </a:cxn>
              <a:cxn ang="0">
                <a:pos x="1516027" y="0"/>
              </a:cxn>
              <a:cxn ang="0">
                <a:pos x="1550988" y="35104"/>
              </a:cxn>
              <a:cxn ang="0">
                <a:pos x="1550988" y="1519043"/>
              </a:cxn>
            </a:cxnLst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0" name="Freeform 13"/>
          <p:cNvSpPr/>
          <p:nvPr/>
        </p:nvSpPr>
        <p:spPr>
          <a:xfrm>
            <a:off x="1984375" y="4194175"/>
            <a:ext cx="371475" cy="376238"/>
          </a:xfrm>
          <a:custGeom>
            <a:avLst/>
            <a:gdLst/>
            <a:ahLst/>
            <a:cxnLst>
              <a:cxn ang="0">
                <a:pos x="371475" y="337977"/>
              </a:cxn>
              <a:cxn ang="0">
                <a:pos x="336550" y="376238"/>
              </a:cxn>
              <a:cxn ang="0">
                <a:pos x="34925" y="376238"/>
              </a:cxn>
              <a:cxn ang="0">
                <a:pos x="0" y="337977"/>
              </a:cxn>
              <a:cxn ang="0">
                <a:pos x="0" y="38261"/>
              </a:cxn>
              <a:cxn ang="0">
                <a:pos x="34925" y="0"/>
              </a:cxn>
              <a:cxn ang="0">
                <a:pos x="336550" y="0"/>
              </a:cxn>
              <a:cxn ang="0">
                <a:pos x="371475" y="38261"/>
              </a:cxn>
              <a:cxn ang="0">
                <a:pos x="371475" y="337977"/>
              </a:cxn>
            </a:cxnLst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1" name="Freeform 14"/>
          <p:cNvSpPr/>
          <p:nvPr/>
        </p:nvSpPr>
        <p:spPr>
          <a:xfrm>
            <a:off x="4006850" y="2570163"/>
            <a:ext cx="1550988" cy="1557337"/>
          </a:xfrm>
          <a:custGeom>
            <a:avLst/>
            <a:gdLst/>
            <a:ahLst/>
            <a:cxnLst>
              <a:cxn ang="0">
                <a:pos x="1550988" y="1522233"/>
              </a:cxn>
              <a:cxn ang="0">
                <a:pos x="1516027" y="1557337"/>
              </a:cxn>
              <a:cxn ang="0">
                <a:pos x="34961" y="1557337"/>
              </a:cxn>
              <a:cxn ang="0">
                <a:pos x="0" y="1522233"/>
              </a:cxn>
              <a:cxn ang="0">
                <a:pos x="0" y="35104"/>
              </a:cxn>
              <a:cxn ang="0">
                <a:pos x="34961" y="0"/>
              </a:cxn>
              <a:cxn ang="0">
                <a:pos x="1516027" y="0"/>
              </a:cxn>
              <a:cxn ang="0">
                <a:pos x="1550988" y="35104"/>
              </a:cxn>
              <a:cxn ang="0">
                <a:pos x="1550988" y="1522233"/>
              </a:cxn>
            </a:cxnLst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2" name="Freeform 15"/>
          <p:cNvSpPr/>
          <p:nvPr/>
        </p:nvSpPr>
        <p:spPr>
          <a:xfrm>
            <a:off x="3586163" y="2570163"/>
            <a:ext cx="371475" cy="373062"/>
          </a:xfrm>
          <a:custGeom>
            <a:avLst/>
            <a:gdLst/>
            <a:ahLst/>
            <a:cxnLst>
              <a:cxn ang="0">
                <a:pos x="371475" y="337988"/>
              </a:cxn>
              <a:cxn ang="0">
                <a:pos x="336550" y="373062"/>
              </a:cxn>
              <a:cxn ang="0">
                <a:pos x="34925" y="373062"/>
              </a:cxn>
              <a:cxn ang="0">
                <a:pos x="0" y="337988"/>
              </a:cxn>
              <a:cxn ang="0">
                <a:pos x="0" y="35074"/>
              </a:cxn>
              <a:cxn ang="0">
                <a:pos x="34925" y="0"/>
              </a:cxn>
              <a:cxn ang="0">
                <a:pos x="336550" y="0"/>
              </a:cxn>
              <a:cxn ang="0">
                <a:pos x="371475" y="35074"/>
              </a:cxn>
              <a:cxn ang="0">
                <a:pos x="371475" y="337988"/>
              </a:cxn>
            </a:cxnLst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3" name="Freeform 16"/>
          <p:cNvSpPr/>
          <p:nvPr/>
        </p:nvSpPr>
        <p:spPr>
          <a:xfrm>
            <a:off x="5608638" y="3013075"/>
            <a:ext cx="1550987" cy="1557338"/>
          </a:xfrm>
          <a:custGeom>
            <a:avLst/>
            <a:gdLst/>
            <a:ahLst/>
            <a:cxnLst>
              <a:cxn ang="0">
                <a:pos x="1550987" y="1519043"/>
              </a:cxn>
              <a:cxn ang="0">
                <a:pos x="1516026" y="1557338"/>
              </a:cxn>
              <a:cxn ang="0">
                <a:pos x="34961" y="1557338"/>
              </a:cxn>
              <a:cxn ang="0">
                <a:pos x="0" y="1519043"/>
              </a:cxn>
              <a:cxn ang="0">
                <a:pos x="0" y="35104"/>
              </a:cxn>
              <a:cxn ang="0">
                <a:pos x="34961" y="0"/>
              </a:cxn>
              <a:cxn ang="0">
                <a:pos x="1516026" y="0"/>
              </a:cxn>
              <a:cxn ang="0">
                <a:pos x="1550987" y="35104"/>
              </a:cxn>
              <a:cxn ang="0">
                <a:pos x="1550987" y="1519043"/>
              </a:cxn>
            </a:cxnLst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4" name="Freeform 17"/>
          <p:cNvSpPr/>
          <p:nvPr/>
        </p:nvSpPr>
        <p:spPr>
          <a:xfrm>
            <a:off x="5187950" y="4194175"/>
            <a:ext cx="373063" cy="376238"/>
          </a:xfrm>
          <a:custGeom>
            <a:avLst/>
            <a:gdLst/>
            <a:ahLst/>
            <a:cxnLst>
              <a:cxn ang="0">
                <a:pos x="373063" y="337977"/>
              </a:cxn>
              <a:cxn ang="0">
                <a:pos x="337989" y="376238"/>
              </a:cxn>
              <a:cxn ang="0">
                <a:pos x="35074" y="376238"/>
              </a:cxn>
              <a:cxn ang="0">
                <a:pos x="0" y="337977"/>
              </a:cxn>
              <a:cxn ang="0">
                <a:pos x="0" y="38261"/>
              </a:cxn>
              <a:cxn ang="0">
                <a:pos x="35074" y="0"/>
              </a:cxn>
              <a:cxn ang="0">
                <a:pos x="337989" y="0"/>
              </a:cxn>
              <a:cxn ang="0">
                <a:pos x="373063" y="38261"/>
              </a:cxn>
              <a:cxn ang="0">
                <a:pos x="373063" y="337977"/>
              </a:cxn>
            </a:cxnLst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5" name="Freeform 18"/>
          <p:cNvSpPr/>
          <p:nvPr/>
        </p:nvSpPr>
        <p:spPr>
          <a:xfrm>
            <a:off x="7210425" y="2570163"/>
            <a:ext cx="1550988" cy="1557337"/>
          </a:xfrm>
          <a:custGeom>
            <a:avLst/>
            <a:gdLst/>
            <a:ahLst/>
            <a:cxnLst>
              <a:cxn ang="0">
                <a:pos x="1550988" y="1522233"/>
              </a:cxn>
              <a:cxn ang="0">
                <a:pos x="1516027" y="1557337"/>
              </a:cxn>
              <a:cxn ang="0">
                <a:pos x="34961" y="1557337"/>
              </a:cxn>
              <a:cxn ang="0">
                <a:pos x="0" y="1522233"/>
              </a:cxn>
              <a:cxn ang="0">
                <a:pos x="0" y="35104"/>
              </a:cxn>
              <a:cxn ang="0">
                <a:pos x="34961" y="0"/>
              </a:cxn>
              <a:cxn ang="0">
                <a:pos x="1516027" y="0"/>
              </a:cxn>
              <a:cxn ang="0">
                <a:pos x="1550988" y="35104"/>
              </a:cxn>
              <a:cxn ang="0">
                <a:pos x="1550988" y="1522233"/>
              </a:cxn>
            </a:cxnLst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6" name="Freeform 19"/>
          <p:cNvSpPr/>
          <p:nvPr/>
        </p:nvSpPr>
        <p:spPr>
          <a:xfrm>
            <a:off x="6791325" y="2570163"/>
            <a:ext cx="371475" cy="373062"/>
          </a:xfrm>
          <a:custGeom>
            <a:avLst/>
            <a:gdLst/>
            <a:ahLst/>
            <a:cxnLst>
              <a:cxn ang="0">
                <a:pos x="371475" y="337988"/>
              </a:cxn>
              <a:cxn ang="0">
                <a:pos x="336550" y="373062"/>
              </a:cxn>
              <a:cxn ang="0">
                <a:pos x="34925" y="373062"/>
              </a:cxn>
              <a:cxn ang="0">
                <a:pos x="0" y="337988"/>
              </a:cxn>
              <a:cxn ang="0">
                <a:pos x="0" y="35074"/>
              </a:cxn>
              <a:cxn ang="0">
                <a:pos x="34925" y="0"/>
              </a:cxn>
              <a:cxn ang="0">
                <a:pos x="336550" y="0"/>
              </a:cxn>
              <a:cxn ang="0">
                <a:pos x="371475" y="35074"/>
              </a:cxn>
              <a:cxn ang="0">
                <a:pos x="371475" y="337988"/>
              </a:cxn>
            </a:cxnLst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137" name="Text Box 20"/>
          <p:cNvSpPr txBox="1"/>
          <p:nvPr/>
        </p:nvSpPr>
        <p:spPr>
          <a:xfrm>
            <a:off x="344488" y="257175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Text Box 21"/>
          <p:cNvSpPr txBox="1"/>
          <p:nvPr/>
        </p:nvSpPr>
        <p:spPr>
          <a:xfrm>
            <a:off x="3544888" y="257175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Text Box 22"/>
          <p:cNvSpPr txBox="1"/>
          <p:nvPr/>
        </p:nvSpPr>
        <p:spPr>
          <a:xfrm>
            <a:off x="6751638" y="2571750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05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Text Box 23"/>
          <p:cNvSpPr txBox="1"/>
          <p:nvPr/>
        </p:nvSpPr>
        <p:spPr>
          <a:xfrm>
            <a:off x="1941513" y="4200525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/>
                </a:solidFill>
                <a:latin typeface="Arial" panose="020B0604020202020204" pitchFamily="34" charset="0"/>
              </a:rPr>
              <a:t>02</a:t>
            </a:r>
            <a:endParaRPr lang="en-US" altLang="zh-CN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Text Box 24"/>
          <p:cNvSpPr txBox="1"/>
          <p:nvPr/>
        </p:nvSpPr>
        <p:spPr>
          <a:xfrm>
            <a:off x="5148263" y="4200525"/>
            <a:ext cx="438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2"/>
                </a:solidFill>
                <a:latin typeface="Arial" panose="020B0604020202020204" pitchFamily="34" charset="0"/>
              </a:rPr>
              <a:t>04</a:t>
            </a:r>
            <a:endParaRPr lang="en-US" altLang="zh-CN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Rectangle 25"/>
          <p:cNvSpPr/>
          <p:nvPr/>
        </p:nvSpPr>
        <p:spPr>
          <a:xfrm>
            <a:off x="996950" y="2860675"/>
            <a:ext cx="1152525" cy="1022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43" name="Rectangle 26"/>
          <p:cNvSpPr/>
          <p:nvPr/>
        </p:nvSpPr>
        <p:spPr>
          <a:xfrm>
            <a:off x="4211638" y="2860675"/>
            <a:ext cx="1152525" cy="1022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44" name="Rectangle 27"/>
          <p:cNvSpPr/>
          <p:nvPr/>
        </p:nvSpPr>
        <p:spPr>
          <a:xfrm>
            <a:off x="7412038" y="2860675"/>
            <a:ext cx="1152525" cy="1022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45" name="Rectangle 28"/>
          <p:cNvSpPr/>
          <p:nvPr/>
        </p:nvSpPr>
        <p:spPr>
          <a:xfrm>
            <a:off x="2600325" y="3297238"/>
            <a:ext cx="1152525" cy="1022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46" name="Rectangle 29"/>
          <p:cNvSpPr/>
          <p:nvPr/>
        </p:nvSpPr>
        <p:spPr>
          <a:xfrm>
            <a:off x="5800725" y="3297238"/>
            <a:ext cx="1152525" cy="10223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2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8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Rectangle 6"/>
          <p:cNvSpPr/>
          <p:nvPr/>
        </p:nvSpPr>
        <p:spPr>
          <a:xfrm>
            <a:off x="1028700" y="2570163"/>
            <a:ext cx="719138" cy="468312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1" name="Rectangle 7"/>
          <p:cNvSpPr/>
          <p:nvPr/>
        </p:nvSpPr>
        <p:spPr>
          <a:xfrm>
            <a:off x="1706563" y="2136775"/>
            <a:ext cx="719137" cy="466725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2" name="Rectangle 8"/>
          <p:cNvSpPr/>
          <p:nvPr/>
        </p:nvSpPr>
        <p:spPr>
          <a:xfrm>
            <a:off x="2928938" y="2570163"/>
            <a:ext cx="719137" cy="468312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3" name="Rectangle 9"/>
          <p:cNvSpPr/>
          <p:nvPr/>
        </p:nvSpPr>
        <p:spPr>
          <a:xfrm>
            <a:off x="3608388" y="2136775"/>
            <a:ext cx="719137" cy="466725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4" name="Rectangle 10"/>
          <p:cNvSpPr/>
          <p:nvPr/>
        </p:nvSpPr>
        <p:spPr>
          <a:xfrm>
            <a:off x="4832350" y="2570163"/>
            <a:ext cx="719138" cy="468312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5" name="Rectangle 11"/>
          <p:cNvSpPr/>
          <p:nvPr/>
        </p:nvSpPr>
        <p:spPr>
          <a:xfrm>
            <a:off x="5510213" y="2136775"/>
            <a:ext cx="719137" cy="466725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6" name="Rectangle 12"/>
          <p:cNvSpPr/>
          <p:nvPr/>
        </p:nvSpPr>
        <p:spPr>
          <a:xfrm>
            <a:off x="6700838" y="2570163"/>
            <a:ext cx="719137" cy="468312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7" name="Rectangle 13"/>
          <p:cNvSpPr/>
          <p:nvPr/>
        </p:nvSpPr>
        <p:spPr>
          <a:xfrm>
            <a:off x="7380288" y="2136775"/>
            <a:ext cx="719137" cy="466725"/>
          </a:xfrm>
          <a:prstGeom prst="rect">
            <a:avLst/>
          </a:prstGeom>
          <a:solidFill>
            <a:srgbClr val="9B2B0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8" name="Freeform 14"/>
          <p:cNvSpPr/>
          <p:nvPr/>
        </p:nvSpPr>
        <p:spPr>
          <a:xfrm>
            <a:off x="0" y="2354263"/>
            <a:ext cx="8788400" cy="514350"/>
          </a:xfrm>
          <a:custGeom>
            <a:avLst/>
            <a:gdLst/>
            <a:ahLst/>
            <a:cxnLst>
              <a:cxn ang="0">
                <a:pos x="8759825" y="311150"/>
              </a:cxn>
              <a:cxn ang="0">
                <a:pos x="8759825" y="203200"/>
              </a:cxn>
              <a:cxn ang="0">
                <a:pos x="8585200" y="28575"/>
              </a:cxn>
              <a:cxn ang="0">
                <a:pos x="8531225" y="50800"/>
              </a:cxn>
              <a:cxn ang="0">
                <a:pos x="8531225" y="130175"/>
              </a:cxn>
              <a:cxn ang="0">
                <a:pos x="8455025" y="206375"/>
              </a:cxn>
              <a:cxn ang="0">
                <a:pos x="0" y="206375"/>
              </a:cxn>
              <a:cxn ang="0">
                <a:pos x="1588" y="306388"/>
              </a:cxn>
              <a:cxn ang="0">
                <a:pos x="8455025" y="307975"/>
              </a:cxn>
              <a:cxn ang="0">
                <a:pos x="8531225" y="384175"/>
              </a:cxn>
              <a:cxn ang="0">
                <a:pos x="8531225" y="463550"/>
              </a:cxn>
              <a:cxn ang="0">
                <a:pos x="8585200" y="485775"/>
              </a:cxn>
              <a:cxn ang="0">
                <a:pos x="8759825" y="311150"/>
              </a:cxn>
            </a:cxnLst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59" name="Freeform 15"/>
          <p:cNvSpPr/>
          <p:nvPr/>
        </p:nvSpPr>
        <p:spPr>
          <a:xfrm>
            <a:off x="1028700" y="2136775"/>
            <a:ext cx="1397000" cy="901700"/>
          </a:xfrm>
          <a:custGeom>
            <a:avLst/>
            <a:gdLst/>
            <a:ahLst/>
            <a:cxnLst>
              <a:cxn ang="0">
                <a:pos x="1397000" y="0"/>
              </a:cxn>
              <a:cxn ang="0">
                <a:pos x="677619" y="0"/>
              </a:cxn>
              <a:cxn ang="0">
                <a:pos x="0" y="901700"/>
              </a:cxn>
              <a:cxn ang="0">
                <a:pos x="719381" y="901700"/>
              </a:cxn>
              <a:cxn ang="0">
                <a:pos x="1397000" y="0"/>
              </a:cxn>
            </a:cxnLst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0" name="Freeform 16"/>
          <p:cNvSpPr/>
          <p:nvPr/>
        </p:nvSpPr>
        <p:spPr>
          <a:xfrm>
            <a:off x="2928938" y="2136775"/>
            <a:ext cx="1398587" cy="901700"/>
          </a:xfrm>
          <a:custGeom>
            <a:avLst/>
            <a:gdLst/>
            <a:ahLst/>
            <a:cxnLst>
              <a:cxn ang="0">
                <a:pos x="1398587" y="0"/>
              </a:cxn>
              <a:cxn ang="0">
                <a:pos x="679775" y="0"/>
              </a:cxn>
              <a:cxn ang="0">
                <a:pos x="0" y="901700"/>
              </a:cxn>
              <a:cxn ang="0">
                <a:pos x="718812" y="901700"/>
              </a:cxn>
              <a:cxn ang="0">
                <a:pos x="1398587" y="0"/>
              </a:cxn>
            </a:cxnLst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1" name="Freeform 17"/>
          <p:cNvSpPr/>
          <p:nvPr/>
        </p:nvSpPr>
        <p:spPr>
          <a:xfrm>
            <a:off x="4832350" y="2136775"/>
            <a:ext cx="1397000" cy="901700"/>
          </a:xfrm>
          <a:custGeom>
            <a:avLst/>
            <a:gdLst/>
            <a:ahLst/>
            <a:cxnLst>
              <a:cxn ang="0">
                <a:pos x="1397000" y="0"/>
              </a:cxn>
              <a:cxn ang="0">
                <a:pos x="677619" y="0"/>
              </a:cxn>
              <a:cxn ang="0">
                <a:pos x="0" y="901700"/>
              </a:cxn>
              <a:cxn ang="0">
                <a:pos x="719381" y="901700"/>
              </a:cxn>
              <a:cxn ang="0">
                <a:pos x="1397000" y="0"/>
              </a:cxn>
            </a:cxnLst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2" name="Freeform 18"/>
          <p:cNvSpPr/>
          <p:nvPr/>
        </p:nvSpPr>
        <p:spPr>
          <a:xfrm>
            <a:off x="6700838" y="2136775"/>
            <a:ext cx="1398587" cy="901700"/>
          </a:xfrm>
          <a:custGeom>
            <a:avLst/>
            <a:gdLst/>
            <a:ahLst/>
            <a:cxnLst>
              <a:cxn ang="0">
                <a:pos x="1398587" y="0"/>
              </a:cxn>
              <a:cxn ang="0">
                <a:pos x="679775" y="0"/>
              </a:cxn>
              <a:cxn ang="0">
                <a:pos x="0" y="901700"/>
              </a:cxn>
              <a:cxn ang="0">
                <a:pos x="718812" y="901700"/>
              </a:cxn>
              <a:cxn ang="0">
                <a:pos x="1398587" y="0"/>
              </a:cxn>
            </a:cxnLst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6163" name="Group 19"/>
          <p:cNvGrpSpPr/>
          <p:nvPr/>
        </p:nvGrpSpPr>
        <p:grpSpPr>
          <a:xfrm>
            <a:off x="7286625" y="2490788"/>
            <a:ext cx="241300" cy="217487"/>
            <a:chOff x="0" y="0"/>
            <a:chExt cx="152" cy="137"/>
          </a:xfrm>
        </p:grpSpPr>
        <p:sp>
          <p:nvSpPr>
            <p:cNvPr id="6172" name="Freeform 20"/>
            <p:cNvSpPr>
              <a:spLocks noEditPoints="1"/>
            </p:cNvSpPr>
            <p:nvPr/>
          </p:nvSpPr>
          <p:spPr>
            <a:xfrm>
              <a:off x="0" y="0"/>
              <a:ext cx="109" cy="137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33"/>
                </a:cxn>
                <a:cxn ang="0">
                  <a:pos x="6" y="137"/>
                </a:cxn>
                <a:cxn ang="0">
                  <a:pos x="105" y="137"/>
                </a:cxn>
                <a:cxn ang="0">
                  <a:pos x="105" y="137"/>
                </a:cxn>
                <a:cxn ang="0">
                  <a:pos x="109" y="133"/>
                </a:cxn>
                <a:cxn ang="0">
                  <a:pos x="109" y="6"/>
                </a:cxn>
                <a:cxn ang="0">
                  <a:pos x="105" y="0"/>
                </a:cxn>
                <a:cxn ang="0">
                  <a:pos x="67" y="75"/>
                </a:cxn>
                <a:cxn ang="0">
                  <a:pos x="55" y="77"/>
                </a:cxn>
                <a:cxn ang="0">
                  <a:pos x="50" y="75"/>
                </a:cxn>
                <a:cxn ang="0">
                  <a:pos x="22" y="42"/>
                </a:cxn>
                <a:cxn ang="0">
                  <a:pos x="30" y="34"/>
                </a:cxn>
                <a:cxn ang="0">
                  <a:pos x="36" y="42"/>
                </a:cxn>
                <a:cxn ang="0">
                  <a:pos x="55" y="62"/>
                </a:cxn>
                <a:cxn ang="0">
                  <a:pos x="55" y="62"/>
                </a:cxn>
                <a:cxn ang="0">
                  <a:pos x="67" y="56"/>
                </a:cxn>
                <a:cxn ang="0">
                  <a:pos x="75" y="42"/>
                </a:cxn>
                <a:cxn ang="0">
                  <a:pos x="81" y="34"/>
                </a:cxn>
                <a:cxn ang="0">
                  <a:pos x="89" y="42"/>
                </a:cxn>
                <a:cxn ang="0">
                  <a:pos x="67" y="75"/>
                </a:cxn>
              </a:cxnLst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73" name="Freeform 21"/>
            <p:cNvSpPr/>
            <p:nvPr/>
          </p:nvSpPr>
          <p:spPr>
            <a:xfrm>
              <a:off x="125" y="44"/>
              <a:ext cx="27" cy="9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27" y="6"/>
                </a:cxn>
                <a:cxn ang="0">
                  <a:pos x="27" y="89"/>
                </a:cxn>
                <a:cxn ang="0">
                  <a:pos x="23" y="93"/>
                </a:cxn>
                <a:cxn ang="0">
                  <a:pos x="4" y="93"/>
                </a:cxn>
                <a:cxn ang="0">
                  <a:pos x="0" y="89"/>
                </a:cxn>
                <a:cxn ang="0">
                  <a:pos x="0" y="6"/>
                </a:cxn>
              </a:cxnLst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64" name="Freeform 22"/>
          <p:cNvSpPr>
            <a:spLocks noEditPoints="1"/>
          </p:cNvSpPr>
          <p:nvPr/>
        </p:nvSpPr>
        <p:spPr>
          <a:xfrm>
            <a:off x="5418138" y="2479675"/>
            <a:ext cx="184150" cy="239713"/>
          </a:xfrm>
          <a:custGeom>
            <a:avLst/>
            <a:gdLst/>
            <a:ahLst/>
            <a:cxnLst>
              <a:cxn ang="0">
                <a:pos x="177800" y="94624"/>
              </a:cxn>
              <a:cxn ang="0">
                <a:pos x="146050" y="94624"/>
              </a:cxn>
              <a:cxn ang="0">
                <a:pos x="146050" y="53620"/>
              </a:cxn>
              <a:cxn ang="0">
                <a:pos x="92075" y="0"/>
              </a:cxn>
              <a:cxn ang="0">
                <a:pos x="38100" y="53620"/>
              </a:cxn>
              <a:cxn ang="0">
                <a:pos x="38100" y="94624"/>
              </a:cxn>
              <a:cxn ang="0">
                <a:pos x="6350" y="94624"/>
              </a:cxn>
              <a:cxn ang="0">
                <a:pos x="0" y="100932"/>
              </a:cxn>
              <a:cxn ang="0">
                <a:pos x="0" y="233405"/>
              </a:cxn>
              <a:cxn ang="0">
                <a:pos x="6350" y="239713"/>
              </a:cxn>
              <a:cxn ang="0">
                <a:pos x="177800" y="239713"/>
              </a:cxn>
              <a:cxn ang="0">
                <a:pos x="184150" y="233405"/>
              </a:cxn>
              <a:cxn ang="0">
                <a:pos x="184150" y="100932"/>
              </a:cxn>
              <a:cxn ang="0">
                <a:pos x="177800" y="94624"/>
              </a:cxn>
              <a:cxn ang="0">
                <a:pos x="104775" y="176631"/>
              </a:cxn>
              <a:cxn ang="0">
                <a:pos x="101600" y="176631"/>
              </a:cxn>
              <a:cxn ang="0">
                <a:pos x="101600" y="186093"/>
              </a:cxn>
              <a:cxn ang="0">
                <a:pos x="85725" y="186093"/>
              </a:cxn>
              <a:cxn ang="0">
                <a:pos x="85725" y="176631"/>
              </a:cxn>
              <a:cxn ang="0">
                <a:pos x="79375" y="176631"/>
              </a:cxn>
              <a:cxn ang="0">
                <a:pos x="79375" y="151398"/>
              </a:cxn>
              <a:cxn ang="0">
                <a:pos x="104775" y="151398"/>
              </a:cxn>
              <a:cxn ang="0">
                <a:pos x="104775" y="176631"/>
              </a:cxn>
              <a:cxn ang="0">
                <a:pos x="117475" y="94624"/>
              </a:cxn>
              <a:cxn ang="0">
                <a:pos x="66675" y="94624"/>
              </a:cxn>
              <a:cxn ang="0">
                <a:pos x="66675" y="53620"/>
              </a:cxn>
              <a:cxn ang="0">
                <a:pos x="92075" y="28387"/>
              </a:cxn>
              <a:cxn ang="0">
                <a:pos x="117475" y="53620"/>
              </a:cxn>
              <a:cxn ang="0">
                <a:pos x="117475" y="94624"/>
              </a:cxn>
            </a:cxnLst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5" name="Freeform 23"/>
          <p:cNvSpPr/>
          <p:nvPr/>
        </p:nvSpPr>
        <p:spPr>
          <a:xfrm>
            <a:off x="3509963" y="2479675"/>
            <a:ext cx="201612" cy="239713"/>
          </a:xfrm>
          <a:custGeom>
            <a:avLst/>
            <a:gdLst/>
            <a:ahLst/>
            <a:cxnLst>
              <a:cxn ang="0">
                <a:pos x="128008" y="160860"/>
              </a:cxn>
              <a:cxn ang="0">
                <a:pos x="118407" y="154552"/>
              </a:cxn>
              <a:cxn ang="0">
                <a:pos x="80005" y="154552"/>
              </a:cxn>
              <a:cxn ang="0">
                <a:pos x="73604" y="160860"/>
              </a:cxn>
              <a:cxn ang="0">
                <a:pos x="73604" y="233405"/>
              </a:cxn>
              <a:cxn ang="0">
                <a:pos x="64004" y="239713"/>
              </a:cxn>
              <a:cxn ang="0">
                <a:pos x="6400" y="239713"/>
              </a:cxn>
              <a:cxn ang="0">
                <a:pos x="0" y="233405"/>
              </a:cxn>
              <a:cxn ang="0">
                <a:pos x="0" y="104086"/>
              </a:cxn>
              <a:cxn ang="0">
                <a:pos x="3200" y="91469"/>
              </a:cxn>
              <a:cxn ang="0">
                <a:pos x="92806" y="3154"/>
              </a:cxn>
              <a:cxn ang="0">
                <a:pos x="105606" y="3154"/>
              </a:cxn>
              <a:cxn ang="0">
                <a:pos x="195212" y="91469"/>
              </a:cxn>
              <a:cxn ang="0">
                <a:pos x="201612" y="104086"/>
              </a:cxn>
              <a:cxn ang="0">
                <a:pos x="201612" y="233405"/>
              </a:cxn>
              <a:cxn ang="0">
                <a:pos x="192011" y="239713"/>
              </a:cxn>
              <a:cxn ang="0">
                <a:pos x="134408" y="239713"/>
              </a:cxn>
              <a:cxn ang="0">
                <a:pos x="128008" y="233405"/>
              </a:cxn>
              <a:cxn ang="0">
                <a:pos x="128008" y="160860"/>
              </a:cxn>
            </a:cxnLst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6" name="Freeform 24"/>
          <p:cNvSpPr/>
          <p:nvPr/>
        </p:nvSpPr>
        <p:spPr>
          <a:xfrm>
            <a:off x="1617663" y="2479675"/>
            <a:ext cx="177800" cy="239713"/>
          </a:xfrm>
          <a:custGeom>
            <a:avLst/>
            <a:gdLst/>
            <a:ahLst/>
            <a:cxnLst>
              <a:cxn ang="0">
                <a:pos x="174625" y="198709"/>
              </a:cxn>
              <a:cxn ang="0">
                <a:pos x="111125" y="160860"/>
              </a:cxn>
              <a:cxn ang="0">
                <a:pos x="111125" y="141935"/>
              </a:cxn>
              <a:cxn ang="0">
                <a:pos x="136525" y="110394"/>
              </a:cxn>
              <a:cxn ang="0">
                <a:pos x="149225" y="97778"/>
              </a:cxn>
              <a:cxn ang="0">
                <a:pos x="149225" y="94624"/>
              </a:cxn>
              <a:cxn ang="0">
                <a:pos x="146050" y="66236"/>
              </a:cxn>
              <a:cxn ang="0">
                <a:pos x="139700" y="63082"/>
              </a:cxn>
              <a:cxn ang="0">
                <a:pos x="139700" y="50466"/>
              </a:cxn>
              <a:cxn ang="0">
                <a:pos x="88900" y="0"/>
              </a:cxn>
              <a:cxn ang="0">
                <a:pos x="38100" y="50466"/>
              </a:cxn>
              <a:cxn ang="0">
                <a:pos x="38100" y="63082"/>
              </a:cxn>
              <a:cxn ang="0">
                <a:pos x="31750" y="66236"/>
              </a:cxn>
              <a:cxn ang="0">
                <a:pos x="28575" y="94624"/>
              </a:cxn>
              <a:cxn ang="0">
                <a:pos x="28575" y="97778"/>
              </a:cxn>
              <a:cxn ang="0">
                <a:pos x="41275" y="110394"/>
              </a:cxn>
              <a:cxn ang="0">
                <a:pos x="66675" y="141935"/>
              </a:cxn>
              <a:cxn ang="0">
                <a:pos x="66675" y="160860"/>
              </a:cxn>
              <a:cxn ang="0">
                <a:pos x="3175" y="195555"/>
              </a:cxn>
              <a:cxn ang="0">
                <a:pos x="3175" y="220788"/>
              </a:cxn>
              <a:cxn ang="0">
                <a:pos x="3175" y="223942"/>
              </a:cxn>
              <a:cxn ang="0">
                <a:pos x="6350" y="223942"/>
              </a:cxn>
              <a:cxn ang="0">
                <a:pos x="88900" y="239713"/>
              </a:cxn>
              <a:cxn ang="0">
                <a:pos x="171450" y="223942"/>
              </a:cxn>
              <a:cxn ang="0">
                <a:pos x="174625" y="223942"/>
              </a:cxn>
              <a:cxn ang="0">
                <a:pos x="174625" y="220788"/>
              </a:cxn>
              <a:cxn ang="0">
                <a:pos x="174625" y="198709"/>
              </a:cxn>
            </a:cxnLst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67" name="Rectangle 25"/>
          <p:cNvSpPr/>
          <p:nvPr/>
        </p:nvSpPr>
        <p:spPr>
          <a:xfrm>
            <a:off x="935038" y="1274763"/>
            <a:ext cx="7273925" cy="2921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68" name="Rectangle 26"/>
          <p:cNvSpPr/>
          <p:nvPr/>
        </p:nvSpPr>
        <p:spPr>
          <a:xfrm>
            <a:off x="6718300" y="3722688"/>
            <a:ext cx="1368425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TOPIC HEADER FOUR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69" name="Rectangle 27"/>
          <p:cNvSpPr/>
          <p:nvPr/>
        </p:nvSpPr>
        <p:spPr>
          <a:xfrm>
            <a:off x="4845050" y="3722688"/>
            <a:ext cx="1368425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TOPIC HEADER THREE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70" name="Rectangle 28"/>
          <p:cNvSpPr/>
          <p:nvPr/>
        </p:nvSpPr>
        <p:spPr>
          <a:xfrm>
            <a:off x="1028700" y="3722688"/>
            <a:ext cx="1368425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TOPIC HEADER ONE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71" name="Rectangle 29"/>
          <p:cNvSpPr/>
          <p:nvPr/>
        </p:nvSpPr>
        <p:spPr>
          <a:xfrm>
            <a:off x="2901950" y="3722688"/>
            <a:ext cx="1368425" cy="730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  <a:latin typeface="Arial" panose="020B0604020202020204" pitchFamily="34" charset="0"/>
              </a:rPr>
              <a:t>TOPIC HEADER TWO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2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grpSp>
        <p:nvGrpSpPr>
          <p:cNvPr id="7174" name="Group 21"/>
          <p:cNvGrpSpPr/>
          <p:nvPr/>
        </p:nvGrpSpPr>
        <p:grpSpPr>
          <a:xfrm>
            <a:off x="3043238" y="1712913"/>
            <a:ext cx="2867025" cy="2238375"/>
            <a:chOff x="1628" y="834"/>
            <a:chExt cx="2504" cy="1956"/>
          </a:xfrm>
        </p:grpSpPr>
        <p:sp>
          <p:nvSpPr>
            <p:cNvPr id="7200" name="Freeform 9"/>
            <p:cNvSpPr/>
            <p:nvPr/>
          </p:nvSpPr>
          <p:spPr>
            <a:xfrm>
              <a:off x="2252" y="906"/>
              <a:ext cx="1258" cy="1036"/>
            </a:xfrm>
            <a:custGeom>
              <a:avLst/>
              <a:gdLst/>
              <a:ahLst/>
              <a:cxnLst>
                <a:cxn ang="0">
                  <a:pos x="409" y="849"/>
                </a:cxn>
                <a:cxn ang="0">
                  <a:pos x="409" y="411"/>
                </a:cxn>
                <a:cxn ang="0">
                  <a:pos x="847" y="411"/>
                </a:cxn>
                <a:cxn ang="0">
                  <a:pos x="847" y="849"/>
                </a:cxn>
                <a:cxn ang="0">
                  <a:pos x="1033" y="1036"/>
                </a:cxn>
                <a:cxn ang="0">
                  <a:pos x="1033" y="225"/>
                </a:cxn>
                <a:cxn ang="0">
                  <a:pos x="222" y="225"/>
                </a:cxn>
                <a:cxn ang="0">
                  <a:pos x="222" y="1036"/>
                </a:cxn>
                <a:cxn ang="0">
                  <a:pos x="409" y="849"/>
                </a:cxn>
              </a:cxnLst>
              <a:pathLst>
                <a:path w="560" h="461">
                  <a:moveTo>
                    <a:pt x="182" y="378"/>
                  </a:moveTo>
                  <a:cubicBezTo>
                    <a:pt x="128" y="324"/>
                    <a:pt x="128" y="237"/>
                    <a:pt x="182" y="183"/>
                  </a:cubicBezTo>
                  <a:cubicBezTo>
                    <a:pt x="236" y="129"/>
                    <a:pt x="323" y="129"/>
                    <a:pt x="377" y="183"/>
                  </a:cubicBezTo>
                  <a:cubicBezTo>
                    <a:pt x="431" y="237"/>
                    <a:pt x="431" y="324"/>
                    <a:pt x="377" y="378"/>
                  </a:cubicBezTo>
                  <a:cubicBezTo>
                    <a:pt x="460" y="461"/>
                    <a:pt x="460" y="461"/>
                    <a:pt x="460" y="461"/>
                  </a:cubicBezTo>
                  <a:cubicBezTo>
                    <a:pt x="560" y="361"/>
                    <a:pt x="560" y="200"/>
                    <a:pt x="460" y="100"/>
                  </a:cubicBezTo>
                  <a:cubicBezTo>
                    <a:pt x="360" y="0"/>
                    <a:pt x="199" y="0"/>
                    <a:pt x="99" y="100"/>
                  </a:cubicBezTo>
                  <a:cubicBezTo>
                    <a:pt x="0" y="200"/>
                    <a:pt x="0" y="361"/>
                    <a:pt x="99" y="461"/>
                  </a:cubicBezTo>
                  <a:lnTo>
                    <a:pt x="182" y="378"/>
                  </a:lnTo>
                  <a:close/>
                </a:path>
              </a:pathLst>
            </a:custGeom>
            <a:solidFill>
              <a:srgbClr val="EF6541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01" name="Freeform 10"/>
            <p:cNvSpPr/>
            <p:nvPr/>
          </p:nvSpPr>
          <p:spPr>
            <a:xfrm>
              <a:off x="2874" y="1756"/>
              <a:ext cx="1258" cy="1034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25" y="811"/>
                </a:cxn>
                <a:cxn ang="0">
                  <a:pos x="1036" y="811"/>
                </a:cxn>
                <a:cxn ang="0">
                  <a:pos x="1036" y="0"/>
                </a:cxn>
                <a:cxn ang="0">
                  <a:pos x="849" y="187"/>
                </a:cxn>
                <a:cxn ang="0">
                  <a:pos x="849" y="625"/>
                </a:cxn>
                <a:cxn ang="0">
                  <a:pos x="411" y="625"/>
                </a:cxn>
                <a:cxn ang="0">
                  <a:pos x="411" y="187"/>
                </a:cxn>
                <a:cxn ang="0">
                  <a:pos x="225" y="0"/>
                </a:cxn>
              </a:cxnLst>
              <a:pathLst>
                <a:path w="560" h="460">
                  <a:moveTo>
                    <a:pt x="100" y="0"/>
                  </a:moveTo>
                  <a:cubicBezTo>
                    <a:pt x="0" y="99"/>
                    <a:pt x="0" y="261"/>
                    <a:pt x="100" y="361"/>
                  </a:cubicBezTo>
                  <a:cubicBezTo>
                    <a:pt x="200" y="460"/>
                    <a:pt x="361" y="460"/>
                    <a:pt x="461" y="361"/>
                  </a:cubicBezTo>
                  <a:cubicBezTo>
                    <a:pt x="560" y="261"/>
                    <a:pt x="560" y="99"/>
                    <a:pt x="461" y="0"/>
                  </a:cubicBezTo>
                  <a:cubicBezTo>
                    <a:pt x="378" y="83"/>
                    <a:pt x="378" y="83"/>
                    <a:pt x="378" y="83"/>
                  </a:cubicBezTo>
                  <a:cubicBezTo>
                    <a:pt x="432" y="137"/>
                    <a:pt x="432" y="224"/>
                    <a:pt x="378" y="278"/>
                  </a:cubicBezTo>
                  <a:cubicBezTo>
                    <a:pt x="324" y="331"/>
                    <a:pt x="237" y="331"/>
                    <a:pt x="183" y="278"/>
                  </a:cubicBezTo>
                  <a:cubicBezTo>
                    <a:pt x="129" y="224"/>
                    <a:pt x="129" y="137"/>
                    <a:pt x="183" y="83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02" name="Freeform 11"/>
            <p:cNvSpPr/>
            <p:nvPr/>
          </p:nvSpPr>
          <p:spPr>
            <a:xfrm>
              <a:off x="1628" y="1756"/>
              <a:ext cx="1258" cy="1034"/>
            </a:xfrm>
            <a:custGeom>
              <a:avLst/>
              <a:gdLst/>
              <a:ahLst/>
              <a:cxnLst>
                <a:cxn ang="0">
                  <a:pos x="847" y="187"/>
                </a:cxn>
                <a:cxn ang="0">
                  <a:pos x="847" y="625"/>
                </a:cxn>
                <a:cxn ang="0">
                  <a:pos x="409" y="625"/>
                </a:cxn>
                <a:cxn ang="0">
                  <a:pos x="409" y="187"/>
                </a:cxn>
                <a:cxn ang="0">
                  <a:pos x="225" y="0"/>
                </a:cxn>
                <a:cxn ang="0">
                  <a:pos x="225" y="811"/>
                </a:cxn>
                <a:cxn ang="0">
                  <a:pos x="1033" y="811"/>
                </a:cxn>
                <a:cxn ang="0">
                  <a:pos x="1033" y="0"/>
                </a:cxn>
                <a:cxn ang="0">
                  <a:pos x="847" y="187"/>
                </a:cxn>
              </a:cxnLst>
              <a:pathLst>
                <a:path w="560" h="460">
                  <a:moveTo>
                    <a:pt x="377" y="83"/>
                  </a:moveTo>
                  <a:cubicBezTo>
                    <a:pt x="431" y="137"/>
                    <a:pt x="431" y="224"/>
                    <a:pt x="377" y="278"/>
                  </a:cubicBezTo>
                  <a:cubicBezTo>
                    <a:pt x="323" y="331"/>
                    <a:pt x="236" y="331"/>
                    <a:pt x="182" y="278"/>
                  </a:cubicBezTo>
                  <a:cubicBezTo>
                    <a:pt x="129" y="224"/>
                    <a:pt x="129" y="137"/>
                    <a:pt x="182" y="8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99"/>
                    <a:pt x="0" y="261"/>
                    <a:pt x="100" y="361"/>
                  </a:cubicBezTo>
                  <a:cubicBezTo>
                    <a:pt x="199" y="460"/>
                    <a:pt x="361" y="460"/>
                    <a:pt x="460" y="361"/>
                  </a:cubicBezTo>
                  <a:cubicBezTo>
                    <a:pt x="560" y="261"/>
                    <a:pt x="560" y="99"/>
                    <a:pt x="460" y="0"/>
                  </a:cubicBezTo>
                  <a:lnTo>
                    <a:pt x="377" y="8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12700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03" name="Oval 12"/>
            <p:cNvSpPr/>
            <p:nvPr/>
          </p:nvSpPr>
          <p:spPr>
            <a:xfrm>
              <a:off x="1787" y="1648"/>
              <a:ext cx="337" cy="337"/>
            </a:xfrm>
            <a:prstGeom prst="ellipse">
              <a:avLst/>
            </a:prstGeom>
            <a:solidFill>
              <a:srgbClr val="FFFFFF"/>
            </a:solidFill>
            <a:ln w="20701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4" name="Oval 13"/>
            <p:cNvSpPr/>
            <p:nvPr/>
          </p:nvSpPr>
          <p:spPr>
            <a:xfrm>
              <a:off x="1848" y="1711"/>
              <a:ext cx="213" cy="213"/>
            </a:xfrm>
            <a:prstGeom prst="ellipse">
              <a:avLst/>
            </a:prstGeom>
            <a:solidFill>
              <a:srgbClr val="EF6541"/>
            </a:solidFill>
            <a:ln w="20701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5" name="Oval 14"/>
            <p:cNvSpPr/>
            <p:nvPr/>
          </p:nvSpPr>
          <p:spPr>
            <a:xfrm>
              <a:off x="3625" y="1648"/>
              <a:ext cx="337" cy="337"/>
            </a:xfrm>
            <a:prstGeom prst="ellipse">
              <a:avLst/>
            </a:prstGeom>
            <a:solidFill>
              <a:srgbClr val="FFFFFF"/>
            </a:solidFill>
            <a:ln w="20701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6" name="Oval 15"/>
            <p:cNvSpPr/>
            <p:nvPr/>
          </p:nvSpPr>
          <p:spPr>
            <a:xfrm>
              <a:off x="3685" y="1711"/>
              <a:ext cx="214" cy="213"/>
            </a:xfrm>
            <a:prstGeom prst="ellipse">
              <a:avLst/>
            </a:prstGeom>
            <a:solidFill>
              <a:srgbClr val="EF6541"/>
            </a:solidFill>
            <a:ln w="20701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7" name="Oval 16"/>
            <p:cNvSpPr/>
            <p:nvPr/>
          </p:nvSpPr>
          <p:spPr>
            <a:xfrm>
              <a:off x="2713" y="834"/>
              <a:ext cx="337" cy="335"/>
            </a:xfrm>
            <a:prstGeom prst="ellipse">
              <a:avLst/>
            </a:prstGeom>
            <a:solidFill>
              <a:srgbClr val="EF6541"/>
            </a:solidFill>
            <a:ln w="20701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8" name="Oval 17"/>
            <p:cNvSpPr/>
            <p:nvPr/>
          </p:nvSpPr>
          <p:spPr>
            <a:xfrm>
              <a:off x="2773" y="895"/>
              <a:ext cx="214" cy="214"/>
            </a:xfrm>
            <a:prstGeom prst="ellipse">
              <a:avLst/>
            </a:prstGeom>
            <a:solidFill>
              <a:srgbClr val="FFFFFF"/>
            </a:solidFill>
            <a:ln w="20701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9" name="Freeform 18"/>
            <p:cNvSpPr/>
            <p:nvPr/>
          </p:nvSpPr>
          <p:spPr>
            <a:xfrm>
              <a:off x="3405" y="2077"/>
              <a:ext cx="220" cy="200"/>
            </a:xfrm>
            <a:custGeom>
              <a:avLst/>
              <a:gdLst/>
              <a:ahLst/>
              <a:cxnLst>
                <a:cxn ang="0">
                  <a:pos x="67" y="94"/>
                </a:cxn>
                <a:cxn ang="0">
                  <a:pos x="67" y="94"/>
                </a:cxn>
                <a:cxn ang="0">
                  <a:pos x="25" y="137"/>
                </a:cxn>
                <a:cxn ang="0">
                  <a:pos x="18" y="155"/>
                </a:cxn>
                <a:cxn ang="0">
                  <a:pos x="25" y="175"/>
                </a:cxn>
                <a:cxn ang="0">
                  <a:pos x="27" y="175"/>
                </a:cxn>
                <a:cxn ang="0">
                  <a:pos x="45" y="182"/>
                </a:cxn>
                <a:cxn ang="0">
                  <a:pos x="65" y="175"/>
                </a:cxn>
                <a:cxn ang="0">
                  <a:pos x="112" y="128"/>
                </a:cxn>
                <a:cxn ang="0">
                  <a:pos x="112" y="126"/>
                </a:cxn>
                <a:cxn ang="0">
                  <a:pos x="164" y="76"/>
                </a:cxn>
                <a:cxn ang="0">
                  <a:pos x="166" y="67"/>
                </a:cxn>
                <a:cxn ang="0">
                  <a:pos x="164" y="58"/>
                </a:cxn>
                <a:cxn ang="0">
                  <a:pos x="155" y="54"/>
                </a:cxn>
                <a:cxn ang="0">
                  <a:pos x="146" y="58"/>
                </a:cxn>
                <a:cxn ang="0">
                  <a:pos x="72" y="133"/>
                </a:cxn>
                <a:cxn ang="0">
                  <a:pos x="61" y="133"/>
                </a:cxn>
                <a:cxn ang="0">
                  <a:pos x="61" y="121"/>
                </a:cxn>
                <a:cxn ang="0">
                  <a:pos x="135" y="47"/>
                </a:cxn>
                <a:cxn ang="0">
                  <a:pos x="155" y="38"/>
                </a:cxn>
                <a:cxn ang="0">
                  <a:pos x="175" y="47"/>
                </a:cxn>
                <a:cxn ang="0">
                  <a:pos x="184" y="67"/>
                </a:cxn>
                <a:cxn ang="0">
                  <a:pos x="175" y="88"/>
                </a:cxn>
                <a:cxn ang="0">
                  <a:pos x="123" y="139"/>
                </a:cxn>
                <a:cxn ang="0">
                  <a:pos x="123" y="139"/>
                </a:cxn>
                <a:cxn ang="0">
                  <a:pos x="123" y="139"/>
                </a:cxn>
                <a:cxn ang="0">
                  <a:pos x="76" y="187"/>
                </a:cxn>
                <a:cxn ang="0">
                  <a:pos x="45" y="200"/>
                </a:cxn>
                <a:cxn ang="0">
                  <a:pos x="13" y="187"/>
                </a:cxn>
                <a:cxn ang="0">
                  <a:pos x="13" y="187"/>
                </a:cxn>
                <a:cxn ang="0">
                  <a:pos x="13" y="187"/>
                </a:cxn>
                <a:cxn ang="0">
                  <a:pos x="0" y="155"/>
                </a:cxn>
                <a:cxn ang="0">
                  <a:pos x="13" y="124"/>
                </a:cxn>
                <a:cxn ang="0">
                  <a:pos x="61" y="76"/>
                </a:cxn>
                <a:cxn ang="0">
                  <a:pos x="63" y="76"/>
                </a:cxn>
                <a:cxn ang="0">
                  <a:pos x="121" y="16"/>
                </a:cxn>
                <a:cxn ang="0">
                  <a:pos x="162" y="0"/>
                </a:cxn>
                <a:cxn ang="0">
                  <a:pos x="204" y="16"/>
                </a:cxn>
                <a:cxn ang="0">
                  <a:pos x="220" y="56"/>
                </a:cxn>
                <a:cxn ang="0">
                  <a:pos x="204" y="97"/>
                </a:cxn>
                <a:cxn ang="0">
                  <a:pos x="121" y="180"/>
                </a:cxn>
                <a:cxn ang="0">
                  <a:pos x="108" y="180"/>
                </a:cxn>
                <a:cxn ang="0">
                  <a:pos x="108" y="169"/>
                </a:cxn>
                <a:cxn ang="0">
                  <a:pos x="191" y="85"/>
                </a:cxn>
                <a:cxn ang="0">
                  <a:pos x="204" y="56"/>
                </a:cxn>
                <a:cxn ang="0">
                  <a:pos x="191" y="27"/>
                </a:cxn>
                <a:cxn ang="0">
                  <a:pos x="162" y="16"/>
                </a:cxn>
                <a:cxn ang="0">
                  <a:pos x="135" y="27"/>
                </a:cxn>
                <a:cxn ang="0">
                  <a:pos x="67" y="94"/>
                </a:cxn>
              </a:cxnLst>
              <a:pathLst>
                <a:path w="98" h="89"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8" y="66"/>
                    <a:pt x="8" y="69"/>
                  </a:cubicBezTo>
                  <a:cubicBezTo>
                    <a:pt x="8" y="72"/>
                    <a:pt x="9" y="76"/>
                    <a:pt x="11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4" y="80"/>
                    <a:pt x="17" y="81"/>
                    <a:pt x="20" y="81"/>
                  </a:cubicBezTo>
                  <a:cubicBezTo>
                    <a:pt x="23" y="81"/>
                    <a:pt x="26" y="80"/>
                    <a:pt x="29" y="7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2"/>
                    <a:pt x="74" y="31"/>
                    <a:pt x="74" y="30"/>
                  </a:cubicBezTo>
                  <a:cubicBezTo>
                    <a:pt x="74" y="28"/>
                    <a:pt x="74" y="27"/>
                    <a:pt x="73" y="26"/>
                  </a:cubicBezTo>
                  <a:cubicBezTo>
                    <a:pt x="72" y="25"/>
                    <a:pt x="71" y="24"/>
                    <a:pt x="69" y="24"/>
                  </a:cubicBezTo>
                  <a:cubicBezTo>
                    <a:pt x="68" y="24"/>
                    <a:pt x="66" y="25"/>
                    <a:pt x="65" y="26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60"/>
                    <a:pt x="29" y="60"/>
                    <a:pt x="27" y="59"/>
                  </a:cubicBezTo>
                  <a:cubicBezTo>
                    <a:pt x="26" y="58"/>
                    <a:pt x="26" y="55"/>
                    <a:pt x="27" y="5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18"/>
                    <a:pt x="66" y="17"/>
                    <a:pt x="69" y="17"/>
                  </a:cubicBezTo>
                  <a:cubicBezTo>
                    <a:pt x="72" y="17"/>
                    <a:pt x="76" y="18"/>
                    <a:pt x="78" y="21"/>
                  </a:cubicBezTo>
                  <a:cubicBezTo>
                    <a:pt x="81" y="23"/>
                    <a:pt x="82" y="26"/>
                    <a:pt x="82" y="30"/>
                  </a:cubicBezTo>
                  <a:cubicBezTo>
                    <a:pt x="82" y="33"/>
                    <a:pt x="81" y="36"/>
                    <a:pt x="78" y="3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0" y="87"/>
                    <a:pt x="25" y="89"/>
                    <a:pt x="20" y="89"/>
                  </a:cubicBezTo>
                  <a:cubicBezTo>
                    <a:pt x="15" y="89"/>
                    <a:pt x="10" y="87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2" y="79"/>
                    <a:pt x="0" y="74"/>
                    <a:pt x="0" y="69"/>
                  </a:cubicBezTo>
                  <a:cubicBezTo>
                    <a:pt x="0" y="64"/>
                    <a:pt x="2" y="59"/>
                    <a:pt x="6" y="5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9" y="2"/>
                    <a:pt x="66" y="0"/>
                    <a:pt x="72" y="0"/>
                  </a:cubicBezTo>
                  <a:cubicBezTo>
                    <a:pt x="79" y="0"/>
                    <a:pt x="86" y="2"/>
                    <a:pt x="91" y="7"/>
                  </a:cubicBezTo>
                  <a:cubicBezTo>
                    <a:pt x="96" y="12"/>
                    <a:pt x="98" y="19"/>
                    <a:pt x="98" y="25"/>
                  </a:cubicBezTo>
                  <a:cubicBezTo>
                    <a:pt x="98" y="32"/>
                    <a:pt x="96" y="38"/>
                    <a:pt x="91" y="4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2" y="82"/>
                    <a:pt x="50" y="82"/>
                    <a:pt x="48" y="80"/>
                  </a:cubicBezTo>
                  <a:cubicBezTo>
                    <a:pt x="47" y="79"/>
                    <a:pt x="47" y="76"/>
                    <a:pt x="48" y="75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4"/>
                    <a:pt x="91" y="30"/>
                    <a:pt x="91" y="25"/>
                  </a:cubicBezTo>
                  <a:cubicBezTo>
                    <a:pt x="91" y="21"/>
                    <a:pt x="89" y="16"/>
                    <a:pt x="85" y="12"/>
                  </a:cubicBezTo>
                  <a:cubicBezTo>
                    <a:pt x="82" y="9"/>
                    <a:pt x="77" y="7"/>
                    <a:pt x="72" y="7"/>
                  </a:cubicBezTo>
                  <a:cubicBezTo>
                    <a:pt x="68" y="7"/>
                    <a:pt x="63" y="9"/>
                    <a:pt x="60" y="12"/>
                  </a:cubicBezTo>
                  <a:cubicBezTo>
                    <a:pt x="30" y="42"/>
                    <a:pt x="30" y="42"/>
                    <a:pt x="30" y="42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10" name="Freeform 19"/>
            <p:cNvSpPr>
              <a:spLocks noEditPoints="1"/>
            </p:cNvSpPr>
            <p:nvPr/>
          </p:nvSpPr>
          <p:spPr>
            <a:xfrm>
              <a:off x="2169" y="2057"/>
              <a:ext cx="175" cy="220"/>
            </a:xfrm>
            <a:custGeom>
              <a:avLst/>
              <a:gdLst/>
              <a:ahLst/>
              <a:cxnLst>
                <a:cxn ang="0">
                  <a:pos x="130" y="123"/>
                </a:cxn>
                <a:cxn ang="0">
                  <a:pos x="114" y="200"/>
                </a:cxn>
                <a:cxn ang="0">
                  <a:pos x="166" y="202"/>
                </a:cxn>
                <a:cxn ang="0">
                  <a:pos x="166" y="220"/>
                </a:cxn>
                <a:cxn ang="0">
                  <a:pos x="0" y="211"/>
                </a:cxn>
                <a:cxn ang="0">
                  <a:pos x="63" y="202"/>
                </a:cxn>
                <a:cxn ang="0">
                  <a:pos x="101" y="186"/>
                </a:cxn>
                <a:cxn ang="0">
                  <a:pos x="13" y="182"/>
                </a:cxn>
                <a:cxn ang="0">
                  <a:pos x="13" y="173"/>
                </a:cxn>
                <a:cxn ang="0">
                  <a:pos x="117" y="148"/>
                </a:cxn>
                <a:cxn ang="0">
                  <a:pos x="105" y="114"/>
                </a:cxn>
                <a:cxn ang="0">
                  <a:pos x="88" y="117"/>
                </a:cxn>
                <a:cxn ang="0">
                  <a:pos x="67" y="139"/>
                </a:cxn>
                <a:cxn ang="0">
                  <a:pos x="58" y="146"/>
                </a:cxn>
                <a:cxn ang="0">
                  <a:pos x="29" y="135"/>
                </a:cxn>
                <a:cxn ang="0">
                  <a:pos x="34" y="119"/>
                </a:cxn>
                <a:cxn ang="0">
                  <a:pos x="27" y="110"/>
                </a:cxn>
                <a:cxn ang="0">
                  <a:pos x="79" y="29"/>
                </a:cxn>
                <a:cxn ang="0">
                  <a:pos x="83" y="31"/>
                </a:cxn>
                <a:cxn ang="0">
                  <a:pos x="85" y="16"/>
                </a:cxn>
                <a:cxn ang="0">
                  <a:pos x="94" y="2"/>
                </a:cxn>
                <a:cxn ang="0">
                  <a:pos x="137" y="36"/>
                </a:cxn>
                <a:cxn ang="0">
                  <a:pos x="121" y="36"/>
                </a:cxn>
                <a:cxn ang="0">
                  <a:pos x="117" y="52"/>
                </a:cxn>
                <a:cxn ang="0">
                  <a:pos x="110" y="76"/>
                </a:cxn>
                <a:cxn ang="0">
                  <a:pos x="114" y="101"/>
                </a:cxn>
                <a:cxn ang="0">
                  <a:pos x="112" y="31"/>
                </a:cxn>
                <a:cxn ang="0">
                  <a:pos x="92" y="38"/>
                </a:cxn>
                <a:cxn ang="0">
                  <a:pos x="112" y="31"/>
                </a:cxn>
                <a:cxn ang="0">
                  <a:pos x="101" y="72"/>
                </a:cxn>
                <a:cxn ang="0">
                  <a:pos x="79" y="40"/>
                </a:cxn>
                <a:cxn ang="0">
                  <a:pos x="67" y="128"/>
                </a:cxn>
                <a:cxn ang="0">
                  <a:pos x="70" y="94"/>
                </a:cxn>
                <a:cxn ang="0">
                  <a:pos x="76" y="79"/>
                </a:cxn>
                <a:cxn ang="0">
                  <a:pos x="103" y="85"/>
                </a:cxn>
                <a:cxn ang="0">
                  <a:pos x="85" y="85"/>
                </a:cxn>
                <a:cxn ang="0">
                  <a:pos x="85" y="85"/>
                </a:cxn>
                <a:cxn ang="0">
                  <a:pos x="94" y="108"/>
                </a:cxn>
                <a:cxn ang="0">
                  <a:pos x="103" y="103"/>
                </a:cxn>
                <a:cxn ang="0">
                  <a:pos x="103" y="85"/>
                </a:cxn>
                <a:cxn ang="0">
                  <a:pos x="43" y="126"/>
                </a:cxn>
                <a:cxn ang="0">
                  <a:pos x="40" y="128"/>
                </a:cxn>
                <a:cxn ang="0">
                  <a:pos x="54" y="132"/>
                </a:cxn>
              </a:cxnLst>
              <a:pathLst>
                <a:path w="78" h="98">
                  <a:moveTo>
                    <a:pt x="51" y="45"/>
                  </a:moveTo>
                  <a:cubicBezTo>
                    <a:pt x="54" y="48"/>
                    <a:pt x="56" y="51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5"/>
                    <a:pt x="56" y="83"/>
                    <a:pt x="51" y="89"/>
                  </a:cubicBezTo>
                  <a:cubicBezTo>
                    <a:pt x="50" y="89"/>
                    <a:pt x="49" y="90"/>
                    <a:pt x="49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6" y="90"/>
                    <a:pt x="78" y="92"/>
                    <a:pt x="78" y="94"/>
                  </a:cubicBezTo>
                  <a:cubicBezTo>
                    <a:pt x="78" y="96"/>
                    <a:pt x="76" y="98"/>
                    <a:pt x="74" y="98"/>
                  </a:cubicBezTo>
                  <a:cubicBezTo>
                    <a:pt x="51" y="98"/>
                    <a:pt x="27" y="98"/>
                    <a:pt x="4" y="98"/>
                  </a:cubicBezTo>
                  <a:cubicBezTo>
                    <a:pt x="2" y="98"/>
                    <a:pt x="0" y="96"/>
                    <a:pt x="0" y="94"/>
                  </a:cubicBezTo>
                  <a:cubicBezTo>
                    <a:pt x="0" y="92"/>
                    <a:pt x="2" y="90"/>
                    <a:pt x="4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35" y="90"/>
                    <a:pt x="41" y="88"/>
                    <a:pt x="45" y="83"/>
                  </a:cubicBezTo>
                  <a:cubicBezTo>
                    <a:pt x="46" y="83"/>
                    <a:pt x="47" y="82"/>
                    <a:pt x="47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81"/>
                    <a:pt x="3" y="80"/>
                    <a:pt x="3" y="79"/>
                  </a:cubicBezTo>
                  <a:cubicBezTo>
                    <a:pt x="3" y="78"/>
                    <a:pt x="4" y="77"/>
                    <a:pt x="6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2" y="74"/>
                    <a:pt x="52" y="70"/>
                    <a:pt x="52" y="66"/>
                  </a:cubicBezTo>
                  <a:cubicBezTo>
                    <a:pt x="52" y="63"/>
                    <a:pt x="52" y="60"/>
                    <a:pt x="51" y="57"/>
                  </a:cubicBezTo>
                  <a:cubicBezTo>
                    <a:pt x="50" y="55"/>
                    <a:pt x="48" y="53"/>
                    <a:pt x="47" y="51"/>
                  </a:cubicBezTo>
                  <a:cubicBezTo>
                    <a:pt x="45" y="52"/>
                    <a:pt x="43" y="52"/>
                    <a:pt x="42" y="52"/>
                  </a:cubicBezTo>
                  <a:cubicBezTo>
                    <a:pt x="41" y="52"/>
                    <a:pt x="40" y="52"/>
                    <a:pt x="39" y="5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2" y="62"/>
                    <a:pt x="31" y="63"/>
                    <a:pt x="30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6"/>
                    <a:pt x="24" y="66"/>
                    <a:pt x="23" y="65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2" y="59"/>
                    <a:pt x="12" y="58"/>
                    <a:pt x="13" y="57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0"/>
                    <a:pt x="12" y="49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3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6"/>
                    <a:pt x="36" y="4"/>
                    <a:pt x="37" y="2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48" y="4"/>
                    <a:pt x="54" y="8"/>
                    <a:pt x="60" y="11"/>
                  </a:cubicBezTo>
                  <a:cubicBezTo>
                    <a:pt x="61" y="12"/>
                    <a:pt x="62" y="14"/>
                    <a:pt x="61" y="16"/>
                  </a:cubicBezTo>
                  <a:cubicBezTo>
                    <a:pt x="60" y="18"/>
                    <a:pt x="58" y="18"/>
                    <a:pt x="56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4" y="24"/>
                    <a:pt x="54" y="25"/>
                    <a:pt x="53" y="26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1" y="36"/>
                    <a:pt x="52" y="39"/>
                    <a:pt x="52" y="42"/>
                  </a:cubicBezTo>
                  <a:cubicBezTo>
                    <a:pt x="52" y="43"/>
                    <a:pt x="52" y="44"/>
                    <a:pt x="51" y="45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48" y="13"/>
                    <a:pt x="46" y="12"/>
                    <a:pt x="45" y="1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45" y="32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4" y="23"/>
                    <a:pt x="39" y="21"/>
                    <a:pt x="35" y="1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21" y="52"/>
                    <a:pt x="26" y="55"/>
                    <a:pt x="30" y="5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3" y="47"/>
                    <a:pt x="31" y="45"/>
                    <a:pt x="31" y="42"/>
                  </a:cubicBezTo>
                  <a:cubicBezTo>
                    <a:pt x="31" y="39"/>
                    <a:pt x="33" y="37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7" y="32"/>
                    <a:pt x="41" y="31"/>
                    <a:pt x="45" y="32"/>
                  </a:cubicBezTo>
                  <a:close/>
                  <a:moveTo>
                    <a:pt x="46" y="38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3" y="36"/>
                    <a:pt x="40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9"/>
                    <a:pt x="36" y="40"/>
                    <a:pt x="36" y="42"/>
                  </a:cubicBezTo>
                  <a:cubicBezTo>
                    <a:pt x="36" y="45"/>
                    <a:pt x="39" y="48"/>
                    <a:pt x="42" y="48"/>
                  </a:cubicBezTo>
                  <a:cubicBezTo>
                    <a:pt x="43" y="48"/>
                    <a:pt x="45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5"/>
                    <a:pt x="47" y="43"/>
                    <a:pt x="47" y="42"/>
                  </a:cubicBezTo>
                  <a:cubicBezTo>
                    <a:pt x="47" y="40"/>
                    <a:pt x="47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9" y="56"/>
                    <a:pt x="19" y="56"/>
                    <a:pt x="19" y="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211" name="Freeform 20"/>
            <p:cNvSpPr>
              <a:spLocks noEditPoints="1"/>
            </p:cNvSpPr>
            <p:nvPr/>
          </p:nvSpPr>
          <p:spPr>
            <a:xfrm>
              <a:off x="2769" y="1428"/>
              <a:ext cx="222" cy="220"/>
            </a:xfrm>
            <a:custGeom>
              <a:avLst/>
              <a:gdLst/>
              <a:ahLst/>
              <a:cxnLst>
                <a:cxn ang="0">
                  <a:pos x="31" y="114"/>
                </a:cxn>
                <a:cxn ang="0">
                  <a:pos x="31" y="106"/>
                </a:cxn>
                <a:cxn ang="0">
                  <a:pos x="11" y="106"/>
                </a:cxn>
                <a:cxn ang="0">
                  <a:pos x="9" y="153"/>
                </a:cxn>
                <a:cxn ang="0">
                  <a:pos x="34" y="189"/>
                </a:cxn>
                <a:cxn ang="0">
                  <a:pos x="155" y="213"/>
                </a:cxn>
                <a:cxn ang="0">
                  <a:pos x="191" y="189"/>
                </a:cxn>
                <a:cxn ang="0">
                  <a:pos x="213" y="67"/>
                </a:cxn>
                <a:cxn ang="0">
                  <a:pos x="191" y="31"/>
                </a:cxn>
                <a:cxn ang="0">
                  <a:pos x="112" y="0"/>
                </a:cxn>
                <a:cxn ang="0">
                  <a:pos x="70" y="7"/>
                </a:cxn>
                <a:cxn ang="0">
                  <a:pos x="49" y="9"/>
                </a:cxn>
                <a:cxn ang="0">
                  <a:pos x="31" y="7"/>
                </a:cxn>
                <a:cxn ang="0">
                  <a:pos x="34" y="43"/>
                </a:cxn>
                <a:cxn ang="0">
                  <a:pos x="70" y="47"/>
                </a:cxn>
                <a:cxn ang="0">
                  <a:pos x="70" y="31"/>
                </a:cxn>
                <a:cxn ang="0">
                  <a:pos x="74" y="22"/>
                </a:cxn>
                <a:cxn ang="0">
                  <a:pos x="105" y="16"/>
                </a:cxn>
                <a:cxn ang="0">
                  <a:pos x="112" y="36"/>
                </a:cxn>
                <a:cxn ang="0">
                  <a:pos x="117" y="16"/>
                </a:cxn>
                <a:cxn ang="0">
                  <a:pos x="155" y="27"/>
                </a:cxn>
                <a:cxn ang="0">
                  <a:pos x="152" y="38"/>
                </a:cxn>
                <a:cxn ang="0">
                  <a:pos x="164" y="31"/>
                </a:cxn>
                <a:cxn ang="0">
                  <a:pos x="191" y="58"/>
                </a:cxn>
                <a:cxn ang="0">
                  <a:pos x="184" y="67"/>
                </a:cxn>
                <a:cxn ang="0">
                  <a:pos x="195" y="67"/>
                </a:cxn>
                <a:cxn ang="0">
                  <a:pos x="197" y="74"/>
                </a:cxn>
                <a:cxn ang="0">
                  <a:pos x="191" y="106"/>
                </a:cxn>
                <a:cxn ang="0">
                  <a:pos x="191" y="114"/>
                </a:cxn>
                <a:cxn ang="0">
                  <a:pos x="195" y="153"/>
                </a:cxn>
                <a:cxn ang="0">
                  <a:pos x="184" y="153"/>
                </a:cxn>
                <a:cxn ang="0">
                  <a:pos x="191" y="162"/>
                </a:cxn>
                <a:cxn ang="0">
                  <a:pos x="164" y="189"/>
                </a:cxn>
                <a:cxn ang="0">
                  <a:pos x="152" y="182"/>
                </a:cxn>
                <a:cxn ang="0">
                  <a:pos x="155" y="193"/>
                </a:cxn>
                <a:cxn ang="0">
                  <a:pos x="148" y="198"/>
                </a:cxn>
                <a:cxn ang="0">
                  <a:pos x="117" y="189"/>
                </a:cxn>
                <a:cxn ang="0">
                  <a:pos x="105" y="189"/>
                </a:cxn>
                <a:cxn ang="0">
                  <a:pos x="70" y="193"/>
                </a:cxn>
                <a:cxn ang="0">
                  <a:pos x="70" y="182"/>
                </a:cxn>
                <a:cxn ang="0">
                  <a:pos x="61" y="189"/>
                </a:cxn>
                <a:cxn ang="0">
                  <a:pos x="34" y="162"/>
                </a:cxn>
                <a:cxn ang="0">
                  <a:pos x="38" y="153"/>
                </a:cxn>
                <a:cxn ang="0">
                  <a:pos x="27" y="153"/>
                </a:cxn>
                <a:cxn ang="0">
                  <a:pos x="25" y="146"/>
                </a:cxn>
                <a:cxn ang="0">
                  <a:pos x="103" y="52"/>
                </a:cxn>
                <a:cxn ang="0">
                  <a:pos x="112" y="43"/>
                </a:cxn>
                <a:cxn ang="0">
                  <a:pos x="119" y="106"/>
                </a:cxn>
                <a:cxn ang="0">
                  <a:pos x="173" y="146"/>
                </a:cxn>
                <a:cxn ang="0">
                  <a:pos x="108" y="117"/>
                </a:cxn>
                <a:cxn ang="0">
                  <a:pos x="103" y="52"/>
                </a:cxn>
              </a:cxnLst>
              <a:pathLst>
                <a:path w="99" h="98">
                  <a:moveTo>
                    <a:pt x="8" y="51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6" y="51"/>
                    <a:pt x="17" y="50"/>
                    <a:pt x="17" y="49"/>
                  </a:cubicBezTo>
                  <a:cubicBezTo>
                    <a:pt x="17" y="48"/>
                    <a:pt x="16" y="47"/>
                    <a:pt x="14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7"/>
                    <a:pt x="0" y="51"/>
                  </a:cubicBezTo>
                  <a:cubicBezTo>
                    <a:pt x="1" y="57"/>
                    <a:pt x="2" y="63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4"/>
                    <a:pt x="10" y="79"/>
                    <a:pt x="15" y="84"/>
                  </a:cubicBezTo>
                  <a:cubicBezTo>
                    <a:pt x="24" y="93"/>
                    <a:pt x="36" y="98"/>
                    <a:pt x="50" y="98"/>
                  </a:cubicBezTo>
                  <a:cubicBezTo>
                    <a:pt x="56" y="98"/>
                    <a:pt x="63" y="97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5" y="92"/>
                    <a:pt x="80" y="88"/>
                    <a:pt x="85" y="84"/>
                  </a:cubicBezTo>
                  <a:cubicBezTo>
                    <a:pt x="94" y="75"/>
                    <a:pt x="99" y="63"/>
                    <a:pt x="99" y="49"/>
                  </a:cubicBezTo>
                  <a:cubicBezTo>
                    <a:pt x="99" y="42"/>
                    <a:pt x="98" y="36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3" y="24"/>
                    <a:pt x="89" y="19"/>
                    <a:pt x="85" y="14"/>
                  </a:cubicBezTo>
                  <a:cubicBezTo>
                    <a:pt x="80" y="10"/>
                    <a:pt x="75" y="6"/>
                    <a:pt x="69" y="3"/>
                  </a:cubicBezTo>
                  <a:cubicBezTo>
                    <a:pt x="63" y="1"/>
                    <a:pt x="56" y="0"/>
                    <a:pt x="50" y="0"/>
                  </a:cubicBezTo>
                  <a:cubicBezTo>
                    <a:pt x="43" y="0"/>
                    <a:pt x="37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5"/>
                    <a:pt x="24" y="6"/>
                    <a:pt x="22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9"/>
                    <a:pt x="15" y="19"/>
                  </a:cubicBezTo>
                  <a:cubicBezTo>
                    <a:pt x="15" y="20"/>
                    <a:pt x="16" y="21"/>
                    <a:pt x="17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4" y="20"/>
                    <a:pt x="35" y="18"/>
                  </a:cubicBezTo>
                  <a:cubicBezTo>
                    <a:pt x="35" y="16"/>
                    <a:pt x="33" y="14"/>
                    <a:pt x="31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2"/>
                    <a:pt x="31" y="11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9"/>
                    <a:pt x="43" y="7"/>
                    <a:pt x="47" y="7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8" y="16"/>
                    <a:pt x="50" y="16"/>
                  </a:cubicBezTo>
                  <a:cubicBezTo>
                    <a:pt x="51" y="16"/>
                    <a:pt x="52" y="15"/>
                    <a:pt x="52" y="14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7"/>
                    <a:pt x="61" y="9"/>
                    <a:pt x="66" y="10"/>
                  </a:cubicBezTo>
                  <a:cubicBezTo>
                    <a:pt x="67" y="11"/>
                    <a:pt x="68" y="11"/>
                    <a:pt x="69" y="1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5"/>
                    <a:pt x="67" y="16"/>
                    <a:pt x="68" y="17"/>
                  </a:cubicBezTo>
                  <a:cubicBezTo>
                    <a:pt x="69" y="17"/>
                    <a:pt x="71" y="17"/>
                    <a:pt x="71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16"/>
                    <a:pt x="77" y="17"/>
                    <a:pt x="79" y="19"/>
                  </a:cubicBezTo>
                  <a:cubicBezTo>
                    <a:pt x="81" y="21"/>
                    <a:pt x="83" y="24"/>
                    <a:pt x="85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2" y="28"/>
                    <a:pt x="81" y="29"/>
                    <a:pt x="82" y="30"/>
                  </a:cubicBezTo>
                  <a:cubicBezTo>
                    <a:pt x="83" y="31"/>
                    <a:pt x="84" y="32"/>
                    <a:pt x="85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1"/>
                    <a:pt x="88" y="32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0" y="37"/>
                    <a:pt x="91" y="42"/>
                    <a:pt x="91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7"/>
                    <a:pt x="83" y="48"/>
                    <a:pt x="83" y="49"/>
                  </a:cubicBezTo>
                  <a:cubicBezTo>
                    <a:pt x="83" y="50"/>
                    <a:pt x="84" y="51"/>
                    <a:pt x="85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7"/>
                    <a:pt x="90" y="63"/>
                    <a:pt x="87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4" y="66"/>
                    <a:pt x="83" y="67"/>
                    <a:pt x="82" y="68"/>
                  </a:cubicBezTo>
                  <a:cubicBezTo>
                    <a:pt x="81" y="69"/>
                    <a:pt x="82" y="70"/>
                    <a:pt x="83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3" y="74"/>
                    <a:pt x="81" y="77"/>
                    <a:pt x="79" y="79"/>
                  </a:cubicBezTo>
                  <a:cubicBezTo>
                    <a:pt x="77" y="81"/>
                    <a:pt x="75" y="82"/>
                    <a:pt x="73" y="84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1"/>
                    <a:pt x="69" y="81"/>
                    <a:pt x="68" y="81"/>
                  </a:cubicBezTo>
                  <a:cubicBezTo>
                    <a:pt x="67" y="82"/>
                    <a:pt x="67" y="83"/>
                    <a:pt x="67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8" y="87"/>
                    <a:pt x="67" y="87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1" y="89"/>
                    <a:pt x="57" y="91"/>
                    <a:pt x="52" y="9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3"/>
                    <a:pt x="51" y="82"/>
                    <a:pt x="50" y="82"/>
                  </a:cubicBezTo>
                  <a:cubicBezTo>
                    <a:pt x="48" y="82"/>
                    <a:pt x="47" y="83"/>
                    <a:pt x="47" y="84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1" y="91"/>
                    <a:pt x="36" y="89"/>
                    <a:pt x="31" y="86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1" y="81"/>
                  </a:cubicBezTo>
                  <a:cubicBezTo>
                    <a:pt x="30" y="81"/>
                    <a:pt x="29" y="81"/>
                    <a:pt x="28" y="8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4" y="82"/>
                    <a:pt x="22" y="81"/>
                    <a:pt x="20" y="79"/>
                  </a:cubicBezTo>
                  <a:cubicBezTo>
                    <a:pt x="18" y="77"/>
                    <a:pt x="16" y="74"/>
                    <a:pt x="15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0"/>
                    <a:pt x="18" y="69"/>
                    <a:pt x="17" y="68"/>
                  </a:cubicBezTo>
                  <a:cubicBezTo>
                    <a:pt x="17" y="67"/>
                    <a:pt x="15" y="66"/>
                    <a:pt x="14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1"/>
                    <a:pt x="8" y="56"/>
                    <a:pt x="8" y="51"/>
                  </a:cubicBezTo>
                  <a:close/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52" y="19"/>
                    <a:pt x="53" y="21"/>
                    <a:pt x="53" y="23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1"/>
                    <a:pt x="78" y="63"/>
                    <a:pt x="77" y="65"/>
                  </a:cubicBezTo>
                  <a:cubicBezTo>
                    <a:pt x="76" y="67"/>
                    <a:pt x="74" y="67"/>
                    <a:pt x="72" y="66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23"/>
                    <a:pt x="46" y="23"/>
                    <a:pt x="46" y="23"/>
                  </a:cubicBezTo>
                  <a:close/>
                </a:path>
              </a:pathLst>
            </a:custGeom>
            <a:solidFill>
              <a:srgbClr val="EF654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75" name="Text Box 22"/>
          <p:cNvSpPr txBox="1"/>
          <p:nvPr/>
        </p:nvSpPr>
        <p:spPr>
          <a:xfrm>
            <a:off x="4306888" y="1763713"/>
            <a:ext cx="352425" cy="2746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rgbClr val="EF6541"/>
                </a:solidFill>
                <a:latin typeface="Arial" panose="020B0604020202020204" pitchFamily="34" charset="0"/>
              </a:rPr>
              <a:t>01</a:t>
            </a:r>
            <a:endParaRPr lang="en-US" altLang="zh-CN" sz="1200" dirty="0">
              <a:solidFill>
                <a:srgbClr val="EF6541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 Box 23"/>
          <p:cNvSpPr txBox="1"/>
          <p:nvPr/>
        </p:nvSpPr>
        <p:spPr>
          <a:xfrm>
            <a:off x="5348288" y="2695575"/>
            <a:ext cx="352425" cy="274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7" name="Text Box 24"/>
          <p:cNvSpPr txBox="1"/>
          <p:nvPr/>
        </p:nvSpPr>
        <p:spPr>
          <a:xfrm>
            <a:off x="3235325" y="2695575"/>
            <a:ext cx="352425" cy="274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Rectangle 25"/>
          <p:cNvSpPr/>
          <p:nvPr/>
        </p:nvSpPr>
        <p:spPr>
          <a:xfrm>
            <a:off x="6732588" y="1779588"/>
            <a:ext cx="20891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9" name="Rectangle 26"/>
          <p:cNvSpPr/>
          <p:nvPr/>
        </p:nvSpPr>
        <p:spPr>
          <a:xfrm>
            <a:off x="6061075" y="1816100"/>
            <a:ext cx="649288" cy="5127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Rectangle 27"/>
          <p:cNvSpPr/>
          <p:nvPr/>
        </p:nvSpPr>
        <p:spPr>
          <a:xfrm>
            <a:off x="6732588" y="2705100"/>
            <a:ext cx="20891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Rectangle 28"/>
          <p:cNvSpPr/>
          <p:nvPr/>
        </p:nvSpPr>
        <p:spPr>
          <a:xfrm>
            <a:off x="6061075" y="2741613"/>
            <a:ext cx="649288" cy="5127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Rectangle 29"/>
          <p:cNvSpPr/>
          <p:nvPr/>
        </p:nvSpPr>
        <p:spPr>
          <a:xfrm>
            <a:off x="6732588" y="3673475"/>
            <a:ext cx="2089150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Rectangle 30"/>
          <p:cNvSpPr/>
          <p:nvPr/>
        </p:nvSpPr>
        <p:spPr>
          <a:xfrm>
            <a:off x="6061075" y="3709988"/>
            <a:ext cx="649288" cy="5127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Oval 33"/>
          <p:cNvSpPr/>
          <p:nvPr/>
        </p:nvSpPr>
        <p:spPr>
          <a:xfrm>
            <a:off x="539750" y="3651250"/>
            <a:ext cx="406400" cy="407988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85" name="Oval 34"/>
          <p:cNvSpPr/>
          <p:nvPr/>
        </p:nvSpPr>
        <p:spPr>
          <a:xfrm>
            <a:off x="1692275" y="3651250"/>
            <a:ext cx="407988" cy="407988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86" name="Group 35"/>
          <p:cNvGrpSpPr/>
          <p:nvPr/>
        </p:nvGrpSpPr>
        <p:grpSpPr>
          <a:xfrm>
            <a:off x="1833563" y="3767138"/>
            <a:ext cx="133350" cy="171450"/>
            <a:chOff x="0" y="0"/>
            <a:chExt cx="109" cy="141"/>
          </a:xfrm>
        </p:grpSpPr>
        <p:sp>
          <p:nvSpPr>
            <p:cNvPr id="7197" name="Freeform 36"/>
            <p:cNvSpPr>
              <a:spLocks noEditPoints="1"/>
            </p:cNvSpPr>
            <p:nvPr/>
          </p:nvSpPr>
          <p:spPr>
            <a:xfrm>
              <a:off x="0" y="0"/>
              <a:ext cx="109" cy="14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09" y="141"/>
                </a:cxn>
                <a:cxn ang="0">
                  <a:pos x="109" y="34"/>
                </a:cxn>
                <a:cxn ang="0">
                  <a:pos x="75" y="0"/>
                </a:cxn>
                <a:cxn ang="0">
                  <a:pos x="13" y="128"/>
                </a:cxn>
                <a:cxn ang="0">
                  <a:pos x="13" y="13"/>
                </a:cxn>
                <a:cxn ang="0">
                  <a:pos x="68" y="13"/>
                </a:cxn>
                <a:cxn ang="0">
                  <a:pos x="68" y="43"/>
                </a:cxn>
                <a:cxn ang="0">
                  <a:pos x="96" y="43"/>
                </a:cxn>
                <a:cxn ang="0">
                  <a:pos x="96" y="128"/>
                </a:cxn>
                <a:cxn ang="0">
                  <a:pos x="13" y="128"/>
                </a:cxn>
              </a:cxnLst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98" name="Freeform 37"/>
            <p:cNvSpPr/>
            <p:nvPr/>
          </p:nvSpPr>
          <p:spPr>
            <a:xfrm>
              <a:off x="32" y="48"/>
              <a:ext cx="43" cy="47"/>
            </a:xfrm>
            <a:custGeom>
              <a:avLst/>
              <a:gdLst/>
              <a:ahLst/>
              <a:cxnLst>
                <a:cxn ang="0">
                  <a:pos x="29" y="23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16" y="23"/>
                </a:cxn>
                <a:cxn ang="0">
                  <a:pos x="9" y="16"/>
                </a:cxn>
                <a:cxn ang="0">
                  <a:pos x="0" y="25"/>
                </a:cxn>
                <a:cxn ang="0">
                  <a:pos x="21" y="47"/>
                </a:cxn>
                <a:cxn ang="0">
                  <a:pos x="43" y="25"/>
                </a:cxn>
                <a:cxn ang="0">
                  <a:pos x="36" y="16"/>
                </a:cxn>
                <a:cxn ang="0">
                  <a:pos x="29" y="23"/>
                </a:cxn>
              </a:cxnLst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99" name="Rectangle 38"/>
            <p:cNvSpPr/>
            <p:nvPr/>
          </p:nvSpPr>
          <p:spPr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187" name="Group 39"/>
          <p:cNvGrpSpPr/>
          <p:nvPr/>
        </p:nvGrpSpPr>
        <p:grpSpPr>
          <a:xfrm>
            <a:off x="655638" y="3767138"/>
            <a:ext cx="174625" cy="171450"/>
            <a:chOff x="0" y="0"/>
            <a:chExt cx="141" cy="141"/>
          </a:xfrm>
        </p:grpSpPr>
        <p:sp>
          <p:nvSpPr>
            <p:cNvPr id="7193" name="Freeform 40"/>
            <p:cNvSpPr>
              <a:spLocks noEditPoints="1"/>
            </p:cNvSpPr>
            <p:nvPr/>
          </p:nvSpPr>
          <p:spPr>
            <a:xfrm>
              <a:off x="79" y="79"/>
              <a:ext cx="62" cy="62"/>
            </a:xfrm>
            <a:custGeom>
              <a:avLst/>
              <a:gdLst/>
              <a:ahLst/>
              <a:cxnLst>
                <a:cxn ang="0">
                  <a:pos x="62" y="62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62"/>
                </a:cxn>
                <a:cxn ang="0">
                  <a:pos x="10" y="49"/>
                </a:cxn>
                <a:cxn ang="0">
                  <a:pos x="49" y="49"/>
                </a:cxn>
                <a:cxn ang="0">
                  <a:pos x="49" y="12"/>
                </a:cxn>
                <a:cxn ang="0">
                  <a:pos x="10" y="12"/>
                </a:cxn>
                <a:cxn ang="0">
                  <a:pos x="10" y="49"/>
                </a:cxn>
              </a:cxnLst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94" name="Freeform 41"/>
            <p:cNvSpPr>
              <a:spLocks noEditPoints="1"/>
            </p:cNvSpPr>
            <p:nvPr/>
          </p:nvSpPr>
          <p:spPr>
            <a:xfrm>
              <a:off x="0" y="79"/>
              <a:ext cx="63" cy="62"/>
            </a:xfrm>
            <a:custGeom>
              <a:avLst/>
              <a:gdLst/>
              <a:ahLst/>
              <a:cxnLst>
                <a:cxn ang="0">
                  <a:pos x="63" y="62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62"/>
                </a:cxn>
                <a:cxn ang="0">
                  <a:pos x="13" y="49"/>
                </a:cxn>
                <a:cxn ang="0">
                  <a:pos x="50" y="49"/>
                </a:cxn>
                <a:cxn ang="0">
                  <a:pos x="50" y="12"/>
                </a:cxn>
                <a:cxn ang="0">
                  <a:pos x="13" y="12"/>
                </a:cxn>
                <a:cxn ang="0">
                  <a:pos x="13" y="49"/>
                </a:cxn>
              </a:cxnLst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95" name="Freeform 42"/>
            <p:cNvSpPr>
              <a:spLocks noEditPoints="1"/>
            </p:cNvSpPr>
            <p:nvPr/>
          </p:nvSpPr>
          <p:spPr>
            <a:xfrm>
              <a:off x="79" y="0"/>
              <a:ext cx="62" cy="63"/>
            </a:xfrm>
            <a:custGeom>
              <a:avLst/>
              <a:gdLst/>
              <a:ahLst/>
              <a:cxnLst>
                <a:cxn ang="0">
                  <a:pos x="62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63"/>
                </a:cxn>
                <a:cxn ang="0">
                  <a:pos x="10" y="52"/>
                </a:cxn>
                <a:cxn ang="0">
                  <a:pos x="49" y="52"/>
                </a:cxn>
                <a:cxn ang="0">
                  <a:pos x="49" y="13"/>
                </a:cxn>
                <a:cxn ang="0">
                  <a:pos x="10" y="13"/>
                </a:cxn>
                <a:cxn ang="0">
                  <a:pos x="10" y="52"/>
                </a:cxn>
              </a:cxnLst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96" name="Freeform 43"/>
            <p:cNvSpPr>
              <a:spLocks noEditPoints="1"/>
            </p:cNvSpPr>
            <p:nvPr/>
          </p:nvSpPr>
          <p:spPr>
            <a:xfrm>
              <a:off x="0" y="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63"/>
                </a:cxn>
                <a:cxn ang="0">
                  <a:pos x="13" y="52"/>
                </a:cxn>
                <a:cxn ang="0">
                  <a:pos x="50" y="52"/>
                </a:cxn>
                <a:cxn ang="0">
                  <a:pos x="50" y="13"/>
                </a:cxn>
                <a:cxn ang="0">
                  <a:pos x="13" y="13"/>
                </a:cxn>
                <a:cxn ang="0">
                  <a:pos x="13" y="52"/>
                </a:cxn>
              </a:cxnLst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88" name="Rectangle 44"/>
          <p:cNvSpPr/>
          <p:nvPr/>
        </p:nvSpPr>
        <p:spPr>
          <a:xfrm>
            <a:off x="395288" y="1652588"/>
            <a:ext cx="2376487" cy="1643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WHAT MAKES US</a:t>
            </a:r>
            <a:r>
              <a:rPr lang="zh-CN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 DIFFERENT 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？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Rectangle 45"/>
          <p:cNvSpPr/>
          <p:nvPr/>
        </p:nvSpPr>
        <p:spPr>
          <a:xfrm>
            <a:off x="1550988" y="4170363"/>
            <a:ext cx="633412" cy="2143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lang="en-US" altLang="zh-CN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0" name="Rectangle 46"/>
          <p:cNvSpPr/>
          <p:nvPr/>
        </p:nvSpPr>
        <p:spPr>
          <a:xfrm>
            <a:off x="387350" y="4170363"/>
            <a:ext cx="717550" cy="2143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lang="en-US" altLang="zh-CN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1" name="Line 47"/>
          <p:cNvSpPr/>
          <p:nvPr/>
        </p:nvSpPr>
        <p:spPr>
          <a:xfrm>
            <a:off x="6227763" y="2530475"/>
            <a:ext cx="2592387" cy="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92" name="Line 48"/>
          <p:cNvSpPr/>
          <p:nvPr/>
        </p:nvSpPr>
        <p:spPr>
          <a:xfrm>
            <a:off x="6227763" y="3482975"/>
            <a:ext cx="2592387" cy="0"/>
          </a:xfrm>
          <a:prstGeom prst="line">
            <a:avLst/>
          </a:prstGeom>
          <a:ln w="63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Oval 2"/>
          <p:cNvSpPr/>
          <p:nvPr/>
        </p:nvSpPr>
        <p:spPr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195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3049588"/>
            <a:ext cx="1784350" cy="38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5"/>
          <p:cNvSpPr/>
          <p:nvPr/>
        </p:nvSpPr>
        <p:spPr>
          <a:xfrm>
            <a:off x="1836738" y="2203450"/>
            <a:ext cx="1009650" cy="7318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  <a:endParaRPr lang="en-US" altLang="zh-CN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Freeform 7"/>
          <p:cNvSpPr/>
          <p:nvPr/>
        </p:nvSpPr>
        <p:spPr>
          <a:xfrm>
            <a:off x="2897188" y="2314575"/>
            <a:ext cx="412750" cy="158750"/>
          </a:xfrm>
          <a:custGeom>
            <a:avLst/>
            <a:gdLst/>
            <a:ahLst/>
            <a:cxnLst>
              <a:cxn ang="0">
                <a:pos x="406093" y="158750"/>
              </a:cxn>
              <a:cxn ang="0">
                <a:pos x="410254" y="138591"/>
              </a:cxn>
              <a:cxn ang="0">
                <a:pos x="348674" y="66356"/>
              </a:cxn>
              <a:cxn ang="0">
                <a:pos x="307898" y="77275"/>
              </a:cxn>
              <a:cxn ang="0">
                <a:pos x="307898" y="73075"/>
              </a:cxn>
              <a:cxn ang="0">
                <a:pos x="307898" y="69716"/>
              </a:cxn>
              <a:cxn ang="0">
                <a:pos x="307066" y="56276"/>
              </a:cxn>
              <a:cxn ang="0">
                <a:pos x="302073" y="41157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301241" y="38638"/>
              </a:cxn>
              <a:cxn ang="0">
                <a:pos x="291255" y="23519"/>
              </a:cxn>
              <a:cxn ang="0">
                <a:pos x="278773" y="11759"/>
              </a:cxn>
              <a:cxn ang="0">
                <a:pos x="246319" y="840"/>
              </a:cxn>
              <a:cxn ang="0">
                <a:pos x="212200" y="7560"/>
              </a:cxn>
              <a:cxn ang="0">
                <a:pos x="185571" y="30238"/>
              </a:cxn>
              <a:cxn ang="0">
                <a:pos x="178082" y="46197"/>
              </a:cxn>
              <a:cxn ang="0">
                <a:pos x="174753" y="61316"/>
              </a:cxn>
              <a:cxn ang="0">
                <a:pos x="148124" y="52917"/>
              </a:cxn>
              <a:cxn ang="0">
                <a:pos x="132313" y="53757"/>
              </a:cxn>
              <a:cxn ang="0">
                <a:pos x="102355" y="68036"/>
              </a:cxn>
              <a:cxn ang="0">
                <a:pos x="82384" y="110033"/>
              </a:cxn>
              <a:cxn ang="0">
                <a:pos x="81551" y="110873"/>
              </a:cxn>
              <a:cxn ang="0">
                <a:pos x="80719" y="111713"/>
              </a:cxn>
              <a:cxn ang="0">
                <a:pos x="80719" y="111713"/>
              </a:cxn>
              <a:cxn ang="0">
                <a:pos x="1664" y="151190"/>
              </a:cxn>
              <a:cxn ang="0">
                <a:pos x="0" y="158750"/>
              </a:cxn>
              <a:cxn ang="0">
                <a:pos x="406093" y="158750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198" name="Group 8"/>
          <p:cNvGrpSpPr/>
          <p:nvPr/>
        </p:nvGrpSpPr>
        <p:grpSpPr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8205" name="Freeform 9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6" name="Oval 10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199" name="Freeform 11"/>
          <p:cNvSpPr/>
          <p:nvPr/>
        </p:nvSpPr>
        <p:spPr>
          <a:xfrm>
            <a:off x="2151063" y="2008188"/>
            <a:ext cx="342900" cy="130175"/>
          </a:xfrm>
          <a:custGeom>
            <a:avLst/>
            <a:gdLst/>
            <a:ahLst/>
            <a:cxnLst>
              <a:cxn ang="0">
                <a:pos x="337369" y="130175"/>
              </a:cxn>
              <a:cxn ang="0">
                <a:pos x="340826" y="113645"/>
              </a:cxn>
              <a:cxn ang="0">
                <a:pos x="289668" y="54412"/>
              </a:cxn>
              <a:cxn ang="0">
                <a:pos x="255792" y="63366"/>
              </a:cxn>
              <a:cxn ang="0">
                <a:pos x="255792" y="59922"/>
              </a:cxn>
              <a:cxn ang="0">
                <a:pos x="255792" y="57167"/>
              </a:cxn>
              <a:cxn ang="0">
                <a:pos x="255101" y="46147"/>
              </a:cxn>
              <a:cxn ang="0">
                <a:pos x="250953" y="33749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50262" y="31683"/>
              </a:cxn>
              <a:cxn ang="0">
                <a:pos x="241966" y="19285"/>
              </a:cxn>
              <a:cxn ang="0">
                <a:pos x="231596" y="9643"/>
              </a:cxn>
              <a:cxn ang="0">
                <a:pos x="204634" y="689"/>
              </a:cxn>
              <a:cxn ang="0">
                <a:pos x="176289" y="6199"/>
              </a:cxn>
              <a:cxn ang="0">
                <a:pos x="154167" y="24795"/>
              </a:cxn>
              <a:cxn ang="0">
                <a:pos x="147945" y="37882"/>
              </a:cxn>
              <a:cxn ang="0">
                <a:pos x="145179" y="50279"/>
              </a:cxn>
              <a:cxn ang="0">
                <a:pos x="123057" y="43392"/>
              </a:cxn>
              <a:cxn ang="0">
                <a:pos x="109922" y="44080"/>
              </a:cxn>
              <a:cxn ang="0">
                <a:pos x="85034" y="55789"/>
              </a:cxn>
              <a:cxn ang="0">
                <a:pos x="68442" y="90227"/>
              </a:cxn>
              <a:cxn ang="0">
                <a:pos x="67750" y="90916"/>
              </a:cxn>
              <a:cxn ang="0">
                <a:pos x="67059" y="91605"/>
              </a:cxn>
              <a:cxn ang="0">
                <a:pos x="67059" y="91605"/>
              </a:cxn>
              <a:cxn ang="0">
                <a:pos x="1383" y="123976"/>
              </a:cxn>
              <a:cxn ang="0">
                <a:pos x="0" y="130175"/>
              </a:cxn>
              <a:cxn ang="0">
                <a:pos x="337369" y="130175"/>
              </a:cxn>
            </a:cxnLst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8200" name="Group 12"/>
          <p:cNvGrpSpPr/>
          <p:nvPr/>
        </p:nvGrpSpPr>
        <p:grpSpPr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8203" name="Freeform 13"/>
            <p:cNvSpPr/>
            <p:nvPr/>
          </p:nvSpPr>
          <p:spPr>
            <a:xfrm>
              <a:off x="223" y="203"/>
              <a:ext cx="213" cy="211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30" y="90"/>
                </a:cxn>
                <a:cxn ang="0">
                  <a:pos x="213" y="130"/>
                </a:cxn>
                <a:cxn ang="0">
                  <a:pos x="121" y="130"/>
                </a:cxn>
                <a:cxn ang="0">
                  <a:pos x="83" y="211"/>
                </a:cxn>
                <a:cxn ang="0">
                  <a:pos x="83" y="121"/>
                </a:cxn>
                <a:cxn ang="0">
                  <a:pos x="0" y="81"/>
                </a:cxn>
                <a:cxn ang="0">
                  <a:pos x="93" y="81"/>
                </a:cxn>
                <a:cxn ang="0">
                  <a:pos x="133" y="0"/>
                </a:cxn>
              </a:cxnLst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4" name="Oval 14"/>
            <p:cNvSpPr/>
            <p:nvPr/>
          </p:nvSpPr>
          <p:spPr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6862"/>
              </a:srgbClr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8201" name="Picture 1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751013"/>
            <a:ext cx="501650" cy="50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Rectangle 16"/>
          <p:cNvSpPr/>
          <p:nvPr/>
        </p:nvSpPr>
        <p:spPr>
          <a:xfrm>
            <a:off x="3995738" y="2189163"/>
            <a:ext cx="4537075" cy="7604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EF6541"/>
                </a:solidFill>
                <a:latin typeface="Arial" panose="020B0604020202020204" pitchFamily="34" charset="0"/>
              </a:rPr>
              <a:t>Insert Header Topic Here</a:t>
            </a:r>
            <a:endParaRPr lang="zh-CN" altLang="en-US" sz="1400" b="1" dirty="0">
              <a:solidFill>
                <a:srgbClr val="EF6541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4975" y="263525"/>
            <a:ext cx="327025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Line 3"/>
          <p:cNvSpPr/>
          <p:nvPr/>
        </p:nvSpPr>
        <p:spPr>
          <a:xfrm>
            <a:off x="231775" y="627063"/>
            <a:ext cx="4025900" cy="0"/>
          </a:xfrm>
          <a:prstGeom prst="line">
            <a:avLst/>
          </a:prstGeom>
          <a:ln w="6350" cap="flat" cmpd="sng">
            <a:solidFill>
              <a:srgbClr val="EF654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Text Box 4"/>
          <p:cNvSpPr txBox="1"/>
          <p:nvPr/>
        </p:nvSpPr>
        <p:spPr>
          <a:xfrm>
            <a:off x="250825" y="266700"/>
            <a:ext cx="3798888" cy="366713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250825" y="627063"/>
            <a:ext cx="1871663" cy="214312"/>
          </a:xfrm>
          <a:prstGeom prst="rect">
            <a:avLst/>
          </a:prstGeom>
          <a:noFill/>
          <a:ln w="9525">
            <a:noFill/>
          </a:ln>
        </p:spPr>
        <p:txBody>
          <a:bodyPr wrap="none" lIns="0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F0EFEF"/>
                </a:solidFill>
                <a:latin typeface="Arial" panose="020B0604020202020204" pitchFamily="34" charset="0"/>
              </a:rPr>
              <a:t>This is a good space for a short subtitle</a:t>
            </a:r>
            <a:endParaRPr lang="en-US" altLang="zh-CN" sz="800" dirty="0">
              <a:solidFill>
                <a:srgbClr val="F0EFEF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Freeform 9"/>
          <p:cNvSpPr/>
          <p:nvPr/>
        </p:nvSpPr>
        <p:spPr>
          <a:xfrm>
            <a:off x="6227763" y="1235075"/>
            <a:ext cx="1860550" cy="469900"/>
          </a:xfrm>
          <a:custGeom>
            <a:avLst/>
            <a:gdLst/>
            <a:ahLst/>
            <a:cxnLst>
              <a:cxn ang="0">
                <a:pos x="1860550" y="469900"/>
              </a:cxn>
              <a:cxn ang="0">
                <a:pos x="0" y="469900"/>
              </a:cxn>
              <a:cxn ang="0">
                <a:pos x="242888" y="233363"/>
              </a:cxn>
              <a:cxn ang="0">
                <a:pos x="0" y="0"/>
              </a:cxn>
              <a:cxn ang="0">
                <a:pos x="1860550" y="0"/>
              </a:cxn>
              <a:cxn ang="0">
                <a:pos x="1860550" y="469900"/>
              </a:cxn>
            </a:cxnLst>
            <a:pathLst>
              <a:path w="1172" h="296">
                <a:moveTo>
                  <a:pt x="1172" y="296"/>
                </a:moveTo>
                <a:lnTo>
                  <a:pt x="0" y="296"/>
                </a:lnTo>
                <a:lnTo>
                  <a:pt x="153" y="147"/>
                </a:lnTo>
                <a:lnTo>
                  <a:pt x="0" y="0"/>
                </a:lnTo>
                <a:lnTo>
                  <a:pt x="1172" y="0"/>
                </a:lnTo>
                <a:lnTo>
                  <a:pt x="1172" y="296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3" name="Freeform 10"/>
          <p:cNvSpPr/>
          <p:nvPr/>
        </p:nvSpPr>
        <p:spPr>
          <a:xfrm>
            <a:off x="6227763" y="4121150"/>
            <a:ext cx="1860550" cy="469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60550" y="0"/>
              </a:cxn>
              <a:cxn ang="0">
                <a:pos x="1617663" y="233363"/>
              </a:cxn>
              <a:cxn ang="0">
                <a:pos x="1860550" y="469900"/>
              </a:cxn>
              <a:cxn ang="0">
                <a:pos x="0" y="469900"/>
              </a:cxn>
              <a:cxn ang="0">
                <a:pos x="0" y="0"/>
              </a:cxn>
            </a:cxnLst>
            <a:pathLst>
              <a:path w="1172" h="296">
                <a:moveTo>
                  <a:pt x="0" y="0"/>
                </a:moveTo>
                <a:lnTo>
                  <a:pt x="1172" y="0"/>
                </a:lnTo>
                <a:lnTo>
                  <a:pt x="1019" y="147"/>
                </a:lnTo>
                <a:lnTo>
                  <a:pt x="1172" y="296"/>
                </a:lnTo>
                <a:lnTo>
                  <a:pt x="0" y="296"/>
                </a:lnTo>
                <a:lnTo>
                  <a:pt x="0" y="0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4" name="Rectangle 11"/>
          <p:cNvSpPr/>
          <p:nvPr/>
        </p:nvSpPr>
        <p:spPr>
          <a:xfrm>
            <a:off x="6227763" y="1957388"/>
            <a:ext cx="1860550" cy="468312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5" name="Rectangle 12"/>
          <p:cNvSpPr/>
          <p:nvPr/>
        </p:nvSpPr>
        <p:spPr>
          <a:xfrm>
            <a:off x="6227763" y="2678113"/>
            <a:ext cx="1860550" cy="469900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6" name="Rectangle 13"/>
          <p:cNvSpPr/>
          <p:nvPr/>
        </p:nvSpPr>
        <p:spPr>
          <a:xfrm>
            <a:off x="6227763" y="3400425"/>
            <a:ext cx="1860550" cy="468313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7" name="Freeform 14"/>
          <p:cNvSpPr/>
          <p:nvPr/>
        </p:nvSpPr>
        <p:spPr>
          <a:xfrm>
            <a:off x="6227763" y="1704975"/>
            <a:ext cx="1860550" cy="252413"/>
          </a:xfrm>
          <a:custGeom>
            <a:avLst/>
            <a:gdLst/>
            <a:ahLst/>
            <a:cxnLst>
              <a:cxn ang="0">
                <a:pos x="1860550" y="0"/>
              </a:cxn>
              <a:cxn ang="0">
                <a:pos x="677863" y="0"/>
              </a:cxn>
              <a:cxn ang="0">
                <a:pos x="0" y="252413"/>
              </a:cxn>
              <a:cxn ang="0">
                <a:pos x="1238250" y="252413"/>
              </a:cxn>
              <a:cxn ang="0">
                <a:pos x="1860550" y="0"/>
              </a:cxn>
            </a:cxnLst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8" name="Freeform 15"/>
          <p:cNvSpPr/>
          <p:nvPr/>
        </p:nvSpPr>
        <p:spPr>
          <a:xfrm>
            <a:off x="6227763" y="2425700"/>
            <a:ext cx="1860550" cy="252413"/>
          </a:xfrm>
          <a:custGeom>
            <a:avLst/>
            <a:gdLst/>
            <a:ahLst/>
            <a:cxnLst>
              <a:cxn ang="0">
                <a:pos x="1860550" y="0"/>
              </a:cxn>
              <a:cxn ang="0">
                <a:pos x="677863" y="0"/>
              </a:cxn>
              <a:cxn ang="0">
                <a:pos x="0" y="252413"/>
              </a:cxn>
              <a:cxn ang="0">
                <a:pos x="1238250" y="252413"/>
              </a:cxn>
              <a:cxn ang="0">
                <a:pos x="1860550" y="0"/>
              </a:cxn>
            </a:cxnLst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29" name="Freeform 16"/>
          <p:cNvSpPr/>
          <p:nvPr/>
        </p:nvSpPr>
        <p:spPr>
          <a:xfrm>
            <a:off x="6227763" y="3148013"/>
            <a:ext cx="1860550" cy="252412"/>
          </a:xfrm>
          <a:custGeom>
            <a:avLst/>
            <a:gdLst/>
            <a:ahLst/>
            <a:cxnLst>
              <a:cxn ang="0">
                <a:pos x="1860550" y="0"/>
              </a:cxn>
              <a:cxn ang="0">
                <a:pos x="677863" y="0"/>
              </a:cxn>
              <a:cxn ang="0">
                <a:pos x="0" y="252412"/>
              </a:cxn>
              <a:cxn ang="0">
                <a:pos x="1238250" y="252412"/>
              </a:cxn>
              <a:cxn ang="0">
                <a:pos x="1860550" y="0"/>
              </a:cxn>
            </a:cxnLst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30" name="Freeform 17"/>
          <p:cNvSpPr/>
          <p:nvPr/>
        </p:nvSpPr>
        <p:spPr>
          <a:xfrm>
            <a:off x="6227763" y="3868738"/>
            <a:ext cx="1860550" cy="252412"/>
          </a:xfrm>
          <a:custGeom>
            <a:avLst/>
            <a:gdLst/>
            <a:ahLst/>
            <a:cxnLst>
              <a:cxn ang="0">
                <a:pos x="1860550" y="0"/>
              </a:cxn>
              <a:cxn ang="0">
                <a:pos x="677863" y="0"/>
              </a:cxn>
              <a:cxn ang="0">
                <a:pos x="0" y="252412"/>
              </a:cxn>
              <a:cxn ang="0">
                <a:pos x="1238250" y="252412"/>
              </a:cxn>
              <a:cxn ang="0">
                <a:pos x="1860550" y="0"/>
              </a:cxn>
            </a:cxnLst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31" name="Oval 18"/>
          <p:cNvSpPr/>
          <p:nvPr/>
        </p:nvSpPr>
        <p:spPr>
          <a:xfrm>
            <a:off x="947738" y="2843213"/>
            <a:ext cx="406400" cy="407987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2" name="Oval 19"/>
          <p:cNvSpPr/>
          <p:nvPr/>
        </p:nvSpPr>
        <p:spPr>
          <a:xfrm>
            <a:off x="1908175" y="2843213"/>
            <a:ext cx="407988" cy="407987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3" name="Oval 20"/>
          <p:cNvSpPr/>
          <p:nvPr/>
        </p:nvSpPr>
        <p:spPr>
          <a:xfrm>
            <a:off x="2940050" y="2843213"/>
            <a:ext cx="406400" cy="407987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4" name="Oval 21"/>
          <p:cNvSpPr/>
          <p:nvPr/>
        </p:nvSpPr>
        <p:spPr>
          <a:xfrm>
            <a:off x="3971925" y="2843213"/>
            <a:ext cx="406400" cy="407987"/>
          </a:xfrm>
          <a:prstGeom prst="ellipse">
            <a:avLst/>
          </a:prstGeom>
          <a:solidFill>
            <a:srgbClr val="EF654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235" name="Group 22"/>
          <p:cNvGrpSpPr/>
          <p:nvPr/>
        </p:nvGrpSpPr>
        <p:grpSpPr>
          <a:xfrm>
            <a:off x="4075113" y="2946400"/>
            <a:ext cx="203200" cy="200025"/>
            <a:chOff x="0" y="0"/>
            <a:chExt cx="140" cy="139"/>
          </a:xfrm>
        </p:grpSpPr>
        <p:sp>
          <p:nvSpPr>
            <p:cNvPr id="9260" name="Freeform 23"/>
            <p:cNvSpPr>
              <a:spLocks noEditPoints="1"/>
            </p:cNvSpPr>
            <p:nvPr/>
          </p:nvSpPr>
          <p:spPr>
            <a:xfrm>
              <a:off x="0" y="0"/>
              <a:ext cx="140" cy="139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112" y="36"/>
                </a:cxn>
                <a:cxn ang="0">
                  <a:pos x="122" y="23"/>
                </a:cxn>
                <a:cxn ang="0">
                  <a:pos x="115" y="16"/>
                </a:cxn>
                <a:cxn ang="0">
                  <a:pos x="103" y="27"/>
                </a:cxn>
                <a:cxn ang="0">
                  <a:pos x="76" y="16"/>
                </a:cxn>
                <a:cxn ang="0">
                  <a:pos x="76" y="0"/>
                </a:cxn>
                <a:cxn ang="0">
                  <a:pos x="64" y="0"/>
                </a:cxn>
                <a:cxn ang="0">
                  <a:pos x="64" y="16"/>
                </a:cxn>
                <a:cxn ang="0">
                  <a:pos x="35" y="27"/>
                </a:cxn>
                <a:cxn ang="0">
                  <a:pos x="25" y="16"/>
                </a:cxn>
                <a:cxn ang="0">
                  <a:pos x="16" y="23"/>
                </a:cxn>
                <a:cxn ang="0">
                  <a:pos x="28" y="36"/>
                </a:cxn>
                <a:cxn ang="0">
                  <a:pos x="16" y="62"/>
                </a:cxn>
                <a:cxn ang="0">
                  <a:pos x="0" y="62"/>
                </a:cxn>
                <a:cxn ang="0">
                  <a:pos x="0" y="75"/>
                </a:cxn>
                <a:cxn ang="0">
                  <a:pos x="16" y="75"/>
                </a:cxn>
                <a:cxn ang="0">
                  <a:pos x="28" y="103"/>
                </a:cxn>
                <a:cxn ang="0">
                  <a:pos x="16" y="114"/>
                </a:cxn>
                <a:cxn ang="0">
                  <a:pos x="25" y="123"/>
                </a:cxn>
                <a:cxn ang="0">
                  <a:pos x="35" y="112"/>
                </a:cxn>
                <a:cxn ang="0">
                  <a:pos x="64" y="123"/>
                </a:cxn>
                <a:cxn ang="0">
                  <a:pos x="64" y="139"/>
                </a:cxn>
                <a:cxn ang="0">
                  <a:pos x="76" y="139"/>
                </a:cxn>
                <a:cxn ang="0">
                  <a:pos x="76" y="123"/>
                </a:cxn>
                <a:cxn ang="0">
                  <a:pos x="103" y="112"/>
                </a:cxn>
                <a:cxn ang="0">
                  <a:pos x="115" y="123"/>
                </a:cxn>
                <a:cxn ang="0">
                  <a:pos x="122" y="114"/>
                </a:cxn>
                <a:cxn ang="0">
                  <a:pos x="112" y="103"/>
                </a:cxn>
                <a:cxn ang="0">
                  <a:pos x="124" y="75"/>
                </a:cxn>
                <a:cxn ang="0">
                  <a:pos x="140" y="75"/>
                </a:cxn>
                <a:cxn ang="0">
                  <a:pos x="140" y="62"/>
                </a:cxn>
                <a:cxn ang="0">
                  <a:pos x="124" y="62"/>
                </a:cxn>
                <a:cxn ang="0">
                  <a:pos x="28" y="70"/>
                </a:cxn>
                <a:cxn ang="0">
                  <a:pos x="69" y="27"/>
                </a:cxn>
                <a:cxn ang="0">
                  <a:pos x="112" y="70"/>
                </a:cxn>
                <a:cxn ang="0">
                  <a:pos x="69" y="110"/>
                </a:cxn>
                <a:cxn ang="0">
                  <a:pos x="28" y="70"/>
                </a:cxn>
              </a:cxnLst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61" name="Freeform 24"/>
            <p:cNvSpPr>
              <a:spLocks noEditPoints="1"/>
            </p:cNvSpPr>
            <p:nvPr/>
          </p:nvSpPr>
          <p:spPr>
            <a:xfrm>
              <a:off x="50" y="50"/>
              <a:ext cx="41" cy="39"/>
            </a:xfrm>
            <a:custGeom>
              <a:avLst/>
              <a:gdLst/>
              <a:ahLst/>
              <a:cxnLst>
                <a:cxn ang="0">
                  <a:pos x="41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20" y="39"/>
                </a:cxn>
                <a:cxn ang="0">
                  <a:pos x="41" y="20"/>
                </a:cxn>
                <a:cxn ang="0">
                  <a:pos x="12" y="20"/>
                </a:cxn>
                <a:cxn ang="0">
                  <a:pos x="20" y="11"/>
                </a:cxn>
                <a:cxn ang="0">
                  <a:pos x="29" y="20"/>
                </a:cxn>
                <a:cxn ang="0">
                  <a:pos x="20" y="27"/>
                </a:cxn>
                <a:cxn ang="0">
                  <a:pos x="12" y="20"/>
                </a:cxn>
              </a:cxnLst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36" name="Group 25"/>
          <p:cNvGrpSpPr/>
          <p:nvPr/>
        </p:nvGrpSpPr>
        <p:grpSpPr>
          <a:xfrm>
            <a:off x="2049463" y="2959100"/>
            <a:ext cx="133350" cy="171450"/>
            <a:chOff x="0" y="0"/>
            <a:chExt cx="109" cy="141"/>
          </a:xfrm>
        </p:grpSpPr>
        <p:sp>
          <p:nvSpPr>
            <p:cNvPr id="9257" name="Freeform 26"/>
            <p:cNvSpPr>
              <a:spLocks noEditPoints="1"/>
            </p:cNvSpPr>
            <p:nvPr/>
          </p:nvSpPr>
          <p:spPr>
            <a:xfrm>
              <a:off x="0" y="0"/>
              <a:ext cx="109" cy="14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09" y="141"/>
                </a:cxn>
                <a:cxn ang="0">
                  <a:pos x="109" y="34"/>
                </a:cxn>
                <a:cxn ang="0">
                  <a:pos x="75" y="0"/>
                </a:cxn>
                <a:cxn ang="0">
                  <a:pos x="13" y="128"/>
                </a:cxn>
                <a:cxn ang="0">
                  <a:pos x="13" y="13"/>
                </a:cxn>
                <a:cxn ang="0">
                  <a:pos x="68" y="13"/>
                </a:cxn>
                <a:cxn ang="0">
                  <a:pos x="68" y="43"/>
                </a:cxn>
                <a:cxn ang="0">
                  <a:pos x="96" y="43"/>
                </a:cxn>
                <a:cxn ang="0">
                  <a:pos x="96" y="128"/>
                </a:cxn>
                <a:cxn ang="0">
                  <a:pos x="13" y="128"/>
                </a:cxn>
              </a:cxnLst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8" name="Freeform 27"/>
            <p:cNvSpPr/>
            <p:nvPr/>
          </p:nvSpPr>
          <p:spPr>
            <a:xfrm>
              <a:off x="32" y="48"/>
              <a:ext cx="43" cy="47"/>
            </a:xfrm>
            <a:custGeom>
              <a:avLst/>
              <a:gdLst/>
              <a:ahLst/>
              <a:cxnLst>
                <a:cxn ang="0">
                  <a:pos x="29" y="23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16" y="23"/>
                </a:cxn>
                <a:cxn ang="0">
                  <a:pos x="9" y="16"/>
                </a:cxn>
                <a:cxn ang="0">
                  <a:pos x="0" y="25"/>
                </a:cxn>
                <a:cxn ang="0">
                  <a:pos x="21" y="47"/>
                </a:cxn>
                <a:cxn ang="0">
                  <a:pos x="43" y="25"/>
                </a:cxn>
                <a:cxn ang="0">
                  <a:pos x="36" y="16"/>
                </a:cxn>
                <a:cxn ang="0">
                  <a:pos x="29" y="23"/>
                </a:cxn>
              </a:cxnLst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9" name="Rectangle 28"/>
            <p:cNvSpPr/>
            <p:nvPr/>
          </p:nvSpPr>
          <p:spPr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237" name="Group 29"/>
          <p:cNvGrpSpPr/>
          <p:nvPr/>
        </p:nvGrpSpPr>
        <p:grpSpPr>
          <a:xfrm>
            <a:off x="3057525" y="2962275"/>
            <a:ext cx="174625" cy="168275"/>
            <a:chOff x="0" y="0"/>
            <a:chExt cx="141" cy="139"/>
          </a:xfrm>
        </p:grpSpPr>
        <p:sp>
          <p:nvSpPr>
            <p:cNvPr id="9255" name="Freeform 30"/>
            <p:cNvSpPr>
              <a:spLocks noEditPoints="1"/>
            </p:cNvSpPr>
            <p:nvPr/>
          </p:nvSpPr>
          <p:spPr>
            <a:xfrm>
              <a:off x="0" y="0"/>
              <a:ext cx="141" cy="139"/>
            </a:xfrm>
            <a:custGeom>
              <a:avLst/>
              <a:gdLst/>
              <a:ahLst/>
              <a:cxnLst>
                <a:cxn ang="0">
                  <a:pos x="128" y="101"/>
                </a:cxn>
                <a:cxn ang="0">
                  <a:pos x="37" y="101"/>
                </a:cxn>
                <a:cxn ang="0">
                  <a:pos x="37" y="11"/>
                </a:cxn>
                <a:cxn ang="0">
                  <a:pos x="68" y="11"/>
                </a:cxn>
                <a:cxn ang="0">
                  <a:pos x="68" y="0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0" y="25"/>
                </a:cxn>
                <a:cxn ang="0">
                  <a:pos x="0" y="139"/>
                </a:cxn>
                <a:cxn ang="0">
                  <a:pos x="114" y="139"/>
                </a:cxn>
                <a:cxn ang="0">
                  <a:pos x="114" y="114"/>
                </a:cxn>
                <a:cxn ang="0">
                  <a:pos x="141" y="114"/>
                </a:cxn>
                <a:cxn ang="0">
                  <a:pos x="141" y="71"/>
                </a:cxn>
                <a:cxn ang="0">
                  <a:pos x="128" y="71"/>
                </a:cxn>
                <a:cxn ang="0">
                  <a:pos x="128" y="101"/>
                </a:cxn>
                <a:cxn ang="0">
                  <a:pos x="103" y="126"/>
                </a:cxn>
                <a:cxn ang="0">
                  <a:pos x="12" y="126"/>
                </a:cxn>
                <a:cxn ang="0">
                  <a:pos x="12" y="37"/>
                </a:cxn>
                <a:cxn ang="0">
                  <a:pos x="25" y="37"/>
                </a:cxn>
                <a:cxn ang="0">
                  <a:pos x="25" y="114"/>
                </a:cxn>
                <a:cxn ang="0">
                  <a:pos x="103" y="114"/>
                </a:cxn>
                <a:cxn ang="0">
                  <a:pos x="103" y="126"/>
                </a:cxn>
              </a:cxnLst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6" name="Freeform 31"/>
            <p:cNvSpPr/>
            <p:nvPr/>
          </p:nvSpPr>
          <p:spPr>
            <a:xfrm>
              <a:off x="78" y="0"/>
              <a:ext cx="63" cy="6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1"/>
                </a:cxn>
                <a:cxn ang="0">
                  <a:pos x="41" y="11"/>
                </a:cxn>
                <a:cxn ang="0">
                  <a:pos x="0" y="52"/>
                </a:cxn>
                <a:cxn ang="0">
                  <a:pos x="9" y="61"/>
                </a:cxn>
                <a:cxn ang="0">
                  <a:pos x="50" y="20"/>
                </a:cxn>
                <a:cxn ang="0">
                  <a:pos x="50" y="50"/>
                </a:cxn>
                <a:cxn ang="0">
                  <a:pos x="63" y="50"/>
                </a:cxn>
                <a:cxn ang="0">
                  <a:pos x="63" y="0"/>
                </a:cxn>
                <a:cxn ang="0">
                  <a:pos x="11" y="0"/>
                </a:cxn>
              </a:cxnLst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9238" name="Group 32"/>
          <p:cNvGrpSpPr/>
          <p:nvPr/>
        </p:nvGrpSpPr>
        <p:grpSpPr>
          <a:xfrm>
            <a:off x="1063625" y="2959100"/>
            <a:ext cx="174625" cy="171450"/>
            <a:chOff x="0" y="0"/>
            <a:chExt cx="141" cy="141"/>
          </a:xfrm>
        </p:grpSpPr>
        <p:sp>
          <p:nvSpPr>
            <p:cNvPr id="9251" name="Freeform 33"/>
            <p:cNvSpPr>
              <a:spLocks noEditPoints="1"/>
            </p:cNvSpPr>
            <p:nvPr/>
          </p:nvSpPr>
          <p:spPr>
            <a:xfrm>
              <a:off x="79" y="79"/>
              <a:ext cx="62" cy="62"/>
            </a:xfrm>
            <a:custGeom>
              <a:avLst/>
              <a:gdLst/>
              <a:ahLst/>
              <a:cxnLst>
                <a:cxn ang="0">
                  <a:pos x="62" y="62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62"/>
                </a:cxn>
                <a:cxn ang="0">
                  <a:pos x="10" y="49"/>
                </a:cxn>
                <a:cxn ang="0">
                  <a:pos x="49" y="49"/>
                </a:cxn>
                <a:cxn ang="0">
                  <a:pos x="49" y="12"/>
                </a:cxn>
                <a:cxn ang="0">
                  <a:pos x="10" y="12"/>
                </a:cxn>
                <a:cxn ang="0">
                  <a:pos x="10" y="49"/>
                </a:cxn>
              </a:cxnLst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2" name="Freeform 34"/>
            <p:cNvSpPr>
              <a:spLocks noEditPoints="1"/>
            </p:cNvSpPr>
            <p:nvPr/>
          </p:nvSpPr>
          <p:spPr>
            <a:xfrm>
              <a:off x="0" y="79"/>
              <a:ext cx="63" cy="62"/>
            </a:xfrm>
            <a:custGeom>
              <a:avLst/>
              <a:gdLst/>
              <a:ahLst/>
              <a:cxnLst>
                <a:cxn ang="0">
                  <a:pos x="63" y="62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62"/>
                </a:cxn>
                <a:cxn ang="0">
                  <a:pos x="13" y="49"/>
                </a:cxn>
                <a:cxn ang="0">
                  <a:pos x="50" y="49"/>
                </a:cxn>
                <a:cxn ang="0">
                  <a:pos x="50" y="12"/>
                </a:cxn>
                <a:cxn ang="0">
                  <a:pos x="13" y="12"/>
                </a:cxn>
                <a:cxn ang="0">
                  <a:pos x="13" y="49"/>
                </a:cxn>
              </a:cxnLst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3" name="Freeform 35"/>
            <p:cNvSpPr>
              <a:spLocks noEditPoints="1"/>
            </p:cNvSpPr>
            <p:nvPr/>
          </p:nvSpPr>
          <p:spPr>
            <a:xfrm>
              <a:off x="79" y="0"/>
              <a:ext cx="62" cy="63"/>
            </a:xfrm>
            <a:custGeom>
              <a:avLst/>
              <a:gdLst/>
              <a:ahLst/>
              <a:cxnLst>
                <a:cxn ang="0">
                  <a:pos x="62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62" y="63"/>
                </a:cxn>
                <a:cxn ang="0">
                  <a:pos x="10" y="52"/>
                </a:cxn>
                <a:cxn ang="0">
                  <a:pos x="49" y="52"/>
                </a:cxn>
                <a:cxn ang="0">
                  <a:pos x="49" y="13"/>
                </a:cxn>
                <a:cxn ang="0">
                  <a:pos x="10" y="13"/>
                </a:cxn>
                <a:cxn ang="0">
                  <a:pos x="10" y="52"/>
                </a:cxn>
              </a:cxnLst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54" name="Freeform 36"/>
            <p:cNvSpPr>
              <a:spLocks noEditPoints="1"/>
            </p:cNvSpPr>
            <p:nvPr/>
          </p:nvSpPr>
          <p:spPr>
            <a:xfrm>
              <a:off x="0" y="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63" y="0"/>
                </a:cxn>
                <a:cxn ang="0">
                  <a:pos x="63" y="63"/>
                </a:cxn>
                <a:cxn ang="0">
                  <a:pos x="13" y="52"/>
                </a:cxn>
                <a:cxn ang="0">
                  <a:pos x="50" y="52"/>
                </a:cxn>
                <a:cxn ang="0">
                  <a:pos x="50" y="13"/>
                </a:cxn>
                <a:cxn ang="0">
                  <a:pos x="13" y="13"/>
                </a:cxn>
                <a:cxn ang="0">
                  <a:pos x="13" y="52"/>
                </a:cxn>
              </a:cxnLst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39" name="Rectangle 37"/>
          <p:cNvSpPr/>
          <p:nvPr/>
        </p:nvSpPr>
        <p:spPr>
          <a:xfrm>
            <a:off x="755650" y="1274763"/>
            <a:ext cx="3960813" cy="12049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WHAT MAKES US</a:t>
            </a:r>
            <a:r>
              <a:rPr lang="zh-CN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 DIFFERENT 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？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40" name="Rectangle 38"/>
          <p:cNvSpPr/>
          <p:nvPr/>
        </p:nvSpPr>
        <p:spPr>
          <a:xfrm>
            <a:off x="1052513" y="3922713"/>
            <a:ext cx="3671887" cy="584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41" name="Rectangle 39"/>
          <p:cNvSpPr/>
          <p:nvPr/>
        </p:nvSpPr>
        <p:spPr>
          <a:xfrm>
            <a:off x="3735388" y="3362325"/>
            <a:ext cx="898525" cy="2143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lang="en-US" altLang="zh-CN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2" name="Rectangle 40"/>
          <p:cNvSpPr/>
          <p:nvPr/>
        </p:nvSpPr>
        <p:spPr>
          <a:xfrm>
            <a:off x="2803525" y="3362325"/>
            <a:ext cx="665163" cy="2143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lang="en-US" altLang="zh-CN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3" name="Rectangle 41"/>
          <p:cNvSpPr/>
          <p:nvPr/>
        </p:nvSpPr>
        <p:spPr>
          <a:xfrm>
            <a:off x="1766888" y="3362325"/>
            <a:ext cx="633412" cy="2143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lang="en-US" altLang="zh-CN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4" name="Rectangle 42"/>
          <p:cNvSpPr/>
          <p:nvPr/>
        </p:nvSpPr>
        <p:spPr>
          <a:xfrm>
            <a:off x="795338" y="3362325"/>
            <a:ext cx="717550" cy="2143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lang="en-US" altLang="zh-CN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5" name="Rectangle 43"/>
          <p:cNvSpPr/>
          <p:nvPr/>
        </p:nvSpPr>
        <p:spPr>
          <a:xfrm>
            <a:off x="777875" y="3927475"/>
            <a:ext cx="211138" cy="577850"/>
          </a:xfrm>
          <a:prstGeom prst="rect">
            <a:avLst/>
          </a:prstGeom>
          <a:solidFill>
            <a:srgbClr val="EF654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46" name="Rectangle 44"/>
          <p:cNvSpPr/>
          <p:nvPr/>
        </p:nvSpPr>
        <p:spPr>
          <a:xfrm>
            <a:off x="6804025" y="1363663"/>
            <a:ext cx="731838" cy="2143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7" name="Rectangle 45"/>
          <p:cNvSpPr/>
          <p:nvPr/>
        </p:nvSpPr>
        <p:spPr>
          <a:xfrm>
            <a:off x="6804025" y="2084388"/>
            <a:ext cx="731838" cy="2143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248" name="Rectangle 46"/>
          <p:cNvSpPr/>
          <p:nvPr/>
        </p:nvSpPr>
        <p:spPr>
          <a:xfrm>
            <a:off x="6804025" y="2808288"/>
            <a:ext cx="731838" cy="212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249" name="Rectangle 47"/>
          <p:cNvSpPr/>
          <p:nvPr/>
        </p:nvSpPr>
        <p:spPr>
          <a:xfrm>
            <a:off x="6804025" y="3525838"/>
            <a:ext cx="731838" cy="212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9250" name="Rectangle 48"/>
          <p:cNvSpPr/>
          <p:nvPr/>
        </p:nvSpPr>
        <p:spPr>
          <a:xfrm>
            <a:off x="6804025" y="4246563"/>
            <a:ext cx="731838" cy="212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13085</Words>
  <Application>WPS 演示</Application>
  <PresentationFormat>自定义</PresentationFormat>
  <Paragraphs>388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Arial Unicode MS</vt:lpstr>
      <vt:lpstr>Meiryo</vt:lpstr>
      <vt:lpstr>Yu Gothic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X-DOG</dc:creator>
  <cp:lastModifiedBy>kwl6163com</cp:lastModifiedBy>
  <cp:revision>20</cp:revision>
  <dcterms:created xsi:type="dcterms:W3CDTF">2015-07-19T05:26:05Z</dcterms:created>
  <dcterms:modified xsi:type="dcterms:W3CDTF">2018-08-22T13:49:08Z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